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saveSubsetFonts="1" autoCompressPictures="0">
  <p:sldMasterIdLst>
    <p:sldMasterId id="2147483648" r:id="rId1"/>
  </p:sldMasterIdLst>
  <p:notesMasterIdLst>
    <p:notesMasterId r:id="rId42"/>
  </p:notesMasterIdLst>
  <p:sldIdLst>
    <p:sldId id="386" r:id="rId2"/>
    <p:sldId id="256" r:id="rId3"/>
    <p:sldId id="360" r:id="rId4"/>
    <p:sldId id="377" r:id="rId5"/>
    <p:sldId id="375" r:id="rId6"/>
    <p:sldId id="361" r:id="rId7"/>
    <p:sldId id="363" r:id="rId8"/>
    <p:sldId id="267" r:id="rId9"/>
    <p:sldId id="364" r:id="rId10"/>
    <p:sldId id="365" r:id="rId11"/>
    <p:sldId id="366" r:id="rId12"/>
    <p:sldId id="369" r:id="rId13"/>
    <p:sldId id="368" r:id="rId14"/>
    <p:sldId id="385" r:id="rId15"/>
    <p:sldId id="356" r:id="rId16"/>
    <p:sldId id="327" r:id="rId17"/>
    <p:sldId id="262" r:id="rId18"/>
    <p:sldId id="264" r:id="rId19"/>
    <p:sldId id="324" r:id="rId20"/>
    <p:sldId id="317" r:id="rId21"/>
    <p:sldId id="378" r:id="rId22"/>
    <p:sldId id="379" r:id="rId23"/>
    <p:sldId id="380" r:id="rId24"/>
    <p:sldId id="381" r:id="rId25"/>
    <p:sldId id="382" r:id="rId26"/>
    <p:sldId id="307" r:id="rId27"/>
    <p:sldId id="306" r:id="rId28"/>
    <p:sldId id="308" r:id="rId29"/>
    <p:sldId id="383" r:id="rId30"/>
    <p:sldId id="331" r:id="rId31"/>
    <p:sldId id="323" r:id="rId32"/>
    <p:sldId id="384" r:id="rId33"/>
    <p:sldId id="299" r:id="rId34"/>
    <p:sldId id="326" r:id="rId35"/>
    <p:sldId id="357" r:id="rId36"/>
    <p:sldId id="370" r:id="rId37"/>
    <p:sldId id="371" r:id="rId38"/>
    <p:sldId id="372" r:id="rId39"/>
    <p:sldId id="373" r:id="rId40"/>
    <p:sldId id="374" r:id="rId41"/>
  </p:sldIdLst>
  <p:sldSz cx="9144000" cy="6858000" type="screen4x3"/>
  <p:notesSz cx="6858000" cy="9144000"/>
  <p:embeddedFontLst>
    <p:embeddedFont>
      <p:font typeface="맑은 고딕" panose="020B0503020000020004" pitchFamily="50" charset="-127"/>
      <p:regular r:id="rId43"/>
      <p:bold r:id="rId44"/>
    </p:embeddedFont>
    <p:embeddedFont>
      <p:font typeface="배달의민족 도현" panose="020B0600000101010101" pitchFamily="50" charset="-127"/>
      <p:regular r:id="rId45"/>
    </p:embeddedFont>
    <p:embeddedFont>
      <p:font typeface="학교안심 산뜻돋움 L" panose="020B0303000000000000" pitchFamily="50" charset="-127"/>
      <p:regular r:id="rId46"/>
    </p:embeddedFont>
    <p:embeddedFont>
      <p:font typeface="학교안심 산뜻돋움 M" panose="020B0603000000000000" pitchFamily="50" charset="-127"/>
      <p:regular r:id="rId47"/>
      <p:bold r:id="rId48"/>
      <p:italic r:id="rId49"/>
      <p:boldItalic r:id="rId50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D592C0E-7EDB-5482-3AE5-5F499470D0E7}" name="liondesign  design team" initials="ld" userId="S::liondesign@sprdesign.onmicrosoft.com::840dbf95-f278-4bcf-baa4-83c4b7de69e7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교사김정운" initials="" lastIdx="6" clrIdx="0"/>
  <p:cmAuthor id="2" name="김순향" initials="" lastIdx="2" clrIdx="1"/>
  <p:cmAuthor id="3" name="Young Sook kim" initials="" lastIdx="3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11D68"/>
    <a:srgbClr val="FFFFFF"/>
    <a:srgbClr val="286EB4"/>
    <a:srgbClr val="B2D1F0"/>
    <a:srgbClr val="A9C5E1"/>
    <a:srgbClr val="26A5B6"/>
    <a:srgbClr val="0F8ECD"/>
    <a:srgbClr val="ADE0F9"/>
    <a:srgbClr val="DFE9F4"/>
    <a:srgbClr val="B6CD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281" autoAdjust="0"/>
    <p:restoredTop sz="96196" autoAdjust="0"/>
  </p:normalViewPr>
  <p:slideViewPr>
    <p:cSldViewPr>
      <p:cViewPr varScale="1">
        <p:scale>
          <a:sx n="101" d="100"/>
          <a:sy n="101" d="100"/>
        </p:scale>
        <p:origin x="2256" y="114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font" Target="fonts/font5.fntdata"/><Relationship Id="rId50" Type="http://schemas.openxmlformats.org/officeDocument/2006/relationships/font" Target="fonts/font8.fntdata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3.fntdata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2.fntdata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1.fntdata"/><Relationship Id="rId48" Type="http://schemas.openxmlformats.org/officeDocument/2006/relationships/font" Target="fonts/font6.fntdata"/><Relationship Id="rId56" Type="http://schemas.microsoft.com/office/2018/10/relationships/authors" Target="authors.xml"/><Relationship Id="rId8" Type="http://schemas.openxmlformats.org/officeDocument/2006/relationships/slide" Target="slides/slide7.xml"/><Relationship Id="rId51" Type="http://schemas.openxmlformats.org/officeDocument/2006/relationships/commentAuthors" Target="commentAuthor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4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학교안심 산뜻돋움 M" panose="020B0603000000000000" pitchFamily="50" charset="-127"/>
                <a:ea typeface="학교안심 산뜻돋움 M" panose="020B0603000000000000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학교안심 산뜻돋움 M" panose="020B0603000000000000" pitchFamily="50" charset="-127"/>
                <a:ea typeface="학교안심 산뜻돋움 M" panose="020B0603000000000000" pitchFamily="50" charset="-127"/>
              </a:defRPr>
            </a:lvl1pPr>
          </a:lstStyle>
          <a:p>
            <a:fld id="{BDDCC474-94E1-47E4-BBA0-D2D3A7C8E5FD}" type="datetimeFigureOut">
              <a:rPr lang="ko-KR" altLang="en-US" smtClean="0"/>
              <a:pPr/>
              <a:t>2024-02-27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학교안심 산뜻돋움 M" panose="020B0603000000000000" pitchFamily="50" charset="-127"/>
                <a:ea typeface="학교안심 산뜻돋움 M" panose="020B0603000000000000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학교안심 산뜻돋움 M" panose="020B0603000000000000" pitchFamily="50" charset="-127"/>
                <a:ea typeface="학교안심 산뜻돋움 M" panose="020B0603000000000000" pitchFamily="50" charset="-127"/>
              </a:defRPr>
            </a:lvl1pPr>
          </a:lstStyle>
          <a:p>
            <a:fld id="{D7C17175-D182-43C3-8FE3-B96E74CFDCCB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969728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학교안심 산뜻돋움 M" panose="020B0603000000000000" pitchFamily="50" charset="-127"/>
        <a:ea typeface="학교안심 산뜻돋움 M" panose="020B0603000000000000" pitchFamily="50" charset="-127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학교안심 산뜻돋움 M" panose="020B0603000000000000" pitchFamily="50" charset="-127"/>
        <a:ea typeface="학교안심 산뜻돋움 M" panose="020B0603000000000000" pitchFamily="50" charset="-127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학교안심 산뜻돋움 M" panose="020B0603000000000000" pitchFamily="50" charset="-127"/>
        <a:ea typeface="학교안심 산뜻돋움 M" panose="020B0603000000000000" pitchFamily="50" charset="-127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학교안심 산뜻돋움 M" panose="020B0603000000000000" pitchFamily="50" charset="-127"/>
        <a:ea typeface="학교안심 산뜻돋움 M" panose="020B0603000000000000" pitchFamily="50" charset="-127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학교안심 산뜻돋움 M" panose="020B0603000000000000" pitchFamily="50" charset="-127"/>
        <a:ea typeface="학교안심 산뜻돋움 M" panose="020B0603000000000000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pPr/>
              <a:t>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828207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C190B0-0718-4260-AAF1-D2E1277ACE5B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04804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C190B0-0718-4260-AAF1-D2E1277ACE5B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7353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C190B0-0718-4260-AAF1-D2E1277ACE5B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74149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C190B0-0718-4260-AAF1-D2E1277ACE5B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00752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C190B0-0718-4260-AAF1-D2E1277ACE5B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9046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C190B0-0718-4260-AAF1-D2E1277ACE5B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72832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C190B0-0718-4260-AAF1-D2E1277ACE5B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92579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C190B0-0718-4260-AAF1-D2E1277ACE5B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43429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C190B0-0718-4260-AAF1-D2E1277ACE5B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53308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C190B0-0718-4260-AAF1-D2E1277ACE5B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92714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E78B25-35B9-100D-CD9B-99F7A7AC87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B55BE283-3F28-F8C3-D9D4-994316E71A4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2D786DAF-5264-1A38-8614-4E63DA9A99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15CCA2C-5919-AA1A-6CB6-DCBDD2C5A8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pPr/>
              <a:t>13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948121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119C20-352F-46F0-B836-6583A715E95B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65357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/>
              <a:t>중학교 내용체계표를 이해영역와 표현영역으로 나누어 알아보겠습니다</a:t>
            </a:r>
            <a:r>
              <a:rPr lang="en-US" altLang="ko-KR" dirty="0"/>
              <a:t>. 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pPr/>
              <a:t>15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305119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DF8B8A-20EE-4A95-966B-D49DE89F0A58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977333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DF8B8A-20EE-4A95-966B-D49DE89F0A58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739358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6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개의 교과 역량이 어떻게 성취기준으로 제시되었는지 알아보겠습니다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800" dirty="0">
              <a:effectLst/>
              <a:latin typeface="Arial" panose="020B0604020202020204" pitchFamily="34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pPr/>
              <a:t>18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3221665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협력적 소통 역량은 참여 목적과 의사소통 상황에 맞게 영어로 소통하는 능력을 말합니다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이를 함양하기 위해 지식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이해 범주에서는 이와 관련된 언어와 맥락 요소를 추출하고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과정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기능의 ‘적절한 매체 활용하여 쓰기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', ‘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의도나 목적 추론하기’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'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적절한 전략 활용하여 말하거나 쓰기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'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의 요소를 결합하여 성취기준 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[9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영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01-03], [9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영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02-10]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을 제시하였습니다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아울러 가치 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태도</a:t>
            </a:r>
            <a:endParaRPr lang="ko-KR" altLang="en-US" sz="1800" dirty="0">
              <a:effectLst/>
              <a:latin typeface="Arial" panose="020B0604020202020204" pitchFamily="34" charset="0"/>
            </a:endParaRPr>
          </a:p>
          <a:p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의 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'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다양한 의견과 관점을 존중하는 태도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', '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상대방을 배려하며 말하거나 쓰는 태도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'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에서 성취기준 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[9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영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01-09] , [9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영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02-11]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를 추출하였습니다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800" dirty="0">
              <a:effectLst/>
              <a:latin typeface="Arial" panose="020B0604020202020204" pitchFamily="34" charset="0"/>
            </a:endParaRPr>
          </a:p>
          <a:p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가장 기본적이고 필수적인 역량이기 때문에 다른 역량에 비해 많은 성취기준으로 구현되었습니다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800" dirty="0">
              <a:effectLst/>
              <a:latin typeface="Arial" panose="020B0604020202020204" pitchFamily="34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119C20-352F-46F0-B836-6583A715E95B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297347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자기관리 역량을 함양하기 위한 내용체계 요소와 성취기준은 다음과 같습니다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특히 가치태도의 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'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자신감을 가지고 관심 분야에 대해 적극적으로 듣거나 읽는 태도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'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는 성취기준 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[9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영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01-10]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와 연계됩니다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800" dirty="0">
              <a:effectLst/>
              <a:latin typeface="Arial" panose="020B0604020202020204" pitchFamily="34" charset="0"/>
            </a:endParaRP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119C20-352F-46F0-B836-6583A715E95B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752456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공동체 역량은 다양한 구성원의 언어와 문화에 대해 공감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배려와 관용의 태도를 갖는 것을 말합니다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이를 함양하기 위해 지식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이해 범주에서는 이와 관련된 언어와 맥락 요소를 추출하고 가치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태도의 ‘다양한 관점과 의견을 존중하는 태도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', '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상대방을 배려하며 말하거나 쓰는 태도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' </a:t>
            </a:r>
            <a:endParaRPr lang="ko-KR" altLang="en-US" sz="1800" dirty="0">
              <a:effectLst/>
              <a:latin typeface="Arial" panose="020B0604020202020204" pitchFamily="34" charset="0"/>
            </a:endParaRPr>
          </a:p>
          <a:p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의 요소를 결합하여 성취 기준 두 가지를 제시하였습니다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800" dirty="0">
              <a:effectLst/>
              <a:latin typeface="Arial" panose="020B0604020202020204" pitchFamily="34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119C20-352F-46F0-B836-6583A715E95B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751478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창의적 사고 역량은 심미적 감성 역량과 함께 새 교육과정에서 새롭게 추가되었으며 성취기준은 표현 영역에서만 제시되었습니다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800" dirty="0">
              <a:effectLst/>
              <a:latin typeface="Arial" panose="020B0604020202020204" pitchFamily="34" charset="0"/>
            </a:endParaRP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119C20-352F-46F0-B836-6583A715E95B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810133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중학교 교육과정은 공통영어의 성격을 띄고 있기 때문에 심미성 감성 역량을 내용체계 및 성취기준에 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고등학교 ‘영미문학 읽기‘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‘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세계문화와 영어‘ 에 비해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명시적으로 반영하지 않았습니다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endParaRPr lang="ko-KR" altLang="en-US" sz="1800" dirty="0">
              <a:effectLst/>
              <a:latin typeface="Arial" panose="020B0604020202020204" pitchFamily="34" charset="0"/>
            </a:endParaRPr>
          </a:p>
          <a:p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다만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지식이해에 담화나 글의 유형을 구체적으로 제시함으로써 다양한 예술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문학 작품 등 문화적 산물을 접하고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이를 표현함으로써 심미적 감수성을 기르도록 하였습니다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800" dirty="0">
              <a:effectLst/>
              <a:latin typeface="Arial" panose="020B0604020202020204" pitchFamily="34" charset="0"/>
            </a:endParaRPr>
          </a:p>
          <a:p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이와 관련한 내용은 ‘교수학습 및 평가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-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교수학습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-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교수학습의 방향 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사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영어로 표현된 다양한 문화적 산물을 체험하면서 심미적 감성을 함양할 기회를 제공한다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세계인의 삶과 문화를 표현한 일화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예술⋅문학 작품 등을 예시 자료로 제시하여 언어와 문화의 심미적 요소를 학습자 스스로 탐구하고 감상할 수 있도록 지도한다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 '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에 제시하였습니다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800" dirty="0">
              <a:effectLst/>
              <a:latin typeface="Arial" panose="020B0604020202020204" pitchFamily="34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119C20-352F-46F0-B836-6583A715E95B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387037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119C20-352F-46F0-B836-6583A715E95B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6181474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먼저 교과역량이 고루 반영되고</a:t>
            </a:r>
            <a:r>
              <a:rPr lang="en-US" altLang="ko-KR" dirty="0"/>
              <a:t>, </a:t>
            </a:r>
            <a:r>
              <a:rPr lang="ko-KR" altLang="en-US" dirty="0"/>
              <a:t>이해와 표현 영역의 균형있는 학습과 학습량 적정화를 고려하여 성취기준을 재구조화 했습니다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또한 초등학교 </a:t>
            </a:r>
            <a:r>
              <a:rPr lang="en-US" altLang="ko-KR" dirty="0"/>
              <a:t>5-6</a:t>
            </a:r>
            <a:r>
              <a:rPr lang="ko-KR" altLang="en-US" dirty="0"/>
              <a:t>학년군과의 연계성 및 위계성을 고려하고</a:t>
            </a:r>
            <a:r>
              <a:rPr lang="en-US" altLang="ko-KR" dirty="0"/>
              <a:t>, </a:t>
            </a:r>
            <a:r>
              <a:rPr lang="ko-KR" altLang="en-US" dirty="0"/>
              <a:t>중학교 학생의 영어 사용능력과 인지수준에 맞추어 내용체계가 설계되었습니다</a:t>
            </a:r>
            <a:r>
              <a:rPr lang="en-US" altLang="ko-KR" dirty="0"/>
              <a:t>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pPr/>
              <a:t>25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1495945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/>
              <a:t>교과 역량 및 내용체계와 연계하여 언어학습 및 의사소통 전략</a:t>
            </a:r>
            <a:r>
              <a:rPr lang="en-US" altLang="ko-KR" dirty="0"/>
              <a:t>, </a:t>
            </a:r>
            <a:r>
              <a:rPr lang="ko-KR" altLang="en-US" dirty="0"/>
              <a:t>다양한 매체 활용</a:t>
            </a:r>
            <a:r>
              <a:rPr lang="en-US" altLang="ko-KR" dirty="0"/>
              <a:t>, </a:t>
            </a:r>
            <a:r>
              <a:rPr lang="ko-KR" altLang="en-US" dirty="0"/>
              <a:t>정보윤리</a:t>
            </a:r>
            <a:r>
              <a:rPr lang="en-US" altLang="ko-KR" dirty="0"/>
              <a:t>, </a:t>
            </a:r>
            <a:r>
              <a:rPr lang="ko-KR" altLang="en-US" dirty="0"/>
              <a:t>정의적 측면</a:t>
            </a:r>
            <a:r>
              <a:rPr lang="en-US" altLang="ko-KR" dirty="0"/>
              <a:t>, </a:t>
            </a:r>
            <a:r>
              <a:rPr lang="ko-KR" altLang="en-US" dirty="0"/>
              <a:t>자기주도적 듣기 </a:t>
            </a:r>
            <a:r>
              <a:rPr lang="en-US" altLang="ko-KR" dirty="0"/>
              <a:t>· </a:t>
            </a:r>
            <a:r>
              <a:rPr lang="ko-KR" altLang="en-US" dirty="0"/>
              <a:t>읽기 등에 대한 성취기준을 신설했습니다</a:t>
            </a:r>
            <a:r>
              <a:rPr lang="en-US" altLang="ko-KR" dirty="0"/>
              <a:t>. 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pPr/>
              <a:t>26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770414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2015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의 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가지 영역 간 유사한 성취기준을 통합하여 중복 진술을 피하고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전체 성취기준 수가 감소되어 학습 부담을 경감하였습니다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800" dirty="0">
              <a:effectLst/>
              <a:latin typeface="Arial" panose="020B0604020202020204" pitchFamily="34" charset="0"/>
            </a:endParaRPr>
          </a:p>
          <a:p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참고로 성취기준 수 변화는 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2015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에서는 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개 영역에서 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34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개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2022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는 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개 영역에서 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21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개 입니다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endParaRPr lang="ko-KR" altLang="en-US" sz="1800" dirty="0">
              <a:effectLst/>
              <a:latin typeface="Arial" panose="020B0604020202020204" pitchFamily="34" charset="0"/>
            </a:endParaRPr>
          </a:p>
          <a:p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2015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와 비교했을 때 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2022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개정교육과정의 성취기준의 수적 감소에도 불구하고 보다 포괄적인 표현으로 제시함으로써 적은 수의 성취기준으로도 다양한 수업과 평가를 반영할 수 있습니다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이를 기반으로 교사가 보다 더 자율적으로 수업을 재구성할 수 있습니다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800" dirty="0">
              <a:effectLst/>
              <a:latin typeface="Arial" panose="020B0604020202020204" pitchFamily="34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pPr/>
              <a:t>27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6542713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초등학교 </a:t>
            </a:r>
            <a:r>
              <a:rPr lang="en-US" altLang="ko-KR" dirty="0"/>
              <a:t>5-6</a:t>
            </a:r>
            <a:r>
              <a:rPr lang="ko-KR" altLang="en-US" dirty="0"/>
              <a:t>학년군과 연계하고</a:t>
            </a:r>
            <a:r>
              <a:rPr lang="en-US" altLang="ko-KR" dirty="0"/>
              <a:t>, </a:t>
            </a:r>
            <a:r>
              <a:rPr lang="ko-KR" altLang="en-US" dirty="0"/>
              <a:t>중학생의 영어사용능력</a:t>
            </a:r>
            <a:r>
              <a:rPr lang="en-US" altLang="ko-KR" dirty="0"/>
              <a:t>, </a:t>
            </a:r>
            <a:r>
              <a:rPr lang="ko-KR" altLang="en-US" dirty="0"/>
              <a:t>인지수준 등 학습발달 수준을 고려하여 중학생에 적합한 언어적 지식</a:t>
            </a:r>
            <a:r>
              <a:rPr lang="en-US" altLang="ko-KR" dirty="0"/>
              <a:t>, </a:t>
            </a:r>
            <a:r>
              <a:rPr lang="ko-KR" altLang="en-US" dirty="0"/>
              <a:t>담화나 글의 유형</a:t>
            </a:r>
            <a:r>
              <a:rPr lang="en-US" altLang="ko-KR" dirty="0"/>
              <a:t>, </a:t>
            </a:r>
            <a:r>
              <a:rPr lang="ko-KR" altLang="en-US" dirty="0"/>
              <a:t>주제 및 의사소통 맥락</a:t>
            </a:r>
            <a:r>
              <a:rPr lang="en-US" altLang="ko-KR" dirty="0"/>
              <a:t>, </a:t>
            </a:r>
            <a:r>
              <a:rPr lang="ko-KR" altLang="en-US" dirty="0"/>
              <a:t>언어 기능 및 전략</a:t>
            </a:r>
            <a:r>
              <a:rPr lang="en-US" altLang="ko-KR" dirty="0"/>
              <a:t>, </a:t>
            </a:r>
            <a:r>
              <a:rPr lang="ko-KR" altLang="en-US" dirty="0"/>
              <a:t>가치</a:t>
            </a:r>
            <a:r>
              <a:rPr lang="en-US" altLang="ko-KR" dirty="0"/>
              <a:t>·</a:t>
            </a:r>
            <a:r>
              <a:rPr lang="ko-KR" altLang="en-US" dirty="0"/>
              <a:t>태도의 수준을 제시했습니다</a:t>
            </a:r>
            <a:r>
              <a:rPr lang="en-US" altLang="ko-KR" dirty="0"/>
              <a:t>. </a:t>
            </a:r>
          </a:p>
          <a:p>
            <a:r>
              <a:rPr lang="ko-KR" altLang="en-US" dirty="0"/>
              <a:t>표시된 내용들은 초등학교가 아닌  중학교 교육과정에서 새롭게 배우는 내용입니다</a:t>
            </a:r>
            <a:r>
              <a:rPr lang="en-US" altLang="ko-KR" dirty="0"/>
              <a:t>. </a:t>
            </a:r>
          </a:p>
          <a:p>
            <a:r>
              <a:rPr lang="ko-KR" altLang="en-US" dirty="0"/>
              <a:t>이를 통해 학년군간 급격한 비약이 일어나지 않도록  조정하여 완만한 학습이 가능하도록 하였습니다</a:t>
            </a:r>
            <a:r>
              <a:rPr lang="en-US" altLang="ko-KR" dirty="0"/>
              <a:t>.</a:t>
            </a:r>
          </a:p>
          <a:p>
            <a:endParaRPr lang="en-US" altLang="ko-KR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pPr/>
              <a:t>28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387608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초등학교 </a:t>
            </a:r>
            <a:r>
              <a:rPr lang="en-US" altLang="ko-KR" dirty="0"/>
              <a:t>5-6</a:t>
            </a:r>
            <a:r>
              <a:rPr lang="ko-KR" altLang="en-US" dirty="0"/>
              <a:t>학년군과 연계하고</a:t>
            </a:r>
            <a:r>
              <a:rPr lang="en-US" altLang="ko-KR" dirty="0"/>
              <a:t>, </a:t>
            </a:r>
            <a:r>
              <a:rPr lang="ko-KR" altLang="en-US" dirty="0"/>
              <a:t>중학생의 영어사용능력</a:t>
            </a:r>
            <a:r>
              <a:rPr lang="en-US" altLang="ko-KR" dirty="0"/>
              <a:t>, </a:t>
            </a:r>
            <a:r>
              <a:rPr lang="ko-KR" altLang="en-US" dirty="0"/>
              <a:t>인지수준 등 학습발달 수준을 고려하여 중학교에 적합한 언어적 지식</a:t>
            </a:r>
            <a:r>
              <a:rPr lang="en-US" altLang="ko-KR" dirty="0"/>
              <a:t>, </a:t>
            </a:r>
            <a:r>
              <a:rPr lang="ko-KR" altLang="en-US" dirty="0"/>
              <a:t>담화나 글의 유형</a:t>
            </a:r>
            <a:r>
              <a:rPr lang="en-US" altLang="ko-KR" dirty="0"/>
              <a:t>, </a:t>
            </a:r>
            <a:r>
              <a:rPr lang="ko-KR" altLang="en-US" dirty="0"/>
              <a:t>주제 및 의사소통 맥락</a:t>
            </a:r>
            <a:r>
              <a:rPr lang="en-US" altLang="ko-KR" dirty="0"/>
              <a:t>, </a:t>
            </a:r>
            <a:r>
              <a:rPr lang="ko-KR" altLang="en-US" dirty="0"/>
              <a:t>언어 기능 및 전략</a:t>
            </a:r>
            <a:r>
              <a:rPr lang="en-US" altLang="ko-KR" dirty="0"/>
              <a:t>, </a:t>
            </a:r>
            <a:r>
              <a:rPr lang="ko-KR" altLang="en-US" dirty="0"/>
              <a:t>가치</a:t>
            </a:r>
            <a:r>
              <a:rPr lang="en-US" altLang="ko-KR" dirty="0"/>
              <a:t>·</a:t>
            </a:r>
            <a:r>
              <a:rPr lang="ko-KR" altLang="en-US" dirty="0"/>
              <a:t>태도의 수준을 제시했습니다</a:t>
            </a:r>
            <a:r>
              <a:rPr lang="en-US" altLang="ko-KR" dirty="0"/>
              <a:t>. </a:t>
            </a:r>
          </a:p>
          <a:p>
            <a:r>
              <a:rPr lang="ko-KR" altLang="en-US" dirty="0"/>
              <a:t>표시된 내용들은 초등학교가 아닌  중학교 교육과정에서 새롭게 배우는 내용입니다</a:t>
            </a:r>
            <a:r>
              <a:rPr lang="en-US" altLang="ko-KR" dirty="0"/>
              <a:t>. </a:t>
            </a:r>
          </a:p>
          <a:p>
            <a:r>
              <a:rPr lang="ko-KR" altLang="en-US" dirty="0"/>
              <a:t>이를 통해 학년군간 급격한 비약이 일어나지 않도록  조정하여 완만한 학습이 가능하도록 하였습니다</a:t>
            </a:r>
            <a:r>
              <a:rPr lang="en-US" altLang="ko-KR" dirty="0"/>
              <a:t>.</a:t>
            </a:r>
          </a:p>
          <a:p>
            <a:endParaRPr lang="en-US" altLang="ko-KR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pPr/>
              <a:t>29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3563001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/>
              <a:t>깊이 있는 학습을 위해  학생의 수준이나 </a:t>
            </a:r>
            <a:r>
              <a:rPr lang="en-US" altLang="ko-KR" dirty="0"/>
              <a:t>  </a:t>
            </a:r>
            <a:r>
              <a:rPr lang="ko-KR" altLang="en-US" dirty="0"/>
              <a:t>요구 등을 반영하여 실생활과 연계된 의미 있는 과업에 참여하도록 수업을 설계합니다</a:t>
            </a:r>
            <a:r>
              <a:rPr lang="en-US" altLang="ko-KR" dirty="0"/>
              <a:t>. </a:t>
            </a:r>
            <a:r>
              <a:rPr lang="ko-KR" altLang="en-US" dirty="0"/>
              <a:t>배운 지식을 상황과 맥락에 맞게 적용하는지를 평가하고 개인별 특성과 수준에 적합한 평가를 실시하도록 합니다</a:t>
            </a:r>
            <a:r>
              <a:rPr lang="en-US" altLang="ko-KR" dirty="0"/>
              <a:t>. 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pPr/>
              <a:t>31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030535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자기관리 역량을 함양하기 위해 학습자를 고려한 다양한 전략을 활용하고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프로젝트와 매체 등을 활용한 수업을 통해 창의적 사고 역량을 기르도록 합니다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endParaRPr lang="ko-KR" altLang="en-US" sz="1800" dirty="0">
              <a:effectLst/>
              <a:latin typeface="Arial" panose="020B0604020202020204" pitchFamily="34" charset="0"/>
            </a:endParaRPr>
          </a:p>
          <a:p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또한 서로 다른 언어와 문화에 대한 이해와 포용의 태도를 가질 수 있는 다양한 활동을 도입할 수 있습니다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역량 함양을 평가하기 위해서는 실질적으로 교과 역량을 함양했는지를 다각도로 살펴보도록 합니다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800" dirty="0">
              <a:effectLst/>
              <a:latin typeface="Arial" panose="020B0604020202020204" pitchFamily="34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pPr/>
              <a:t>32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9723226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디지털 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· AI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기술을 활용한 도구나 프로그램은 학생들에게 다양한 언어 입력과 의사소통 경험을 갖도록 도와줍니다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학생의 수준과 관심 등을 고려하여 개인별 맞춤형 학습을 제공하여 학생 자신의 학습 성장에 도움이 되는 디지털 소양을 기르도록 교수 리터 러시를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학습을 구안합니다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이해와 표현 영역 평가에서 에듀테크를 적절하게 활용하고 학생의 학습 성장 과정을 지속적으로 관리하여 평가에 반영할 수 있도록 합니다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800" dirty="0">
              <a:effectLst/>
              <a:latin typeface="Arial" panose="020B0604020202020204" pitchFamily="34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pPr/>
              <a:t>33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5516818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119C20-352F-46F0-B836-6583A715E95B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331881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C190B0-0718-4260-AAF1-D2E1277ACE5B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507614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C190B0-0718-4260-AAF1-D2E1277ACE5B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21050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7968E4E-B2FA-E3BC-8138-D91D6C2BF8F9}"/>
              </a:ext>
            </a:extLst>
          </p:cNvPr>
          <p:cNvSpPr txBox="1"/>
          <p:nvPr userDrawn="1"/>
        </p:nvSpPr>
        <p:spPr>
          <a:xfrm>
            <a:off x="7345113" y="189215"/>
            <a:ext cx="1619034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altLang="ko-KR" sz="10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>
                    <a:lumMod val="65000"/>
                  </a:schemeClr>
                </a:solidFill>
                <a:latin typeface="학교안심 산뜻돋움 M" panose="020B0603000000000000" pitchFamily="50" charset="-127"/>
                <a:ea typeface="학교안심 산뜻돋움 M" panose="020B0603000000000000" pitchFamily="50" charset="-127"/>
                <a:cs typeface="Interop" panose="02000503000000020004" pitchFamily="2" charset="0"/>
              </a:rPr>
              <a:t>2022 </a:t>
            </a:r>
            <a:r>
              <a:rPr lang="ko-KR" altLang="en-US" sz="10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>
                    <a:lumMod val="65000"/>
                  </a:schemeClr>
                </a:solidFill>
                <a:latin typeface="학교안심 산뜻돋움 M" panose="020B0603000000000000" pitchFamily="50" charset="-127"/>
                <a:ea typeface="학교안심 산뜻돋움 M" panose="020B0603000000000000" pitchFamily="50" charset="-127"/>
                <a:cs typeface="Interop" panose="02000503000000020004" pitchFamily="2" charset="0"/>
              </a:rPr>
              <a:t>개정 교육과정 연수자료 </a:t>
            </a:r>
          </a:p>
        </p:txBody>
      </p:sp>
    </p:spTree>
    <p:extLst>
      <p:ext uri="{BB962C8B-B14F-4D97-AF65-F5344CB8AC3E}">
        <p14:creationId xmlns:p14="http://schemas.microsoft.com/office/powerpoint/2010/main" val="36084272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33331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180641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8">
            <a:extLst>
              <a:ext uri="{FF2B5EF4-FFF2-40B4-BE49-F238E27FC236}">
                <a16:creationId xmlns:a16="http://schemas.microsoft.com/office/drawing/2014/main" id="{F0AD167A-99DC-F7D6-8C9B-CF36A5E734E5}"/>
              </a:ext>
            </a:extLst>
          </p:cNvPr>
          <p:cNvSpPr>
            <a:spLocks noGrp="1"/>
          </p:cNvSpPr>
          <p:nvPr userDrawn="1"/>
        </p:nvSpPr>
        <p:spPr>
          <a:xfrm>
            <a:off x="4413818" y="6405311"/>
            <a:ext cx="316364" cy="222783"/>
          </a:xfrm>
          <a:prstGeom prst="rect">
            <a:avLst/>
          </a:prstGeom>
        </p:spPr>
        <p:txBody>
          <a:bodyPr vert="horz" wrap="none" lIns="98708" tIns="49354" rIns="98708" bIns="49354" rtlCol="0" anchor="ctr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/>
            <a:fld id="{F991C91D-2B5E-4971-A532-9C1EBCE3FD7E}" type="slidenum">
              <a:rPr lang="ko-KR" altLang="en-US" sz="800" b="0" i="0" kern="120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학교안심 산뜻돋움 M" panose="020B0603000000000000" pitchFamily="50" charset="-127"/>
                <a:ea typeface="학교안심 산뜻돋움 M" panose="020B0603000000000000" pitchFamily="50" charset="-127"/>
                <a:cs typeface="+mn-cs"/>
              </a:rPr>
              <a:pPr algn="ctr"/>
              <a:t>‹#›</a:t>
            </a:fld>
            <a:endParaRPr lang="ko-KR" altLang="en-US" sz="800" b="0" i="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학교안심 산뜻돋움 M" panose="020B0603000000000000" pitchFamily="50" charset="-127"/>
              <a:ea typeface="학교안심 산뜻돋움 M" panose="020B0603000000000000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05670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  <p15:guide id="3" pos="5489" userDrawn="1">
          <p15:clr>
            <a:srgbClr val="FBAE40"/>
          </p15:clr>
        </p15:guide>
        <p15:guide id="4" pos="272" userDrawn="1">
          <p15:clr>
            <a:srgbClr val="FBAE40"/>
          </p15:clr>
        </p15:guide>
        <p15:guide id="5" orient="horz" pos="3884" userDrawn="1">
          <p15:clr>
            <a:srgbClr val="FBAE40"/>
          </p15:clr>
        </p15:guide>
        <p15:guide id="6" orient="horz" pos="845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 슬라이드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8">
            <a:extLst>
              <a:ext uri="{FF2B5EF4-FFF2-40B4-BE49-F238E27FC236}">
                <a16:creationId xmlns:a16="http://schemas.microsoft.com/office/drawing/2014/main" id="{F0AD167A-99DC-F7D6-8C9B-CF36A5E734E5}"/>
              </a:ext>
            </a:extLst>
          </p:cNvPr>
          <p:cNvSpPr>
            <a:spLocks noGrp="1"/>
          </p:cNvSpPr>
          <p:nvPr userDrawn="1"/>
        </p:nvSpPr>
        <p:spPr>
          <a:xfrm>
            <a:off x="4413818" y="6405311"/>
            <a:ext cx="316364" cy="222783"/>
          </a:xfrm>
          <a:prstGeom prst="rect">
            <a:avLst/>
          </a:prstGeom>
        </p:spPr>
        <p:txBody>
          <a:bodyPr vert="horz" wrap="none" lIns="98708" tIns="49354" rIns="98708" bIns="49354" rtlCol="0" anchor="ctr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/>
            <a:fld id="{F991C91D-2B5E-4971-A532-9C1EBCE3FD7E}" type="slidenum">
              <a:rPr lang="ko-KR" altLang="en-US" sz="800" b="0" i="0" kern="120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학교안심 산뜻돋움 M" panose="020B0603000000000000" pitchFamily="50" charset="-127"/>
                <a:ea typeface="학교안심 산뜻돋움 M" panose="020B0603000000000000" pitchFamily="50" charset="-127"/>
                <a:cs typeface="+mn-cs"/>
              </a:rPr>
              <a:pPr algn="ctr"/>
              <a:t>‹#›</a:t>
            </a:fld>
            <a:endParaRPr lang="ko-KR" altLang="en-US" sz="800" b="0" i="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학교안심 산뜻돋움 M" panose="020B0603000000000000" pitchFamily="50" charset="-127"/>
              <a:ea typeface="학교안심 산뜻돋움 M" panose="020B0603000000000000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87068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  <p15:guide id="3" pos="5489">
          <p15:clr>
            <a:srgbClr val="FBAE40"/>
          </p15:clr>
        </p15:guide>
        <p15:guide id="4" pos="272">
          <p15:clr>
            <a:srgbClr val="FBAE40"/>
          </p15:clr>
        </p15:guide>
        <p15:guide id="5" orient="horz" pos="3884">
          <p15:clr>
            <a:srgbClr val="FBAE40"/>
          </p15:clr>
        </p15:guide>
        <p15:guide id="6" orient="horz" pos="845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97854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4751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  <p:sldLayoutId id="2147483650" r:id="rId4"/>
    <p:sldLayoutId id="2147483651" r:id="rId5"/>
    <p:sldLayoutId id="2147483654" r:id="rId6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63134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>
            <a:extLst>
              <a:ext uri="{FF2B5EF4-FFF2-40B4-BE49-F238E27FC236}">
                <a16:creationId xmlns:a16="http://schemas.microsoft.com/office/drawing/2014/main" id="{B1CDA4C2-83DF-3F0F-AC4A-28F360EF17BE}"/>
              </a:ext>
            </a:extLst>
          </p:cNvPr>
          <p:cNvGrpSpPr/>
          <p:nvPr/>
        </p:nvGrpSpPr>
        <p:grpSpPr>
          <a:xfrm>
            <a:off x="662139" y="1340768"/>
            <a:ext cx="4712829" cy="1828091"/>
            <a:chOff x="662139" y="1340768"/>
            <a:chExt cx="4712829" cy="1828091"/>
          </a:xfrm>
        </p:grpSpPr>
        <p:grpSp>
          <p:nvGrpSpPr>
            <p:cNvPr id="5" name="그룹 4">
              <a:extLst>
                <a:ext uri="{FF2B5EF4-FFF2-40B4-BE49-F238E27FC236}">
                  <a16:creationId xmlns:a16="http://schemas.microsoft.com/office/drawing/2014/main" id="{406635A7-3173-52B4-E926-0E0791CB83FF}"/>
                </a:ext>
              </a:extLst>
            </p:cNvPr>
            <p:cNvGrpSpPr/>
            <p:nvPr/>
          </p:nvGrpSpPr>
          <p:grpSpPr>
            <a:xfrm>
              <a:off x="662139" y="1888254"/>
              <a:ext cx="4712829" cy="1280605"/>
              <a:chOff x="676163" y="1867564"/>
              <a:chExt cx="4712829" cy="1280605"/>
            </a:xfrm>
          </p:grpSpPr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02A9F50-A1BF-D377-38A5-BCECD500FD5E}"/>
                  </a:ext>
                </a:extLst>
              </p:cNvPr>
              <p:cNvSpPr txBox="1"/>
              <p:nvPr/>
            </p:nvSpPr>
            <p:spPr>
              <a:xfrm>
                <a:off x="676163" y="1867564"/>
                <a:ext cx="4683975" cy="63094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41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2022 </a:t>
                </a:r>
                <a:r>
                  <a:rPr lang="ko-KR" altLang="en-US" sz="41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개정 교육과정</a:t>
                </a: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A14D794-225B-9837-D086-D01FB3897B86}"/>
                  </a:ext>
                </a:extLst>
              </p:cNvPr>
              <p:cNvSpPr txBox="1"/>
              <p:nvPr/>
            </p:nvSpPr>
            <p:spPr>
              <a:xfrm>
                <a:off x="676163" y="2517227"/>
                <a:ext cx="4712829" cy="63094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ko-KR" altLang="en-US" sz="41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286EB4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영어과 교원연수자료</a:t>
                </a:r>
              </a:p>
            </p:txBody>
          </p:sp>
        </p:grpSp>
        <p:grpSp>
          <p:nvGrpSpPr>
            <p:cNvPr id="8" name="그룹 7">
              <a:extLst>
                <a:ext uri="{FF2B5EF4-FFF2-40B4-BE49-F238E27FC236}">
                  <a16:creationId xmlns:a16="http://schemas.microsoft.com/office/drawing/2014/main" id="{63E0D466-994A-DBB6-701C-F0209AB03B6E}"/>
                </a:ext>
              </a:extLst>
            </p:cNvPr>
            <p:cNvGrpSpPr/>
            <p:nvPr/>
          </p:nvGrpSpPr>
          <p:grpSpPr>
            <a:xfrm>
              <a:off x="662139" y="1340768"/>
              <a:ext cx="957534" cy="400016"/>
              <a:chOff x="715867" y="1320994"/>
              <a:chExt cx="1003341" cy="392134"/>
            </a:xfrm>
          </p:grpSpPr>
          <p:sp>
            <p:nvSpPr>
              <p:cNvPr id="9" name="사각형: 둥근 모서리 8">
                <a:extLst>
                  <a:ext uri="{FF2B5EF4-FFF2-40B4-BE49-F238E27FC236}">
                    <a16:creationId xmlns:a16="http://schemas.microsoft.com/office/drawing/2014/main" id="{AE3F57FF-97A9-FA21-7578-74D084F8FCAD}"/>
                  </a:ext>
                </a:extLst>
              </p:cNvPr>
              <p:cNvSpPr/>
              <p:nvPr/>
            </p:nvSpPr>
            <p:spPr>
              <a:xfrm>
                <a:off x="715867" y="1320994"/>
                <a:ext cx="1003341" cy="392134"/>
              </a:xfrm>
              <a:prstGeom prst="roundRect">
                <a:avLst/>
              </a:prstGeom>
              <a:solidFill>
                <a:srgbClr val="286EB4"/>
              </a:solidFill>
              <a:ln>
                <a:noFill/>
              </a:ln>
              <a:effectLst>
                <a:outerShdw dist="63500" dir="5400000" algn="t" rotWithShape="0">
                  <a:srgbClr val="16528E"/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>
                  <a:latin typeface="배달의민족 도현" panose="020B0600000101010101" pitchFamily="50" charset="-127"/>
                  <a:ea typeface="배달의민족 도현" panose="020B0600000101010101" pitchFamily="50" charset="-127"/>
                </a:endParaRP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FCAB51D-49D4-8070-3BCF-6D48DE451571}"/>
                  </a:ext>
                </a:extLst>
              </p:cNvPr>
              <p:cNvSpPr txBox="1"/>
              <p:nvPr/>
            </p:nvSpPr>
            <p:spPr>
              <a:xfrm>
                <a:off x="892254" y="1399219"/>
                <a:ext cx="650567" cy="27154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중학교</a:t>
                </a:r>
                <a:endParaRPr lang="en-US" altLang="ko-KR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91012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56730590-ED69-EC7E-B912-38464E847173}"/>
              </a:ext>
            </a:extLst>
          </p:cNvPr>
          <p:cNvGrpSpPr/>
          <p:nvPr/>
        </p:nvGrpSpPr>
        <p:grpSpPr>
          <a:xfrm>
            <a:off x="668295" y="1052736"/>
            <a:ext cx="3961040" cy="677108"/>
            <a:chOff x="807986" y="708931"/>
            <a:chExt cx="3961040" cy="677108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3C78294A-2517-BE3B-EEF3-E0D18C7DE69B}"/>
                </a:ext>
              </a:extLst>
            </p:cNvPr>
            <p:cNvSpPr txBox="1"/>
            <p:nvPr/>
          </p:nvSpPr>
          <p:spPr>
            <a:xfrm>
              <a:off x="807986" y="708931"/>
              <a:ext cx="1083630" cy="677108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44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목차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3C1B97C4-F95F-7C5C-BB38-B97EF05E285B}"/>
                </a:ext>
              </a:extLst>
            </p:cNvPr>
            <p:cNvSpPr txBox="1"/>
            <p:nvPr/>
          </p:nvSpPr>
          <p:spPr>
            <a:xfrm>
              <a:off x="1973389" y="1105048"/>
              <a:ext cx="2795637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>
              <a:defPPr>
                <a:defRPr lang="ko-KR"/>
              </a:defPPr>
              <a:lvl1pPr>
                <a:defRPr sz="10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01857F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defRPr>
              </a:lvl1pPr>
            </a:lstStyle>
            <a:p>
              <a:r>
                <a:rPr lang="en-US" altLang="ko-KR" sz="1200" dirty="0">
                  <a:solidFill>
                    <a:schemeClr val="bg1">
                      <a:lumMod val="65000"/>
                    </a:schemeClr>
                  </a:solidFill>
                </a:rPr>
                <a:t>2022 </a:t>
              </a:r>
              <a:r>
                <a:rPr lang="ko-KR" altLang="en-US" sz="1200" dirty="0">
                  <a:solidFill>
                    <a:schemeClr val="bg1">
                      <a:lumMod val="65000"/>
                    </a:schemeClr>
                  </a:solidFill>
                </a:rPr>
                <a:t>개정 교육과정 영어과 교원연수자료</a:t>
              </a:r>
            </a:p>
          </p:txBody>
        </p: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8EABB1D2-7C40-7B96-069F-2D7D34FB3CAC}"/>
              </a:ext>
            </a:extLst>
          </p:cNvPr>
          <p:cNvGrpSpPr/>
          <p:nvPr/>
        </p:nvGrpSpPr>
        <p:grpSpPr>
          <a:xfrm>
            <a:off x="638947" y="2345203"/>
            <a:ext cx="7866107" cy="3460061"/>
            <a:chOff x="638947" y="2345203"/>
            <a:chExt cx="7866107" cy="3460061"/>
          </a:xfrm>
        </p:grpSpPr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9D77EB2E-73B1-B3AA-BA53-F62F3FCD7DBD}"/>
                </a:ext>
              </a:extLst>
            </p:cNvPr>
            <p:cNvGrpSpPr/>
            <p:nvPr/>
          </p:nvGrpSpPr>
          <p:grpSpPr>
            <a:xfrm>
              <a:off x="638947" y="2895481"/>
              <a:ext cx="7866107" cy="1379157"/>
              <a:chOff x="686573" y="2227379"/>
              <a:chExt cx="11497475" cy="1273629"/>
            </a:xfrm>
          </p:grpSpPr>
          <p:grpSp>
            <p:nvGrpSpPr>
              <p:cNvPr id="62" name="그룹 61">
                <a:extLst>
                  <a:ext uri="{FF2B5EF4-FFF2-40B4-BE49-F238E27FC236}">
                    <a16:creationId xmlns:a16="http://schemas.microsoft.com/office/drawing/2014/main" id="{7C9E493D-BD17-FABA-4F67-13F68AF5F72C}"/>
                  </a:ext>
                </a:extLst>
              </p:cNvPr>
              <p:cNvGrpSpPr/>
              <p:nvPr/>
            </p:nvGrpSpPr>
            <p:grpSpPr>
              <a:xfrm>
                <a:off x="686573" y="2227379"/>
                <a:ext cx="2157234" cy="1273629"/>
                <a:chOff x="686573" y="2227379"/>
                <a:chExt cx="2157235" cy="1273629"/>
              </a:xfrm>
            </p:grpSpPr>
            <p:sp>
              <p:nvSpPr>
                <p:cNvPr id="75" name="사각형: 둥근 모서리 74">
                  <a:extLst>
                    <a:ext uri="{FF2B5EF4-FFF2-40B4-BE49-F238E27FC236}">
                      <a16:creationId xmlns:a16="http://schemas.microsoft.com/office/drawing/2014/main" id="{422D6D29-0295-E64D-3CFC-E72A9BD10D90}"/>
                    </a:ext>
                  </a:extLst>
                </p:cNvPr>
                <p:cNvSpPr/>
                <p:nvPr/>
              </p:nvSpPr>
              <p:spPr>
                <a:xfrm>
                  <a:off x="686573" y="2227379"/>
                  <a:ext cx="2157235" cy="1273629"/>
                </a:xfrm>
                <a:prstGeom prst="roundRect">
                  <a:avLst>
                    <a:gd name="adj" fmla="val 9025"/>
                  </a:avLst>
                </a:prstGeom>
                <a:solidFill>
                  <a:schemeClr val="bg1"/>
                </a:solidFill>
                <a:ln w="38100">
                  <a:noFill/>
                </a:ln>
                <a:effectLst>
                  <a:outerShdw dist="25400" dir="5400000" algn="t" rotWithShape="0">
                    <a:srgbClr val="286EB4">
                      <a:alpha val="28000"/>
                    </a:srgb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76" name="TextBox 75">
                  <a:extLst>
                    <a:ext uri="{FF2B5EF4-FFF2-40B4-BE49-F238E27FC236}">
                      <a16:creationId xmlns:a16="http://schemas.microsoft.com/office/drawing/2014/main" id="{BE12D11B-C9E0-5E92-79C9-CABBDAFCDB99}"/>
                    </a:ext>
                  </a:extLst>
                </p:cNvPr>
                <p:cNvSpPr txBox="1"/>
                <p:nvPr/>
              </p:nvSpPr>
              <p:spPr>
                <a:xfrm>
                  <a:off x="1012161" y="2448695"/>
                  <a:ext cx="1506058" cy="830997"/>
                </a:xfrm>
                <a:prstGeom prst="rect">
                  <a:avLst/>
                </a:prstGeom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영어과</a:t>
                  </a:r>
                  <a:endParaRPr lang="en-US" altLang="ko-KR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endParaRPr>
                </a:p>
                <a:p>
                  <a:pPr algn="ctr"/>
                  <a:r>
                    <a:rPr lang="ko-KR" altLang="en-US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교육과정의</a:t>
                  </a:r>
                  <a:endParaRPr lang="en-US" altLang="ko-KR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endParaRPr>
                </a:p>
                <a:p>
                  <a:pPr algn="ctr"/>
                  <a:r>
                    <a:rPr lang="ko-KR" altLang="en-US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개정 방향 </a:t>
                  </a:r>
                </a:p>
              </p:txBody>
            </p:sp>
          </p:grpSp>
          <p:grpSp>
            <p:nvGrpSpPr>
              <p:cNvPr id="63" name="그룹 62">
                <a:extLst>
                  <a:ext uri="{FF2B5EF4-FFF2-40B4-BE49-F238E27FC236}">
                    <a16:creationId xmlns:a16="http://schemas.microsoft.com/office/drawing/2014/main" id="{0AB601BA-967A-8E0F-CC7E-CF616D727BE2}"/>
                  </a:ext>
                </a:extLst>
              </p:cNvPr>
              <p:cNvGrpSpPr/>
              <p:nvPr/>
            </p:nvGrpSpPr>
            <p:grpSpPr>
              <a:xfrm>
                <a:off x="3021632" y="2227379"/>
                <a:ext cx="2157234" cy="1273629"/>
                <a:chOff x="686573" y="2227379"/>
                <a:chExt cx="2157235" cy="1273629"/>
              </a:xfrm>
            </p:grpSpPr>
            <p:sp>
              <p:nvSpPr>
                <p:cNvPr id="73" name="사각형: 둥근 모서리 72">
                  <a:extLst>
                    <a:ext uri="{FF2B5EF4-FFF2-40B4-BE49-F238E27FC236}">
                      <a16:creationId xmlns:a16="http://schemas.microsoft.com/office/drawing/2014/main" id="{5D7B4693-6E13-55C2-0175-EEB51A30CF90}"/>
                    </a:ext>
                  </a:extLst>
                </p:cNvPr>
                <p:cNvSpPr/>
                <p:nvPr/>
              </p:nvSpPr>
              <p:spPr>
                <a:xfrm>
                  <a:off x="686573" y="2227379"/>
                  <a:ext cx="2157235" cy="1273629"/>
                </a:xfrm>
                <a:prstGeom prst="roundRect">
                  <a:avLst>
                    <a:gd name="adj" fmla="val 9025"/>
                  </a:avLst>
                </a:prstGeom>
                <a:solidFill>
                  <a:schemeClr val="bg1"/>
                </a:solidFill>
                <a:ln w="38100">
                  <a:noFill/>
                </a:ln>
                <a:effectLst>
                  <a:outerShdw dist="25400" dir="5400000" algn="t" rotWithShape="0">
                    <a:srgbClr val="286EB4">
                      <a:alpha val="28000"/>
                    </a:srgb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55AE6DBD-E240-620F-0C96-7A495C7006E7}"/>
                    </a:ext>
                  </a:extLst>
                </p:cNvPr>
                <p:cNvSpPr txBox="1"/>
                <p:nvPr/>
              </p:nvSpPr>
              <p:spPr>
                <a:xfrm>
                  <a:off x="1012158" y="2448695"/>
                  <a:ext cx="1506058" cy="830997"/>
                </a:xfrm>
                <a:prstGeom prst="rect">
                  <a:avLst/>
                </a:prstGeom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영어과</a:t>
                  </a:r>
                  <a:endParaRPr lang="en-US" altLang="ko-KR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endParaRPr>
                </a:p>
                <a:p>
                  <a:pPr algn="ctr"/>
                  <a:r>
                    <a:rPr lang="ko-KR" altLang="en-US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교육과정의</a:t>
                  </a:r>
                  <a:endParaRPr lang="en-US" altLang="ko-KR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endParaRPr>
                </a:p>
                <a:p>
                  <a:pPr algn="ctr"/>
                  <a:r>
                    <a:rPr lang="ko-KR" altLang="en-US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성격</a:t>
                  </a:r>
                </a:p>
              </p:txBody>
            </p:sp>
          </p:grpSp>
          <p:grpSp>
            <p:nvGrpSpPr>
              <p:cNvPr id="64" name="그룹 63">
                <a:extLst>
                  <a:ext uri="{FF2B5EF4-FFF2-40B4-BE49-F238E27FC236}">
                    <a16:creationId xmlns:a16="http://schemas.microsoft.com/office/drawing/2014/main" id="{EC827EA0-D4C6-E275-E2AB-D1928B599145}"/>
                  </a:ext>
                </a:extLst>
              </p:cNvPr>
              <p:cNvGrpSpPr/>
              <p:nvPr/>
            </p:nvGrpSpPr>
            <p:grpSpPr>
              <a:xfrm>
                <a:off x="5356691" y="2227379"/>
                <a:ext cx="2157234" cy="1273629"/>
                <a:chOff x="686573" y="2227379"/>
                <a:chExt cx="2157235" cy="1273629"/>
              </a:xfrm>
            </p:grpSpPr>
            <p:sp>
              <p:nvSpPr>
                <p:cNvPr id="71" name="사각형: 둥근 모서리 70">
                  <a:extLst>
                    <a:ext uri="{FF2B5EF4-FFF2-40B4-BE49-F238E27FC236}">
                      <a16:creationId xmlns:a16="http://schemas.microsoft.com/office/drawing/2014/main" id="{B9553D8E-1663-8904-9BFF-840A8A6060D7}"/>
                    </a:ext>
                  </a:extLst>
                </p:cNvPr>
                <p:cNvSpPr/>
                <p:nvPr/>
              </p:nvSpPr>
              <p:spPr>
                <a:xfrm>
                  <a:off x="686573" y="2227379"/>
                  <a:ext cx="2157235" cy="1273629"/>
                </a:xfrm>
                <a:prstGeom prst="roundRect">
                  <a:avLst>
                    <a:gd name="adj" fmla="val 9025"/>
                  </a:avLst>
                </a:prstGeom>
                <a:solidFill>
                  <a:schemeClr val="bg1"/>
                </a:solidFill>
                <a:ln w="38100">
                  <a:noFill/>
                </a:ln>
                <a:effectLst>
                  <a:outerShdw dist="25400" dir="5400000" algn="t" rotWithShape="0">
                    <a:srgbClr val="286EB4">
                      <a:alpha val="28000"/>
                    </a:srgb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C283393F-AC00-09E5-9B78-5515D722ABFB}"/>
                    </a:ext>
                  </a:extLst>
                </p:cNvPr>
                <p:cNvSpPr txBox="1"/>
                <p:nvPr/>
              </p:nvSpPr>
              <p:spPr>
                <a:xfrm>
                  <a:off x="1012158" y="2448695"/>
                  <a:ext cx="1506058" cy="830997"/>
                </a:xfrm>
                <a:prstGeom prst="rect">
                  <a:avLst/>
                </a:prstGeom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영어과</a:t>
                  </a:r>
                  <a:endParaRPr lang="en-US" altLang="ko-KR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endParaRPr>
                </a:p>
                <a:p>
                  <a:pPr algn="ctr"/>
                  <a:r>
                    <a:rPr lang="ko-KR" altLang="en-US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교육과정의</a:t>
                  </a:r>
                  <a:endParaRPr lang="en-US" altLang="ko-KR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endParaRPr>
                </a:p>
                <a:p>
                  <a:pPr algn="ctr"/>
                  <a:r>
                    <a:rPr lang="ko-KR" altLang="en-US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목표</a:t>
                  </a:r>
                </a:p>
              </p:txBody>
            </p:sp>
          </p:grpSp>
          <p:grpSp>
            <p:nvGrpSpPr>
              <p:cNvPr id="65" name="그룹 64">
                <a:extLst>
                  <a:ext uri="{FF2B5EF4-FFF2-40B4-BE49-F238E27FC236}">
                    <a16:creationId xmlns:a16="http://schemas.microsoft.com/office/drawing/2014/main" id="{F46915F5-DFAB-486C-C39E-D126BAFD22F2}"/>
                  </a:ext>
                </a:extLst>
              </p:cNvPr>
              <p:cNvGrpSpPr/>
              <p:nvPr/>
            </p:nvGrpSpPr>
            <p:grpSpPr>
              <a:xfrm>
                <a:off x="7691752" y="2227379"/>
                <a:ext cx="2157234" cy="1273629"/>
                <a:chOff x="686573" y="2227379"/>
                <a:chExt cx="2157235" cy="1273629"/>
              </a:xfrm>
            </p:grpSpPr>
            <p:sp>
              <p:nvSpPr>
                <p:cNvPr id="69" name="사각형: 둥근 모서리 68">
                  <a:extLst>
                    <a:ext uri="{FF2B5EF4-FFF2-40B4-BE49-F238E27FC236}">
                      <a16:creationId xmlns:a16="http://schemas.microsoft.com/office/drawing/2014/main" id="{C1539023-2124-51EA-56AC-F9088E441A7D}"/>
                    </a:ext>
                  </a:extLst>
                </p:cNvPr>
                <p:cNvSpPr/>
                <p:nvPr/>
              </p:nvSpPr>
              <p:spPr>
                <a:xfrm>
                  <a:off x="686573" y="2227379"/>
                  <a:ext cx="2157235" cy="1273629"/>
                </a:xfrm>
                <a:prstGeom prst="roundRect">
                  <a:avLst>
                    <a:gd name="adj" fmla="val 9025"/>
                  </a:avLst>
                </a:prstGeom>
                <a:solidFill>
                  <a:schemeClr val="bg1"/>
                </a:solidFill>
                <a:ln w="38100">
                  <a:noFill/>
                </a:ln>
                <a:effectLst>
                  <a:outerShdw dist="25400" dir="5400000" algn="t" rotWithShape="0">
                    <a:srgbClr val="286EB4">
                      <a:alpha val="28000"/>
                    </a:srgb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70" name="TextBox 69">
                  <a:extLst>
                    <a:ext uri="{FF2B5EF4-FFF2-40B4-BE49-F238E27FC236}">
                      <a16:creationId xmlns:a16="http://schemas.microsoft.com/office/drawing/2014/main" id="{21CB62BB-4156-8A5C-98C7-AF6CF1F33CC2}"/>
                    </a:ext>
                  </a:extLst>
                </p:cNvPr>
                <p:cNvSpPr txBox="1"/>
                <p:nvPr/>
              </p:nvSpPr>
              <p:spPr>
                <a:xfrm>
                  <a:off x="1012161" y="2448695"/>
                  <a:ext cx="1506058" cy="830997"/>
                </a:xfrm>
                <a:prstGeom prst="rect">
                  <a:avLst/>
                </a:prstGeom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영어과</a:t>
                  </a:r>
                  <a:endParaRPr lang="en-US" altLang="ko-KR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endParaRPr>
                </a:p>
                <a:p>
                  <a:pPr algn="ctr"/>
                  <a:r>
                    <a:rPr lang="ko-KR" altLang="en-US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교육과정의</a:t>
                  </a:r>
                  <a:endParaRPr lang="en-US" altLang="ko-KR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endParaRPr>
                </a:p>
                <a:p>
                  <a:pPr algn="ctr"/>
                  <a:r>
                    <a:rPr lang="ko-KR" altLang="en-US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내용 체계</a:t>
                  </a:r>
                </a:p>
              </p:txBody>
            </p:sp>
          </p:grpSp>
          <p:grpSp>
            <p:nvGrpSpPr>
              <p:cNvPr id="66" name="그룹 65">
                <a:extLst>
                  <a:ext uri="{FF2B5EF4-FFF2-40B4-BE49-F238E27FC236}">
                    <a16:creationId xmlns:a16="http://schemas.microsoft.com/office/drawing/2014/main" id="{40A4896B-FFB2-A026-462A-25F2F1B906EA}"/>
                  </a:ext>
                </a:extLst>
              </p:cNvPr>
              <p:cNvGrpSpPr/>
              <p:nvPr/>
            </p:nvGrpSpPr>
            <p:grpSpPr>
              <a:xfrm>
                <a:off x="10026814" y="2227379"/>
                <a:ext cx="2157234" cy="1273629"/>
                <a:chOff x="686573" y="2227379"/>
                <a:chExt cx="2157235" cy="1273629"/>
              </a:xfrm>
            </p:grpSpPr>
            <p:sp>
              <p:nvSpPr>
                <p:cNvPr id="67" name="사각형: 둥근 모서리 66">
                  <a:extLst>
                    <a:ext uri="{FF2B5EF4-FFF2-40B4-BE49-F238E27FC236}">
                      <a16:creationId xmlns:a16="http://schemas.microsoft.com/office/drawing/2014/main" id="{4FAA39BE-D43D-C23C-B6E5-FAA2C405995E}"/>
                    </a:ext>
                  </a:extLst>
                </p:cNvPr>
                <p:cNvSpPr/>
                <p:nvPr/>
              </p:nvSpPr>
              <p:spPr>
                <a:xfrm>
                  <a:off x="686573" y="2227379"/>
                  <a:ext cx="2157235" cy="1273629"/>
                </a:xfrm>
                <a:prstGeom prst="roundRect">
                  <a:avLst>
                    <a:gd name="adj" fmla="val 9025"/>
                  </a:avLst>
                </a:prstGeom>
                <a:solidFill>
                  <a:schemeClr val="bg1"/>
                </a:solidFill>
                <a:ln w="38100">
                  <a:noFill/>
                </a:ln>
                <a:effectLst>
                  <a:outerShdw dist="25400" dir="5400000" algn="t" rotWithShape="0">
                    <a:srgbClr val="286EB4">
                      <a:alpha val="28000"/>
                    </a:srgb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68" name="TextBox 67">
                  <a:extLst>
                    <a:ext uri="{FF2B5EF4-FFF2-40B4-BE49-F238E27FC236}">
                      <a16:creationId xmlns:a16="http://schemas.microsoft.com/office/drawing/2014/main" id="{E6BA6AE1-2736-B96A-E055-45850D96E49A}"/>
                    </a:ext>
                  </a:extLst>
                </p:cNvPr>
                <p:cNvSpPr txBox="1"/>
                <p:nvPr/>
              </p:nvSpPr>
              <p:spPr>
                <a:xfrm>
                  <a:off x="1012160" y="2310196"/>
                  <a:ext cx="1506058" cy="1107996"/>
                </a:xfrm>
                <a:prstGeom prst="rect">
                  <a:avLst/>
                </a:prstGeom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영어과</a:t>
                  </a:r>
                  <a:endParaRPr lang="en-US" altLang="ko-KR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endParaRPr>
                </a:p>
                <a:p>
                  <a:pPr algn="ctr"/>
                  <a:r>
                    <a:rPr lang="ko-KR" altLang="en-US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교육과정의</a:t>
                  </a:r>
                  <a:endParaRPr lang="en-US" altLang="ko-KR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endParaRPr>
                </a:p>
                <a:p>
                  <a:pPr algn="ctr"/>
                  <a:r>
                    <a:rPr lang="ko-KR" altLang="en-US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성취기준</a:t>
                  </a:r>
                  <a:endParaRPr lang="en-US" altLang="ko-KR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endParaRPr>
                </a:p>
                <a:p>
                  <a:pPr algn="ctr"/>
                  <a:r>
                    <a:rPr lang="ko-KR" altLang="en-US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개발원리</a:t>
                  </a:r>
                </a:p>
              </p:txBody>
            </p:sp>
          </p:grpSp>
        </p:grpSp>
        <p:grpSp>
          <p:nvGrpSpPr>
            <p:cNvPr id="8" name="그룹 7">
              <a:extLst>
                <a:ext uri="{FF2B5EF4-FFF2-40B4-BE49-F238E27FC236}">
                  <a16:creationId xmlns:a16="http://schemas.microsoft.com/office/drawing/2014/main" id="{9A7A7387-3447-3428-1072-41FC88D9837E}"/>
                </a:ext>
              </a:extLst>
            </p:cNvPr>
            <p:cNvGrpSpPr/>
            <p:nvPr/>
          </p:nvGrpSpPr>
          <p:grpSpPr>
            <a:xfrm>
              <a:off x="648086" y="2345203"/>
              <a:ext cx="7847828" cy="398810"/>
              <a:chOff x="807986" y="3088070"/>
              <a:chExt cx="5999876" cy="364707"/>
            </a:xfrm>
          </p:grpSpPr>
          <p:sp>
            <p:nvSpPr>
              <p:cNvPr id="60" name="사각형: 둥근 모서리 59">
                <a:extLst>
                  <a:ext uri="{FF2B5EF4-FFF2-40B4-BE49-F238E27FC236}">
                    <a16:creationId xmlns:a16="http://schemas.microsoft.com/office/drawing/2014/main" id="{AA302636-7103-A8F4-1CA1-C1A4CAA35935}"/>
                  </a:ext>
                </a:extLst>
              </p:cNvPr>
              <p:cNvSpPr/>
              <p:nvPr/>
            </p:nvSpPr>
            <p:spPr>
              <a:xfrm>
                <a:off x="807986" y="3088070"/>
                <a:ext cx="5999876" cy="364707"/>
              </a:xfrm>
              <a:prstGeom prst="roundRect">
                <a:avLst>
                  <a:gd name="adj" fmla="val 16692"/>
                </a:avLst>
              </a:prstGeom>
              <a:solidFill>
                <a:srgbClr val="286EB4"/>
              </a:solidFill>
              <a:ln w="3192" cap="flat">
                <a:noFill/>
                <a:prstDash val="solid"/>
                <a:miter/>
              </a:ln>
            </p:spPr>
            <p:txBody>
              <a:bodyPr wrap="none" rtlCol="0" anchor="ctr">
                <a:noAutofit/>
              </a:bodyPr>
              <a:lstStyle/>
              <a:p>
                <a:pPr algn="ctr"/>
                <a:endParaRPr lang="ko-KR" altLang="en-US" sz="1200" dirty="0">
                  <a:solidFill>
                    <a:schemeClr val="tx1"/>
                  </a:solidFill>
                  <a:latin typeface="학교안심 산뜻돋움 M" panose="020B0603000000000000" pitchFamily="50" charset="-127"/>
                  <a:ea typeface="학교안심 산뜻돋움 M" panose="020B0603000000000000" pitchFamily="50" charset="-127"/>
                </a:endParaRPr>
              </a:p>
            </p:txBody>
          </p:sp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DAC52E68-24DD-F5C4-1351-7E7F7848B5DE}"/>
                  </a:ext>
                </a:extLst>
              </p:cNvPr>
              <p:cNvSpPr txBox="1"/>
              <p:nvPr/>
            </p:nvSpPr>
            <p:spPr>
              <a:xfrm>
                <a:off x="884022" y="3144644"/>
                <a:ext cx="566199" cy="28145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20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중학교</a:t>
                </a:r>
                <a:endParaRPr lang="en-US" altLang="ko-KR" sz="20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endParaRPr>
              </a:p>
            </p:txBody>
          </p:sp>
        </p:grpSp>
        <p:grpSp>
          <p:nvGrpSpPr>
            <p:cNvPr id="44" name="그룹 43">
              <a:extLst>
                <a:ext uri="{FF2B5EF4-FFF2-40B4-BE49-F238E27FC236}">
                  <a16:creationId xmlns:a16="http://schemas.microsoft.com/office/drawing/2014/main" id="{29E41340-E036-226D-A6C6-D3DB66D79D64}"/>
                </a:ext>
              </a:extLst>
            </p:cNvPr>
            <p:cNvGrpSpPr/>
            <p:nvPr/>
          </p:nvGrpSpPr>
          <p:grpSpPr>
            <a:xfrm>
              <a:off x="638948" y="4426107"/>
              <a:ext cx="7866105" cy="1379157"/>
              <a:chOff x="686573" y="2227379"/>
              <a:chExt cx="11497475" cy="1273629"/>
            </a:xfrm>
          </p:grpSpPr>
          <p:grpSp>
            <p:nvGrpSpPr>
              <p:cNvPr id="45" name="그룹 44">
                <a:extLst>
                  <a:ext uri="{FF2B5EF4-FFF2-40B4-BE49-F238E27FC236}">
                    <a16:creationId xmlns:a16="http://schemas.microsoft.com/office/drawing/2014/main" id="{CC082D18-0D74-4E88-8E9F-09692D6149A6}"/>
                  </a:ext>
                </a:extLst>
              </p:cNvPr>
              <p:cNvGrpSpPr/>
              <p:nvPr/>
            </p:nvGrpSpPr>
            <p:grpSpPr>
              <a:xfrm>
                <a:off x="686573" y="2227379"/>
                <a:ext cx="2157235" cy="1273629"/>
                <a:chOff x="686573" y="2227379"/>
                <a:chExt cx="2157235" cy="1273629"/>
              </a:xfrm>
            </p:grpSpPr>
            <p:sp>
              <p:nvSpPr>
                <p:cNvPr id="58" name="사각형: 둥근 모서리 57">
                  <a:extLst>
                    <a:ext uri="{FF2B5EF4-FFF2-40B4-BE49-F238E27FC236}">
                      <a16:creationId xmlns:a16="http://schemas.microsoft.com/office/drawing/2014/main" id="{6A21386C-5F4F-B4CD-D2CB-F5A770DE6228}"/>
                    </a:ext>
                  </a:extLst>
                </p:cNvPr>
                <p:cNvSpPr/>
                <p:nvPr/>
              </p:nvSpPr>
              <p:spPr>
                <a:xfrm>
                  <a:off x="686573" y="2227379"/>
                  <a:ext cx="2157235" cy="1273629"/>
                </a:xfrm>
                <a:prstGeom prst="roundRect">
                  <a:avLst>
                    <a:gd name="adj" fmla="val 9025"/>
                  </a:avLst>
                </a:prstGeom>
                <a:solidFill>
                  <a:schemeClr val="bg1"/>
                </a:solidFill>
                <a:ln w="38100">
                  <a:noFill/>
                </a:ln>
                <a:effectLst>
                  <a:outerShdw dist="25400" dir="5400000" algn="t" rotWithShape="0">
                    <a:srgbClr val="286EB4">
                      <a:alpha val="28000"/>
                    </a:srgb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59" name="TextBox 58">
                  <a:extLst>
                    <a:ext uri="{FF2B5EF4-FFF2-40B4-BE49-F238E27FC236}">
                      <a16:creationId xmlns:a16="http://schemas.microsoft.com/office/drawing/2014/main" id="{9E650AD2-D34E-2953-B08B-6E92DA355B5B}"/>
                    </a:ext>
                  </a:extLst>
                </p:cNvPr>
                <p:cNvSpPr txBox="1"/>
                <p:nvPr/>
              </p:nvSpPr>
              <p:spPr>
                <a:xfrm>
                  <a:off x="1021279" y="2480487"/>
                  <a:ext cx="1487821" cy="767412"/>
                </a:xfrm>
                <a:prstGeom prst="rect">
                  <a:avLst/>
                </a:prstGeom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영어</a:t>
                  </a:r>
                  <a:endParaRPr lang="en-US" altLang="ko-KR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endParaRPr>
                </a:p>
                <a:p>
                  <a:pPr algn="ctr"/>
                  <a:r>
                    <a:rPr lang="ko-KR" altLang="en-US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교과역량별</a:t>
                  </a:r>
                  <a:endParaRPr lang="en-US" altLang="ko-KR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endParaRPr>
                </a:p>
                <a:p>
                  <a:pPr algn="ctr"/>
                  <a:r>
                    <a:rPr lang="ko-KR" altLang="en-US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성취기준</a:t>
                  </a:r>
                </a:p>
              </p:txBody>
            </p:sp>
          </p:grpSp>
          <p:grpSp>
            <p:nvGrpSpPr>
              <p:cNvPr id="46" name="그룹 45">
                <a:extLst>
                  <a:ext uri="{FF2B5EF4-FFF2-40B4-BE49-F238E27FC236}">
                    <a16:creationId xmlns:a16="http://schemas.microsoft.com/office/drawing/2014/main" id="{85F9A869-2171-5518-C101-3490BA778F22}"/>
                  </a:ext>
                </a:extLst>
              </p:cNvPr>
              <p:cNvGrpSpPr/>
              <p:nvPr/>
            </p:nvGrpSpPr>
            <p:grpSpPr>
              <a:xfrm>
                <a:off x="3021633" y="2227379"/>
                <a:ext cx="2157235" cy="1273629"/>
                <a:chOff x="686573" y="2227379"/>
                <a:chExt cx="2157235" cy="1273629"/>
              </a:xfrm>
            </p:grpSpPr>
            <p:sp>
              <p:nvSpPr>
                <p:cNvPr id="56" name="사각형: 둥근 모서리 55">
                  <a:extLst>
                    <a:ext uri="{FF2B5EF4-FFF2-40B4-BE49-F238E27FC236}">
                      <a16:creationId xmlns:a16="http://schemas.microsoft.com/office/drawing/2014/main" id="{2D4E2F9A-C1D8-A50A-5718-0419F99386C2}"/>
                    </a:ext>
                  </a:extLst>
                </p:cNvPr>
                <p:cNvSpPr/>
                <p:nvPr/>
              </p:nvSpPr>
              <p:spPr>
                <a:xfrm>
                  <a:off x="686573" y="2227379"/>
                  <a:ext cx="2157235" cy="1273629"/>
                </a:xfrm>
                <a:prstGeom prst="roundRect">
                  <a:avLst>
                    <a:gd name="adj" fmla="val 9025"/>
                  </a:avLst>
                </a:prstGeom>
                <a:solidFill>
                  <a:schemeClr val="bg1"/>
                </a:solidFill>
                <a:ln w="38100">
                  <a:noFill/>
                </a:ln>
                <a:effectLst>
                  <a:outerShdw dist="25400" dir="5400000" algn="t" rotWithShape="0">
                    <a:srgbClr val="286EB4">
                      <a:alpha val="28000"/>
                    </a:srgb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57" name="TextBox 56">
                  <a:extLst>
                    <a:ext uri="{FF2B5EF4-FFF2-40B4-BE49-F238E27FC236}">
                      <a16:creationId xmlns:a16="http://schemas.microsoft.com/office/drawing/2014/main" id="{AF1C5C7E-29D9-9D85-AAD1-3B76E9500EE9}"/>
                    </a:ext>
                  </a:extLst>
                </p:cNvPr>
                <p:cNvSpPr txBox="1"/>
                <p:nvPr/>
              </p:nvSpPr>
              <p:spPr>
                <a:xfrm>
                  <a:off x="1036509" y="2608389"/>
                  <a:ext cx="1457363" cy="511608"/>
                </a:xfrm>
                <a:prstGeom prst="rect">
                  <a:avLst/>
                </a:prstGeom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800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영어</a:t>
                  </a:r>
                  <a:endParaRPr lang="en-US" altLang="ko-KR" sz="18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endParaRPr>
                </a:p>
                <a:p>
                  <a:pPr algn="ctr"/>
                  <a:r>
                    <a:rPr lang="ko-KR" altLang="en-US" sz="1800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과목</a:t>
                  </a:r>
                  <a:r>
                    <a:rPr lang="en-US" altLang="ko-KR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 </a:t>
                  </a:r>
                  <a:r>
                    <a:rPr lang="ko-KR" altLang="en-US" sz="1800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편제 </a:t>
                  </a:r>
                </a:p>
              </p:txBody>
            </p:sp>
          </p:grpSp>
          <p:grpSp>
            <p:nvGrpSpPr>
              <p:cNvPr id="47" name="그룹 46">
                <a:extLst>
                  <a:ext uri="{FF2B5EF4-FFF2-40B4-BE49-F238E27FC236}">
                    <a16:creationId xmlns:a16="http://schemas.microsoft.com/office/drawing/2014/main" id="{454E7546-237A-F312-E03B-62CBE6797196}"/>
                  </a:ext>
                </a:extLst>
              </p:cNvPr>
              <p:cNvGrpSpPr/>
              <p:nvPr/>
            </p:nvGrpSpPr>
            <p:grpSpPr>
              <a:xfrm>
                <a:off x="5356693" y="2227379"/>
                <a:ext cx="2157235" cy="1273629"/>
                <a:chOff x="686573" y="2227379"/>
                <a:chExt cx="2157235" cy="1273629"/>
              </a:xfrm>
            </p:grpSpPr>
            <p:sp>
              <p:nvSpPr>
                <p:cNvPr id="54" name="사각형: 둥근 모서리 53">
                  <a:extLst>
                    <a:ext uri="{FF2B5EF4-FFF2-40B4-BE49-F238E27FC236}">
                      <a16:creationId xmlns:a16="http://schemas.microsoft.com/office/drawing/2014/main" id="{1F2782EB-C5E4-3CB7-7952-682CCEA48544}"/>
                    </a:ext>
                  </a:extLst>
                </p:cNvPr>
                <p:cNvSpPr/>
                <p:nvPr/>
              </p:nvSpPr>
              <p:spPr>
                <a:xfrm>
                  <a:off x="686573" y="2227379"/>
                  <a:ext cx="2157235" cy="1273629"/>
                </a:xfrm>
                <a:prstGeom prst="roundRect">
                  <a:avLst>
                    <a:gd name="adj" fmla="val 9025"/>
                  </a:avLst>
                </a:prstGeom>
                <a:solidFill>
                  <a:schemeClr val="bg1"/>
                </a:solidFill>
                <a:ln w="38100">
                  <a:noFill/>
                </a:ln>
                <a:effectLst>
                  <a:outerShdw dist="25400" dir="5400000" algn="t" rotWithShape="0">
                    <a:srgbClr val="286EB4">
                      <a:alpha val="28000"/>
                    </a:srgb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D13AFAFF-E491-4D6C-7365-09F0475C449A}"/>
                    </a:ext>
                  </a:extLst>
                </p:cNvPr>
                <p:cNvSpPr txBox="1"/>
                <p:nvPr/>
              </p:nvSpPr>
              <p:spPr>
                <a:xfrm>
                  <a:off x="1103286" y="2608389"/>
                  <a:ext cx="1323810" cy="511608"/>
                </a:xfrm>
                <a:prstGeom prst="rect">
                  <a:avLst/>
                </a:prstGeom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800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영어</a:t>
                  </a:r>
                  <a:endParaRPr lang="en-US" altLang="ko-KR" sz="18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endParaRPr>
                </a:p>
                <a:p>
                  <a:pPr algn="ctr"/>
                  <a:r>
                    <a:rPr lang="ko-KR" altLang="en-US" sz="1800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선택</a:t>
                  </a:r>
                  <a:r>
                    <a:rPr lang="en-US" altLang="ko-KR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 </a:t>
                  </a:r>
                  <a:r>
                    <a:rPr lang="ko-KR" altLang="en-US" sz="1800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과목</a:t>
                  </a:r>
                </a:p>
              </p:txBody>
            </p:sp>
          </p:grpSp>
          <p:grpSp>
            <p:nvGrpSpPr>
              <p:cNvPr id="48" name="그룹 47">
                <a:extLst>
                  <a:ext uri="{FF2B5EF4-FFF2-40B4-BE49-F238E27FC236}">
                    <a16:creationId xmlns:a16="http://schemas.microsoft.com/office/drawing/2014/main" id="{6B0E827E-0DF6-F20E-AC7A-EE168F593329}"/>
                  </a:ext>
                </a:extLst>
              </p:cNvPr>
              <p:cNvGrpSpPr/>
              <p:nvPr/>
            </p:nvGrpSpPr>
            <p:grpSpPr>
              <a:xfrm>
                <a:off x="7691753" y="2227379"/>
                <a:ext cx="2157235" cy="1273629"/>
                <a:chOff x="686573" y="2227379"/>
                <a:chExt cx="2157235" cy="1273629"/>
              </a:xfrm>
            </p:grpSpPr>
            <p:sp>
              <p:nvSpPr>
                <p:cNvPr id="52" name="사각형: 둥근 모서리 51">
                  <a:extLst>
                    <a:ext uri="{FF2B5EF4-FFF2-40B4-BE49-F238E27FC236}">
                      <a16:creationId xmlns:a16="http://schemas.microsoft.com/office/drawing/2014/main" id="{BEDCBBAC-ABF1-1F12-86C4-CBE7CD17DF1E}"/>
                    </a:ext>
                  </a:extLst>
                </p:cNvPr>
                <p:cNvSpPr/>
                <p:nvPr/>
              </p:nvSpPr>
              <p:spPr>
                <a:xfrm>
                  <a:off x="686573" y="2227379"/>
                  <a:ext cx="2157235" cy="1273629"/>
                </a:xfrm>
                <a:prstGeom prst="roundRect">
                  <a:avLst>
                    <a:gd name="adj" fmla="val 9025"/>
                  </a:avLst>
                </a:prstGeom>
                <a:solidFill>
                  <a:schemeClr val="bg1"/>
                </a:solidFill>
                <a:ln w="38100">
                  <a:noFill/>
                </a:ln>
                <a:effectLst>
                  <a:outerShdw dist="25400" dir="5400000" algn="t" rotWithShape="0">
                    <a:srgbClr val="286EB4">
                      <a:alpha val="28000"/>
                    </a:srgb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32AC9CE5-B008-E29F-7522-3CEDE2005C5C}"/>
                    </a:ext>
                  </a:extLst>
                </p:cNvPr>
                <p:cNvSpPr txBox="1"/>
                <p:nvPr/>
              </p:nvSpPr>
              <p:spPr>
                <a:xfrm>
                  <a:off x="1170060" y="2480487"/>
                  <a:ext cx="1190257" cy="767412"/>
                </a:xfrm>
                <a:prstGeom prst="rect">
                  <a:avLst/>
                </a:prstGeom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영어</a:t>
                  </a:r>
                  <a:endParaRPr lang="en-US" altLang="ko-KR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endParaRPr>
                </a:p>
                <a:p>
                  <a:pPr algn="ctr"/>
                  <a:r>
                    <a:rPr lang="ko-KR" altLang="en-US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교수학습</a:t>
                  </a:r>
                  <a:endParaRPr lang="en-US" altLang="ko-KR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endParaRPr>
                </a:p>
                <a:p>
                  <a:pPr algn="ctr"/>
                  <a:r>
                    <a:rPr lang="ko-KR" altLang="en-US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및 평가</a:t>
                  </a:r>
                </a:p>
              </p:txBody>
            </p:sp>
          </p:grpSp>
          <p:grpSp>
            <p:nvGrpSpPr>
              <p:cNvPr id="49" name="그룹 48">
                <a:extLst>
                  <a:ext uri="{FF2B5EF4-FFF2-40B4-BE49-F238E27FC236}">
                    <a16:creationId xmlns:a16="http://schemas.microsoft.com/office/drawing/2014/main" id="{7B1F470E-2FDE-0230-C73E-09EE87669797}"/>
                  </a:ext>
                </a:extLst>
              </p:cNvPr>
              <p:cNvGrpSpPr/>
              <p:nvPr/>
            </p:nvGrpSpPr>
            <p:grpSpPr>
              <a:xfrm>
                <a:off x="10026813" y="2227379"/>
                <a:ext cx="2157235" cy="1273629"/>
                <a:chOff x="686573" y="2227379"/>
                <a:chExt cx="2157235" cy="1273629"/>
              </a:xfrm>
            </p:grpSpPr>
            <p:sp>
              <p:nvSpPr>
                <p:cNvPr id="50" name="사각형: 둥근 모서리 49">
                  <a:extLst>
                    <a:ext uri="{FF2B5EF4-FFF2-40B4-BE49-F238E27FC236}">
                      <a16:creationId xmlns:a16="http://schemas.microsoft.com/office/drawing/2014/main" id="{6B8B65E1-E3A7-F85D-8A09-1B3A99CE7A24}"/>
                    </a:ext>
                  </a:extLst>
                </p:cNvPr>
                <p:cNvSpPr/>
                <p:nvPr/>
              </p:nvSpPr>
              <p:spPr>
                <a:xfrm>
                  <a:off x="686573" y="2227379"/>
                  <a:ext cx="2157235" cy="1273629"/>
                </a:xfrm>
                <a:prstGeom prst="roundRect">
                  <a:avLst>
                    <a:gd name="adj" fmla="val 9025"/>
                  </a:avLst>
                </a:prstGeom>
                <a:solidFill>
                  <a:schemeClr val="bg1"/>
                </a:solidFill>
                <a:ln w="38100">
                  <a:noFill/>
                </a:ln>
                <a:effectLst>
                  <a:outerShdw dist="25400" dir="5400000" algn="t" rotWithShape="0">
                    <a:srgbClr val="286EB4">
                      <a:alpha val="28000"/>
                    </a:srgb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EAC38780-0B4E-A712-C6FF-D65ECC3CD8EB}"/>
                    </a:ext>
                  </a:extLst>
                </p:cNvPr>
                <p:cNvSpPr txBox="1"/>
                <p:nvPr/>
              </p:nvSpPr>
              <p:spPr>
                <a:xfrm>
                  <a:off x="1467627" y="2736291"/>
                  <a:ext cx="595129" cy="255804"/>
                </a:xfrm>
                <a:prstGeom prst="rect">
                  <a:avLst/>
                </a:prstGeom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800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별표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382106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AC770C49-C071-168C-0579-08BCDDC088B6}"/>
              </a:ext>
            </a:extLst>
          </p:cNvPr>
          <p:cNvGrpSpPr/>
          <p:nvPr/>
        </p:nvGrpSpPr>
        <p:grpSpPr>
          <a:xfrm>
            <a:off x="363474" y="300770"/>
            <a:ext cx="4103688" cy="575161"/>
            <a:chOff x="363474" y="300770"/>
            <a:chExt cx="4103688" cy="575161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898293A-3C57-42C5-FE2E-966D5F089D34}"/>
                </a:ext>
              </a:extLst>
            </p:cNvPr>
            <p:cNvSpPr txBox="1"/>
            <p:nvPr/>
          </p:nvSpPr>
          <p:spPr>
            <a:xfrm>
              <a:off x="363474" y="491210"/>
              <a:ext cx="4103688" cy="3847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영어과 교육과정의 개정 방향 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3966824-E8DF-66F2-1B4C-9E62618D8E62}"/>
                </a:ext>
              </a:extLst>
            </p:cNvPr>
            <p:cNvSpPr txBox="1"/>
            <p:nvPr/>
          </p:nvSpPr>
          <p:spPr>
            <a:xfrm>
              <a:off x="363474" y="300770"/>
              <a:ext cx="1724831" cy="153888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>
              <a:defPPr>
                <a:defRPr lang="ko-KR"/>
              </a:defPPr>
              <a:lvl1pPr>
                <a:defRPr sz="10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01857F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defRPr>
              </a:lvl1pPr>
            </a:lstStyle>
            <a:p>
              <a:r>
                <a:rPr lang="en-US" altLang="ko-KR" dirty="0">
                  <a:solidFill>
                    <a:srgbClr val="286EB4"/>
                  </a:solidFill>
                </a:rPr>
                <a:t>2022 </a:t>
              </a:r>
              <a:r>
                <a:rPr lang="ko-KR" altLang="en-US" dirty="0">
                  <a:solidFill>
                    <a:srgbClr val="286EB4"/>
                  </a:solidFill>
                </a:rPr>
                <a:t>개정 교육과정 연수자료 </a:t>
              </a: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164CE6B2-E3F1-904F-91D7-819A78C42AF1}"/>
              </a:ext>
            </a:extLst>
          </p:cNvPr>
          <p:cNvGrpSpPr/>
          <p:nvPr/>
        </p:nvGrpSpPr>
        <p:grpSpPr>
          <a:xfrm>
            <a:off x="427582" y="1341438"/>
            <a:ext cx="8288838" cy="4793012"/>
            <a:chOff x="427582" y="1341438"/>
            <a:chExt cx="8288838" cy="4793012"/>
          </a:xfrm>
        </p:grpSpPr>
        <p:grpSp>
          <p:nvGrpSpPr>
            <p:cNvPr id="17" name="그룹 16">
              <a:extLst>
                <a:ext uri="{FF2B5EF4-FFF2-40B4-BE49-F238E27FC236}">
                  <a16:creationId xmlns:a16="http://schemas.microsoft.com/office/drawing/2014/main" id="{08F7EF0D-E5F0-93F0-2FBF-C7153CFE5B39}"/>
                </a:ext>
              </a:extLst>
            </p:cNvPr>
            <p:cNvGrpSpPr/>
            <p:nvPr/>
          </p:nvGrpSpPr>
          <p:grpSpPr>
            <a:xfrm>
              <a:off x="427582" y="1341438"/>
              <a:ext cx="8288838" cy="1433540"/>
              <a:chOff x="427582" y="1359056"/>
              <a:chExt cx="8288838" cy="1433540"/>
            </a:xfrm>
          </p:grpSpPr>
          <p:grpSp>
            <p:nvGrpSpPr>
              <p:cNvPr id="63" name="그룹 62">
                <a:extLst>
                  <a:ext uri="{FF2B5EF4-FFF2-40B4-BE49-F238E27FC236}">
                    <a16:creationId xmlns:a16="http://schemas.microsoft.com/office/drawing/2014/main" id="{0148F233-15BB-A4EE-E737-D28B572D74C1}"/>
                  </a:ext>
                </a:extLst>
              </p:cNvPr>
              <p:cNvGrpSpPr/>
              <p:nvPr/>
            </p:nvGrpSpPr>
            <p:grpSpPr>
              <a:xfrm>
                <a:off x="431798" y="1359056"/>
                <a:ext cx="7192410" cy="570801"/>
                <a:chOff x="468311" y="3486849"/>
                <a:chExt cx="6900141" cy="547606"/>
              </a:xfrm>
            </p:grpSpPr>
            <p:grpSp>
              <p:nvGrpSpPr>
                <p:cNvPr id="92" name="그룹 91">
                  <a:extLst>
                    <a:ext uri="{FF2B5EF4-FFF2-40B4-BE49-F238E27FC236}">
                      <a16:creationId xmlns:a16="http://schemas.microsoft.com/office/drawing/2014/main" id="{C1F56E15-8BDB-6059-0F5D-0C58609DF9DD}"/>
                    </a:ext>
                  </a:extLst>
                </p:cNvPr>
                <p:cNvGrpSpPr/>
                <p:nvPr/>
              </p:nvGrpSpPr>
              <p:grpSpPr>
                <a:xfrm>
                  <a:off x="468311" y="3486849"/>
                  <a:ext cx="6900141" cy="547606"/>
                  <a:chOff x="2297798" y="1963577"/>
                  <a:chExt cx="7209523" cy="572160"/>
                </a:xfrm>
                <a:solidFill>
                  <a:srgbClr val="019E95"/>
                </a:solidFill>
              </p:grpSpPr>
              <p:sp>
                <p:nvSpPr>
                  <p:cNvPr id="94" name="사각형: 둥근 위쪽 모서리 93">
                    <a:extLst>
                      <a:ext uri="{FF2B5EF4-FFF2-40B4-BE49-F238E27FC236}">
                        <a16:creationId xmlns:a16="http://schemas.microsoft.com/office/drawing/2014/main" id="{4AC86369-CF31-1BA9-643C-97A9A73B1BDA}"/>
                      </a:ext>
                    </a:extLst>
                  </p:cNvPr>
                  <p:cNvSpPr/>
                  <p:nvPr/>
                </p:nvSpPr>
                <p:spPr>
                  <a:xfrm rot="10800000" flipH="1" flipV="1">
                    <a:off x="2297798" y="1963577"/>
                    <a:ext cx="6605741" cy="349854"/>
                  </a:xfrm>
                  <a:prstGeom prst="round2SameRect">
                    <a:avLst/>
                  </a:prstGeom>
                  <a:solidFill>
                    <a:srgbClr val="286EB4"/>
                  </a:solidFill>
                  <a:ln w="3192" cap="flat">
                    <a:noFill/>
                    <a:prstDash val="solid"/>
                    <a:miter/>
                  </a:ln>
                </p:spPr>
                <p:txBody>
                  <a:bodyPr wrap="square" rtlCol="0" anchor="ctr">
                    <a:noAutofit/>
                  </a:bodyPr>
                  <a:lstStyle/>
                  <a:p>
                    <a:endParaRPr lang="ko-KR" altLang="en-US" sz="1050" dirty="0"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endParaRPr>
                  </a:p>
                </p:txBody>
              </p:sp>
              <p:sp>
                <p:nvSpPr>
                  <p:cNvPr id="95" name="자유형: 도형 94">
                    <a:extLst>
                      <a:ext uri="{FF2B5EF4-FFF2-40B4-BE49-F238E27FC236}">
                        <a16:creationId xmlns:a16="http://schemas.microsoft.com/office/drawing/2014/main" id="{0893153C-D663-EAF1-2636-8CA404194B0A}"/>
                      </a:ext>
                    </a:extLst>
                  </p:cNvPr>
                  <p:cNvSpPr/>
                  <p:nvPr/>
                </p:nvSpPr>
                <p:spPr>
                  <a:xfrm rot="10800000" flipH="1" flipV="1">
                    <a:off x="7796799" y="1963577"/>
                    <a:ext cx="1710522" cy="349854"/>
                  </a:xfrm>
                  <a:custGeom>
                    <a:avLst/>
                    <a:gdLst>
                      <a:gd name="connsiteX0" fmla="*/ 0 w 1710522"/>
                      <a:gd name="connsiteY0" fmla="*/ 349854 h 349854"/>
                      <a:gd name="connsiteX1" fmla="*/ 247306 w 1710522"/>
                      <a:gd name="connsiteY1" fmla="*/ 349854 h 349854"/>
                      <a:gd name="connsiteX2" fmla="*/ 292462 w 1710522"/>
                      <a:gd name="connsiteY2" fmla="*/ 349854 h 349854"/>
                      <a:gd name="connsiteX3" fmla="*/ 539769 w 1710522"/>
                      <a:gd name="connsiteY3" fmla="*/ 349854 h 349854"/>
                      <a:gd name="connsiteX4" fmla="*/ 1037059 w 1710522"/>
                      <a:gd name="connsiteY4" fmla="*/ 349854 h 349854"/>
                      <a:gd name="connsiteX5" fmla="*/ 1284365 w 1710522"/>
                      <a:gd name="connsiteY5" fmla="*/ 349854 h 349854"/>
                      <a:gd name="connsiteX6" fmla="*/ 1329522 w 1710522"/>
                      <a:gd name="connsiteY6" fmla="*/ 349854 h 349854"/>
                      <a:gd name="connsiteX7" fmla="*/ 1372618 w 1710522"/>
                      <a:gd name="connsiteY7" fmla="*/ 349854 h 349854"/>
                      <a:gd name="connsiteX8" fmla="*/ 1372618 w 1710522"/>
                      <a:gd name="connsiteY8" fmla="*/ 349853 h 349854"/>
                      <a:gd name="connsiteX9" fmla="*/ 1418060 w 1710522"/>
                      <a:gd name="connsiteY9" fmla="*/ 349853 h 349854"/>
                      <a:gd name="connsiteX10" fmla="*/ 1463216 w 1710522"/>
                      <a:gd name="connsiteY10" fmla="*/ 349853 h 349854"/>
                      <a:gd name="connsiteX11" fmla="*/ 1710522 w 1710522"/>
                      <a:gd name="connsiteY11" fmla="*/ 349853 h 349854"/>
                      <a:gd name="connsiteX12" fmla="*/ 1695093 w 1710522"/>
                      <a:gd name="connsiteY12" fmla="*/ 342193 h 349854"/>
                      <a:gd name="connsiteX13" fmla="*/ 1674521 w 1710522"/>
                      <a:gd name="connsiteY13" fmla="*/ 329424 h 349854"/>
                      <a:gd name="connsiteX14" fmla="*/ 1648805 w 1710522"/>
                      <a:gd name="connsiteY14" fmla="*/ 308994 h 349854"/>
                      <a:gd name="connsiteX15" fmla="*/ 1617946 w 1710522"/>
                      <a:gd name="connsiteY15" fmla="*/ 275797 h 349854"/>
                      <a:gd name="connsiteX16" fmla="*/ 1602516 w 1710522"/>
                      <a:gd name="connsiteY16" fmla="*/ 255368 h 349854"/>
                      <a:gd name="connsiteX17" fmla="*/ 1584516 w 1710522"/>
                      <a:gd name="connsiteY17" fmla="*/ 232385 h 349854"/>
                      <a:gd name="connsiteX18" fmla="*/ 1566517 w 1710522"/>
                      <a:gd name="connsiteY18" fmla="*/ 204295 h 349854"/>
                      <a:gd name="connsiteX19" fmla="*/ 1548514 w 1710522"/>
                      <a:gd name="connsiteY19" fmla="*/ 171097 h 349854"/>
                      <a:gd name="connsiteX20" fmla="*/ 1527942 w 1710522"/>
                      <a:gd name="connsiteY20" fmla="*/ 135345 h 349854"/>
                      <a:gd name="connsiteX21" fmla="*/ 1509941 w 1710522"/>
                      <a:gd name="connsiteY21" fmla="*/ 94487 h 349854"/>
                      <a:gd name="connsiteX22" fmla="*/ 1494514 w 1710522"/>
                      <a:gd name="connsiteY22" fmla="*/ 63842 h 349854"/>
                      <a:gd name="connsiteX23" fmla="*/ 1476511 w 1710522"/>
                      <a:gd name="connsiteY23" fmla="*/ 40859 h 349854"/>
                      <a:gd name="connsiteX24" fmla="*/ 1458509 w 1710522"/>
                      <a:gd name="connsiteY24" fmla="*/ 22983 h 349854"/>
                      <a:gd name="connsiteX25" fmla="*/ 1437937 w 1710522"/>
                      <a:gd name="connsiteY25" fmla="*/ 12768 h 349854"/>
                      <a:gd name="connsiteX26" fmla="*/ 1417364 w 1710522"/>
                      <a:gd name="connsiteY26" fmla="*/ 5108 h 349854"/>
                      <a:gd name="connsiteX27" fmla="*/ 1396793 w 1710522"/>
                      <a:gd name="connsiteY27" fmla="*/ 2555 h 349854"/>
                      <a:gd name="connsiteX28" fmla="*/ 1372618 w 1710522"/>
                      <a:gd name="connsiteY28" fmla="*/ 954 h 349854"/>
                      <a:gd name="connsiteX29" fmla="*/ 1372618 w 1710522"/>
                      <a:gd name="connsiteY29" fmla="*/ 1 h 349854"/>
                      <a:gd name="connsiteX30" fmla="*/ 1358235 w 1710522"/>
                      <a:gd name="connsiteY30" fmla="*/ 1 h 349854"/>
                      <a:gd name="connsiteX31" fmla="*/ 1358220 w 1710522"/>
                      <a:gd name="connsiteY31" fmla="*/ 0 h 349854"/>
                      <a:gd name="connsiteX32" fmla="*/ 1110913 w 1710522"/>
                      <a:gd name="connsiteY32" fmla="*/ 0 h 349854"/>
                      <a:gd name="connsiteX33" fmla="*/ 1065757 w 1710522"/>
                      <a:gd name="connsiteY33" fmla="*/ 0 h 349854"/>
                      <a:gd name="connsiteX34" fmla="*/ 818451 w 1710522"/>
                      <a:gd name="connsiteY34" fmla="*/ 0 h 349854"/>
                      <a:gd name="connsiteX35" fmla="*/ 337904 w 1710522"/>
                      <a:gd name="connsiteY35" fmla="*/ 0 h 349854"/>
                      <a:gd name="connsiteX36" fmla="*/ 337904 w 1710522"/>
                      <a:gd name="connsiteY36" fmla="*/ 955 h 349854"/>
                      <a:gd name="connsiteX37" fmla="*/ 313730 w 1710522"/>
                      <a:gd name="connsiteY37" fmla="*/ 2556 h 349854"/>
                      <a:gd name="connsiteX38" fmla="*/ 293159 w 1710522"/>
                      <a:gd name="connsiteY38" fmla="*/ 5109 h 349854"/>
                      <a:gd name="connsiteX39" fmla="*/ 272585 w 1710522"/>
                      <a:gd name="connsiteY39" fmla="*/ 12769 h 349854"/>
                      <a:gd name="connsiteX40" fmla="*/ 252013 w 1710522"/>
                      <a:gd name="connsiteY40" fmla="*/ 22984 h 349854"/>
                      <a:gd name="connsiteX41" fmla="*/ 234011 w 1710522"/>
                      <a:gd name="connsiteY41" fmla="*/ 40860 h 349854"/>
                      <a:gd name="connsiteX42" fmla="*/ 216009 w 1710522"/>
                      <a:gd name="connsiteY42" fmla="*/ 63843 h 349854"/>
                      <a:gd name="connsiteX43" fmla="*/ 200581 w 1710522"/>
                      <a:gd name="connsiteY43" fmla="*/ 94488 h 349854"/>
                      <a:gd name="connsiteX44" fmla="*/ 182581 w 1710522"/>
                      <a:gd name="connsiteY44" fmla="*/ 135346 h 349854"/>
                      <a:gd name="connsiteX45" fmla="*/ 162008 w 1710522"/>
                      <a:gd name="connsiteY45" fmla="*/ 171098 h 349854"/>
                      <a:gd name="connsiteX46" fmla="*/ 144006 w 1710522"/>
                      <a:gd name="connsiteY46" fmla="*/ 204296 h 349854"/>
                      <a:gd name="connsiteX47" fmla="*/ 126006 w 1710522"/>
                      <a:gd name="connsiteY47" fmla="*/ 232386 h 349854"/>
                      <a:gd name="connsiteX48" fmla="*/ 108006 w 1710522"/>
                      <a:gd name="connsiteY48" fmla="*/ 255369 h 349854"/>
                      <a:gd name="connsiteX49" fmla="*/ 92576 w 1710522"/>
                      <a:gd name="connsiteY49" fmla="*/ 275798 h 349854"/>
                      <a:gd name="connsiteX50" fmla="*/ 61718 w 1710522"/>
                      <a:gd name="connsiteY50" fmla="*/ 308995 h 349854"/>
                      <a:gd name="connsiteX51" fmla="*/ 36002 w 1710522"/>
                      <a:gd name="connsiteY51" fmla="*/ 329426 h 349854"/>
                      <a:gd name="connsiteX52" fmla="*/ 15429 w 1710522"/>
                      <a:gd name="connsiteY52" fmla="*/ 342194 h 3498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</a:cxnLst>
                    <a:rect l="l" t="t" r="r" b="b"/>
                    <a:pathLst>
                      <a:path w="1710522" h="349854">
                        <a:moveTo>
                          <a:pt x="0" y="349854"/>
                        </a:moveTo>
                        <a:lnTo>
                          <a:pt x="247306" y="349854"/>
                        </a:lnTo>
                        <a:lnTo>
                          <a:pt x="292462" y="349854"/>
                        </a:lnTo>
                        <a:lnTo>
                          <a:pt x="539769" y="349854"/>
                        </a:lnTo>
                        <a:lnTo>
                          <a:pt x="1037059" y="349854"/>
                        </a:lnTo>
                        <a:lnTo>
                          <a:pt x="1284365" y="349854"/>
                        </a:lnTo>
                        <a:lnTo>
                          <a:pt x="1329522" y="349854"/>
                        </a:lnTo>
                        <a:lnTo>
                          <a:pt x="1372618" y="349854"/>
                        </a:lnTo>
                        <a:lnTo>
                          <a:pt x="1372618" y="349853"/>
                        </a:lnTo>
                        <a:lnTo>
                          <a:pt x="1418060" y="349853"/>
                        </a:lnTo>
                        <a:lnTo>
                          <a:pt x="1463216" y="349853"/>
                        </a:lnTo>
                        <a:lnTo>
                          <a:pt x="1710522" y="349853"/>
                        </a:lnTo>
                        <a:lnTo>
                          <a:pt x="1695093" y="342193"/>
                        </a:lnTo>
                        <a:lnTo>
                          <a:pt x="1674521" y="329424"/>
                        </a:lnTo>
                        <a:lnTo>
                          <a:pt x="1648805" y="308994"/>
                        </a:lnTo>
                        <a:lnTo>
                          <a:pt x="1617946" y="275797"/>
                        </a:lnTo>
                        <a:lnTo>
                          <a:pt x="1602516" y="255368"/>
                        </a:lnTo>
                        <a:lnTo>
                          <a:pt x="1584516" y="232385"/>
                        </a:lnTo>
                        <a:lnTo>
                          <a:pt x="1566517" y="204295"/>
                        </a:lnTo>
                        <a:lnTo>
                          <a:pt x="1548514" y="171097"/>
                        </a:lnTo>
                        <a:lnTo>
                          <a:pt x="1527942" y="135345"/>
                        </a:lnTo>
                        <a:lnTo>
                          <a:pt x="1509941" y="94487"/>
                        </a:lnTo>
                        <a:lnTo>
                          <a:pt x="1494514" y="63842"/>
                        </a:lnTo>
                        <a:lnTo>
                          <a:pt x="1476511" y="40859"/>
                        </a:lnTo>
                        <a:lnTo>
                          <a:pt x="1458509" y="22983"/>
                        </a:lnTo>
                        <a:lnTo>
                          <a:pt x="1437937" y="12768"/>
                        </a:lnTo>
                        <a:lnTo>
                          <a:pt x="1417364" y="5108"/>
                        </a:lnTo>
                        <a:lnTo>
                          <a:pt x="1396793" y="2555"/>
                        </a:lnTo>
                        <a:lnTo>
                          <a:pt x="1372618" y="954"/>
                        </a:lnTo>
                        <a:lnTo>
                          <a:pt x="1372618" y="1"/>
                        </a:lnTo>
                        <a:lnTo>
                          <a:pt x="1358235" y="1"/>
                        </a:lnTo>
                        <a:lnTo>
                          <a:pt x="1358220" y="0"/>
                        </a:lnTo>
                        <a:lnTo>
                          <a:pt x="1110913" y="0"/>
                        </a:lnTo>
                        <a:lnTo>
                          <a:pt x="1065757" y="0"/>
                        </a:lnTo>
                        <a:lnTo>
                          <a:pt x="818451" y="0"/>
                        </a:lnTo>
                        <a:lnTo>
                          <a:pt x="337904" y="0"/>
                        </a:lnTo>
                        <a:lnTo>
                          <a:pt x="337904" y="955"/>
                        </a:lnTo>
                        <a:lnTo>
                          <a:pt x="313730" y="2556"/>
                        </a:lnTo>
                        <a:lnTo>
                          <a:pt x="293159" y="5109"/>
                        </a:lnTo>
                        <a:lnTo>
                          <a:pt x="272585" y="12769"/>
                        </a:lnTo>
                        <a:lnTo>
                          <a:pt x="252013" y="22984"/>
                        </a:lnTo>
                        <a:lnTo>
                          <a:pt x="234011" y="40860"/>
                        </a:lnTo>
                        <a:lnTo>
                          <a:pt x="216009" y="63843"/>
                        </a:lnTo>
                        <a:lnTo>
                          <a:pt x="200581" y="94488"/>
                        </a:lnTo>
                        <a:lnTo>
                          <a:pt x="182581" y="135346"/>
                        </a:lnTo>
                        <a:lnTo>
                          <a:pt x="162008" y="171098"/>
                        </a:lnTo>
                        <a:lnTo>
                          <a:pt x="144006" y="204296"/>
                        </a:lnTo>
                        <a:lnTo>
                          <a:pt x="126006" y="232386"/>
                        </a:lnTo>
                        <a:lnTo>
                          <a:pt x="108006" y="255369"/>
                        </a:lnTo>
                        <a:lnTo>
                          <a:pt x="92576" y="275798"/>
                        </a:lnTo>
                        <a:lnTo>
                          <a:pt x="61718" y="308995"/>
                        </a:lnTo>
                        <a:lnTo>
                          <a:pt x="36002" y="329426"/>
                        </a:lnTo>
                        <a:lnTo>
                          <a:pt x="15429" y="342194"/>
                        </a:lnTo>
                        <a:close/>
                      </a:path>
                    </a:pathLst>
                  </a:custGeom>
                  <a:solidFill>
                    <a:srgbClr val="286EB4"/>
                  </a:solidFill>
                  <a:ln w="3192" cap="flat">
                    <a:noFill/>
                    <a:prstDash val="solid"/>
                    <a:miter/>
                  </a:ln>
                </p:spPr>
                <p:txBody>
                  <a:bodyPr wrap="square" rtlCol="0" anchor="ctr">
                    <a:noAutofit/>
                  </a:bodyPr>
                  <a:lstStyle/>
                  <a:p>
                    <a:endParaRPr lang="ko-KR" altLang="en-US" sz="1050" dirty="0"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endParaRPr>
                  </a:p>
                </p:txBody>
              </p:sp>
              <p:sp>
                <p:nvSpPr>
                  <p:cNvPr id="96" name="사각형: 둥근 위쪽 모서리 95">
                    <a:extLst>
                      <a:ext uri="{FF2B5EF4-FFF2-40B4-BE49-F238E27FC236}">
                        <a16:creationId xmlns:a16="http://schemas.microsoft.com/office/drawing/2014/main" id="{5EE97469-DAA6-8614-DCE4-62F26F38E067}"/>
                      </a:ext>
                    </a:extLst>
                  </p:cNvPr>
                  <p:cNvSpPr/>
                  <p:nvPr/>
                </p:nvSpPr>
                <p:spPr>
                  <a:xfrm rot="10800000" flipH="1" flipV="1">
                    <a:off x="2297800" y="2185883"/>
                    <a:ext cx="1710522" cy="349854"/>
                  </a:xfrm>
                  <a:prstGeom prst="round2SameRect">
                    <a:avLst/>
                  </a:prstGeom>
                  <a:solidFill>
                    <a:srgbClr val="286EB4"/>
                  </a:solidFill>
                  <a:ln w="3192" cap="flat">
                    <a:noFill/>
                    <a:prstDash val="solid"/>
                    <a:miter/>
                  </a:ln>
                </p:spPr>
                <p:txBody>
                  <a:bodyPr wrap="square" rtlCol="0" anchor="ctr">
                    <a:noAutofit/>
                  </a:bodyPr>
                  <a:lstStyle/>
                  <a:p>
                    <a:endParaRPr lang="ko-KR" altLang="en-US" sz="1050" dirty="0"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endParaRPr>
                  </a:p>
                </p:txBody>
              </p:sp>
            </p:grpSp>
            <p:sp>
              <p:nvSpPr>
                <p:cNvPr id="93" name="TextBox 92">
                  <a:extLst>
                    <a:ext uri="{FF2B5EF4-FFF2-40B4-BE49-F238E27FC236}">
                      <a16:creationId xmlns:a16="http://schemas.microsoft.com/office/drawing/2014/main" id="{89886BD9-9EF1-C650-76FB-09769BC15816}"/>
                    </a:ext>
                  </a:extLst>
                </p:cNvPr>
                <p:cNvSpPr txBox="1"/>
                <p:nvPr/>
              </p:nvSpPr>
              <p:spPr>
                <a:xfrm>
                  <a:off x="548644" y="3563362"/>
                  <a:ext cx="3764690" cy="20668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 algn="ctr">
                    <a:defRPr sz="14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defRPr>
                  </a:lvl1pPr>
                </a:lstStyle>
                <a:p>
                  <a:pPr algn="l"/>
                  <a:r>
                    <a:rPr lang="ko-KR" altLang="en-US" dirty="0"/>
                    <a:t>국가 </a:t>
                  </a:r>
                  <a:r>
                    <a:rPr lang="en-US" altLang="ko-KR" dirty="0"/>
                    <a:t>· </a:t>
                  </a:r>
                  <a:r>
                    <a:rPr lang="ko-KR" altLang="en-US" dirty="0"/>
                    <a:t>사회적 요구를 반영한 영어과 교육과정 개발</a:t>
                  </a:r>
                </a:p>
              </p:txBody>
            </p:sp>
          </p:grpSp>
          <p:grpSp>
            <p:nvGrpSpPr>
              <p:cNvPr id="64" name="그룹 63">
                <a:extLst>
                  <a:ext uri="{FF2B5EF4-FFF2-40B4-BE49-F238E27FC236}">
                    <a16:creationId xmlns:a16="http://schemas.microsoft.com/office/drawing/2014/main" id="{4BA10F41-14AE-66C8-0C43-474834BA727C}"/>
                  </a:ext>
                </a:extLst>
              </p:cNvPr>
              <p:cNvGrpSpPr/>
              <p:nvPr/>
            </p:nvGrpSpPr>
            <p:grpSpPr>
              <a:xfrm>
                <a:off x="427582" y="1689654"/>
                <a:ext cx="8288838" cy="1102942"/>
                <a:chOff x="427582" y="1689654"/>
                <a:chExt cx="8288838" cy="1102942"/>
              </a:xfrm>
            </p:grpSpPr>
            <p:sp>
              <p:nvSpPr>
                <p:cNvPr id="65" name="사각형: 둥근 모서리 64">
                  <a:extLst>
                    <a:ext uri="{FF2B5EF4-FFF2-40B4-BE49-F238E27FC236}">
                      <a16:creationId xmlns:a16="http://schemas.microsoft.com/office/drawing/2014/main" id="{F74CC6C1-4CF0-D4F4-2C06-078E56CB4658}"/>
                    </a:ext>
                  </a:extLst>
                </p:cNvPr>
                <p:cNvSpPr/>
                <p:nvPr/>
              </p:nvSpPr>
              <p:spPr>
                <a:xfrm rot="16200000">
                  <a:off x="4020530" y="-1903294"/>
                  <a:ext cx="1102942" cy="8288838"/>
                </a:xfrm>
                <a:prstGeom prst="roundRect">
                  <a:avLst>
                    <a:gd name="adj" fmla="val 5891"/>
                  </a:avLst>
                </a:prstGeom>
                <a:solidFill>
                  <a:srgbClr val="EEEEEE"/>
                </a:solidFill>
                <a:ln w="31750">
                  <a:solidFill>
                    <a:schemeClr val="bg1"/>
                  </a:solidFill>
                </a:ln>
                <a:effectLst>
                  <a:outerShdw dist="25400" dir="5400000" algn="t" rotWithShape="0">
                    <a:prstClr val="black">
                      <a:alpha val="2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 defTabSz="457200" latinLnBrk="0"/>
                  <a:endParaRPr lang="ko-KR" altLang="en-US" sz="1600" dirty="0">
                    <a:solidFill>
                      <a:srgbClr val="016762"/>
                    </a:solidFill>
                    <a:latin typeface="학교안심 산뜻돋움 M" panose="020B0603000000000000" pitchFamily="50" charset="-127"/>
                  </a:endParaRPr>
                </a:p>
              </p:txBody>
            </p:sp>
            <p:grpSp>
              <p:nvGrpSpPr>
                <p:cNvPr id="66" name="그룹 65">
                  <a:extLst>
                    <a:ext uri="{FF2B5EF4-FFF2-40B4-BE49-F238E27FC236}">
                      <a16:creationId xmlns:a16="http://schemas.microsoft.com/office/drawing/2014/main" id="{C20465AB-09D4-BF26-11E3-5EEB540E95F2}"/>
                    </a:ext>
                  </a:extLst>
                </p:cNvPr>
                <p:cNvGrpSpPr/>
                <p:nvPr/>
              </p:nvGrpSpPr>
              <p:grpSpPr>
                <a:xfrm>
                  <a:off x="592700" y="1834689"/>
                  <a:ext cx="7766749" cy="812872"/>
                  <a:chOff x="10080312" y="1846241"/>
                  <a:chExt cx="7545997" cy="789768"/>
                </a:xfrm>
              </p:grpSpPr>
              <p:grpSp>
                <p:nvGrpSpPr>
                  <p:cNvPr id="67" name="그룹 66">
                    <a:extLst>
                      <a:ext uri="{FF2B5EF4-FFF2-40B4-BE49-F238E27FC236}">
                        <a16:creationId xmlns:a16="http://schemas.microsoft.com/office/drawing/2014/main" id="{38625433-63C6-C56F-28A2-FC12928C2ECF}"/>
                      </a:ext>
                    </a:extLst>
                  </p:cNvPr>
                  <p:cNvGrpSpPr/>
                  <p:nvPr/>
                </p:nvGrpSpPr>
                <p:grpSpPr>
                  <a:xfrm>
                    <a:off x="10080312" y="1846241"/>
                    <a:ext cx="2249676" cy="184666"/>
                    <a:chOff x="10080312" y="1846241"/>
                    <a:chExt cx="2249676" cy="184666"/>
                  </a:xfrm>
                </p:grpSpPr>
                <p:sp>
                  <p:nvSpPr>
                    <p:cNvPr id="87" name="TextBox 86">
                      <a:extLst>
                        <a:ext uri="{FF2B5EF4-FFF2-40B4-BE49-F238E27FC236}">
                          <a16:creationId xmlns:a16="http://schemas.microsoft.com/office/drawing/2014/main" id="{7A0B3A38-B0B4-7ED7-509B-72442A58D41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0300586" y="1846241"/>
                      <a:ext cx="2029402" cy="184666"/>
                    </a:xfrm>
                    <a:prstGeom prst="rect">
                      <a:avLst/>
                    </a:prstGeom>
                  </p:spPr>
                  <p:txBody>
                    <a:bodyPr wrap="none" lIns="0" tIns="0" rIns="0" bIns="0" rtlCol="0" anchor="t">
                      <a:spAutoFit/>
                    </a:bodyPr>
                    <a:lstStyle/>
                    <a:p>
                      <a:r>
                        <a:rPr lang="ko-KR" altLang="en-US" sz="1200" b="1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</a:rPr>
                        <a:t>역량 기반 </a:t>
                      </a:r>
                      <a:r>
                        <a:rPr lang="ko-KR" altLang="en-US" sz="1200" b="1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</a:rPr>
                        <a:t>영어과 교육 과정 개발</a:t>
                      </a:r>
                    </a:p>
                  </p:txBody>
                </p:sp>
                <p:grpSp>
                  <p:nvGrpSpPr>
                    <p:cNvPr id="88" name="그룹 87">
                      <a:extLst>
                        <a:ext uri="{FF2B5EF4-FFF2-40B4-BE49-F238E27FC236}">
                          <a16:creationId xmlns:a16="http://schemas.microsoft.com/office/drawing/2014/main" id="{BC12E6DA-CCF3-62A0-631E-53C97666B91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080312" y="1866419"/>
                      <a:ext cx="144311" cy="144311"/>
                      <a:chOff x="9536821" y="1855939"/>
                      <a:chExt cx="144016" cy="144016"/>
                    </a:xfrm>
                  </p:grpSpPr>
                  <p:sp>
                    <p:nvSpPr>
                      <p:cNvPr id="90" name="그래픽 64">
                        <a:extLst>
                          <a:ext uri="{FF2B5EF4-FFF2-40B4-BE49-F238E27FC236}">
                            <a16:creationId xmlns:a16="http://schemas.microsoft.com/office/drawing/2014/main" id="{D01BA308-4261-C296-5954-9CFCB6E1954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536821" y="1855939"/>
                        <a:ext cx="144016" cy="144016"/>
                      </a:xfrm>
                      <a:prstGeom prst="roundRect">
                        <a:avLst/>
                      </a:prstGeom>
                      <a:solidFill>
                        <a:schemeClr val="bg1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wrap="none" rtlCol="0" anchor="ctr"/>
                      <a:lstStyle/>
                      <a:p>
                        <a:endParaRPr lang="ko-KR" altLang="en-US" dirty="0"/>
                      </a:p>
                    </p:txBody>
                  </p:sp>
                  <p:sp>
                    <p:nvSpPr>
                      <p:cNvPr id="91" name="그래픽 64">
                        <a:extLst>
                          <a:ext uri="{FF2B5EF4-FFF2-40B4-BE49-F238E27FC236}">
                            <a16:creationId xmlns:a16="http://schemas.microsoft.com/office/drawing/2014/main" id="{819A3BA3-A3F7-2966-8C77-12026CCEFD1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536821" y="1855939"/>
                        <a:ext cx="144016" cy="144016"/>
                      </a:xfrm>
                      <a:custGeom>
                        <a:avLst/>
                        <a:gdLst>
                          <a:gd name="connsiteX0" fmla="*/ 289338 w 321950"/>
                          <a:gd name="connsiteY0" fmla="*/ 0 h 321950"/>
                          <a:gd name="connsiteX1" fmla="*/ 32612 w 321950"/>
                          <a:gd name="connsiteY1" fmla="*/ 0 h 321950"/>
                          <a:gd name="connsiteX2" fmla="*/ 0 w 321950"/>
                          <a:gd name="connsiteY2" fmla="*/ 32612 h 321950"/>
                          <a:gd name="connsiteX3" fmla="*/ 0 w 321950"/>
                          <a:gd name="connsiteY3" fmla="*/ 289338 h 321950"/>
                          <a:gd name="connsiteX4" fmla="*/ 32612 w 321950"/>
                          <a:gd name="connsiteY4" fmla="*/ 321950 h 321950"/>
                          <a:gd name="connsiteX5" fmla="*/ 289338 w 321950"/>
                          <a:gd name="connsiteY5" fmla="*/ 321950 h 321950"/>
                          <a:gd name="connsiteX6" fmla="*/ 321950 w 321950"/>
                          <a:gd name="connsiteY6" fmla="*/ 289338 h 321950"/>
                          <a:gd name="connsiteX7" fmla="*/ 321950 w 321950"/>
                          <a:gd name="connsiteY7" fmla="*/ 32612 h 321950"/>
                          <a:gd name="connsiteX8" fmla="*/ 289338 w 321950"/>
                          <a:gd name="connsiteY8" fmla="*/ 0 h 321950"/>
                          <a:gd name="connsiteX9" fmla="*/ 265793 w 321950"/>
                          <a:gd name="connsiteY9" fmla="*/ 116655 h 321950"/>
                          <a:gd name="connsiteX10" fmla="*/ 166883 w 321950"/>
                          <a:gd name="connsiteY10" fmla="*/ 240184 h 321950"/>
                          <a:gd name="connsiteX11" fmla="*/ 142220 w 321950"/>
                          <a:gd name="connsiteY11" fmla="*/ 252043 h 321950"/>
                          <a:gd name="connsiteX12" fmla="*/ 123229 w 321950"/>
                          <a:gd name="connsiteY12" fmla="*/ 245684 h 321950"/>
                          <a:gd name="connsiteX13" fmla="*/ 57533 w 321950"/>
                          <a:gd name="connsiteY13" fmla="*/ 196143 h 321950"/>
                          <a:gd name="connsiteX14" fmla="*/ 51345 w 321950"/>
                          <a:gd name="connsiteY14" fmla="*/ 151931 h 321950"/>
                          <a:gd name="connsiteX15" fmla="*/ 95558 w 321950"/>
                          <a:gd name="connsiteY15" fmla="*/ 145743 h 321950"/>
                          <a:gd name="connsiteX16" fmla="*/ 136763 w 321950"/>
                          <a:gd name="connsiteY16" fmla="*/ 176808 h 321950"/>
                          <a:gd name="connsiteX17" fmla="*/ 216467 w 321950"/>
                          <a:gd name="connsiteY17" fmla="*/ 77211 h 321950"/>
                          <a:gd name="connsiteX18" fmla="*/ 260894 w 321950"/>
                          <a:gd name="connsiteY18" fmla="*/ 72313 h 321950"/>
                          <a:gd name="connsiteX19" fmla="*/ 265793 w 321950"/>
                          <a:gd name="connsiteY19" fmla="*/ 116698 h 32195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</a:cxnLst>
                        <a:rect l="l" t="t" r="r" b="b"/>
                        <a:pathLst>
                          <a:path w="321950" h="321950">
                            <a:moveTo>
                              <a:pt x="289338" y="0"/>
                            </a:moveTo>
                            <a:lnTo>
                              <a:pt x="32612" y="0"/>
                            </a:lnTo>
                            <a:cubicBezTo>
                              <a:pt x="14609" y="0"/>
                              <a:pt x="0" y="14566"/>
                              <a:pt x="0" y="32612"/>
                            </a:cubicBezTo>
                            <a:lnTo>
                              <a:pt x="0" y="289338"/>
                            </a:lnTo>
                            <a:cubicBezTo>
                              <a:pt x="0" y="307342"/>
                              <a:pt x="14609" y="321950"/>
                              <a:pt x="32612" y="321950"/>
                            </a:cubicBezTo>
                            <a:lnTo>
                              <a:pt x="289338" y="321950"/>
                            </a:lnTo>
                            <a:cubicBezTo>
                              <a:pt x="307342" y="321950"/>
                              <a:pt x="321950" y="307342"/>
                              <a:pt x="321950" y="289338"/>
                            </a:cubicBezTo>
                            <a:lnTo>
                              <a:pt x="321950" y="32612"/>
                            </a:lnTo>
                            <a:cubicBezTo>
                              <a:pt x="321950" y="14609"/>
                              <a:pt x="307342" y="0"/>
                              <a:pt x="289338" y="0"/>
                            </a:cubicBezTo>
                            <a:close/>
                            <a:moveTo>
                              <a:pt x="265793" y="116655"/>
                            </a:moveTo>
                            <a:lnTo>
                              <a:pt x="166883" y="240184"/>
                            </a:lnTo>
                            <a:cubicBezTo>
                              <a:pt x="160653" y="247961"/>
                              <a:pt x="151501" y="252043"/>
                              <a:pt x="142220" y="252043"/>
                            </a:cubicBezTo>
                            <a:cubicBezTo>
                              <a:pt x="135603" y="252043"/>
                              <a:pt x="128900" y="249981"/>
                              <a:pt x="123229" y="245684"/>
                            </a:cubicBezTo>
                            <a:lnTo>
                              <a:pt x="57533" y="196143"/>
                            </a:lnTo>
                            <a:cubicBezTo>
                              <a:pt x="43611" y="185660"/>
                              <a:pt x="40861" y="165852"/>
                              <a:pt x="51345" y="151931"/>
                            </a:cubicBezTo>
                            <a:cubicBezTo>
                              <a:pt x="61872" y="138009"/>
                              <a:pt x="81637" y="135217"/>
                              <a:pt x="95558" y="145743"/>
                            </a:cubicBezTo>
                            <a:lnTo>
                              <a:pt x="136763" y="176808"/>
                            </a:lnTo>
                            <a:lnTo>
                              <a:pt x="216467" y="77211"/>
                            </a:lnTo>
                            <a:cubicBezTo>
                              <a:pt x="227380" y="63634"/>
                              <a:pt x="247231" y="61400"/>
                              <a:pt x="260894" y="72313"/>
                            </a:cubicBezTo>
                            <a:cubicBezTo>
                              <a:pt x="274515" y="83227"/>
                              <a:pt x="276706" y="103120"/>
                              <a:pt x="265793" y="116698"/>
                            </a:cubicBezTo>
                            <a:close/>
                          </a:path>
                        </a:pathLst>
                      </a:custGeom>
                      <a:solidFill>
                        <a:srgbClr val="286EB4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/>
                      </a:p>
                    </p:txBody>
                  </p:sp>
                </p:grpSp>
              </p:grpSp>
              <p:grpSp>
                <p:nvGrpSpPr>
                  <p:cNvPr id="68" name="그룹 67">
                    <a:extLst>
                      <a:ext uri="{FF2B5EF4-FFF2-40B4-BE49-F238E27FC236}">
                        <a16:creationId xmlns:a16="http://schemas.microsoft.com/office/drawing/2014/main" id="{C1476796-8D8A-0966-8F59-4A08D4CE84CC}"/>
                      </a:ext>
                    </a:extLst>
                  </p:cNvPr>
                  <p:cNvGrpSpPr/>
                  <p:nvPr/>
                </p:nvGrpSpPr>
                <p:grpSpPr>
                  <a:xfrm>
                    <a:off x="10080312" y="2148792"/>
                    <a:ext cx="7545997" cy="184666"/>
                    <a:chOff x="10080312" y="2148792"/>
                    <a:chExt cx="7545997" cy="184666"/>
                  </a:xfrm>
                </p:grpSpPr>
                <p:sp>
                  <p:nvSpPr>
                    <p:cNvPr id="83" name="TextBox 82">
                      <a:extLst>
                        <a:ext uri="{FF2B5EF4-FFF2-40B4-BE49-F238E27FC236}">
                          <a16:creationId xmlns:a16="http://schemas.microsoft.com/office/drawing/2014/main" id="{BE0DCB4E-D86F-60C7-0DF3-3E5667F16A5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0300586" y="2148792"/>
                      <a:ext cx="7325723" cy="184666"/>
                    </a:xfrm>
                    <a:prstGeom prst="rect">
                      <a:avLst/>
                    </a:prstGeom>
                  </p:spPr>
                  <p:txBody>
                    <a:bodyPr wrap="none" lIns="0" tIns="0" rIns="0" bIns="0" rtlCol="0" anchor="t">
                      <a:spAutoFit/>
                    </a:bodyPr>
                    <a:lstStyle/>
                    <a:p>
                      <a:r>
                        <a:rPr lang="ko-KR" altLang="en-US" sz="1200" b="1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</a:rPr>
                        <a:t>생태전환교육</a:t>
                      </a:r>
                      <a:r>
                        <a:rPr lang="en-US" altLang="ko-KR" sz="1200" b="1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</a:rPr>
                        <a:t>, </a:t>
                      </a:r>
                      <a:r>
                        <a:rPr lang="ko-KR" altLang="en-US" sz="1200" b="1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</a:rPr>
                        <a:t>민주시민교육</a:t>
                      </a:r>
                      <a:r>
                        <a:rPr lang="en-US" altLang="ko-KR" sz="1200" b="1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</a:rPr>
                        <a:t>, </a:t>
                      </a:r>
                      <a:r>
                        <a:rPr lang="ko-KR" altLang="en-US" sz="1200" b="1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</a:rPr>
                        <a:t>디지털 기초소양 교육 </a:t>
                      </a:r>
                      <a:r>
                        <a:rPr lang="ko-KR" altLang="en-US" sz="1200" b="1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</a:rPr>
                        <a:t>등 국가 </a:t>
                      </a:r>
                      <a:r>
                        <a:rPr lang="en-US" altLang="ko-KR" sz="1200" b="1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</a:rPr>
                        <a:t>· </a:t>
                      </a:r>
                      <a:r>
                        <a:rPr lang="ko-KR" altLang="en-US" sz="1200" b="1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</a:rPr>
                        <a:t>사회적 요구 사항을 영어과 교육의 성격과 목표에 반영</a:t>
                      </a:r>
                    </a:p>
                  </p:txBody>
                </p:sp>
                <p:grpSp>
                  <p:nvGrpSpPr>
                    <p:cNvPr id="84" name="그룹 83">
                      <a:extLst>
                        <a:ext uri="{FF2B5EF4-FFF2-40B4-BE49-F238E27FC236}">
                          <a16:creationId xmlns:a16="http://schemas.microsoft.com/office/drawing/2014/main" id="{24F6E18B-DDD2-9FBC-A116-744DD9A6CB3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080312" y="2168970"/>
                      <a:ext cx="144311" cy="144311"/>
                      <a:chOff x="9536821" y="1855939"/>
                      <a:chExt cx="144016" cy="144016"/>
                    </a:xfrm>
                  </p:grpSpPr>
                  <p:sp>
                    <p:nvSpPr>
                      <p:cNvPr id="85" name="그래픽 64">
                        <a:extLst>
                          <a:ext uri="{FF2B5EF4-FFF2-40B4-BE49-F238E27FC236}">
                            <a16:creationId xmlns:a16="http://schemas.microsoft.com/office/drawing/2014/main" id="{4ED50129-14BE-F335-E8FD-21AD131C871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536821" y="1855939"/>
                        <a:ext cx="144016" cy="144016"/>
                      </a:xfrm>
                      <a:prstGeom prst="roundRect">
                        <a:avLst/>
                      </a:prstGeom>
                      <a:solidFill>
                        <a:schemeClr val="bg1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wrap="none" rtlCol="0" anchor="ctr"/>
                      <a:lstStyle/>
                      <a:p>
                        <a:endParaRPr lang="ko-KR" altLang="en-US" dirty="0"/>
                      </a:p>
                    </p:txBody>
                  </p:sp>
                  <p:sp>
                    <p:nvSpPr>
                      <p:cNvPr id="86" name="그래픽 64">
                        <a:extLst>
                          <a:ext uri="{FF2B5EF4-FFF2-40B4-BE49-F238E27FC236}">
                            <a16:creationId xmlns:a16="http://schemas.microsoft.com/office/drawing/2014/main" id="{6AF8CF35-0332-6676-8332-4CCE24B980B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536821" y="1855939"/>
                        <a:ext cx="144016" cy="144016"/>
                      </a:xfrm>
                      <a:custGeom>
                        <a:avLst/>
                        <a:gdLst>
                          <a:gd name="connsiteX0" fmla="*/ 289338 w 321950"/>
                          <a:gd name="connsiteY0" fmla="*/ 0 h 321950"/>
                          <a:gd name="connsiteX1" fmla="*/ 32612 w 321950"/>
                          <a:gd name="connsiteY1" fmla="*/ 0 h 321950"/>
                          <a:gd name="connsiteX2" fmla="*/ 0 w 321950"/>
                          <a:gd name="connsiteY2" fmla="*/ 32612 h 321950"/>
                          <a:gd name="connsiteX3" fmla="*/ 0 w 321950"/>
                          <a:gd name="connsiteY3" fmla="*/ 289338 h 321950"/>
                          <a:gd name="connsiteX4" fmla="*/ 32612 w 321950"/>
                          <a:gd name="connsiteY4" fmla="*/ 321950 h 321950"/>
                          <a:gd name="connsiteX5" fmla="*/ 289338 w 321950"/>
                          <a:gd name="connsiteY5" fmla="*/ 321950 h 321950"/>
                          <a:gd name="connsiteX6" fmla="*/ 321950 w 321950"/>
                          <a:gd name="connsiteY6" fmla="*/ 289338 h 321950"/>
                          <a:gd name="connsiteX7" fmla="*/ 321950 w 321950"/>
                          <a:gd name="connsiteY7" fmla="*/ 32612 h 321950"/>
                          <a:gd name="connsiteX8" fmla="*/ 289338 w 321950"/>
                          <a:gd name="connsiteY8" fmla="*/ 0 h 321950"/>
                          <a:gd name="connsiteX9" fmla="*/ 265793 w 321950"/>
                          <a:gd name="connsiteY9" fmla="*/ 116655 h 321950"/>
                          <a:gd name="connsiteX10" fmla="*/ 166883 w 321950"/>
                          <a:gd name="connsiteY10" fmla="*/ 240184 h 321950"/>
                          <a:gd name="connsiteX11" fmla="*/ 142220 w 321950"/>
                          <a:gd name="connsiteY11" fmla="*/ 252043 h 321950"/>
                          <a:gd name="connsiteX12" fmla="*/ 123229 w 321950"/>
                          <a:gd name="connsiteY12" fmla="*/ 245684 h 321950"/>
                          <a:gd name="connsiteX13" fmla="*/ 57533 w 321950"/>
                          <a:gd name="connsiteY13" fmla="*/ 196143 h 321950"/>
                          <a:gd name="connsiteX14" fmla="*/ 51345 w 321950"/>
                          <a:gd name="connsiteY14" fmla="*/ 151931 h 321950"/>
                          <a:gd name="connsiteX15" fmla="*/ 95558 w 321950"/>
                          <a:gd name="connsiteY15" fmla="*/ 145743 h 321950"/>
                          <a:gd name="connsiteX16" fmla="*/ 136763 w 321950"/>
                          <a:gd name="connsiteY16" fmla="*/ 176808 h 321950"/>
                          <a:gd name="connsiteX17" fmla="*/ 216467 w 321950"/>
                          <a:gd name="connsiteY17" fmla="*/ 77211 h 321950"/>
                          <a:gd name="connsiteX18" fmla="*/ 260894 w 321950"/>
                          <a:gd name="connsiteY18" fmla="*/ 72313 h 321950"/>
                          <a:gd name="connsiteX19" fmla="*/ 265793 w 321950"/>
                          <a:gd name="connsiteY19" fmla="*/ 116698 h 32195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</a:cxnLst>
                        <a:rect l="l" t="t" r="r" b="b"/>
                        <a:pathLst>
                          <a:path w="321950" h="321950">
                            <a:moveTo>
                              <a:pt x="289338" y="0"/>
                            </a:moveTo>
                            <a:lnTo>
                              <a:pt x="32612" y="0"/>
                            </a:lnTo>
                            <a:cubicBezTo>
                              <a:pt x="14609" y="0"/>
                              <a:pt x="0" y="14566"/>
                              <a:pt x="0" y="32612"/>
                            </a:cubicBezTo>
                            <a:lnTo>
                              <a:pt x="0" y="289338"/>
                            </a:lnTo>
                            <a:cubicBezTo>
                              <a:pt x="0" y="307342"/>
                              <a:pt x="14609" y="321950"/>
                              <a:pt x="32612" y="321950"/>
                            </a:cubicBezTo>
                            <a:lnTo>
                              <a:pt x="289338" y="321950"/>
                            </a:lnTo>
                            <a:cubicBezTo>
                              <a:pt x="307342" y="321950"/>
                              <a:pt x="321950" y="307342"/>
                              <a:pt x="321950" y="289338"/>
                            </a:cubicBezTo>
                            <a:lnTo>
                              <a:pt x="321950" y="32612"/>
                            </a:lnTo>
                            <a:cubicBezTo>
                              <a:pt x="321950" y="14609"/>
                              <a:pt x="307342" y="0"/>
                              <a:pt x="289338" y="0"/>
                            </a:cubicBezTo>
                            <a:close/>
                            <a:moveTo>
                              <a:pt x="265793" y="116655"/>
                            </a:moveTo>
                            <a:lnTo>
                              <a:pt x="166883" y="240184"/>
                            </a:lnTo>
                            <a:cubicBezTo>
                              <a:pt x="160653" y="247961"/>
                              <a:pt x="151501" y="252043"/>
                              <a:pt x="142220" y="252043"/>
                            </a:cubicBezTo>
                            <a:cubicBezTo>
                              <a:pt x="135603" y="252043"/>
                              <a:pt x="128900" y="249981"/>
                              <a:pt x="123229" y="245684"/>
                            </a:cubicBezTo>
                            <a:lnTo>
                              <a:pt x="57533" y="196143"/>
                            </a:lnTo>
                            <a:cubicBezTo>
                              <a:pt x="43611" y="185660"/>
                              <a:pt x="40861" y="165852"/>
                              <a:pt x="51345" y="151931"/>
                            </a:cubicBezTo>
                            <a:cubicBezTo>
                              <a:pt x="61872" y="138009"/>
                              <a:pt x="81637" y="135217"/>
                              <a:pt x="95558" y="145743"/>
                            </a:cubicBezTo>
                            <a:lnTo>
                              <a:pt x="136763" y="176808"/>
                            </a:lnTo>
                            <a:lnTo>
                              <a:pt x="216467" y="77211"/>
                            </a:lnTo>
                            <a:cubicBezTo>
                              <a:pt x="227380" y="63634"/>
                              <a:pt x="247231" y="61400"/>
                              <a:pt x="260894" y="72313"/>
                            </a:cubicBezTo>
                            <a:cubicBezTo>
                              <a:pt x="274515" y="83227"/>
                              <a:pt x="276706" y="103120"/>
                              <a:pt x="265793" y="116698"/>
                            </a:cubicBezTo>
                            <a:close/>
                          </a:path>
                        </a:pathLst>
                      </a:custGeom>
                      <a:solidFill>
                        <a:srgbClr val="286EB4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/>
                      </a:p>
                    </p:txBody>
                  </p:sp>
                </p:grpSp>
              </p:grpSp>
              <p:grpSp>
                <p:nvGrpSpPr>
                  <p:cNvPr id="77" name="그룹 76">
                    <a:extLst>
                      <a:ext uri="{FF2B5EF4-FFF2-40B4-BE49-F238E27FC236}">
                        <a16:creationId xmlns:a16="http://schemas.microsoft.com/office/drawing/2014/main" id="{2BE4D243-0F2C-A1B7-21A1-75E13CE7AD59}"/>
                      </a:ext>
                    </a:extLst>
                  </p:cNvPr>
                  <p:cNvGrpSpPr/>
                  <p:nvPr/>
                </p:nvGrpSpPr>
                <p:grpSpPr>
                  <a:xfrm>
                    <a:off x="10080312" y="2451343"/>
                    <a:ext cx="3878327" cy="184666"/>
                    <a:chOff x="10080312" y="2451343"/>
                    <a:chExt cx="3878327" cy="184666"/>
                  </a:xfrm>
                </p:grpSpPr>
                <p:sp>
                  <p:nvSpPr>
                    <p:cNvPr id="78" name="TextBox 77">
                      <a:extLst>
                        <a:ext uri="{FF2B5EF4-FFF2-40B4-BE49-F238E27FC236}">
                          <a16:creationId xmlns:a16="http://schemas.microsoft.com/office/drawing/2014/main" id="{9C4B76BB-4108-D9B6-0696-430327FFAA9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0300586" y="2451343"/>
                      <a:ext cx="3658053" cy="184666"/>
                    </a:xfrm>
                    <a:prstGeom prst="rect">
                      <a:avLst/>
                    </a:prstGeom>
                  </p:spPr>
                  <p:txBody>
                    <a:bodyPr wrap="none" lIns="0" tIns="0" rIns="0" bIns="0" rtlCol="0" anchor="t">
                      <a:spAutoFit/>
                    </a:bodyPr>
                    <a:lstStyle/>
                    <a:p>
                      <a:r>
                        <a:rPr lang="ko-KR" altLang="en-US" sz="1200" b="1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</a:rPr>
                        <a:t>학문적 동향을 고려한 영어과 교육과정 성격 및 목표 설정</a:t>
                      </a:r>
                    </a:p>
                  </p:txBody>
                </p:sp>
                <p:grpSp>
                  <p:nvGrpSpPr>
                    <p:cNvPr id="79" name="그룹 78">
                      <a:extLst>
                        <a:ext uri="{FF2B5EF4-FFF2-40B4-BE49-F238E27FC236}">
                          <a16:creationId xmlns:a16="http://schemas.microsoft.com/office/drawing/2014/main" id="{01003E99-3285-DC1E-F8DD-8B2B8321B55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080312" y="2471521"/>
                      <a:ext cx="144311" cy="144311"/>
                      <a:chOff x="9536821" y="1855939"/>
                      <a:chExt cx="144016" cy="144016"/>
                    </a:xfrm>
                  </p:grpSpPr>
                  <p:sp>
                    <p:nvSpPr>
                      <p:cNvPr id="80" name="그래픽 64">
                        <a:extLst>
                          <a:ext uri="{FF2B5EF4-FFF2-40B4-BE49-F238E27FC236}">
                            <a16:creationId xmlns:a16="http://schemas.microsoft.com/office/drawing/2014/main" id="{BB9E9461-CDAA-F8D3-E938-024411D8D60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536821" y="1855939"/>
                        <a:ext cx="144016" cy="144016"/>
                      </a:xfrm>
                      <a:prstGeom prst="roundRect">
                        <a:avLst/>
                      </a:prstGeom>
                      <a:solidFill>
                        <a:schemeClr val="bg1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wrap="none" rtlCol="0" anchor="ctr"/>
                      <a:lstStyle/>
                      <a:p>
                        <a:endParaRPr lang="ko-KR" altLang="en-US" dirty="0"/>
                      </a:p>
                    </p:txBody>
                  </p:sp>
                  <p:sp>
                    <p:nvSpPr>
                      <p:cNvPr id="81" name="그래픽 64">
                        <a:extLst>
                          <a:ext uri="{FF2B5EF4-FFF2-40B4-BE49-F238E27FC236}">
                            <a16:creationId xmlns:a16="http://schemas.microsoft.com/office/drawing/2014/main" id="{C754A2B7-F713-6E04-0720-537633E27FD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536821" y="1855939"/>
                        <a:ext cx="144016" cy="144016"/>
                      </a:xfrm>
                      <a:custGeom>
                        <a:avLst/>
                        <a:gdLst>
                          <a:gd name="connsiteX0" fmla="*/ 289338 w 321950"/>
                          <a:gd name="connsiteY0" fmla="*/ 0 h 321950"/>
                          <a:gd name="connsiteX1" fmla="*/ 32612 w 321950"/>
                          <a:gd name="connsiteY1" fmla="*/ 0 h 321950"/>
                          <a:gd name="connsiteX2" fmla="*/ 0 w 321950"/>
                          <a:gd name="connsiteY2" fmla="*/ 32612 h 321950"/>
                          <a:gd name="connsiteX3" fmla="*/ 0 w 321950"/>
                          <a:gd name="connsiteY3" fmla="*/ 289338 h 321950"/>
                          <a:gd name="connsiteX4" fmla="*/ 32612 w 321950"/>
                          <a:gd name="connsiteY4" fmla="*/ 321950 h 321950"/>
                          <a:gd name="connsiteX5" fmla="*/ 289338 w 321950"/>
                          <a:gd name="connsiteY5" fmla="*/ 321950 h 321950"/>
                          <a:gd name="connsiteX6" fmla="*/ 321950 w 321950"/>
                          <a:gd name="connsiteY6" fmla="*/ 289338 h 321950"/>
                          <a:gd name="connsiteX7" fmla="*/ 321950 w 321950"/>
                          <a:gd name="connsiteY7" fmla="*/ 32612 h 321950"/>
                          <a:gd name="connsiteX8" fmla="*/ 289338 w 321950"/>
                          <a:gd name="connsiteY8" fmla="*/ 0 h 321950"/>
                          <a:gd name="connsiteX9" fmla="*/ 265793 w 321950"/>
                          <a:gd name="connsiteY9" fmla="*/ 116655 h 321950"/>
                          <a:gd name="connsiteX10" fmla="*/ 166883 w 321950"/>
                          <a:gd name="connsiteY10" fmla="*/ 240184 h 321950"/>
                          <a:gd name="connsiteX11" fmla="*/ 142220 w 321950"/>
                          <a:gd name="connsiteY11" fmla="*/ 252043 h 321950"/>
                          <a:gd name="connsiteX12" fmla="*/ 123229 w 321950"/>
                          <a:gd name="connsiteY12" fmla="*/ 245684 h 321950"/>
                          <a:gd name="connsiteX13" fmla="*/ 57533 w 321950"/>
                          <a:gd name="connsiteY13" fmla="*/ 196143 h 321950"/>
                          <a:gd name="connsiteX14" fmla="*/ 51345 w 321950"/>
                          <a:gd name="connsiteY14" fmla="*/ 151931 h 321950"/>
                          <a:gd name="connsiteX15" fmla="*/ 95558 w 321950"/>
                          <a:gd name="connsiteY15" fmla="*/ 145743 h 321950"/>
                          <a:gd name="connsiteX16" fmla="*/ 136763 w 321950"/>
                          <a:gd name="connsiteY16" fmla="*/ 176808 h 321950"/>
                          <a:gd name="connsiteX17" fmla="*/ 216467 w 321950"/>
                          <a:gd name="connsiteY17" fmla="*/ 77211 h 321950"/>
                          <a:gd name="connsiteX18" fmla="*/ 260894 w 321950"/>
                          <a:gd name="connsiteY18" fmla="*/ 72313 h 321950"/>
                          <a:gd name="connsiteX19" fmla="*/ 265793 w 321950"/>
                          <a:gd name="connsiteY19" fmla="*/ 116698 h 32195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</a:cxnLst>
                        <a:rect l="l" t="t" r="r" b="b"/>
                        <a:pathLst>
                          <a:path w="321950" h="321950">
                            <a:moveTo>
                              <a:pt x="289338" y="0"/>
                            </a:moveTo>
                            <a:lnTo>
                              <a:pt x="32612" y="0"/>
                            </a:lnTo>
                            <a:cubicBezTo>
                              <a:pt x="14609" y="0"/>
                              <a:pt x="0" y="14566"/>
                              <a:pt x="0" y="32612"/>
                            </a:cubicBezTo>
                            <a:lnTo>
                              <a:pt x="0" y="289338"/>
                            </a:lnTo>
                            <a:cubicBezTo>
                              <a:pt x="0" y="307342"/>
                              <a:pt x="14609" y="321950"/>
                              <a:pt x="32612" y="321950"/>
                            </a:cubicBezTo>
                            <a:lnTo>
                              <a:pt x="289338" y="321950"/>
                            </a:lnTo>
                            <a:cubicBezTo>
                              <a:pt x="307342" y="321950"/>
                              <a:pt x="321950" y="307342"/>
                              <a:pt x="321950" y="289338"/>
                            </a:cubicBezTo>
                            <a:lnTo>
                              <a:pt x="321950" y="32612"/>
                            </a:lnTo>
                            <a:cubicBezTo>
                              <a:pt x="321950" y="14609"/>
                              <a:pt x="307342" y="0"/>
                              <a:pt x="289338" y="0"/>
                            </a:cubicBezTo>
                            <a:close/>
                            <a:moveTo>
                              <a:pt x="265793" y="116655"/>
                            </a:moveTo>
                            <a:lnTo>
                              <a:pt x="166883" y="240184"/>
                            </a:lnTo>
                            <a:cubicBezTo>
                              <a:pt x="160653" y="247961"/>
                              <a:pt x="151501" y="252043"/>
                              <a:pt x="142220" y="252043"/>
                            </a:cubicBezTo>
                            <a:cubicBezTo>
                              <a:pt x="135603" y="252043"/>
                              <a:pt x="128900" y="249981"/>
                              <a:pt x="123229" y="245684"/>
                            </a:cubicBezTo>
                            <a:lnTo>
                              <a:pt x="57533" y="196143"/>
                            </a:lnTo>
                            <a:cubicBezTo>
                              <a:pt x="43611" y="185660"/>
                              <a:pt x="40861" y="165852"/>
                              <a:pt x="51345" y="151931"/>
                            </a:cubicBezTo>
                            <a:cubicBezTo>
                              <a:pt x="61872" y="138009"/>
                              <a:pt x="81637" y="135217"/>
                              <a:pt x="95558" y="145743"/>
                            </a:cubicBezTo>
                            <a:lnTo>
                              <a:pt x="136763" y="176808"/>
                            </a:lnTo>
                            <a:lnTo>
                              <a:pt x="216467" y="77211"/>
                            </a:lnTo>
                            <a:cubicBezTo>
                              <a:pt x="227380" y="63634"/>
                              <a:pt x="247231" y="61400"/>
                              <a:pt x="260894" y="72313"/>
                            </a:cubicBezTo>
                            <a:cubicBezTo>
                              <a:pt x="274515" y="83227"/>
                              <a:pt x="276706" y="103120"/>
                              <a:pt x="265793" y="116698"/>
                            </a:cubicBezTo>
                            <a:close/>
                          </a:path>
                        </a:pathLst>
                      </a:custGeom>
                      <a:solidFill>
                        <a:srgbClr val="286EB4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/>
                      </a:p>
                    </p:txBody>
                  </p:sp>
                </p:grpSp>
              </p:grpSp>
            </p:grpSp>
          </p:grpSp>
        </p:grpSp>
        <p:grpSp>
          <p:nvGrpSpPr>
            <p:cNvPr id="18" name="그룹 17">
              <a:extLst>
                <a:ext uri="{FF2B5EF4-FFF2-40B4-BE49-F238E27FC236}">
                  <a16:creationId xmlns:a16="http://schemas.microsoft.com/office/drawing/2014/main" id="{ED4EA2B0-03C4-93D7-E283-CD16D2F12B35}"/>
                </a:ext>
              </a:extLst>
            </p:cNvPr>
            <p:cNvGrpSpPr/>
            <p:nvPr/>
          </p:nvGrpSpPr>
          <p:grpSpPr>
            <a:xfrm>
              <a:off x="427582" y="3021174"/>
              <a:ext cx="8288838" cy="1433540"/>
              <a:chOff x="427582" y="2999839"/>
              <a:chExt cx="8288838" cy="1433540"/>
            </a:xfrm>
          </p:grpSpPr>
          <p:grpSp>
            <p:nvGrpSpPr>
              <p:cNvPr id="39" name="그룹 38">
                <a:extLst>
                  <a:ext uri="{FF2B5EF4-FFF2-40B4-BE49-F238E27FC236}">
                    <a16:creationId xmlns:a16="http://schemas.microsoft.com/office/drawing/2014/main" id="{0C6F3E71-4534-30F2-D146-F07E8F6376F3}"/>
                  </a:ext>
                </a:extLst>
              </p:cNvPr>
              <p:cNvGrpSpPr/>
              <p:nvPr/>
            </p:nvGrpSpPr>
            <p:grpSpPr>
              <a:xfrm>
                <a:off x="431798" y="2999839"/>
                <a:ext cx="7192410" cy="570801"/>
                <a:chOff x="468311" y="3486849"/>
                <a:chExt cx="6900141" cy="547606"/>
              </a:xfrm>
            </p:grpSpPr>
            <p:grpSp>
              <p:nvGrpSpPr>
                <p:cNvPr id="58" name="그룹 57">
                  <a:extLst>
                    <a:ext uri="{FF2B5EF4-FFF2-40B4-BE49-F238E27FC236}">
                      <a16:creationId xmlns:a16="http://schemas.microsoft.com/office/drawing/2014/main" id="{17DAA63D-6598-54D8-9037-FD5E41E6A4E3}"/>
                    </a:ext>
                  </a:extLst>
                </p:cNvPr>
                <p:cNvGrpSpPr/>
                <p:nvPr/>
              </p:nvGrpSpPr>
              <p:grpSpPr>
                <a:xfrm>
                  <a:off x="468311" y="3486849"/>
                  <a:ext cx="6900141" cy="547606"/>
                  <a:chOff x="2297798" y="1963577"/>
                  <a:chExt cx="7209523" cy="572160"/>
                </a:xfrm>
                <a:solidFill>
                  <a:srgbClr val="019E95"/>
                </a:solidFill>
              </p:grpSpPr>
              <p:sp>
                <p:nvSpPr>
                  <p:cNvPr id="60" name="사각형: 둥근 위쪽 모서리 59">
                    <a:extLst>
                      <a:ext uri="{FF2B5EF4-FFF2-40B4-BE49-F238E27FC236}">
                        <a16:creationId xmlns:a16="http://schemas.microsoft.com/office/drawing/2014/main" id="{A2BC2C52-C4CB-3C0D-6E03-13A186544013}"/>
                      </a:ext>
                    </a:extLst>
                  </p:cNvPr>
                  <p:cNvSpPr/>
                  <p:nvPr/>
                </p:nvSpPr>
                <p:spPr>
                  <a:xfrm rot="10800000" flipH="1" flipV="1">
                    <a:off x="2297798" y="1963577"/>
                    <a:ext cx="6605741" cy="349854"/>
                  </a:xfrm>
                  <a:prstGeom prst="round2SameRect">
                    <a:avLst/>
                  </a:prstGeom>
                  <a:solidFill>
                    <a:srgbClr val="286EB4"/>
                  </a:solidFill>
                  <a:ln w="3192" cap="flat">
                    <a:noFill/>
                    <a:prstDash val="solid"/>
                    <a:miter/>
                  </a:ln>
                </p:spPr>
                <p:txBody>
                  <a:bodyPr wrap="square" rtlCol="0" anchor="ctr">
                    <a:noAutofit/>
                  </a:bodyPr>
                  <a:lstStyle/>
                  <a:p>
                    <a:endParaRPr lang="ko-KR" altLang="en-US" sz="1050" dirty="0"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endParaRPr>
                  </a:p>
                </p:txBody>
              </p:sp>
              <p:sp>
                <p:nvSpPr>
                  <p:cNvPr id="61" name="자유형: 도형 60">
                    <a:extLst>
                      <a:ext uri="{FF2B5EF4-FFF2-40B4-BE49-F238E27FC236}">
                        <a16:creationId xmlns:a16="http://schemas.microsoft.com/office/drawing/2014/main" id="{BE363452-D90F-4798-313F-17957EA53AC3}"/>
                      </a:ext>
                    </a:extLst>
                  </p:cNvPr>
                  <p:cNvSpPr/>
                  <p:nvPr/>
                </p:nvSpPr>
                <p:spPr>
                  <a:xfrm rot="10800000" flipH="1" flipV="1">
                    <a:off x="7796799" y="1963577"/>
                    <a:ext cx="1710522" cy="349854"/>
                  </a:xfrm>
                  <a:custGeom>
                    <a:avLst/>
                    <a:gdLst>
                      <a:gd name="connsiteX0" fmla="*/ 0 w 1710522"/>
                      <a:gd name="connsiteY0" fmla="*/ 349854 h 349854"/>
                      <a:gd name="connsiteX1" fmla="*/ 247306 w 1710522"/>
                      <a:gd name="connsiteY1" fmla="*/ 349854 h 349854"/>
                      <a:gd name="connsiteX2" fmla="*/ 292462 w 1710522"/>
                      <a:gd name="connsiteY2" fmla="*/ 349854 h 349854"/>
                      <a:gd name="connsiteX3" fmla="*/ 539769 w 1710522"/>
                      <a:gd name="connsiteY3" fmla="*/ 349854 h 349854"/>
                      <a:gd name="connsiteX4" fmla="*/ 1037059 w 1710522"/>
                      <a:gd name="connsiteY4" fmla="*/ 349854 h 349854"/>
                      <a:gd name="connsiteX5" fmla="*/ 1284365 w 1710522"/>
                      <a:gd name="connsiteY5" fmla="*/ 349854 h 349854"/>
                      <a:gd name="connsiteX6" fmla="*/ 1329522 w 1710522"/>
                      <a:gd name="connsiteY6" fmla="*/ 349854 h 349854"/>
                      <a:gd name="connsiteX7" fmla="*/ 1372618 w 1710522"/>
                      <a:gd name="connsiteY7" fmla="*/ 349854 h 349854"/>
                      <a:gd name="connsiteX8" fmla="*/ 1372618 w 1710522"/>
                      <a:gd name="connsiteY8" fmla="*/ 349853 h 349854"/>
                      <a:gd name="connsiteX9" fmla="*/ 1418060 w 1710522"/>
                      <a:gd name="connsiteY9" fmla="*/ 349853 h 349854"/>
                      <a:gd name="connsiteX10" fmla="*/ 1463216 w 1710522"/>
                      <a:gd name="connsiteY10" fmla="*/ 349853 h 349854"/>
                      <a:gd name="connsiteX11" fmla="*/ 1710522 w 1710522"/>
                      <a:gd name="connsiteY11" fmla="*/ 349853 h 349854"/>
                      <a:gd name="connsiteX12" fmla="*/ 1695093 w 1710522"/>
                      <a:gd name="connsiteY12" fmla="*/ 342193 h 349854"/>
                      <a:gd name="connsiteX13" fmla="*/ 1674521 w 1710522"/>
                      <a:gd name="connsiteY13" fmla="*/ 329424 h 349854"/>
                      <a:gd name="connsiteX14" fmla="*/ 1648805 w 1710522"/>
                      <a:gd name="connsiteY14" fmla="*/ 308994 h 349854"/>
                      <a:gd name="connsiteX15" fmla="*/ 1617946 w 1710522"/>
                      <a:gd name="connsiteY15" fmla="*/ 275797 h 349854"/>
                      <a:gd name="connsiteX16" fmla="*/ 1602516 w 1710522"/>
                      <a:gd name="connsiteY16" fmla="*/ 255368 h 349854"/>
                      <a:gd name="connsiteX17" fmla="*/ 1584516 w 1710522"/>
                      <a:gd name="connsiteY17" fmla="*/ 232385 h 349854"/>
                      <a:gd name="connsiteX18" fmla="*/ 1566517 w 1710522"/>
                      <a:gd name="connsiteY18" fmla="*/ 204295 h 349854"/>
                      <a:gd name="connsiteX19" fmla="*/ 1548514 w 1710522"/>
                      <a:gd name="connsiteY19" fmla="*/ 171097 h 349854"/>
                      <a:gd name="connsiteX20" fmla="*/ 1527942 w 1710522"/>
                      <a:gd name="connsiteY20" fmla="*/ 135345 h 349854"/>
                      <a:gd name="connsiteX21" fmla="*/ 1509941 w 1710522"/>
                      <a:gd name="connsiteY21" fmla="*/ 94487 h 349854"/>
                      <a:gd name="connsiteX22" fmla="*/ 1494514 w 1710522"/>
                      <a:gd name="connsiteY22" fmla="*/ 63842 h 349854"/>
                      <a:gd name="connsiteX23" fmla="*/ 1476511 w 1710522"/>
                      <a:gd name="connsiteY23" fmla="*/ 40859 h 349854"/>
                      <a:gd name="connsiteX24" fmla="*/ 1458509 w 1710522"/>
                      <a:gd name="connsiteY24" fmla="*/ 22983 h 349854"/>
                      <a:gd name="connsiteX25" fmla="*/ 1437937 w 1710522"/>
                      <a:gd name="connsiteY25" fmla="*/ 12768 h 349854"/>
                      <a:gd name="connsiteX26" fmla="*/ 1417364 w 1710522"/>
                      <a:gd name="connsiteY26" fmla="*/ 5108 h 349854"/>
                      <a:gd name="connsiteX27" fmla="*/ 1396793 w 1710522"/>
                      <a:gd name="connsiteY27" fmla="*/ 2555 h 349854"/>
                      <a:gd name="connsiteX28" fmla="*/ 1372618 w 1710522"/>
                      <a:gd name="connsiteY28" fmla="*/ 954 h 349854"/>
                      <a:gd name="connsiteX29" fmla="*/ 1372618 w 1710522"/>
                      <a:gd name="connsiteY29" fmla="*/ 1 h 349854"/>
                      <a:gd name="connsiteX30" fmla="*/ 1358235 w 1710522"/>
                      <a:gd name="connsiteY30" fmla="*/ 1 h 349854"/>
                      <a:gd name="connsiteX31" fmla="*/ 1358220 w 1710522"/>
                      <a:gd name="connsiteY31" fmla="*/ 0 h 349854"/>
                      <a:gd name="connsiteX32" fmla="*/ 1110913 w 1710522"/>
                      <a:gd name="connsiteY32" fmla="*/ 0 h 349854"/>
                      <a:gd name="connsiteX33" fmla="*/ 1065757 w 1710522"/>
                      <a:gd name="connsiteY33" fmla="*/ 0 h 349854"/>
                      <a:gd name="connsiteX34" fmla="*/ 818451 w 1710522"/>
                      <a:gd name="connsiteY34" fmla="*/ 0 h 349854"/>
                      <a:gd name="connsiteX35" fmla="*/ 337904 w 1710522"/>
                      <a:gd name="connsiteY35" fmla="*/ 0 h 349854"/>
                      <a:gd name="connsiteX36" fmla="*/ 337904 w 1710522"/>
                      <a:gd name="connsiteY36" fmla="*/ 955 h 349854"/>
                      <a:gd name="connsiteX37" fmla="*/ 313730 w 1710522"/>
                      <a:gd name="connsiteY37" fmla="*/ 2556 h 349854"/>
                      <a:gd name="connsiteX38" fmla="*/ 293159 w 1710522"/>
                      <a:gd name="connsiteY38" fmla="*/ 5109 h 349854"/>
                      <a:gd name="connsiteX39" fmla="*/ 272585 w 1710522"/>
                      <a:gd name="connsiteY39" fmla="*/ 12769 h 349854"/>
                      <a:gd name="connsiteX40" fmla="*/ 252013 w 1710522"/>
                      <a:gd name="connsiteY40" fmla="*/ 22984 h 349854"/>
                      <a:gd name="connsiteX41" fmla="*/ 234011 w 1710522"/>
                      <a:gd name="connsiteY41" fmla="*/ 40860 h 349854"/>
                      <a:gd name="connsiteX42" fmla="*/ 216009 w 1710522"/>
                      <a:gd name="connsiteY42" fmla="*/ 63843 h 349854"/>
                      <a:gd name="connsiteX43" fmla="*/ 200581 w 1710522"/>
                      <a:gd name="connsiteY43" fmla="*/ 94488 h 349854"/>
                      <a:gd name="connsiteX44" fmla="*/ 182581 w 1710522"/>
                      <a:gd name="connsiteY44" fmla="*/ 135346 h 349854"/>
                      <a:gd name="connsiteX45" fmla="*/ 162008 w 1710522"/>
                      <a:gd name="connsiteY45" fmla="*/ 171098 h 349854"/>
                      <a:gd name="connsiteX46" fmla="*/ 144006 w 1710522"/>
                      <a:gd name="connsiteY46" fmla="*/ 204296 h 349854"/>
                      <a:gd name="connsiteX47" fmla="*/ 126006 w 1710522"/>
                      <a:gd name="connsiteY47" fmla="*/ 232386 h 349854"/>
                      <a:gd name="connsiteX48" fmla="*/ 108006 w 1710522"/>
                      <a:gd name="connsiteY48" fmla="*/ 255369 h 349854"/>
                      <a:gd name="connsiteX49" fmla="*/ 92576 w 1710522"/>
                      <a:gd name="connsiteY49" fmla="*/ 275798 h 349854"/>
                      <a:gd name="connsiteX50" fmla="*/ 61718 w 1710522"/>
                      <a:gd name="connsiteY50" fmla="*/ 308995 h 349854"/>
                      <a:gd name="connsiteX51" fmla="*/ 36002 w 1710522"/>
                      <a:gd name="connsiteY51" fmla="*/ 329426 h 349854"/>
                      <a:gd name="connsiteX52" fmla="*/ 15429 w 1710522"/>
                      <a:gd name="connsiteY52" fmla="*/ 342194 h 3498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</a:cxnLst>
                    <a:rect l="l" t="t" r="r" b="b"/>
                    <a:pathLst>
                      <a:path w="1710522" h="349854">
                        <a:moveTo>
                          <a:pt x="0" y="349854"/>
                        </a:moveTo>
                        <a:lnTo>
                          <a:pt x="247306" y="349854"/>
                        </a:lnTo>
                        <a:lnTo>
                          <a:pt x="292462" y="349854"/>
                        </a:lnTo>
                        <a:lnTo>
                          <a:pt x="539769" y="349854"/>
                        </a:lnTo>
                        <a:lnTo>
                          <a:pt x="1037059" y="349854"/>
                        </a:lnTo>
                        <a:lnTo>
                          <a:pt x="1284365" y="349854"/>
                        </a:lnTo>
                        <a:lnTo>
                          <a:pt x="1329522" y="349854"/>
                        </a:lnTo>
                        <a:lnTo>
                          <a:pt x="1372618" y="349854"/>
                        </a:lnTo>
                        <a:lnTo>
                          <a:pt x="1372618" y="349853"/>
                        </a:lnTo>
                        <a:lnTo>
                          <a:pt x="1418060" y="349853"/>
                        </a:lnTo>
                        <a:lnTo>
                          <a:pt x="1463216" y="349853"/>
                        </a:lnTo>
                        <a:lnTo>
                          <a:pt x="1710522" y="349853"/>
                        </a:lnTo>
                        <a:lnTo>
                          <a:pt x="1695093" y="342193"/>
                        </a:lnTo>
                        <a:lnTo>
                          <a:pt x="1674521" y="329424"/>
                        </a:lnTo>
                        <a:lnTo>
                          <a:pt x="1648805" y="308994"/>
                        </a:lnTo>
                        <a:lnTo>
                          <a:pt x="1617946" y="275797"/>
                        </a:lnTo>
                        <a:lnTo>
                          <a:pt x="1602516" y="255368"/>
                        </a:lnTo>
                        <a:lnTo>
                          <a:pt x="1584516" y="232385"/>
                        </a:lnTo>
                        <a:lnTo>
                          <a:pt x="1566517" y="204295"/>
                        </a:lnTo>
                        <a:lnTo>
                          <a:pt x="1548514" y="171097"/>
                        </a:lnTo>
                        <a:lnTo>
                          <a:pt x="1527942" y="135345"/>
                        </a:lnTo>
                        <a:lnTo>
                          <a:pt x="1509941" y="94487"/>
                        </a:lnTo>
                        <a:lnTo>
                          <a:pt x="1494514" y="63842"/>
                        </a:lnTo>
                        <a:lnTo>
                          <a:pt x="1476511" y="40859"/>
                        </a:lnTo>
                        <a:lnTo>
                          <a:pt x="1458509" y="22983"/>
                        </a:lnTo>
                        <a:lnTo>
                          <a:pt x="1437937" y="12768"/>
                        </a:lnTo>
                        <a:lnTo>
                          <a:pt x="1417364" y="5108"/>
                        </a:lnTo>
                        <a:lnTo>
                          <a:pt x="1396793" y="2555"/>
                        </a:lnTo>
                        <a:lnTo>
                          <a:pt x="1372618" y="954"/>
                        </a:lnTo>
                        <a:lnTo>
                          <a:pt x="1372618" y="1"/>
                        </a:lnTo>
                        <a:lnTo>
                          <a:pt x="1358235" y="1"/>
                        </a:lnTo>
                        <a:lnTo>
                          <a:pt x="1358220" y="0"/>
                        </a:lnTo>
                        <a:lnTo>
                          <a:pt x="1110913" y="0"/>
                        </a:lnTo>
                        <a:lnTo>
                          <a:pt x="1065757" y="0"/>
                        </a:lnTo>
                        <a:lnTo>
                          <a:pt x="818451" y="0"/>
                        </a:lnTo>
                        <a:lnTo>
                          <a:pt x="337904" y="0"/>
                        </a:lnTo>
                        <a:lnTo>
                          <a:pt x="337904" y="955"/>
                        </a:lnTo>
                        <a:lnTo>
                          <a:pt x="313730" y="2556"/>
                        </a:lnTo>
                        <a:lnTo>
                          <a:pt x="293159" y="5109"/>
                        </a:lnTo>
                        <a:lnTo>
                          <a:pt x="272585" y="12769"/>
                        </a:lnTo>
                        <a:lnTo>
                          <a:pt x="252013" y="22984"/>
                        </a:lnTo>
                        <a:lnTo>
                          <a:pt x="234011" y="40860"/>
                        </a:lnTo>
                        <a:lnTo>
                          <a:pt x="216009" y="63843"/>
                        </a:lnTo>
                        <a:lnTo>
                          <a:pt x="200581" y="94488"/>
                        </a:lnTo>
                        <a:lnTo>
                          <a:pt x="182581" y="135346"/>
                        </a:lnTo>
                        <a:lnTo>
                          <a:pt x="162008" y="171098"/>
                        </a:lnTo>
                        <a:lnTo>
                          <a:pt x="144006" y="204296"/>
                        </a:lnTo>
                        <a:lnTo>
                          <a:pt x="126006" y="232386"/>
                        </a:lnTo>
                        <a:lnTo>
                          <a:pt x="108006" y="255369"/>
                        </a:lnTo>
                        <a:lnTo>
                          <a:pt x="92576" y="275798"/>
                        </a:lnTo>
                        <a:lnTo>
                          <a:pt x="61718" y="308995"/>
                        </a:lnTo>
                        <a:lnTo>
                          <a:pt x="36002" y="329426"/>
                        </a:lnTo>
                        <a:lnTo>
                          <a:pt x="15429" y="342194"/>
                        </a:lnTo>
                        <a:close/>
                      </a:path>
                    </a:pathLst>
                  </a:custGeom>
                  <a:solidFill>
                    <a:srgbClr val="286EB4"/>
                  </a:solidFill>
                  <a:ln w="3192" cap="flat">
                    <a:noFill/>
                    <a:prstDash val="solid"/>
                    <a:miter/>
                  </a:ln>
                </p:spPr>
                <p:txBody>
                  <a:bodyPr wrap="square" rtlCol="0" anchor="ctr">
                    <a:noAutofit/>
                  </a:bodyPr>
                  <a:lstStyle/>
                  <a:p>
                    <a:endParaRPr lang="ko-KR" altLang="en-US" sz="1050" dirty="0"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endParaRPr>
                  </a:p>
                </p:txBody>
              </p:sp>
              <p:sp>
                <p:nvSpPr>
                  <p:cNvPr id="62" name="사각형: 둥근 위쪽 모서리 61">
                    <a:extLst>
                      <a:ext uri="{FF2B5EF4-FFF2-40B4-BE49-F238E27FC236}">
                        <a16:creationId xmlns:a16="http://schemas.microsoft.com/office/drawing/2014/main" id="{1874FE6F-0500-4205-47DC-B65EF861EB01}"/>
                      </a:ext>
                    </a:extLst>
                  </p:cNvPr>
                  <p:cNvSpPr/>
                  <p:nvPr/>
                </p:nvSpPr>
                <p:spPr>
                  <a:xfrm rot="10800000" flipH="1" flipV="1">
                    <a:off x="2297800" y="2185883"/>
                    <a:ext cx="1710522" cy="349854"/>
                  </a:xfrm>
                  <a:prstGeom prst="round2SameRect">
                    <a:avLst/>
                  </a:prstGeom>
                  <a:solidFill>
                    <a:srgbClr val="286EB4"/>
                  </a:solidFill>
                  <a:ln w="3192" cap="flat">
                    <a:noFill/>
                    <a:prstDash val="solid"/>
                    <a:miter/>
                  </a:ln>
                </p:spPr>
                <p:txBody>
                  <a:bodyPr wrap="square" rtlCol="0" anchor="ctr">
                    <a:noAutofit/>
                  </a:bodyPr>
                  <a:lstStyle/>
                  <a:p>
                    <a:endParaRPr lang="ko-KR" altLang="en-US" sz="1050" dirty="0"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endParaRPr>
                  </a:p>
                </p:txBody>
              </p:sp>
            </p:grpSp>
            <p:sp>
              <p:nvSpPr>
                <p:cNvPr id="59" name="TextBox 58">
                  <a:extLst>
                    <a:ext uri="{FF2B5EF4-FFF2-40B4-BE49-F238E27FC236}">
                      <a16:creationId xmlns:a16="http://schemas.microsoft.com/office/drawing/2014/main" id="{2E3CE064-EAC8-5A94-E745-C91CCFEB8B41}"/>
                    </a:ext>
                  </a:extLst>
                </p:cNvPr>
                <p:cNvSpPr txBox="1"/>
                <p:nvPr/>
              </p:nvSpPr>
              <p:spPr>
                <a:xfrm>
                  <a:off x="548644" y="3563361"/>
                  <a:ext cx="6145303" cy="20668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 algn="ctr">
                    <a:defRPr sz="14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defRPr>
                  </a:lvl1pPr>
                </a:lstStyle>
                <a:p>
                  <a:pPr algn="l"/>
                  <a:r>
                    <a:rPr lang="ko-KR" altLang="en-US" dirty="0"/>
                    <a:t>학생 발달 수준 및 학교급 전환 시기를 고려한 영어과 교육내용의 연계 및 위계 설정</a:t>
                  </a:r>
                </a:p>
              </p:txBody>
            </p:sp>
          </p:grpSp>
          <p:grpSp>
            <p:nvGrpSpPr>
              <p:cNvPr id="40" name="그룹 39">
                <a:extLst>
                  <a:ext uri="{FF2B5EF4-FFF2-40B4-BE49-F238E27FC236}">
                    <a16:creationId xmlns:a16="http://schemas.microsoft.com/office/drawing/2014/main" id="{5178EAD9-7F4C-807E-0DAB-0A522E250F5E}"/>
                  </a:ext>
                </a:extLst>
              </p:cNvPr>
              <p:cNvGrpSpPr/>
              <p:nvPr/>
            </p:nvGrpSpPr>
            <p:grpSpPr>
              <a:xfrm>
                <a:off x="427582" y="3330437"/>
                <a:ext cx="8288838" cy="1102942"/>
                <a:chOff x="427582" y="3330437"/>
                <a:chExt cx="8288838" cy="1102942"/>
              </a:xfrm>
            </p:grpSpPr>
            <p:sp>
              <p:nvSpPr>
                <p:cNvPr id="41" name="사각형: 둥근 모서리 40">
                  <a:extLst>
                    <a:ext uri="{FF2B5EF4-FFF2-40B4-BE49-F238E27FC236}">
                      <a16:creationId xmlns:a16="http://schemas.microsoft.com/office/drawing/2014/main" id="{9B214C82-6EFB-FE64-9B0B-DDD78A8BFF68}"/>
                    </a:ext>
                  </a:extLst>
                </p:cNvPr>
                <p:cNvSpPr/>
                <p:nvPr/>
              </p:nvSpPr>
              <p:spPr>
                <a:xfrm rot="16200000">
                  <a:off x="4020530" y="-262511"/>
                  <a:ext cx="1102942" cy="8288838"/>
                </a:xfrm>
                <a:prstGeom prst="roundRect">
                  <a:avLst>
                    <a:gd name="adj" fmla="val 5891"/>
                  </a:avLst>
                </a:prstGeom>
                <a:solidFill>
                  <a:srgbClr val="EEEEEE"/>
                </a:solidFill>
                <a:ln w="31750">
                  <a:solidFill>
                    <a:schemeClr val="bg1"/>
                  </a:solidFill>
                </a:ln>
                <a:effectLst>
                  <a:outerShdw dist="25400" dir="5400000" algn="t" rotWithShape="0">
                    <a:prstClr val="black">
                      <a:alpha val="2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 defTabSz="457200" latinLnBrk="0"/>
                  <a:endParaRPr lang="ko-KR" altLang="en-US" sz="1600" dirty="0">
                    <a:solidFill>
                      <a:srgbClr val="016762"/>
                    </a:solidFill>
                    <a:latin typeface="학교안심 산뜻돋움 M" panose="020B0603000000000000" pitchFamily="50" charset="-127"/>
                  </a:endParaRPr>
                </a:p>
              </p:txBody>
            </p:sp>
            <p:grpSp>
              <p:nvGrpSpPr>
                <p:cNvPr id="42" name="그룹 41">
                  <a:extLst>
                    <a:ext uri="{FF2B5EF4-FFF2-40B4-BE49-F238E27FC236}">
                      <a16:creationId xmlns:a16="http://schemas.microsoft.com/office/drawing/2014/main" id="{C81C0648-2A6D-B854-31C3-BFF912E4B978}"/>
                    </a:ext>
                  </a:extLst>
                </p:cNvPr>
                <p:cNvGrpSpPr/>
                <p:nvPr/>
              </p:nvGrpSpPr>
              <p:grpSpPr>
                <a:xfrm>
                  <a:off x="592699" y="3475470"/>
                  <a:ext cx="5335489" cy="807469"/>
                  <a:chOff x="10080312" y="1846241"/>
                  <a:chExt cx="5183840" cy="784519"/>
                </a:xfrm>
              </p:grpSpPr>
              <p:grpSp>
                <p:nvGrpSpPr>
                  <p:cNvPr id="43" name="그룹 42">
                    <a:extLst>
                      <a:ext uri="{FF2B5EF4-FFF2-40B4-BE49-F238E27FC236}">
                        <a16:creationId xmlns:a16="http://schemas.microsoft.com/office/drawing/2014/main" id="{3438725F-0EFF-0391-255B-9DDA91A71850}"/>
                      </a:ext>
                    </a:extLst>
                  </p:cNvPr>
                  <p:cNvGrpSpPr/>
                  <p:nvPr/>
                </p:nvGrpSpPr>
                <p:grpSpPr>
                  <a:xfrm>
                    <a:off x="10080312" y="1846241"/>
                    <a:ext cx="4263047" cy="184666"/>
                    <a:chOff x="10080312" y="1846241"/>
                    <a:chExt cx="4263047" cy="184666"/>
                  </a:xfrm>
                </p:grpSpPr>
                <p:sp>
                  <p:nvSpPr>
                    <p:cNvPr id="54" name="TextBox 53">
                      <a:extLst>
                        <a:ext uri="{FF2B5EF4-FFF2-40B4-BE49-F238E27FC236}">
                          <a16:creationId xmlns:a16="http://schemas.microsoft.com/office/drawing/2014/main" id="{C89AEDF3-56E3-D995-1B78-C7D97110880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0300586" y="1846241"/>
                      <a:ext cx="4042773" cy="184666"/>
                    </a:xfrm>
                    <a:prstGeom prst="rect">
                      <a:avLst/>
                    </a:prstGeom>
                  </p:spPr>
                  <p:txBody>
                    <a:bodyPr wrap="none" lIns="0" tIns="0" rIns="0" bIns="0" rtlCol="0" anchor="t">
                      <a:spAutoFit/>
                    </a:bodyPr>
                    <a:lstStyle/>
                    <a:p>
                      <a:r>
                        <a:rPr lang="ko-KR" altLang="en-US" sz="1200" b="1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</a:rPr>
                        <a:t>학교급별 학습 연계</a:t>
                      </a:r>
                      <a:r>
                        <a:rPr lang="ko-KR" altLang="en-US" sz="1200" b="1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</a:rPr>
                        <a:t>를 위한 영어과 내용 체계 및 성취기준 개선 </a:t>
                      </a:r>
                    </a:p>
                  </p:txBody>
                </p:sp>
                <p:grpSp>
                  <p:nvGrpSpPr>
                    <p:cNvPr id="55" name="그룹 54">
                      <a:extLst>
                        <a:ext uri="{FF2B5EF4-FFF2-40B4-BE49-F238E27FC236}">
                          <a16:creationId xmlns:a16="http://schemas.microsoft.com/office/drawing/2014/main" id="{61B8F370-86C6-8C80-DBCF-482333FDD707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080312" y="1866419"/>
                      <a:ext cx="144311" cy="144311"/>
                      <a:chOff x="9536821" y="1855939"/>
                      <a:chExt cx="144016" cy="144016"/>
                    </a:xfrm>
                  </p:grpSpPr>
                  <p:sp>
                    <p:nvSpPr>
                      <p:cNvPr id="56" name="그래픽 64">
                        <a:extLst>
                          <a:ext uri="{FF2B5EF4-FFF2-40B4-BE49-F238E27FC236}">
                            <a16:creationId xmlns:a16="http://schemas.microsoft.com/office/drawing/2014/main" id="{6AF187F8-2E1C-22EE-778F-913770F44BF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536821" y="1855939"/>
                        <a:ext cx="144016" cy="144016"/>
                      </a:xfrm>
                      <a:prstGeom prst="roundRect">
                        <a:avLst/>
                      </a:prstGeom>
                      <a:solidFill>
                        <a:schemeClr val="bg1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wrap="none" rtlCol="0" anchor="ctr"/>
                      <a:lstStyle/>
                      <a:p>
                        <a:endParaRPr lang="ko-KR" altLang="en-US" dirty="0"/>
                      </a:p>
                    </p:txBody>
                  </p:sp>
                  <p:sp>
                    <p:nvSpPr>
                      <p:cNvPr id="57" name="그래픽 64">
                        <a:extLst>
                          <a:ext uri="{FF2B5EF4-FFF2-40B4-BE49-F238E27FC236}">
                            <a16:creationId xmlns:a16="http://schemas.microsoft.com/office/drawing/2014/main" id="{CA28FB90-7C5D-0118-6BED-CBF486F9623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536821" y="1855939"/>
                        <a:ext cx="144016" cy="144016"/>
                      </a:xfrm>
                      <a:custGeom>
                        <a:avLst/>
                        <a:gdLst>
                          <a:gd name="connsiteX0" fmla="*/ 289338 w 321950"/>
                          <a:gd name="connsiteY0" fmla="*/ 0 h 321950"/>
                          <a:gd name="connsiteX1" fmla="*/ 32612 w 321950"/>
                          <a:gd name="connsiteY1" fmla="*/ 0 h 321950"/>
                          <a:gd name="connsiteX2" fmla="*/ 0 w 321950"/>
                          <a:gd name="connsiteY2" fmla="*/ 32612 h 321950"/>
                          <a:gd name="connsiteX3" fmla="*/ 0 w 321950"/>
                          <a:gd name="connsiteY3" fmla="*/ 289338 h 321950"/>
                          <a:gd name="connsiteX4" fmla="*/ 32612 w 321950"/>
                          <a:gd name="connsiteY4" fmla="*/ 321950 h 321950"/>
                          <a:gd name="connsiteX5" fmla="*/ 289338 w 321950"/>
                          <a:gd name="connsiteY5" fmla="*/ 321950 h 321950"/>
                          <a:gd name="connsiteX6" fmla="*/ 321950 w 321950"/>
                          <a:gd name="connsiteY6" fmla="*/ 289338 h 321950"/>
                          <a:gd name="connsiteX7" fmla="*/ 321950 w 321950"/>
                          <a:gd name="connsiteY7" fmla="*/ 32612 h 321950"/>
                          <a:gd name="connsiteX8" fmla="*/ 289338 w 321950"/>
                          <a:gd name="connsiteY8" fmla="*/ 0 h 321950"/>
                          <a:gd name="connsiteX9" fmla="*/ 265793 w 321950"/>
                          <a:gd name="connsiteY9" fmla="*/ 116655 h 321950"/>
                          <a:gd name="connsiteX10" fmla="*/ 166883 w 321950"/>
                          <a:gd name="connsiteY10" fmla="*/ 240184 h 321950"/>
                          <a:gd name="connsiteX11" fmla="*/ 142220 w 321950"/>
                          <a:gd name="connsiteY11" fmla="*/ 252043 h 321950"/>
                          <a:gd name="connsiteX12" fmla="*/ 123229 w 321950"/>
                          <a:gd name="connsiteY12" fmla="*/ 245684 h 321950"/>
                          <a:gd name="connsiteX13" fmla="*/ 57533 w 321950"/>
                          <a:gd name="connsiteY13" fmla="*/ 196143 h 321950"/>
                          <a:gd name="connsiteX14" fmla="*/ 51345 w 321950"/>
                          <a:gd name="connsiteY14" fmla="*/ 151931 h 321950"/>
                          <a:gd name="connsiteX15" fmla="*/ 95558 w 321950"/>
                          <a:gd name="connsiteY15" fmla="*/ 145743 h 321950"/>
                          <a:gd name="connsiteX16" fmla="*/ 136763 w 321950"/>
                          <a:gd name="connsiteY16" fmla="*/ 176808 h 321950"/>
                          <a:gd name="connsiteX17" fmla="*/ 216467 w 321950"/>
                          <a:gd name="connsiteY17" fmla="*/ 77211 h 321950"/>
                          <a:gd name="connsiteX18" fmla="*/ 260894 w 321950"/>
                          <a:gd name="connsiteY18" fmla="*/ 72313 h 321950"/>
                          <a:gd name="connsiteX19" fmla="*/ 265793 w 321950"/>
                          <a:gd name="connsiteY19" fmla="*/ 116698 h 32195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</a:cxnLst>
                        <a:rect l="l" t="t" r="r" b="b"/>
                        <a:pathLst>
                          <a:path w="321950" h="321950">
                            <a:moveTo>
                              <a:pt x="289338" y="0"/>
                            </a:moveTo>
                            <a:lnTo>
                              <a:pt x="32612" y="0"/>
                            </a:lnTo>
                            <a:cubicBezTo>
                              <a:pt x="14609" y="0"/>
                              <a:pt x="0" y="14566"/>
                              <a:pt x="0" y="32612"/>
                            </a:cubicBezTo>
                            <a:lnTo>
                              <a:pt x="0" y="289338"/>
                            </a:lnTo>
                            <a:cubicBezTo>
                              <a:pt x="0" y="307342"/>
                              <a:pt x="14609" y="321950"/>
                              <a:pt x="32612" y="321950"/>
                            </a:cubicBezTo>
                            <a:lnTo>
                              <a:pt x="289338" y="321950"/>
                            </a:lnTo>
                            <a:cubicBezTo>
                              <a:pt x="307342" y="321950"/>
                              <a:pt x="321950" y="307342"/>
                              <a:pt x="321950" y="289338"/>
                            </a:cubicBezTo>
                            <a:lnTo>
                              <a:pt x="321950" y="32612"/>
                            </a:lnTo>
                            <a:cubicBezTo>
                              <a:pt x="321950" y="14609"/>
                              <a:pt x="307342" y="0"/>
                              <a:pt x="289338" y="0"/>
                            </a:cubicBezTo>
                            <a:close/>
                            <a:moveTo>
                              <a:pt x="265793" y="116655"/>
                            </a:moveTo>
                            <a:lnTo>
                              <a:pt x="166883" y="240184"/>
                            </a:lnTo>
                            <a:cubicBezTo>
                              <a:pt x="160653" y="247961"/>
                              <a:pt x="151501" y="252043"/>
                              <a:pt x="142220" y="252043"/>
                            </a:cubicBezTo>
                            <a:cubicBezTo>
                              <a:pt x="135603" y="252043"/>
                              <a:pt x="128900" y="249981"/>
                              <a:pt x="123229" y="245684"/>
                            </a:cubicBezTo>
                            <a:lnTo>
                              <a:pt x="57533" y="196143"/>
                            </a:lnTo>
                            <a:cubicBezTo>
                              <a:pt x="43611" y="185660"/>
                              <a:pt x="40861" y="165852"/>
                              <a:pt x="51345" y="151931"/>
                            </a:cubicBezTo>
                            <a:cubicBezTo>
                              <a:pt x="61872" y="138009"/>
                              <a:pt x="81637" y="135217"/>
                              <a:pt x="95558" y="145743"/>
                            </a:cubicBezTo>
                            <a:lnTo>
                              <a:pt x="136763" y="176808"/>
                            </a:lnTo>
                            <a:lnTo>
                              <a:pt x="216467" y="77211"/>
                            </a:lnTo>
                            <a:cubicBezTo>
                              <a:pt x="227380" y="63634"/>
                              <a:pt x="247231" y="61400"/>
                              <a:pt x="260894" y="72313"/>
                            </a:cubicBezTo>
                            <a:cubicBezTo>
                              <a:pt x="274515" y="83227"/>
                              <a:pt x="276706" y="103120"/>
                              <a:pt x="265793" y="116698"/>
                            </a:cubicBezTo>
                            <a:close/>
                          </a:path>
                        </a:pathLst>
                      </a:custGeom>
                      <a:solidFill>
                        <a:srgbClr val="286EB4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/>
                      </a:p>
                    </p:txBody>
                  </p:sp>
                </p:grpSp>
              </p:grpSp>
              <p:grpSp>
                <p:nvGrpSpPr>
                  <p:cNvPr id="44" name="그룹 43">
                    <a:extLst>
                      <a:ext uri="{FF2B5EF4-FFF2-40B4-BE49-F238E27FC236}">
                        <a16:creationId xmlns:a16="http://schemas.microsoft.com/office/drawing/2014/main" id="{B44638FA-7347-A623-5A01-1910561B919E}"/>
                      </a:ext>
                    </a:extLst>
                  </p:cNvPr>
                  <p:cNvGrpSpPr/>
                  <p:nvPr/>
                </p:nvGrpSpPr>
                <p:grpSpPr>
                  <a:xfrm>
                    <a:off x="10080312" y="2148792"/>
                    <a:ext cx="3884739" cy="184666"/>
                    <a:chOff x="10080312" y="2148792"/>
                    <a:chExt cx="3884739" cy="184666"/>
                  </a:xfrm>
                </p:grpSpPr>
                <p:sp>
                  <p:nvSpPr>
                    <p:cNvPr id="50" name="TextBox 49">
                      <a:extLst>
                        <a:ext uri="{FF2B5EF4-FFF2-40B4-BE49-F238E27FC236}">
                          <a16:creationId xmlns:a16="http://schemas.microsoft.com/office/drawing/2014/main" id="{36CCA9F9-ABCE-021E-00C9-F8F71D9BA1B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0300586" y="2148792"/>
                      <a:ext cx="3664465" cy="184666"/>
                    </a:xfrm>
                    <a:prstGeom prst="rect">
                      <a:avLst/>
                    </a:prstGeom>
                  </p:spPr>
                  <p:txBody>
                    <a:bodyPr wrap="none" lIns="0" tIns="0" rIns="0" bIns="0" rtlCol="0" anchor="t">
                      <a:spAutoFit/>
                    </a:bodyPr>
                    <a:lstStyle/>
                    <a:p>
                      <a:r>
                        <a:rPr lang="ko-KR" altLang="en-US" sz="1200" b="1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</a:rPr>
                        <a:t>진로연계학기</a:t>
                      </a:r>
                      <a:r>
                        <a:rPr lang="ko-KR" altLang="en-US" sz="1200" b="1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</a:rPr>
                        <a:t> 운영을 고려한 사항을 성취기준 해설에 기술</a:t>
                      </a:r>
                    </a:p>
                  </p:txBody>
                </p:sp>
                <p:grpSp>
                  <p:nvGrpSpPr>
                    <p:cNvPr id="51" name="그룹 50">
                      <a:extLst>
                        <a:ext uri="{FF2B5EF4-FFF2-40B4-BE49-F238E27FC236}">
                          <a16:creationId xmlns:a16="http://schemas.microsoft.com/office/drawing/2014/main" id="{F7639E80-EF7A-B0BF-2F01-3E3AC1A9259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080312" y="2168970"/>
                      <a:ext cx="144311" cy="144311"/>
                      <a:chOff x="9536821" y="1855939"/>
                      <a:chExt cx="144016" cy="144016"/>
                    </a:xfrm>
                  </p:grpSpPr>
                  <p:sp>
                    <p:nvSpPr>
                      <p:cNvPr id="52" name="그래픽 64">
                        <a:extLst>
                          <a:ext uri="{FF2B5EF4-FFF2-40B4-BE49-F238E27FC236}">
                            <a16:creationId xmlns:a16="http://schemas.microsoft.com/office/drawing/2014/main" id="{3EF8152D-CACF-B5BC-45E2-9305E18ACD8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536821" y="1855939"/>
                        <a:ext cx="144016" cy="144016"/>
                      </a:xfrm>
                      <a:prstGeom prst="roundRect">
                        <a:avLst/>
                      </a:prstGeom>
                      <a:solidFill>
                        <a:schemeClr val="bg1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wrap="none" rtlCol="0" anchor="ctr"/>
                      <a:lstStyle/>
                      <a:p>
                        <a:endParaRPr lang="ko-KR" altLang="en-US" dirty="0"/>
                      </a:p>
                    </p:txBody>
                  </p:sp>
                  <p:sp>
                    <p:nvSpPr>
                      <p:cNvPr id="53" name="그래픽 64">
                        <a:extLst>
                          <a:ext uri="{FF2B5EF4-FFF2-40B4-BE49-F238E27FC236}">
                            <a16:creationId xmlns:a16="http://schemas.microsoft.com/office/drawing/2014/main" id="{E0B76D8C-EDDF-4DD1-BCBD-8A57256AA4C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536821" y="1855939"/>
                        <a:ext cx="144016" cy="144016"/>
                      </a:xfrm>
                      <a:custGeom>
                        <a:avLst/>
                        <a:gdLst>
                          <a:gd name="connsiteX0" fmla="*/ 289338 w 321950"/>
                          <a:gd name="connsiteY0" fmla="*/ 0 h 321950"/>
                          <a:gd name="connsiteX1" fmla="*/ 32612 w 321950"/>
                          <a:gd name="connsiteY1" fmla="*/ 0 h 321950"/>
                          <a:gd name="connsiteX2" fmla="*/ 0 w 321950"/>
                          <a:gd name="connsiteY2" fmla="*/ 32612 h 321950"/>
                          <a:gd name="connsiteX3" fmla="*/ 0 w 321950"/>
                          <a:gd name="connsiteY3" fmla="*/ 289338 h 321950"/>
                          <a:gd name="connsiteX4" fmla="*/ 32612 w 321950"/>
                          <a:gd name="connsiteY4" fmla="*/ 321950 h 321950"/>
                          <a:gd name="connsiteX5" fmla="*/ 289338 w 321950"/>
                          <a:gd name="connsiteY5" fmla="*/ 321950 h 321950"/>
                          <a:gd name="connsiteX6" fmla="*/ 321950 w 321950"/>
                          <a:gd name="connsiteY6" fmla="*/ 289338 h 321950"/>
                          <a:gd name="connsiteX7" fmla="*/ 321950 w 321950"/>
                          <a:gd name="connsiteY7" fmla="*/ 32612 h 321950"/>
                          <a:gd name="connsiteX8" fmla="*/ 289338 w 321950"/>
                          <a:gd name="connsiteY8" fmla="*/ 0 h 321950"/>
                          <a:gd name="connsiteX9" fmla="*/ 265793 w 321950"/>
                          <a:gd name="connsiteY9" fmla="*/ 116655 h 321950"/>
                          <a:gd name="connsiteX10" fmla="*/ 166883 w 321950"/>
                          <a:gd name="connsiteY10" fmla="*/ 240184 h 321950"/>
                          <a:gd name="connsiteX11" fmla="*/ 142220 w 321950"/>
                          <a:gd name="connsiteY11" fmla="*/ 252043 h 321950"/>
                          <a:gd name="connsiteX12" fmla="*/ 123229 w 321950"/>
                          <a:gd name="connsiteY12" fmla="*/ 245684 h 321950"/>
                          <a:gd name="connsiteX13" fmla="*/ 57533 w 321950"/>
                          <a:gd name="connsiteY13" fmla="*/ 196143 h 321950"/>
                          <a:gd name="connsiteX14" fmla="*/ 51345 w 321950"/>
                          <a:gd name="connsiteY14" fmla="*/ 151931 h 321950"/>
                          <a:gd name="connsiteX15" fmla="*/ 95558 w 321950"/>
                          <a:gd name="connsiteY15" fmla="*/ 145743 h 321950"/>
                          <a:gd name="connsiteX16" fmla="*/ 136763 w 321950"/>
                          <a:gd name="connsiteY16" fmla="*/ 176808 h 321950"/>
                          <a:gd name="connsiteX17" fmla="*/ 216467 w 321950"/>
                          <a:gd name="connsiteY17" fmla="*/ 77211 h 321950"/>
                          <a:gd name="connsiteX18" fmla="*/ 260894 w 321950"/>
                          <a:gd name="connsiteY18" fmla="*/ 72313 h 321950"/>
                          <a:gd name="connsiteX19" fmla="*/ 265793 w 321950"/>
                          <a:gd name="connsiteY19" fmla="*/ 116698 h 32195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</a:cxnLst>
                        <a:rect l="l" t="t" r="r" b="b"/>
                        <a:pathLst>
                          <a:path w="321950" h="321950">
                            <a:moveTo>
                              <a:pt x="289338" y="0"/>
                            </a:moveTo>
                            <a:lnTo>
                              <a:pt x="32612" y="0"/>
                            </a:lnTo>
                            <a:cubicBezTo>
                              <a:pt x="14609" y="0"/>
                              <a:pt x="0" y="14566"/>
                              <a:pt x="0" y="32612"/>
                            </a:cubicBezTo>
                            <a:lnTo>
                              <a:pt x="0" y="289338"/>
                            </a:lnTo>
                            <a:cubicBezTo>
                              <a:pt x="0" y="307342"/>
                              <a:pt x="14609" y="321950"/>
                              <a:pt x="32612" y="321950"/>
                            </a:cubicBezTo>
                            <a:lnTo>
                              <a:pt x="289338" y="321950"/>
                            </a:lnTo>
                            <a:cubicBezTo>
                              <a:pt x="307342" y="321950"/>
                              <a:pt x="321950" y="307342"/>
                              <a:pt x="321950" y="289338"/>
                            </a:cubicBezTo>
                            <a:lnTo>
                              <a:pt x="321950" y="32612"/>
                            </a:lnTo>
                            <a:cubicBezTo>
                              <a:pt x="321950" y="14609"/>
                              <a:pt x="307342" y="0"/>
                              <a:pt x="289338" y="0"/>
                            </a:cubicBezTo>
                            <a:close/>
                            <a:moveTo>
                              <a:pt x="265793" y="116655"/>
                            </a:moveTo>
                            <a:lnTo>
                              <a:pt x="166883" y="240184"/>
                            </a:lnTo>
                            <a:cubicBezTo>
                              <a:pt x="160653" y="247961"/>
                              <a:pt x="151501" y="252043"/>
                              <a:pt x="142220" y="252043"/>
                            </a:cubicBezTo>
                            <a:cubicBezTo>
                              <a:pt x="135603" y="252043"/>
                              <a:pt x="128900" y="249981"/>
                              <a:pt x="123229" y="245684"/>
                            </a:cubicBezTo>
                            <a:lnTo>
                              <a:pt x="57533" y="196143"/>
                            </a:lnTo>
                            <a:cubicBezTo>
                              <a:pt x="43611" y="185660"/>
                              <a:pt x="40861" y="165852"/>
                              <a:pt x="51345" y="151931"/>
                            </a:cubicBezTo>
                            <a:cubicBezTo>
                              <a:pt x="61872" y="138009"/>
                              <a:pt x="81637" y="135217"/>
                              <a:pt x="95558" y="145743"/>
                            </a:cubicBezTo>
                            <a:lnTo>
                              <a:pt x="136763" y="176808"/>
                            </a:lnTo>
                            <a:lnTo>
                              <a:pt x="216467" y="77211"/>
                            </a:lnTo>
                            <a:cubicBezTo>
                              <a:pt x="227380" y="63634"/>
                              <a:pt x="247231" y="61400"/>
                              <a:pt x="260894" y="72313"/>
                            </a:cubicBezTo>
                            <a:cubicBezTo>
                              <a:pt x="274515" y="83227"/>
                              <a:pt x="276706" y="103120"/>
                              <a:pt x="265793" y="116698"/>
                            </a:cubicBezTo>
                            <a:close/>
                          </a:path>
                        </a:pathLst>
                      </a:custGeom>
                      <a:solidFill>
                        <a:srgbClr val="286EB4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/>
                      </a:p>
                    </p:txBody>
                  </p:sp>
                </p:grpSp>
              </p:grpSp>
              <p:grpSp>
                <p:nvGrpSpPr>
                  <p:cNvPr id="45" name="그룹 44">
                    <a:extLst>
                      <a:ext uri="{FF2B5EF4-FFF2-40B4-BE49-F238E27FC236}">
                        <a16:creationId xmlns:a16="http://schemas.microsoft.com/office/drawing/2014/main" id="{32D0E545-AB61-7989-9508-E7E58DC9CAF0}"/>
                      </a:ext>
                    </a:extLst>
                  </p:cNvPr>
                  <p:cNvGrpSpPr/>
                  <p:nvPr/>
                </p:nvGrpSpPr>
                <p:grpSpPr>
                  <a:xfrm>
                    <a:off x="10080312" y="2451343"/>
                    <a:ext cx="5183840" cy="179417"/>
                    <a:chOff x="10080312" y="2451343"/>
                    <a:chExt cx="5183840" cy="179417"/>
                  </a:xfrm>
                </p:grpSpPr>
                <p:sp>
                  <p:nvSpPr>
                    <p:cNvPr id="46" name="TextBox 45">
                      <a:extLst>
                        <a:ext uri="{FF2B5EF4-FFF2-40B4-BE49-F238E27FC236}">
                          <a16:creationId xmlns:a16="http://schemas.microsoft.com/office/drawing/2014/main" id="{043BDEAE-C7B8-04A2-F9DF-F6E7EC24CDC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0300586" y="2451343"/>
                      <a:ext cx="4963566" cy="179417"/>
                    </a:xfrm>
                    <a:prstGeom prst="rect">
                      <a:avLst/>
                    </a:prstGeom>
                  </p:spPr>
                  <p:txBody>
                    <a:bodyPr wrap="none" lIns="0" tIns="0" rIns="0" bIns="0" rtlCol="0" anchor="t">
                      <a:spAutoFit/>
                    </a:bodyPr>
                    <a:lstStyle/>
                    <a:p>
                      <a:r>
                        <a:rPr lang="ko-KR" altLang="en-US" sz="1200" b="1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</a:rPr>
                        <a:t>교수 </a:t>
                      </a:r>
                      <a:r>
                        <a:rPr lang="en-US" altLang="ko-KR" sz="1200" b="1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</a:rPr>
                        <a:t>· </a:t>
                      </a:r>
                      <a:r>
                        <a:rPr lang="ko-KR" altLang="en-US" sz="1200" b="1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</a:rPr>
                        <a:t>학습 방법 및 평가에 학생 맞춤형 지원 및 보충지도 방안 등의 내용을 추가</a:t>
                      </a:r>
                    </a:p>
                  </p:txBody>
                </p:sp>
                <p:grpSp>
                  <p:nvGrpSpPr>
                    <p:cNvPr id="47" name="그룹 46">
                      <a:extLst>
                        <a:ext uri="{FF2B5EF4-FFF2-40B4-BE49-F238E27FC236}">
                          <a16:creationId xmlns:a16="http://schemas.microsoft.com/office/drawing/2014/main" id="{F333DDD6-9D92-92AF-72BC-03DC4B0DF88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080312" y="2471521"/>
                      <a:ext cx="144311" cy="144311"/>
                      <a:chOff x="9536821" y="1855939"/>
                      <a:chExt cx="144016" cy="144016"/>
                    </a:xfrm>
                  </p:grpSpPr>
                  <p:sp>
                    <p:nvSpPr>
                      <p:cNvPr id="48" name="그래픽 64">
                        <a:extLst>
                          <a:ext uri="{FF2B5EF4-FFF2-40B4-BE49-F238E27FC236}">
                            <a16:creationId xmlns:a16="http://schemas.microsoft.com/office/drawing/2014/main" id="{FABC04D3-2959-D527-8707-1464E8C1821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536821" y="1855939"/>
                        <a:ext cx="144016" cy="144016"/>
                      </a:xfrm>
                      <a:prstGeom prst="roundRect">
                        <a:avLst/>
                      </a:prstGeom>
                      <a:solidFill>
                        <a:schemeClr val="bg1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wrap="none" rtlCol="0" anchor="ctr"/>
                      <a:lstStyle/>
                      <a:p>
                        <a:endParaRPr lang="ko-KR" altLang="en-US" dirty="0"/>
                      </a:p>
                    </p:txBody>
                  </p:sp>
                  <p:sp>
                    <p:nvSpPr>
                      <p:cNvPr id="49" name="그래픽 64">
                        <a:extLst>
                          <a:ext uri="{FF2B5EF4-FFF2-40B4-BE49-F238E27FC236}">
                            <a16:creationId xmlns:a16="http://schemas.microsoft.com/office/drawing/2014/main" id="{BCC6BA07-47AC-7DF5-299A-A45FA9395D3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536821" y="1855939"/>
                        <a:ext cx="144016" cy="144016"/>
                      </a:xfrm>
                      <a:custGeom>
                        <a:avLst/>
                        <a:gdLst>
                          <a:gd name="connsiteX0" fmla="*/ 289338 w 321950"/>
                          <a:gd name="connsiteY0" fmla="*/ 0 h 321950"/>
                          <a:gd name="connsiteX1" fmla="*/ 32612 w 321950"/>
                          <a:gd name="connsiteY1" fmla="*/ 0 h 321950"/>
                          <a:gd name="connsiteX2" fmla="*/ 0 w 321950"/>
                          <a:gd name="connsiteY2" fmla="*/ 32612 h 321950"/>
                          <a:gd name="connsiteX3" fmla="*/ 0 w 321950"/>
                          <a:gd name="connsiteY3" fmla="*/ 289338 h 321950"/>
                          <a:gd name="connsiteX4" fmla="*/ 32612 w 321950"/>
                          <a:gd name="connsiteY4" fmla="*/ 321950 h 321950"/>
                          <a:gd name="connsiteX5" fmla="*/ 289338 w 321950"/>
                          <a:gd name="connsiteY5" fmla="*/ 321950 h 321950"/>
                          <a:gd name="connsiteX6" fmla="*/ 321950 w 321950"/>
                          <a:gd name="connsiteY6" fmla="*/ 289338 h 321950"/>
                          <a:gd name="connsiteX7" fmla="*/ 321950 w 321950"/>
                          <a:gd name="connsiteY7" fmla="*/ 32612 h 321950"/>
                          <a:gd name="connsiteX8" fmla="*/ 289338 w 321950"/>
                          <a:gd name="connsiteY8" fmla="*/ 0 h 321950"/>
                          <a:gd name="connsiteX9" fmla="*/ 265793 w 321950"/>
                          <a:gd name="connsiteY9" fmla="*/ 116655 h 321950"/>
                          <a:gd name="connsiteX10" fmla="*/ 166883 w 321950"/>
                          <a:gd name="connsiteY10" fmla="*/ 240184 h 321950"/>
                          <a:gd name="connsiteX11" fmla="*/ 142220 w 321950"/>
                          <a:gd name="connsiteY11" fmla="*/ 252043 h 321950"/>
                          <a:gd name="connsiteX12" fmla="*/ 123229 w 321950"/>
                          <a:gd name="connsiteY12" fmla="*/ 245684 h 321950"/>
                          <a:gd name="connsiteX13" fmla="*/ 57533 w 321950"/>
                          <a:gd name="connsiteY13" fmla="*/ 196143 h 321950"/>
                          <a:gd name="connsiteX14" fmla="*/ 51345 w 321950"/>
                          <a:gd name="connsiteY14" fmla="*/ 151931 h 321950"/>
                          <a:gd name="connsiteX15" fmla="*/ 95558 w 321950"/>
                          <a:gd name="connsiteY15" fmla="*/ 145743 h 321950"/>
                          <a:gd name="connsiteX16" fmla="*/ 136763 w 321950"/>
                          <a:gd name="connsiteY16" fmla="*/ 176808 h 321950"/>
                          <a:gd name="connsiteX17" fmla="*/ 216467 w 321950"/>
                          <a:gd name="connsiteY17" fmla="*/ 77211 h 321950"/>
                          <a:gd name="connsiteX18" fmla="*/ 260894 w 321950"/>
                          <a:gd name="connsiteY18" fmla="*/ 72313 h 321950"/>
                          <a:gd name="connsiteX19" fmla="*/ 265793 w 321950"/>
                          <a:gd name="connsiteY19" fmla="*/ 116698 h 32195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</a:cxnLst>
                        <a:rect l="l" t="t" r="r" b="b"/>
                        <a:pathLst>
                          <a:path w="321950" h="321950">
                            <a:moveTo>
                              <a:pt x="289338" y="0"/>
                            </a:moveTo>
                            <a:lnTo>
                              <a:pt x="32612" y="0"/>
                            </a:lnTo>
                            <a:cubicBezTo>
                              <a:pt x="14609" y="0"/>
                              <a:pt x="0" y="14566"/>
                              <a:pt x="0" y="32612"/>
                            </a:cubicBezTo>
                            <a:lnTo>
                              <a:pt x="0" y="289338"/>
                            </a:lnTo>
                            <a:cubicBezTo>
                              <a:pt x="0" y="307342"/>
                              <a:pt x="14609" y="321950"/>
                              <a:pt x="32612" y="321950"/>
                            </a:cubicBezTo>
                            <a:lnTo>
                              <a:pt x="289338" y="321950"/>
                            </a:lnTo>
                            <a:cubicBezTo>
                              <a:pt x="307342" y="321950"/>
                              <a:pt x="321950" y="307342"/>
                              <a:pt x="321950" y="289338"/>
                            </a:cubicBezTo>
                            <a:lnTo>
                              <a:pt x="321950" y="32612"/>
                            </a:lnTo>
                            <a:cubicBezTo>
                              <a:pt x="321950" y="14609"/>
                              <a:pt x="307342" y="0"/>
                              <a:pt x="289338" y="0"/>
                            </a:cubicBezTo>
                            <a:close/>
                            <a:moveTo>
                              <a:pt x="265793" y="116655"/>
                            </a:moveTo>
                            <a:lnTo>
                              <a:pt x="166883" y="240184"/>
                            </a:lnTo>
                            <a:cubicBezTo>
                              <a:pt x="160653" y="247961"/>
                              <a:pt x="151501" y="252043"/>
                              <a:pt x="142220" y="252043"/>
                            </a:cubicBezTo>
                            <a:cubicBezTo>
                              <a:pt x="135603" y="252043"/>
                              <a:pt x="128900" y="249981"/>
                              <a:pt x="123229" y="245684"/>
                            </a:cubicBezTo>
                            <a:lnTo>
                              <a:pt x="57533" y="196143"/>
                            </a:lnTo>
                            <a:cubicBezTo>
                              <a:pt x="43611" y="185660"/>
                              <a:pt x="40861" y="165852"/>
                              <a:pt x="51345" y="151931"/>
                            </a:cubicBezTo>
                            <a:cubicBezTo>
                              <a:pt x="61872" y="138009"/>
                              <a:pt x="81637" y="135217"/>
                              <a:pt x="95558" y="145743"/>
                            </a:cubicBezTo>
                            <a:lnTo>
                              <a:pt x="136763" y="176808"/>
                            </a:lnTo>
                            <a:lnTo>
                              <a:pt x="216467" y="77211"/>
                            </a:lnTo>
                            <a:cubicBezTo>
                              <a:pt x="227380" y="63634"/>
                              <a:pt x="247231" y="61400"/>
                              <a:pt x="260894" y="72313"/>
                            </a:cubicBezTo>
                            <a:cubicBezTo>
                              <a:pt x="274515" y="83227"/>
                              <a:pt x="276706" y="103120"/>
                              <a:pt x="265793" y="116698"/>
                            </a:cubicBezTo>
                            <a:close/>
                          </a:path>
                        </a:pathLst>
                      </a:custGeom>
                      <a:solidFill>
                        <a:srgbClr val="286EB4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/>
                      </a:p>
                    </p:txBody>
                  </p:sp>
                </p:grpSp>
              </p:grpSp>
            </p:grpSp>
          </p:grpSp>
        </p:grpSp>
        <p:grpSp>
          <p:nvGrpSpPr>
            <p:cNvPr id="19" name="그룹 18">
              <a:extLst>
                <a:ext uri="{FF2B5EF4-FFF2-40B4-BE49-F238E27FC236}">
                  <a16:creationId xmlns:a16="http://schemas.microsoft.com/office/drawing/2014/main" id="{7136A487-D6AF-2AF3-C696-062F8DD536F2}"/>
                </a:ext>
              </a:extLst>
            </p:cNvPr>
            <p:cNvGrpSpPr/>
            <p:nvPr/>
          </p:nvGrpSpPr>
          <p:grpSpPr>
            <a:xfrm>
              <a:off x="427582" y="4700910"/>
              <a:ext cx="8288838" cy="1433540"/>
              <a:chOff x="427582" y="4640621"/>
              <a:chExt cx="8288838" cy="1433540"/>
            </a:xfrm>
          </p:grpSpPr>
          <p:grpSp>
            <p:nvGrpSpPr>
              <p:cNvPr id="20" name="그룹 19">
                <a:extLst>
                  <a:ext uri="{FF2B5EF4-FFF2-40B4-BE49-F238E27FC236}">
                    <a16:creationId xmlns:a16="http://schemas.microsoft.com/office/drawing/2014/main" id="{924FB148-6D95-73D8-C194-33E3EFB10ECB}"/>
                  </a:ext>
                </a:extLst>
              </p:cNvPr>
              <p:cNvGrpSpPr/>
              <p:nvPr/>
            </p:nvGrpSpPr>
            <p:grpSpPr>
              <a:xfrm>
                <a:off x="431798" y="4640621"/>
                <a:ext cx="7192410" cy="570801"/>
                <a:chOff x="468311" y="3486849"/>
                <a:chExt cx="6900141" cy="547606"/>
              </a:xfrm>
            </p:grpSpPr>
            <p:grpSp>
              <p:nvGrpSpPr>
                <p:cNvPr id="34" name="그룹 33">
                  <a:extLst>
                    <a:ext uri="{FF2B5EF4-FFF2-40B4-BE49-F238E27FC236}">
                      <a16:creationId xmlns:a16="http://schemas.microsoft.com/office/drawing/2014/main" id="{ADA6E66B-D4A9-9217-3EDA-E0100B0AA2B3}"/>
                    </a:ext>
                  </a:extLst>
                </p:cNvPr>
                <p:cNvGrpSpPr/>
                <p:nvPr/>
              </p:nvGrpSpPr>
              <p:grpSpPr>
                <a:xfrm>
                  <a:off x="468311" y="3486849"/>
                  <a:ext cx="6900141" cy="547606"/>
                  <a:chOff x="2297798" y="1963577"/>
                  <a:chExt cx="7209523" cy="572160"/>
                </a:xfrm>
                <a:solidFill>
                  <a:srgbClr val="019E95"/>
                </a:solidFill>
              </p:grpSpPr>
              <p:sp>
                <p:nvSpPr>
                  <p:cNvPr id="36" name="사각형: 둥근 위쪽 모서리 35">
                    <a:extLst>
                      <a:ext uri="{FF2B5EF4-FFF2-40B4-BE49-F238E27FC236}">
                        <a16:creationId xmlns:a16="http://schemas.microsoft.com/office/drawing/2014/main" id="{230CE8AD-C09D-11C4-A6BB-FA8680989B6E}"/>
                      </a:ext>
                    </a:extLst>
                  </p:cNvPr>
                  <p:cNvSpPr/>
                  <p:nvPr/>
                </p:nvSpPr>
                <p:spPr>
                  <a:xfrm rot="10800000" flipH="1" flipV="1">
                    <a:off x="2297798" y="1963577"/>
                    <a:ext cx="6605741" cy="349854"/>
                  </a:xfrm>
                  <a:prstGeom prst="round2SameRect">
                    <a:avLst/>
                  </a:prstGeom>
                  <a:solidFill>
                    <a:srgbClr val="286EB4"/>
                  </a:solidFill>
                  <a:ln w="3192" cap="flat">
                    <a:noFill/>
                    <a:prstDash val="solid"/>
                    <a:miter/>
                  </a:ln>
                </p:spPr>
                <p:txBody>
                  <a:bodyPr wrap="square" rtlCol="0" anchor="ctr">
                    <a:noAutofit/>
                  </a:bodyPr>
                  <a:lstStyle/>
                  <a:p>
                    <a:endParaRPr lang="ko-KR" altLang="en-US" sz="1050" dirty="0"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endParaRPr>
                  </a:p>
                </p:txBody>
              </p:sp>
              <p:sp>
                <p:nvSpPr>
                  <p:cNvPr id="37" name="자유형: 도형 36">
                    <a:extLst>
                      <a:ext uri="{FF2B5EF4-FFF2-40B4-BE49-F238E27FC236}">
                        <a16:creationId xmlns:a16="http://schemas.microsoft.com/office/drawing/2014/main" id="{65180D87-5059-FAA3-7906-F03CCE8346A6}"/>
                      </a:ext>
                    </a:extLst>
                  </p:cNvPr>
                  <p:cNvSpPr/>
                  <p:nvPr/>
                </p:nvSpPr>
                <p:spPr>
                  <a:xfrm rot="10800000" flipH="1" flipV="1">
                    <a:off x="7796799" y="1963577"/>
                    <a:ext cx="1710522" cy="349854"/>
                  </a:xfrm>
                  <a:custGeom>
                    <a:avLst/>
                    <a:gdLst>
                      <a:gd name="connsiteX0" fmla="*/ 0 w 1710522"/>
                      <a:gd name="connsiteY0" fmla="*/ 349854 h 349854"/>
                      <a:gd name="connsiteX1" fmla="*/ 247306 w 1710522"/>
                      <a:gd name="connsiteY1" fmla="*/ 349854 h 349854"/>
                      <a:gd name="connsiteX2" fmla="*/ 292462 w 1710522"/>
                      <a:gd name="connsiteY2" fmla="*/ 349854 h 349854"/>
                      <a:gd name="connsiteX3" fmla="*/ 539769 w 1710522"/>
                      <a:gd name="connsiteY3" fmla="*/ 349854 h 349854"/>
                      <a:gd name="connsiteX4" fmla="*/ 1037059 w 1710522"/>
                      <a:gd name="connsiteY4" fmla="*/ 349854 h 349854"/>
                      <a:gd name="connsiteX5" fmla="*/ 1284365 w 1710522"/>
                      <a:gd name="connsiteY5" fmla="*/ 349854 h 349854"/>
                      <a:gd name="connsiteX6" fmla="*/ 1329522 w 1710522"/>
                      <a:gd name="connsiteY6" fmla="*/ 349854 h 349854"/>
                      <a:gd name="connsiteX7" fmla="*/ 1372618 w 1710522"/>
                      <a:gd name="connsiteY7" fmla="*/ 349854 h 349854"/>
                      <a:gd name="connsiteX8" fmla="*/ 1372618 w 1710522"/>
                      <a:gd name="connsiteY8" fmla="*/ 349853 h 349854"/>
                      <a:gd name="connsiteX9" fmla="*/ 1418060 w 1710522"/>
                      <a:gd name="connsiteY9" fmla="*/ 349853 h 349854"/>
                      <a:gd name="connsiteX10" fmla="*/ 1463216 w 1710522"/>
                      <a:gd name="connsiteY10" fmla="*/ 349853 h 349854"/>
                      <a:gd name="connsiteX11" fmla="*/ 1710522 w 1710522"/>
                      <a:gd name="connsiteY11" fmla="*/ 349853 h 349854"/>
                      <a:gd name="connsiteX12" fmla="*/ 1695093 w 1710522"/>
                      <a:gd name="connsiteY12" fmla="*/ 342193 h 349854"/>
                      <a:gd name="connsiteX13" fmla="*/ 1674521 w 1710522"/>
                      <a:gd name="connsiteY13" fmla="*/ 329424 h 349854"/>
                      <a:gd name="connsiteX14" fmla="*/ 1648805 w 1710522"/>
                      <a:gd name="connsiteY14" fmla="*/ 308994 h 349854"/>
                      <a:gd name="connsiteX15" fmla="*/ 1617946 w 1710522"/>
                      <a:gd name="connsiteY15" fmla="*/ 275797 h 349854"/>
                      <a:gd name="connsiteX16" fmla="*/ 1602516 w 1710522"/>
                      <a:gd name="connsiteY16" fmla="*/ 255368 h 349854"/>
                      <a:gd name="connsiteX17" fmla="*/ 1584516 w 1710522"/>
                      <a:gd name="connsiteY17" fmla="*/ 232385 h 349854"/>
                      <a:gd name="connsiteX18" fmla="*/ 1566517 w 1710522"/>
                      <a:gd name="connsiteY18" fmla="*/ 204295 h 349854"/>
                      <a:gd name="connsiteX19" fmla="*/ 1548514 w 1710522"/>
                      <a:gd name="connsiteY19" fmla="*/ 171097 h 349854"/>
                      <a:gd name="connsiteX20" fmla="*/ 1527942 w 1710522"/>
                      <a:gd name="connsiteY20" fmla="*/ 135345 h 349854"/>
                      <a:gd name="connsiteX21" fmla="*/ 1509941 w 1710522"/>
                      <a:gd name="connsiteY21" fmla="*/ 94487 h 349854"/>
                      <a:gd name="connsiteX22" fmla="*/ 1494514 w 1710522"/>
                      <a:gd name="connsiteY22" fmla="*/ 63842 h 349854"/>
                      <a:gd name="connsiteX23" fmla="*/ 1476511 w 1710522"/>
                      <a:gd name="connsiteY23" fmla="*/ 40859 h 349854"/>
                      <a:gd name="connsiteX24" fmla="*/ 1458509 w 1710522"/>
                      <a:gd name="connsiteY24" fmla="*/ 22983 h 349854"/>
                      <a:gd name="connsiteX25" fmla="*/ 1437937 w 1710522"/>
                      <a:gd name="connsiteY25" fmla="*/ 12768 h 349854"/>
                      <a:gd name="connsiteX26" fmla="*/ 1417364 w 1710522"/>
                      <a:gd name="connsiteY26" fmla="*/ 5108 h 349854"/>
                      <a:gd name="connsiteX27" fmla="*/ 1396793 w 1710522"/>
                      <a:gd name="connsiteY27" fmla="*/ 2555 h 349854"/>
                      <a:gd name="connsiteX28" fmla="*/ 1372618 w 1710522"/>
                      <a:gd name="connsiteY28" fmla="*/ 954 h 349854"/>
                      <a:gd name="connsiteX29" fmla="*/ 1372618 w 1710522"/>
                      <a:gd name="connsiteY29" fmla="*/ 1 h 349854"/>
                      <a:gd name="connsiteX30" fmla="*/ 1358235 w 1710522"/>
                      <a:gd name="connsiteY30" fmla="*/ 1 h 349854"/>
                      <a:gd name="connsiteX31" fmla="*/ 1358220 w 1710522"/>
                      <a:gd name="connsiteY31" fmla="*/ 0 h 349854"/>
                      <a:gd name="connsiteX32" fmla="*/ 1110913 w 1710522"/>
                      <a:gd name="connsiteY32" fmla="*/ 0 h 349854"/>
                      <a:gd name="connsiteX33" fmla="*/ 1065757 w 1710522"/>
                      <a:gd name="connsiteY33" fmla="*/ 0 h 349854"/>
                      <a:gd name="connsiteX34" fmla="*/ 818451 w 1710522"/>
                      <a:gd name="connsiteY34" fmla="*/ 0 h 349854"/>
                      <a:gd name="connsiteX35" fmla="*/ 337904 w 1710522"/>
                      <a:gd name="connsiteY35" fmla="*/ 0 h 349854"/>
                      <a:gd name="connsiteX36" fmla="*/ 337904 w 1710522"/>
                      <a:gd name="connsiteY36" fmla="*/ 955 h 349854"/>
                      <a:gd name="connsiteX37" fmla="*/ 313730 w 1710522"/>
                      <a:gd name="connsiteY37" fmla="*/ 2556 h 349854"/>
                      <a:gd name="connsiteX38" fmla="*/ 293159 w 1710522"/>
                      <a:gd name="connsiteY38" fmla="*/ 5109 h 349854"/>
                      <a:gd name="connsiteX39" fmla="*/ 272585 w 1710522"/>
                      <a:gd name="connsiteY39" fmla="*/ 12769 h 349854"/>
                      <a:gd name="connsiteX40" fmla="*/ 252013 w 1710522"/>
                      <a:gd name="connsiteY40" fmla="*/ 22984 h 349854"/>
                      <a:gd name="connsiteX41" fmla="*/ 234011 w 1710522"/>
                      <a:gd name="connsiteY41" fmla="*/ 40860 h 349854"/>
                      <a:gd name="connsiteX42" fmla="*/ 216009 w 1710522"/>
                      <a:gd name="connsiteY42" fmla="*/ 63843 h 349854"/>
                      <a:gd name="connsiteX43" fmla="*/ 200581 w 1710522"/>
                      <a:gd name="connsiteY43" fmla="*/ 94488 h 349854"/>
                      <a:gd name="connsiteX44" fmla="*/ 182581 w 1710522"/>
                      <a:gd name="connsiteY44" fmla="*/ 135346 h 349854"/>
                      <a:gd name="connsiteX45" fmla="*/ 162008 w 1710522"/>
                      <a:gd name="connsiteY45" fmla="*/ 171098 h 349854"/>
                      <a:gd name="connsiteX46" fmla="*/ 144006 w 1710522"/>
                      <a:gd name="connsiteY46" fmla="*/ 204296 h 349854"/>
                      <a:gd name="connsiteX47" fmla="*/ 126006 w 1710522"/>
                      <a:gd name="connsiteY47" fmla="*/ 232386 h 349854"/>
                      <a:gd name="connsiteX48" fmla="*/ 108006 w 1710522"/>
                      <a:gd name="connsiteY48" fmla="*/ 255369 h 349854"/>
                      <a:gd name="connsiteX49" fmla="*/ 92576 w 1710522"/>
                      <a:gd name="connsiteY49" fmla="*/ 275798 h 349854"/>
                      <a:gd name="connsiteX50" fmla="*/ 61718 w 1710522"/>
                      <a:gd name="connsiteY50" fmla="*/ 308995 h 349854"/>
                      <a:gd name="connsiteX51" fmla="*/ 36002 w 1710522"/>
                      <a:gd name="connsiteY51" fmla="*/ 329426 h 349854"/>
                      <a:gd name="connsiteX52" fmla="*/ 15429 w 1710522"/>
                      <a:gd name="connsiteY52" fmla="*/ 342194 h 3498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</a:cxnLst>
                    <a:rect l="l" t="t" r="r" b="b"/>
                    <a:pathLst>
                      <a:path w="1710522" h="349854">
                        <a:moveTo>
                          <a:pt x="0" y="349854"/>
                        </a:moveTo>
                        <a:lnTo>
                          <a:pt x="247306" y="349854"/>
                        </a:lnTo>
                        <a:lnTo>
                          <a:pt x="292462" y="349854"/>
                        </a:lnTo>
                        <a:lnTo>
                          <a:pt x="539769" y="349854"/>
                        </a:lnTo>
                        <a:lnTo>
                          <a:pt x="1037059" y="349854"/>
                        </a:lnTo>
                        <a:lnTo>
                          <a:pt x="1284365" y="349854"/>
                        </a:lnTo>
                        <a:lnTo>
                          <a:pt x="1329522" y="349854"/>
                        </a:lnTo>
                        <a:lnTo>
                          <a:pt x="1372618" y="349854"/>
                        </a:lnTo>
                        <a:lnTo>
                          <a:pt x="1372618" y="349853"/>
                        </a:lnTo>
                        <a:lnTo>
                          <a:pt x="1418060" y="349853"/>
                        </a:lnTo>
                        <a:lnTo>
                          <a:pt x="1463216" y="349853"/>
                        </a:lnTo>
                        <a:lnTo>
                          <a:pt x="1710522" y="349853"/>
                        </a:lnTo>
                        <a:lnTo>
                          <a:pt x="1695093" y="342193"/>
                        </a:lnTo>
                        <a:lnTo>
                          <a:pt x="1674521" y="329424"/>
                        </a:lnTo>
                        <a:lnTo>
                          <a:pt x="1648805" y="308994"/>
                        </a:lnTo>
                        <a:lnTo>
                          <a:pt x="1617946" y="275797"/>
                        </a:lnTo>
                        <a:lnTo>
                          <a:pt x="1602516" y="255368"/>
                        </a:lnTo>
                        <a:lnTo>
                          <a:pt x="1584516" y="232385"/>
                        </a:lnTo>
                        <a:lnTo>
                          <a:pt x="1566517" y="204295"/>
                        </a:lnTo>
                        <a:lnTo>
                          <a:pt x="1548514" y="171097"/>
                        </a:lnTo>
                        <a:lnTo>
                          <a:pt x="1527942" y="135345"/>
                        </a:lnTo>
                        <a:lnTo>
                          <a:pt x="1509941" y="94487"/>
                        </a:lnTo>
                        <a:lnTo>
                          <a:pt x="1494514" y="63842"/>
                        </a:lnTo>
                        <a:lnTo>
                          <a:pt x="1476511" y="40859"/>
                        </a:lnTo>
                        <a:lnTo>
                          <a:pt x="1458509" y="22983"/>
                        </a:lnTo>
                        <a:lnTo>
                          <a:pt x="1437937" y="12768"/>
                        </a:lnTo>
                        <a:lnTo>
                          <a:pt x="1417364" y="5108"/>
                        </a:lnTo>
                        <a:lnTo>
                          <a:pt x="1396793" y="2555"/>
                        </a:lnTo>
                        <a:lnTo>
                          <a:pt x="1372618" y="954"/>
                        </a:lnTo>
                        <a:lnTo>
                          <a:pt x="1372618" y="1"/>
                        </a:lnTo>
                        <a:lnTo>
                          <a:pt x="1358235" y="1"/>
                        </a:lnTo>
                        <a:lnTo>
                          <a:pt x="1358220" y="0"/>
                        </a:lnTo>
                        <a:lnTo>
                          <a:pt x="1110913" y="0"/>
                        </a:lnTo>
                        <a:lnTo>
                          <a:pt x="1065757" y="0"/>
                        </a:lnTo>
                        <a:lnTo>
                          <a:pt x="818451" y="0"/>
                        </a:lnTo>
                        <a:lnTo>
                          <a:pt x="337904" y="0"/>
                        </a:lnTo>
                        <a:lnTo>
                          <a:pt x="337904" y="955"/>
                        </a:lnTo>
                        <a:lnTo>
                          <a:pt x="313730" y="2556"/>
                        </a:lnTo>
                        <a:lnTo>
                          <a:pt x="293159" y="5109"/>
                        </a:lnTo>
                        <a:lnTo>
                          <a:pt x="272585" y="12769"/>
                        </a:lnTo>
                        <a:lnTo>
                          <a:pt x="252013" y="22984"/>
                        </a:lnTo>
                        <a:lnTo>
                          <a:pt x="234011" y="40860"/>
                        </a:lnTo>
                        <a:lnTo>
                          <a:pt x="216009" y="63843"/>
                        </a:lnTo>
                        <a:lnTo>
                          <a:pt x="200581" y="94488"/>
                        </a:lnTo>
                        <a:lnTo>
                          <a:pt x="182581" y="135346"/>
                        </a:lnTo>
                        <a:lnTo>
                          <a:pt x="162008" y="171098"/>
                        </a:lnTo>
                        <a:lnTo>
                          <a:pt x="144006" y="204296"/>
                        </a:lnTo>
                        <a:lnTo>
                          <a:pt x="126006" y="232386"/>
                        </a:lnTo>
                        <a:lnTo>
                          <a:pt x="108006" y="255369"/>
                        </a:lnTo>
                        <a:lnTo>
                          <a:pt x="92576" y="275798"/>
                        </a:lnTo>
                        <a:lnTo>
                          <a:pt x="61718" y="308995"/>
                        </a:lnTo>
                        <a:lnTo>
                          <a:pt x="36002" y="329426"/>
                        </a:lnTo>
                        <a:lnTo>
                          <a:pt x="15429" y="342194"/>
                        </a:lnTo>
                        <a:close/>
                      </a:path>
                    </a:pathLst>
                  </a:custGeom>
                  <a:solidFill>
                    <a:srgbClr val="286EB4"/>
                  </a:solidFill>
                  <a:ln w="3192" cap="flat">
                    <a:noFill/>
                    <a:prstDash val="solid"/>
                    <a:miter/>
                  </a:ln>
                </p:spPr>
                <p:txBody>
                  <a:bodyPr wrap="square" rtlCol="0" anchor="ctr">
                    <a:noAutofit/>
                  </a:bodyPr>
                  <a:lstStyle/>
                  <a:p>
                    <a:endParaRPr lang="ko-KR" altLang="en-US" sz="1050" dirty="0"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endParaRPr>
                  </a:p>
                </p:txBody>
              </p:sp>
              <p:sp>
                <p:nvSpPr>
                  <p:cNvPr id="38" name="사각형: 둥근 위쪽 모서리 37">
                    <a:extLst>
                      <a:ext uri="{FF2B5EF4-FFF2-40B4-BE49-F238E27FC236}">
                        <a16:creationId xmlns:a16="http://schemas.microsoft.com/office/drawing/2014/main" id="{032423F0-FBA0-82DA-135C-013EE40D5A6C}"/>
                      </a:ext>
                    </a:extLst>
                  </p:cNvPr>
                  <p:cNvSpPr/>
                  <p:nvPr/>
                </p:nvSpPr>
                <p:spPr>
                  <a:xfrm rot="10800000" flipH="1" flipV="1">
                    <a:off x="2297800" y="2185883"/>
                    <a:ext cx="1710522" cy="349854"/>
                  </a:xfrm>
                  <a:prstGeom prst="round2SameRect">
                    <a:avLst/>
                  </a:prstGeom>
                  <a:solidFill>
                    <a:srgbClr val="286EB4"/>
                  </a:solidFill>
                  <a:ln w="3192" cap="flat">
                    <a:noFill/>
                    <a:prstDash val="solid"/>
                    <a:miter/>
                  </a:ln>
                </p:spPr>
                <p:txBody>
                  <a:bodyPr wrap="square" rtlCol="0" anchor="ctr">
                    <a:noAutofit/>
                  </a:bodyPr>
                  <a:lstStyle/>
                  <a:p>
                    <a:endParaRPr lang="ko-KR" altLang="en-US" sz="1050" dirty="0"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endParaRPr>
                  </a:p>
                </p:txBody>
              </p:sp>
            </p:grpSp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19300BBF-C6FE-5FF7-7A10-C42D8911A4B4}"/>
                    </a:ext>
                  </a:extLst>
                </p:cNvPr>
                <p:cNvSpPr txBox="1"/>
                <p:nvPr/>
              </p:nvSpPr>
              <p:spPr>
                <a:xfrm>
                  <a:off x="548644" y="3554223"/>
                  <a:ext cx="6205280" cy="20668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 algn="ctr">
                    <a:defRPr sz="14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defRPr>
                  </a:lvl1pPr>
                </a:lstStyle>
                <a:p>
                  <a:pPr algn="l"/>
                  <a:r>
                    <a:rPr lang="ko-KR" altLang="en-US" dirty="0"/>
                    <a:t>교과 역량 구현 및 디지털 </a:t>
                  </a:r>
                  <a:r>
                    <a:rPr lang="en-US" altLang="ko-KR" dirty="0"/>
                    <a:t>·</a:t>
                  </a:r>
                  <a:r>
                    <a:rPr lang="ko-KR" altLang="en-US" dirty="0"/>
                    <a:t> </a:t>
                  </a:r>
                  <a:r>
                    <a:rPr lang="en-US" altLang="ko-KR" dirty="0"/>
                    <a:t>AI </a:t>
                  </a:r>
                  <a:r>
                    <a:rPr lang="ko-KR" altLang="en-US" dirty="0"/>
                    <a:t>교육환경을 고려한 영어과 교수 </a:t>
                  </a:r>
                  <a:r>
                    <a:rPr lang="en-US" altLang="ko-KR" dirty="0"/>
                    <a:t>·</a:t>
                  </a:r>
                  <a:r>
                    <a:rPr lang="ko-KR" altLang="en-US" dirty="0"/>
                    <a:t> 학습 및 평가 개발</a:t>
                  </a:r>
                </a:p>
              </p:txBody>
            </p:sp>
          </p:grpSp>
          <p:grpSp>
            <p:nvGrpSpPr>
              <p:cNvPr id="21" name="그룹 20">
                <a:extLst>
                  <a:ext uri="{FF2B5EF4-FFF2-40B4-BE49-F238E27FC236}">
                    <a16:creationId xmlns:a16="http://schemas.microsoft.com/office/drawing/2014/main" id="{178BF871-3F78-CB1F-72FD-B7F919D8D283}"/>
                  </a:ext>
                </a:extLst>
              </p:cNvPr>
              <p:cNvGrpSpPr/>
              <p:nvPr/>
            </p:nvGrpSpPr>
            <p:grpSpPr>
              <a:xfrm>
                <a:off x="427582" y="4971219"/>
                <a:ext cx="8288838" cy="1102942"/>
                <a:chOff x="427582" y="4971219"/>
                <a:chExt cx="8288838" cy="1102942"/>
              </a:xfrm>
            </p:grpSpPr>
            <p:sp>
              <p:nvSpPr>
                <p:cNvPr id="22" name="사각형: 둥근 모서리 21">
                  <a:extLst>
                    <a:ext uri="{FF2B5EF4-FFF2-40B4-BE49-F238E27FC236}">
                      <a16:creationId xmlns:a16="http://schemas.microsoft.com/office/drawing/2014/main" id="{85150D1A-3AD2-2BEE-1168-53E238397052}"/>
                    </a:ext>
                  </a:extLst>
                </p:cNvPr>
                <p:cNvSpPr/>
                <p:nvPr/>
              </p:nvSpPr>
              <p:spPr>
                <a:xfrm rot="16200000">
                  <a:off x="4020530" y="1378271"/>
                  <a:ext cx="1102942" cy="8288838"/>
                </a:xfrm>
                <a:prstGeom prst="roundRect">
                  <a:avLst>
                    <a:gd name="adj" fmla="val 5891"/>
                  </a:avLst>
                </a:prstGeom>
                <a:solidFill>
                  <a:srgbClr val="EEEEEE"/>
                </a:solidFill>
                <a:ln w="31750">
                  <a:solidFill>
                    <a:schemeClr val="bg1"/>
                  </a:solidFill>
                </a:ln>
                <a:effectLst>
                  <a:outerShdw dist="25400" dir="5400000" algn="t" rotWithShape="0">
                    <a:prstClr val="black">
                      <a:alpha val="2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 defTabSz="457200" latinLnBrk="0"/>
                  <a:endParaRPr lang="ko-KR" altLang="en-US" sz="1600" dirty="0">
                    <a:solidFill>
                      <a:srgbClr val="016762"/>
                    </a:solidFill>
                    <a:latin typeface="학교안심 산뜻돋움 M" panose="020B0603000000000000" pitchFamily="50" charset="-127"/>
                  </a:endParaRPr>
                </a:p>
              </p:txBody>
            </p:sp>
            <p:grpSp>
              <p:nvGrpSpPr>
                <p:cNvPr id="23" name="그룹 22">
                  <a:extLst>
                    <a:ext uri="{FF2B5EF4-FFF2-40B4-BE49-F238E27FC236}">
                      <a16:creationId xmlns:a16="http://schemas.microsoft.com/office/drawing/2014/main" id="{0C217228-FDC3-F1E7-6F97-9879BEAE8EE6}"/>
                    </a:ext>
                  </a:extLst>
                </p:cNvPr>
                <p:cNvGrpSpPr/>
                <p:nvPr/>
              </p:nvGrpSpPr>
              <p:grpSpPr>
                <a:xfrm>
                  <a:off x="592699" y="5116255"/>
                  <a:ext cx="6127371" cy="496068"/>
                  <a:chOff x="10080312" y="1846241"/>
                  <a:chExt cx="5953215" cy="481968"/>
                </a:xfrm>
              </p:grpSpPr>
              <p:grpSp>
                <p:nvGrpSpPr>
                  <p:cNvPr id="24" name="그룹 23">
                    <a:extLst>
                      <a:ext uri="{FF2B5EF4-FFF2-40B4-BE49-F238E27FC236}">
                        <a16:creationId xmlns:a16="http://schemas.microsoft.com/office/drawing/2014/main" id="{A91E9E18-B405-F4E8-FA44-CF1DD242B8E9}"/>
                      </a:ext>
                    </a:extLst>
                  </p:cNvPr>
                  <p:cNvGrpSpPr/>
                  <p:nvPr/>
                </p:nvGrpSpPr>
                <p:grpSpPr>
                  <a:xfrm>
                    <a:off x="10080312" y="1846241"/>
                    <a:ext cx="5953215" cy="179418"/>
                    <a:chOff x="10080312" y="1846241"/>
                    <a:chExt cx="5953215" cy="179418"/>
                  </a:xfrm>
                </p:grpSpPr>
                <p:sp>
                  <p:nvSpPr>
                    <p:cNvPr id="30" name="TextBox 29">
                      <a:extLst>
                        <a:ext uri="{FF2B5EF4-FFF2-40B4-BE49-F238E27FC236}">
                          <a16:creationId xmlns:a16="http://schemas.microsoft.com/office/drawing/2014/main" id="{9FE7614C-4341-41B1-CCEE-12EC8590D16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0300586" y="1846241"/>
                      <a:ext cx="5732941" cy="179418"/>
                    </a:xfrm>
                    <a:prstGeom prst="rect">
                      <a:avLst/>
                    </a:prstGeom>
                  </p:spPr>
                  <p:txBody>
                    <a:bodyPr wrap="none" lIns="0" tIns="0" rIns="0" bIns="0" rtlCol="0" anchor="t">
                      <a:spAutoFit/>
                    </a:bodyPr>
                    <a:lstStyle/>
                    <a:p>
                      <a:r>
                        <a:rPr lang="ko-KR" altLang="en-US" sz="1200" b="1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</a:rPr>
                        <a:t>교과 역량 구현 및 온 </a:t>
                      </a:r>
                      <a:r>
                        <a:rPr lang="en-US" altLang="ko-KR" sz="1200" b="1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</a:rPr>
                        <a:t>· </a:t>
                      </a:r>
                      <a:r>
                        <a:rPr lang="ko-KR" altLang="en-US" sz="1200" b="1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</a:rPr>
                        <a:t>오프라인 수업 상황</a:t>
                      </a:r>
                      <a:r>
                        <a:rPr lang="ko-KR" altLang="en-US" sz="1200" b="1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</a:rPr>
                        <a:t>을 고려한 영어과 교수 </a:t>
                      </a:r>
                      <a:r>
                        <a:rPr lang="en-US" altLang="ko-KR" sz="1200" b="1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</a:rPr>
                        <a:t>· </a:t>
                      </a:r>
                      <a:r>
                        <a:rPr lang="ko-KR" altLang="en-US" sz="1200" b="1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</a:rPr>
                        <a:t>학습 및 평가의 방향 개발</a:t>
                      </a:r>
                    </a:p>
                  </p:txBody>
                </p:sp>
                <p:grpSp>
                  <p:nvGrpSpPr>
                    <p:cNvPr id="31" name="그룹 30">
                      <a:extLst>
                        <a:ext uri="{FF2B5EF4-FFF2-40B4-BE49-F238E27FC236}">
                          <a16:creationId xmlns:a16="http://schemas.microsoft.com/office/drawing/2014/main" id="{444E5247-D558-C00A-556C-64F4BB47DEC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080312" y="1866419"/>
                      <a:ext cx="144311" cy="144311"/>
                      <a:chOff x="9536821" y="1855939"/>
                      <a:chExt cx="144016" cy="144016"/>
                    </a:xfrm>
                  </p:grpSpPr>
                  <p:sp>
                    <p:nvSpPr>
                      <p:cNvPr id="32" name="그래픽 64">
                        <a:extLst>
                          <a:ext uri="{FF2B5EF4-FFF2-40B4-BE49-F238E27FC236}">
                            <a16:creationId xmlns:a16="http://schemas.microsoft.com/office/drawing/2014/main" id="{A4CD18CA-5C55-BAB8-F714-5479853FAD6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536821" y="1855939"/>
                        <a:ext cx="144016" cy="144016"/>
                      </a:xfrm>
                      <a:prstGeom prst="roundRect">
                        <a:avLst/>
                      </a:prstGeom>
                      <a:solidFill>
                        <a:schemeClr val="bg1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wrap="none" rtlCol="0" anchor="ctr"/>
                      <a:lstStyle/>
                      <a:p>
                        <a:endParaRPr lang="ko-KR" altLang="en-US" dirty="0"/>
                      </a:p>
                    </p:txBody>
                  </p:sp>
                  <p:sp>
                    <p:nvSpPr>
                      <p:cNvPr id="33" name="그래픽 64">
                        <a:extLst>
                          <a:ext uri="{FF2B5EF4-FFF2-40B4-BE49-F238E27FC236}">
                            <a16:creationId xmlns:a16="http://schemas.microsoft.com/office/drawing/2014/main" id="{0E0A8640-C1C1-D478-D51B-10F8F000591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536821" y="1855939"/>
                        <a:ext cx="144016" cy="144016"/>
                      </a:xfrm>
                      <a:custGeom>
                        <a:avLst/>
                        <a:gdLst>
                          <a:gd name="connsiteX0" fmla="*/ 289338 w 321950"/>
                          <a:gd name="connsiteY0" fmla="*/ 0 h 321950"/>
                          <a:gd name="connsiteX1" fmla="*/ 32612 w 321950"/>
                          <a:gd name="connsiteY1" fmla="*/ 0 h 321950"/>
                          <a:gd name="connsiteX2" fmla="*/ 0 w 321950"/>
                          <a:gd name="connsiteY2" fmla="*/ 32612 h 321950"/>
                          <a:gd name="connsiteX3" fmla="*/ 0 w 321950"/>
                          <a:gd name="connsiteY3" fmla="*/ 289338 h 321950"/>
                          <a:gd name="connsiteX4" fmla="*/ 32612 w 321950"/>
                          <a:gd name="connsiteY4" fmla="*/ 321950 h 321950"/>
                          <a:gd name="connsiteX5" fmla="*/ 289338 w 321950"/>
                          <a:gd name="connsiteY5" fmla="*/ 321950 h 321950"/>
                          <a:gd name="connsiteX6" fmla="*/ 321950 w 321950"/>
                          <a:gd name="connsiteY6" fmla="*/ 289338 h 321950"/>
                          <a:gd name="connsiteX7" fmla="*/ 321950 w 321950"/>
                          <a:gd name="connsiteY7" fmla="*/ 32612 h 321950"/>
                          <a:gd name="connsiteX8" fmla="*/ 289338 w 321950"/>
                          <a:gd name="connsiteY8" fmla="*/ 0 h 321950"/>
                          <a:gd name="connsiteX9" fmla="*/ 265793 w 321950"/>
                          <a:gd name="connsiteY9" fmla="*/ 116655 h 321950"/>
                          <a:gd name="connsiteX10" fmla="*/ 166883 w 321950"/>
                          <a:gd name="connsiteY10" fmla="*/ 240184 h 321950"/>
                          <a:gd name="connsiteX11" fmla="*/ 142220 w 321950"/>
                          <a:gd name="connsiteY11" fmla="*/ 252043 h 321950"/>
                          <a:gd name="connsiteX12" fmla="*/ 123229 w 321950"/>
                          <a:gd name="connsiteY12" fmla="*/ 245684 h 321950"/>
                          <a:gd name="connsiteX13" fmla="*/ 57533 w 321950"/>
                          <a:gd name="connsiteY13" fmla="*/ 196143 h 321950"/>
                          <a:gd name="connsiteX14" fmla="*/ 51345 w 321950"/>
                          <a:gd name="connsiteY14" fmla="*/ 151931 h 321950"/>
                          <a:gd name="connsiteX15" fmla="*/ 95558 w 321950"/>
                          <a:gd name="connsiteY15" fmla="*/ 145743 h 321950"/>
                          <a:gd name="connsiteX16" fmla="*/ 136763 w 321950"/>
                          <a:gd name="connsiteY16" fmla="*/ 176808 h 321950"/>
                          <a:gd name="connsiteX17" fmla="*/ 216467 w 321950"/>
                          <a:gd name="connsiteY17" fmla="*/ 77211 h 321950"/>
                          <a:gd name="connsiteX18" fmla="*/ 260894 w 321950"/>
                          <a:gd name="connsiteY18" fmla="*/ 72313 h 321950"/>
                          <a:gd name="connsiteX19" fmla="*/ 265793 w 321950"/>
                          <a:gd name="connsiteY19" fmla="*/ 116698 h 32195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</a:cxnLst>
                        <a:rect l="l" t="t" r="r" b="b"/>
                        <a:pathLst>
                          <a:path w="321950" h="321950">
                            <a:moveTo>
                              <a:pt x="289338" y="0"/>
                            </a:moveTo>
                            <a:lnTo>
                              <a:pt x="32612" y="0"/>
                            </a:lnTo>
                            <a:cubicBezTo>
                              <a:pt x="14609" y="0"/>
                              <a:pt x="0" y="14566"/>
                              <a:pt x="0" y="32612"/>
                            </a:cubicBezTo>
                            <a:lnTo>
                              <a:pt x="0" y="289338"/>
                            </a:lnTo>
                            <a:cubicBezTo>
                              <a:pt x="0" y="307342"/>
                              <a:pt x="14609" y="321950"/>
                              <a:pt x="32612" y="321950"/>
                            </a:cubicBezTo>
                            <a:lnTo>
                              <a:pt x="289338" y="321950"/>
                            </a:lnTo>
                            <a:cubicBezTo>
                              <a:pt x="307342" y="321950"/>
                              <a:pt x="321950" y="307342"/>
                              <a:pt x="321950" y="289338"/>
                            </a:cubicBezTo>
                            <a:lnTo>
                              <a:pt x="321950" y="32612"/>
                            </a:lnTo>
                            <a:cubicBezTo>
                              <a:pt x="321950" y="14609"/>
                              <a:pt x="307342" y="0"/>
                              <a:pt x="289338" y="0"/>
                            </a:cubicBezTo>
                            <a:close/>
                            <a:moveTo>
                              <a:pt x="265793" y="116655"/>
                            </a:moveTo>
                            <a:lnTo>
                              <a:pt x="166883" y="240184"/>
                            </a:lnTo>
                            <a:cubicBezTo>
                              <a:pt x="160653" y="247961"/>
                              <a:pt x="151501" y="252043"/>
                              <a:pt x="142220" y="252043"/>
                            </a:cubicBezTo>
                            <a:cubicBezTo>
                              <a:pt x="135603" y="252043"/>
                              <a:pt x="128900" y="249981"/>
                              <a:pt x="123229" y="245684"/>
                            </a:cubicBezTo>
                            <a:lnTo>
                              <a:pt x="57533" y="196143"/>
                            </a:lnTo>
                            <a:cubicBezTo>
                              <a:pt x="43611" y="185660"/>
                              <a:pt x="40861" y="165852"/>
                              <a:pt x="51345" y="151931"/>
                            </a:cubicBezTo>
                            <a:cubicBezTo>
                              <a:pt x="61872" y="138009"/>
                              <a:pt x="81637" y="135217"/>
                              <a:pt x="95558" y="145743"/>
                            </a:cubicBezTo>
                            <a:lnTo>
                              <a:pt x="136763" y="176808"/>
                            </a:lnTo>
                            <a:lnTo>
                              <a:pt x="216467" y="77211"/>
                            </a:lnTo>
                            <a:cubicBezTo>
                              <a:pt x="227380" y="63634"/>
                              <a:pt x="247231" y="61400"/>
                              <a:pt x="260894" y="72313"/>
                            </a:cubicBezTo>
                            <a:cubicBezTo>
                              <a:pt x="274515" y="83227"/>
                              <a:pt x="276706" y="103120"/>
                              <a:pt x="265793" y="116698"/>
                            </a:cubicBezTo>
                            <a:close/>
                          </a:path>
                        </a:pathLst>
                      </a:custGeom>
                      <a:solidFill>
                        <a:srgbClr val="286EB4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/>
                      </a:p>
                    </p:txBody>
                  </p:sp>
                </p:grpSp>
              </p:grpSp>
              <p:grpSp>
                <p:nvGrpSpPr>
                  <p:cNvPr id="25" name="그룹 24">
                    <a:extLst>
                      <a:ext uri="{FF2B5EF4-FFF2-40B4-BE49-F238E27FC236}">
                        <a16:creationId xmlns:a16="http://schemas.microsoft.com/office/drawing/2014/main" id="{EB609B4C-990C-E800-1585-18FBEFD60224}"/>
                      </a:ext>
                    </a:extLst>
                  </p:cNvPr>
                  <p:cNvGrpSpPr/>
                  <p:nvPr/>
                </p:nvGrpSpPr>
                <p:grpSpPr>
                  <a:xfrm>
                    <a:off x="10080312" y="2148792"/>
                    <a:ext cx="4674556" cy="179417"/>
                    <a:chOff x="10080312" y="2148792"/>
                    <a:chExt cx="4674556" cy="179417"/>
                  </a:xfrm>
                </p:grpSpPr>
                <p:sp>
                  <p:nvSpPr>
                    <p:cNvPr id="26" name="TextBox 25">
                      <a:extLst>
                        <a:ext uri="{FF2B5EF4-FFF2-40B4-BE49-F238E27FC236}">
                          <a16:creationId xmlns:a16="http://schemas.microsoft.com/office/drawing/2014/main" id="{FACDC646-A94F-4244-9DD6-F2A7814C940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0300586" y="2148792"/>
                      <a:ext cx="4454282" cy="179417"/>
                    </a:xfrm>
                    <a:prstGeom prst="rect">
                      <a:avLst/>
                    </a:prstGeom>
                  </p:spPr>
                  <p:txBody>
                    <a:bodyPr wrap="none" lIns="0" tIns="0" rIns="0" bIns="0" rtlCol="0" anchor="t">
                      <a:spAutoFit/>
                    </a:bodyPr>
                    <a:lstStyle/>
                    <a:p>
                      <a:r>
                        <a:rPr lang="ko-KR" altLang="en-US" sz="1200" b="1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</a:rPr>
                        <a:t>에듀테크</a:t>
                      </a:r>
                      <a:r>
                        <a:rPr lang="en-US" altLang="ko-KR" sz="1200" b="1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</a:rPr>
                        <a:t>, </a:t>
                      </a:r>
                      <a:r>
                        <a:rPr lang="ko-KR" altLang="en-US" sz="1200" b="1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</a:rPr>
                        <a:t>온라인 학습 플랫폼과 </a:t>
                      </a:r>
                      <a:r>
                        <a:rPr lang="en-US" altLang="ko-KR" sz="1200" b="1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</a:rPr>
                        <a:t>AI </a:t>
                      </a:r>
                      <a:r>
                        <a:rPr lang="ko-KR" altLang="en-US" sz="1200" b="1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</a:rPr>
                        <a:t>등을 활용한 영어과 평가의 방향 기술</a:t>
                      </a:r>
                    </a:p>
                  </p:txBody>
                </p:sp>
                <p:grpSp>
                  <p:nvGrpSpPr>
                    <p:cNvPr id="27" name="그룹 26">
                      <a:extLst>
                        <a:ext uri="{FF2B5EF4-FFF2-40B4-BE49-F238E27FC236}">
                          <a16:creationId xmlns:a16="http://schemas.microsoft.com/office/drawing/2014/main" id="{8651E2C4-0D60-44B0-BBB8-E37071C129C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080312" y="2168970"/>
                      <a:ext cx="144311" cy="144311"/>
                      <a:chOff x="9536821" y="1855939"/>
                      <a:chExt cx="144016" cy="144016"/>
                    </a:xfrm>
                  </p:grpSpPr>
                  <p:sp>
                    <p:nvSpPr>
                      <p:cNvPr id="28" name="그래픽 64">
                        <a:extLst>
                          <a:ext uri="{FF2B5EF4-FFF2-40B4-BE49-F238E27FC236}">
                            <a16:creationId xmlns:a16="http://schemas.microsoft.com/office/drawing/2014/main" id="{427F647A-5D5D-72C5-D41B-06159E2C96F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536821" y="1855939"/>
                        <a:ext cx="144016" cy="144016"/>
                      </a:xfrm>
                      <a:prstGeom prst="roundRect">
                        <a:avLst/>
                      </a:prstGeom>
                      <a:solidFill>
                        <a:schemeClr val="bg1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wrap="none" rtlCol="0" anchor="ctr"/>
                      <a:lstStyle/>
                      <a:p>
                        <a:endParaRPr lang="ko-KR" altLang="en-US" dirty="0"/>
                      </a:p>
                    </p:txBody>
                  </p:sp>
                  <p:sp>
                    <p:nvSpPr>
                      <p:cNvPr id="29" name="그래픽 64">
                        <a:extLst>
                          <a:ext uri="{FF2B5EF4-FFF2-40B4-BE49-F238E27FC236}">
                            <a16:creationId xmlns:a16="http://schemas.microsoft.com/office/drawing/2014/main" id="{56ED1A8B-30E0-6166-9031-DD28BC879A7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536821" y="1855939"/>
                        <a:ext cx="144016" cy="144016"/>
                      </a:xfrm>
                      <a:custGeom>
                        <a:avLst/>
                        <a:gdLst>
                          <a:gd name="connsiteX0" fmla="*/ 289338 w 321950"/>
                          <a:gd name="connsiteY0" fmla="*/ 0 h 321950"/>
                          <a:gd name="connsiteX1" fmla="*/ 32612 w 321950"/>
                          <a:gd name="connsiteY1" fmla="*/ 0 h 321950"/>
                          <a:gd name="connsiteX2" fmla="*/ 0 w 321950"/>
                          <a:gd name="connsiteY2" fmla="*/ 32612 h 321950"/>
                          <a:gd name="connsiteX3" fmla="*/ 0 w 321950"/>
                          <a:gd name="connsiteY3" fmla="*/ 289338 h 321950"/>
                          <a:gd name="connsiteX4" fmla="*/ 32612 w 321950"/>
                          <a:gd name="connsiteY4" fmla="*/ 321950 h 321950"/>
                          <a:gd name="connsiteX5" fmla="*/ 289338 w 321950"/>
                          <a:gd name="connsiteY5" fmla="*/ 321950 h 321950"/>
                          <a:gd name="connsiteX6" fmla="*/ 321950 w 321950"/>
                          <a:gd name="connsiteY6" fmla="*/ 289338 h 321950"/>
                          <a:gd name="connsiteX7" fmla="*/ 321950 w 321950"/>
                          <a:gd name="connsiteY7" fmla="*/ 32612 h 321950"/>
                          <a:gd name="connsiteX8" fmla="*/ 289338 w 321950"/>
                          <a:gd name="connsiteY8" fmla="*/ 0 h 321950"/>
                          <a:gd name="connsiteX9" fmla="*/ 265793 w 321950"/>
                          <a:gd name="connsiteY9" fmla="*/ 116655 h 321950"/>
                          <a:gd name="connsiteX10" fmla="*/ 166883 w 321950"/>
                          <a:gd name="connsiteY10" fmla="*/ 240184 h 321950"/>
                          <a:gd name="connsiteX11" fmla="*/ 142220 w 321950"/>
                          <a:gd name="connsiteY11" fmla="*/ 252043 h 321950"/>
                          <a:gd name="connsiteX12" fmla="*/ 123229 w 321950"/>
                          <a:gd name="connsiteY12" fmla="*/ 245684 h 321950"/>
                          <a:gd name="connsiteX13" fmla="*/ 57533 w 321950"/>
                          <a:gd name="connsiteY13" fmla="*/ 196143 h 321950"/>
                          <a:gd name="connsiteX14" fmla="*/ 51345 w 321950"/>
                          <a:gd name="connsiteY14" fmla="*/ 151931 h 321950"/>
                          <a:gd name="connsiteX15" fmla="*/ 95558 w 321950"/>
                          <a:gd name="connsiteY15" fmla="*/ 145743 h 321950"/>
                          <a:gd name="connsiteX16" fmla="*/ 136763 w 321950"/>
                          <a:gd name="connsiteY16" fmla="*/ 176808 h 321950"/>
                          <a:gd name="connsiteX17" fmla="*/ 216467 w 321950"/>
                          <a:gd name="connsiteY17" fmla="*/ 77211 h 321950"/>
                          <a:gd name="connsiteX18" fmla="*/ 260894 w 321950"/>
                          <a:gd name="connsiteY18" fmla="*/ 72313 h 321950"/>
                          <a:gd name="connsiteX19" fmla="*/ 265793 w 321950"/>
                          <a:gd name="connsiteY19" fmla="*/ 116698 h 32195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</a:cxnLst>
                        <a:rect l="l" t="t" r="r" b="b"/>
                        <a:pathLst>
                          <a:path w="321950" h="321950">
                            <a:moveTo>
                              <a:pt x="289338" y="0"/>
                            </a:moveTo>
                            <a:lnTo>
                              <a:pt x="32612" y="0"/>
                            </a:lnTo>
                            <a:cubicBezTo>
                              <a:pt x="14609" y="0"/>
                              <a:pt x="0" y="14566"/>
                              <a:pt x="0" y="32612"/>
                            </a:cubicBezTo>
                            <a:lnTo>
                              <a:pt x="0" y="289338"/>
                            </a:lnTo>
                            <a:cubicBezTo>
                              <a:pt x="0" y="307342"/>
                              <a:pt x="14609" y="321950"/>
                              <a:pt x="32612" y="321950"/>
                            </a:cubicBezTo>
                            <a:lnTo>
                              <a:pt x="289338" y="321950"/>
                            </a:lnTo>
                            <a:cubicBezTo>
                              <a:pt x="307342" y="321950"/>
                              <a:pt x="321950" y="307342"/>
                              <a:pt x="321950" y="289338"/>
                            </a:cubicBezTo>
                            <a:lnTo>
                              <a:pt x="321950" y="32612"/>
                            </a:lnTo>
                            <a:cubicBezTo>
                              <a:pt x="321950" y="14609"/>
                              <a:pt x="307342" y="0"/>
                              <a:pt x="289338" y="0"/>
                            </a:cubicBezTo>
                            <a:close/>
                            <a:moveTo>
                              <a:pt x="265793" y="116655"/>
                            </a:moveTo>
                            <a:lnTo>
                              <a:pt x="166883" y="240184"/>
                            </a:lnTo>
                            <a:cubicBezTo>
                              <a:pt x="160653" y="247961"/>
                              <a:pt x="151501" y="252043"/>
                              <a:pt x="142220" y="252043"/>
                            </a:cubicBezTo>
                            <a:cubicBezTo>
                              <a:pt x="135603" y="252043"/>
                              <a:pt x="128900" y="249981"/>
                              <a:pt x="123229" y="245684"/>
                            </a:cubicBezTo>
                            <a:lnTo>
                              <a:pt x="57533" y="196143"/>
                            </a:lnTo>
                            <a:cubicBezTo>
                              <a:pt x="43611" y="185660"/>
                              <a:pt x="40861" y="165852"/>
                              <a:pt x="51345" y="151931"/>
                            </a:cubicBezTo>
                            <a:cubicBezTo>
                              <a:pt x="61872" y="138009"/>
                              <a:pt x="81637" y="135217"/>
                              <a:pt x="95558" y="145743"/>
                            </a:cubicBezTo>
                            <a:lnTo>
                              <a:pt x="136763" y="176808"/>
                            </a:lnTo>
                            <a:lnTo>
                              <a:pt x="216467" y="77211"/>
                            </a:lnTo>
                            <a:cubicBezTo>
                              <a:pt x="227380" y="63634"/>
                              <a:pt x="247231" y="61400"/>
                              <a:pt x="260894" y="72313"/>
                            </a:cubicBezTo>
                            <a:cubicBezTo>
                              <a:pt x="274515" y="83227"/>
                              <a:pt x="276706" y="103120"/>
                              <a:pt x="265793" y="116698"/>
                            </a:cubicBezTo>
                            <a:close/>
                          </a:path>
                        </a:pathLst>
                      </a:custGeom>
                      <a:solidFill>
                        <a:srgbClr val="286EB4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/>
                      </a:p>
                    </p:txBody>
                  </p:sp>
                </p:grpSp>
              </p:grpSp>
            </p:grpSp>
          </p:grpSp>
        </p:grpSp>
      </p:grpSp>
    </p:spTree>
    <p:extLst>
      <p:ext uri="{BB962C8B-B14F-4D97-AF65-F5344CB8AC3E}">
        <p14:creationId xmlns:p14="http://schemas.microsoft.com/office/powerpoint/2010/main" val="332966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그룹 15">
            <a:extLst>
              <a:ext uri="{FF2B5EF4-FFF2-40B4-BE49-F238E27FC236}">
                <a16:creationId xmlns:a16="http://schemas.microsoft.com/office/drawing/2014/main" id="{6BDCADE2-4844-787F-6C4C-308CE8A9A898}"/>
              </a:ext>
            </a:extLst>
          </p:cNvPr>
          <p:cNvGrpSpPr/>
          <p:nvPr/>
        </p:nvGrpSpPr>
        <p:grpSpPr>
          <a:xfrm>
            <a:off x="363474" y="300770"/>
            <a:ext cx="3282950" cy="575161"/>
            <a:chOff x="363474" y="300770"/>
            <a:chExt cx="3282950" cy="575161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786E25B-53E9-019B-9DA2-AAEB1CCB54FE}"/>
                </a:ext>
              </a:extLst>
            </p:cNvPr>
            <p:cNvSpPr txBox="1"/>
            <p:nvPr/>
          </p:nvSpPr>
          <p:spPr>
            <a:xfrm>
              <a:off x="363474" y="491210"/>
              <a:ext cx="3282950" cy="3847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영어과 교육과정의 성격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E2B9F4D-DCFD-3038-6B0B-AA80240524FA}"/>
                </a:ext>
              </a:extLst>
            </p:cNvPr>
            <p:cNvSpPr txBox="1"/>
            <p:nvPr/>
          </p:nvSpPr>
          <p:spPr>
            <a:xfrm>
              <a:off x="363474" y="300770"/>
              <a:ext cx="1724831" cy="153888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>
              <a:defPPr>
                <a:defRPr lang="ko-KR"/>
              </a:defPPr>
              <a:lvl1pPr>
                <a:defRPr sz="10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01857F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defRPr>
              </a:lvl1pPr>
            </a:lstStyle>
            <a:p>
              <a:r>
                <a:rPr lang="en-US" altLang="ko-KR" dirty="0">
                  <a:solidFill>
                    <a:srgbClr val="286EB4"/>
                  </a:solidFill>
                </a:rPr>
                <a:t>2022 </a:t>
              </a:r>
              <a:r>
                <a:rPr lang="ko-KR" altLang="en-US" dirty="0">
                  <a:solidFill>
                    <a:srgbClr val="286EB4"/>
                  </a:solidFill>
                </a:rPr>
                <a:t>개정 교육과정 연수자료 </a:t>
              </a: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57357428-F3F9-BD3E-CBB3-45B97261AFF6}"/>
              </a:ext>
            </a:extLst>
          </p:cNvPr>
          <p:cNvGrpSpPr/>
          <p:nvPr/>
        </p:nvGrpSpPr>
        <p:grpSpPr>
          <a:xfrm>
            <a:off x="425785" y="1412776"/>
            <a:ext cx="8292434" cy="4870312"/>
            <a:chOff x="425785" y="1512342"/>
            <a:chExt cx="8292434" cy="4870312"/>
          </a:xfrm>
        </p:grpSpPr>
        <p:grpSp>
          <p:nvGrpSpPr>
            <p:cNvPr id="24" name="그룹 23">
              <a:extLst>
                <a:ext uri="{FF2B5EF4-FFF2-40B4-BE49-F238E27FC236}">
                  <a16:creationId xmlns:a16="http://schemas.microsoft.com/office/drawing/2014/main" id="{91D2D6EC-29C2-7A3D-7910-86E467908FA0}"/>
                </a:ext>
              </a:extLst>
            </p:cNvPr>
            <p:cNvGrpSpPr/>
            <p:nvPr/>
          </p:nvGrpSpPr>
          <p:grpSpPr>
            <a:xfrm>
              <a:off x="2166083" y="1512342"/>
              <a:ext cx="4811835" cy="387192"/>
              <a:chOff x="2417192" y="1359058"/>
              <a:chExt cx="4811835" cy="387192"/>
            </a:xfrm>
          </p:grpSpPr>
          <p:grpSp>
            <p:nvGrpSpPr>
              <p:cNvPr id="35" name="그룹 34">
                <a:extLst>
                  <a:ext uri="{FF2B5EF4-FFF2-40B4-BE49-F238E27FC236}">
                    <a16:creationId xmlns:a16="http://schemas.microsoft.com/office/drawing/2014/main" id="{0F3EF70C-803E-08D5-85D4-3BDDF06A1F46}"/>
                  </a:ext>
                </a:extLst>
              </p:cNvPr>
              <p:cNvGrpSpPr/>
              <p:nvPr/>
            </p:nvGrpSpPr>
            <p:grpSpPr>
              <a:xfrm>
                <a:off x="2417192" y="1359058"/>
                <a:ext cx="4811835" cy="387192"/>
                <a:chOff x="5159514" y="1963577"/>
                <a:chExt cx="4347807" cy="349854"/>
              </a:xfrm>
              <a:solidFill>
                <a:srgbClr val="019E95"/>
              </a:solidFill>
            </p:grpSpPr>
            <p:sp>
              <p:nvSpPr>
                <p:cNvPr id="37" name="사각형: 둥근 위쪽 모서리 36">
                  <a:extLst>
                    <a:ext uri="{FF2B5EF4-FFF2-40B4-BE49-F238E27FC236}">
                      <a16:creationId xmlns:a16="http://schemas.microsoft.com/office/drawing/2014/main" id="{404EFF0A-2F21-E458-1CBC-E5A400CAF16C}"/>
                    </a:ext>
                  </a:extLst>
                </p:cNvPr>
                <p:cNvSpPr/>
                <p:nvPr/>
              </p:nvSpPr>
              <p:spPr>
                <a:xfrm rot="10800000" flipH="1" flipV="1">
                  <a:off x="6014775" y="1963577"/>
                  <a:ext cx="2888764" cy="349854"/>
                </a:xfrm>
                <a:prstGeom prst="round2SameRect">
                  <a:avLst/>
                </a:prstGeom>
                <a:solidFill>
                  <a:srgbClr val="286EB4"/>
                </a:solidFill>
                <a:ln w="3192" cap="flat">
                  <a:noFill/>
                  <a:prstDash val="solid"/>
                  <a:miter/>
                </a:ln>
              </p:spPr>
              <p:txBody>
                <a:bodyPr wrap="none" rtlCol="0" anchor="ctr">
                  <a:noAutofit/>
                </a:bodyPr>
                <a:lstStyle/>
                <a:p>
                  <a:pPr algn="ctr"/>
                  <a:endParaRPr lang="ko-KR" altLang="en-US" sz="1200" dirty="0">
                    <a:solidFill>
                      <a:schemeClr val="tx1"/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endParaRPr>
                </a:p>
              </p:txBody>
            </p:sp>
            <p:sp>
              <p:nvSpPr>
                <p:cNvPr id="38" name="자유형: 도형 37">
                  <a:extLst>
                    <a:ext uri="{FF2B5EF4-FFF2-40B4-BE49-F238E27FC236}">
                      <a16:creationId xmlns:a16="http://schemas.microsoft.com/office/drawing/2014/main" id="{8E8BBB56-DC2B-4E12-0CD9-37F5604842C9}"/>
                    </a:ext>
                  </a:extLst>
                </p:cNvPr>
                <p:cNvSpPr/>
                <p:nvPr/>
              </p:nvSpPr>
              <p:spPr>
                <a:xfrm rot="10800000" flipH="1" flipV="1">
                  <a:off x="7796799" y="1963577"/>
                  <a:ext cx="1710522" cy="349854"/>
                </a:xfrm>
                <a:custGeom>
                  <a:avLst/>
                  <a:gdLst>
                    <a:gd name="connsiteX0" fmla="*/ 0 w 1710522"/>
                    <a:gd name="connsiteY0" fmla="*/ 349854 h 349854"/>
                    <a:gd name="connsiteX1" fmla="*/ 247306 w 1710522"/>
                    <a:gd name="connsiteY1" fmla="*/ 349854 h 349854"/>
                    <a:gd name="connsiteX2" fmla="*/ 292462 w 1710522"/>
                    <a:gd name="connsiteY2" fmla="*/ 349854 h 349854"/>
                    <a:gd name="connsiteX3" fmla="*/ 539769 w 1710522"/>
                    <a:gd name="connsiteY3" fmla="*/ 349854 h 349854"/>
                    <a:gd name="connsiteX4" fmla="*/ 1037059 w 1710522"/>
                    <a:gd name="connsiteY4" fmla="*/ 349854 h 349854"/>
                    <a:gd name="connsiteX5" fmla="*/ 1284365 w 1710522"/>
                    <a:gd name="connsiteY5" fmla="*/ 349854 h 349854"/>
                    <a:gd name="connsiteX6" fmla="*/ 1329522 w 1710522"/>
                    <a:gd name="connsiteY6" fmla="*/ 349854 h 349854"/>
                    <a:gd name="connsiteX7" fmla="*/ 1372618 w 1710522"/>
                    <a:gd name="connsiteY7" fmla="*/ 349854 h 349854"/>
                    <a:gd name="connsiteX8" fmla="*/ 1372618 w 1710522"/>
                    <a:gd name="connsiteY8" fmla="*/ 349853 h 349854"/>
                    <a:gd name="connsiteX9" fmla="*/ 1418060 w 1710522"/>
                    <a:gd name="connsiteY9" fmla="*/ 349853 h 349854"/>
                    <a:gd name="connsiteX10" fmla="*/ 1463216 w 1710522"/>
                    <a:gd name="connsiteY10" fmla="*/ 349853 h 349854"/>
                    <a:gd name="connsiteX11" fmla="*/ 1710522 w 1710522"/>
                    <a:gd name="connsiteY11" fmla="*/ 349853 h 349854"/>
                    <a:gd name="connsiteX12" fmla="*/ 1695093 w 1710522"/>
                    <a:gd name="connsiteY12" fmla="*/ 342193 h 349854"/>
                    <a:gd name="connsiteX13" fmla="*/ 1674521 w 1710522"/>
                    <a:gd name="connsiteY13" fmla="*/ 329424 h 349854"/>
                    <a:gd name="connsiteX14" fmla="*/ 1648805 w 1710522"/>
                    <a:gd name="connsiteY14" fmla="*/ 308994 h 349854"/>
                    <a:gd name="connsiteX15" fmla="*/ 1617946 w 1710522"/>
                    <a:gd name="connsiteY15" fmla="*/ 275797 h 349854"/>
                    <a:gd name="connsiteX16" fmla="*/ 1602516 w 1710522"/>
                    <a:gd name="connsiteY16" fmla="*/ 255368 h 349854"/>
                    <a:gd name="connsiteX17" fmla="*/ 1584516 w 1710522"/>
                    <a:gd name="connsiteY17" fmla="*/ 232385 h 349854"/>
                    <a:gd name="connsiteX18" fmla="*/ 1566517 w 1710522"/>
                    <a:gd name="connsiteY18" fmla="*/ 204295 h 349854"/>
                    <a:gd name="connsiteX19" fmla="*/ 1548514 w 1710522"/>
                    <a:gd name="connsiteY19" fmla="*/ 171097 h 349854"/>
                    <a:gd name="connsiteX20" fmla="*/ 1527942 w 1710522"/>
                    <a:gd name="connsiteY20" fmla="*/ 135345 h 349854"/>
                    <a:gd name="connsiteX21" fmla="*/ 1509941 w 1710522"/>
                    <a:gd name="connsiteY21" fmla="*/ 94487 h 349854"/>
                    <a:gd name="connsiteX22" fmla="*/ 1494514 w 1710522"/>
                    <a:gd name="connsiteY22" fmla="*/ 63842 h 349854"/>
                    <a:gd name="connsiteX23" fmla="*/ 1476511 w 1710522"/>
                    <a:gd name="connsiteY23" fmla="*/ 40859 h 349854"/>
                    <a:gd name="connsiteX24" fmla="*/ 1458509 w 1710522"/>
                    <a:gd name="connsiteY24" fmla="*/ 22983 h 349854"/>
                    <a:gd name="connsiteX25" fmla="*/ 1437937 w 1710522"/>
                    <a:gd name="connsiteY25" fmla="*/ 12768 h 349854"/>
                    <a:gd name="connsiteX26" fmla="*/ 1417364 w 1710522"/>
                    <a:gd name="connsiteY26" fmla="*/ 5108 h 349854"/>
                    <a:gd name="connsiteX27" fmla="*/ 1396793 w 1710522"/>
                    <a:gd name="connsiteY27" fmla="*/ 2555 h 349854"/>
                    <a:gd name="connsiteX28" fmla="*/ 1372618 w 1710522"/>
                    <a:gd name="connsiteY28" fmla="*/ 954 h 349854"/>
                    <a:gd name="connsiteX29" fmla="*/ 1372618 w 1710522"/>
                    <a:gd name="connsiteY29" fmla="*/ 1 h 349854"/>
                    <a:gd name="connsiteX30" fmla="*/ 1358235 w 1710522"/>
                    <a:gd name="connsiteY30" fmla="*/ 1 h 349854"/>
                    <a:gd name="connsiteX31" fmla="*/ 1358220 w 1710522"/>
                    <a:gd name="connsiteY31" fmla="*/ 0 h 349854"/>
                    <a:gd name="connsiteX32" fmla="*/ 1110913 w 1710522"/>
                    <a:gd name="connsiteY32" fmla="*/ 0 h 349854"/>
                    <a:gd name="connsiteX33" fmla="*/ 1065757 w 1710522"/>
                    <a:gd name="connsiteY33" fmla="*/ 0 h 349854"/>
                    <a:gd name="connsiteX34" fmla="*/ 818451 w 1710522"/>
                    <a:gd name="connsiteY34" fmla="*/ 0 h 349854"/>
                    <a:gd name="connsiteX35" fmla="*/ 337904 w 1710522"/>
                    <a:gd name="connsiteY35" fmla="*/ 0 h 349854"/>
                    <a:gd name="connsiteX36" fmla="*/ 337904 w 1710522"/>
                    <a:gd name="connsiteY36" fmla="*/ 955 h 349854"/>
                    <a:gd name="connsiteX37" fmla="*/ 313730 w 1710522"/>
                    <a:gd name="connsiteY37" fmla="*/ 2556 h 349854"/>
                    <a:gd name="connsiteX38" fmla="*/ 293159 w 1710522"/>
                    <a:gd name="connsiteY38" fmla="*/ 5109 h 349854"/>
                    <a:gd name="connsiteX39" fmla="*/ 272585 w 1710522"/>
                    <a:gd name="connsiteY39" fmla="*/ 12769 h 349854"/>
                    <a:gd name="connsiteX40" fmla="*/ 252013 w 1710522"/>
                    <a:gd name="connsiteY40" fmla="*/ 22984 h 349854"/>
                    <a:gd name="connsiteX41" fmla="*/ 234011 w 1710522"/>
                    <a:gd name="connsiteY41" fmla="*/ 40860 h 349854"/>
                    <a:gd name="connsiteX42" fmla="*/ 216009 w 1710522"/>
                    <a:gd name="connsiteY42" fmla="*/ 63843 h 349854"/>
                    <a:gd name="connsiteX43" fmla="*/ 200581 w 1710522"/>
                    <a:gd name="connsiteY43" fmla="*/ 94488 h 349854"/>
                    <a:gd name="connsiteX44" fmla="*/ 182581 w 1710522"/>
                    <a:gd name="connsiteY44" fmla="*/ 135346 h 349854"/>
                    <a:gd name="connsiteX45" fmla="*/ 162008 w 1710522"/>
                    <a:gd name="connsiteY45" fmla="*/ 171098 h 349854"/>
                    <a:gd name="connsiteX46" fmla="*/ 144006 w 1710522"/>
                    <a:gd name="connsiteY46" fmla="*/ 204296 h 349854"/>
                    <a:gd name="connsiteX47" fmla="*/ 126006 w 1710522"/>
                    <a:gd name="connsiteY47" fmla="*/ 232386 h 349854"/>
                    <a:gd name="connsiteX48" fmla="*/ 108006 w 1710522"/>
                    <a:gd name="connsiteY48" fmla="*/ 255369 h 349854"/>
                    <a:gd name="connsiteX49" fmla="*/ 92576 w 1710522"/>
                    <a:gd name="connsiteY49" fmla="*/ 275798 h 349854"/>
                    <a:gd name="connsiteX50" fmla="*/ 61718 w 1710522"/>
                    <a:gd name="connsiteY50" fmla="*/ 308995 h 349854"/>
                    <a:gd name="connsiteX51" fmla="*/ 36002 w 1710522"/>
                    <a:gd name="connsiteY51" fmla="*/ 329426 h 349854"/>
                    <a:gd name="connsiteX52" fmla="*/ 15429 w 1710522"/>
                    <a:gd name="connsiteY52" fmla="*/ 342194 h 3498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</a:cxnLst>
                  <a:rect l="l" t="t" r="r" b="b"/>
                  <a:pathLst>
                    <a:path w="1710522" h="349854">
                      <a:moveTo>
                        <a:pt x="0" y="349854"/>
                      </a:moveTo>
                      <a:lnTo>
                        <a:pt x="247306" y="349854"/>
                      </a:lnTo>
                      <a:lnTo>
                        <a:pt x="292462" y="349854"/>
                      </a:lnTo>
                      <a:lnTo>
                        <a:pt x="539769" y="349854"/>
                      </a:lnTo>
                      <a:lnTo>
                        <a:pt x="1037059" y="349854"/>
                      </a:lnTo>
                      <a:lnTo>
                        <a:pt x="1284365" y="349854"/>
                      </a:lnTo>
                      <a:lnTo>
                        <a:pt x="1329522" y="349854"/>
                      </a:lnTo>
                      <a:lnTo>
                        <a:pt x="1372618" y="349854"/>
                      </a:lnTo>
                      <a:lnTo>
                        <a:pt x="1372618" y="349853"/>
                      </a:lnTo>
                      <a:lnTo>
                        <a:pt x="1418060" y="349853"/>
                      </a:lnTo>
                      <a:lnTo>
                        <a:pt x="1463216" y="349853"/>
                      </a:lnTo>
                      <a:lnTo>
                        <a:pt x="1710522" y="349853"/>
                      </a:lnTo>
                      <a:lnTo>
                        <a:pt x="1695093" y="342193"/>
                      </a:lnTo>
                      <a:lnTo>
                        <a:pt x="1674521" y="329424"/>
                      </a:lnTo>
                      <a:lnTo>
                        <a:pt x="1648805" y="308994"/>
                      </a:lnTo>
                      <a:lnTo>
                        <a:pt x="1617946" y="275797"/>
                      </a:lnTo>
                      <a:lnTo>
                        <a:pt x="1602516" y="255368"/>
                      </a:lnTo>
                      <a:lnTo>
                        <a:pt x="1584516" y="232385"/>
                      </a:lnTo>
                      <a:lnTo>
                        <a:pt x="1566517" y="204295"/>
                      </a:lnTo>
                      <a:lnTo>
                        <a:pt x="1548514" y="171097"/>
                      </a:lnTo>
                      <a:lnTo>
                        <a:pt x="1527942" y="135345"/>
                      </a:lnTo>
                      <a:lnTo>
                        <a:pt x="1509941" y="94487"/>
                      </a:lnTo>
                      <a:lnTo>
                        <a:pt x="1494514" y="63842"/>
                      </a:lnTo>
                      <a:lnTo>
                        <a:pt x="1476511" y="40859"/>
                      </a:lnTo>
                      <a:lnTo>
                        <a:pt x="1458509" y="22983"/>
                      </a:lnTo>
                      <a:lnTo>
                        <a:pt x="1437937" y="12768"/>
                      </a:lnTo>
                      <a:lnTo>
                        <a:pt x="1417364" y="5108"/>
                      </a:lnTo>
                      <a:lnTo>
                        <a:pt x="1396793" y="2555"/>
                      </a:lnTo>
                      <a:lnTo>
                        <a:pt x="1372618" y="954"/>
                      </a:lnTo>
                      <a:lnTo>
                        <a:pt x="1372618" y="1"/>
                      </a:lnTo>
                      <a:lnTo>
                        <a:pt x="1358235" y="1"/>
                      </a:lnTo>
                      <a:lnTo>
                        <a:pt x="1358220" y="0"/>
                      </a:lnTo>
                      <a:lnTo>
                        <a:pt x="1110913" y="0"/>
                      </a:lnTo>
                      <a:lnTo>
                        <a:pt x="1065757" y="0"/>
                      </a:lnTo>
                      <a:lnTo>
                        <a:pt x="818451" y="0"/>
                      </a:lnTo>
                      <a:lnTo>
                        <a:pt x="337904" y="0"/>
                      </a:lnTo>
                      <a:lnTo>
                        <a:pt x="337904" y="955"/>
                      </a:lnTo>
                      <a:lnTo>
                        <a:pt x="313730" y="2556"/>
                      </a:lnTo>
                      <a:lnTo>
                        <a:pt x="293159" y="5109"/>
                      </a:lnTo>
                      <a:lnTo>
                        <a:pt x="272585" y="12769"/>
                      </a:lnTo>
                      <a:lnTo>
                        <a:pt x="252013" y="22984"/>
                      </a:lnTo>
                      <a:lnTo>
                        <a:pt x="234011" y="40860"/>
                      </a:lnTo>
                      <a:lnTo>
                        <a:pt x="216009" y="63843"/>
                      </a:lnTo>
                      <a:lnTo>
                        <a:pt x="200581" y="94488"/>
                      </a:lnTo>
                      <a:lnTo>
                        <a:pt x="182581" y="135346"/>
                      </a:lnTo>
                      <a:lnTo>
                        <a:pt x="162008" y="171098"/>
                      </a:lnTo>
                      <a:lnTo>
                        <a:pt x="144006" y="204296"/>
                      </a:lnTo>
                      <a:lnTo>
                        <a:pt x="126006" y="232386"/>
                      </a:lnTo>
                      <a:lnTo>
                        <a:pt x="108006" y="255369"/>
                      </a:lnTo>
                      <a:lnTo>
                        <a:pt x="92576" y="275798"/>
                      </a:lnTo>
                      <a:lnTo>
                        <a:pt x="61718" y="308995"/>
                      </a:lnTo>
                      <a:lnTo>
                        <a:pt x="36002" y="329426"/>
                      </a:lnTo>
                      <a:lnTo>
                        <a:pt x="15429" y="342194"/>
                      </a:lnTo>
                      <a:close/>
                    </a:path>
                  </a:pathLst>
                </a:custGeom>
                <a:solidFill>
                  <a:srgbClr val="286EB4"/>
                </a:solidFill>
                <a:ln w="3192" cap="flat">
                  <a:noFill/>
                  <a:prstDash val="solid"/>
                  <a:miter/>
                </a:ln>
              </p:spPr>
              <p:txBody>
                <a:bodyPr wrap="none" rtlCol="0" anchor="ctr">
                  <a:noAutofit/>
                </a:bodyPr>
                <a:lstStyle/>
                <a:p>
                  <a:pPr algn="ctr"/>
                  <a:endParaRPr lang="ko-KR" altLang="en-US" sz="1200" dirty="0">
                    <a:solidFill>
                      <a:schemeClr val="tx1"/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endParaRPr>
                </a:p>
              </p:txBody>
            </p:sp>
            <p:sp>
              <p:nvSpPr>
                <p:cNvPr id="39" name="자유형: 도형 38">
                  <a:extLst>
                    <a:ext uri="{FF2B5EF4-FFF2-40B4-BE49-F238E27FC236}">
                      <a16:creationId xmlns:a16="http://schemas.microsoft.com/office/drawing/2014/main" id="{75875B8F-AED7-69C2-8F5F-143CD1B45461}"/>
                    </a:ext>
                  </a:extLst>
                </p:cNvPr>
                <p:cNvSpPr/>
                <p:nvPr/>
              </p:nvSpPr>
              <p:spPr>
                <a:xfrm rot="10800000" flipH="1" flipV="1">
                  <a:off x="5159514" y="1963577"/>
                  <a:ext cx="1710522" cy="349854"/>
                </a:xfrm>
                <a:custGeom>
                  <a:avLst/>
                  <a:gdLst>
                    <a:gd name="connsiteX0" fmla="*/ 0 w 1710522"/>
                    <a:gd name="connsiteY0" fmla="*/ 349854 h 349854"/>
                    <a:gd name="connsiteX1" fmla="*/ 247306 w 1710522"/>
                    <a:gd name="connsiteY1" fmla="*/ 349854 h 349854"/>
                    <a:gd name="connsiteX2" fmla="*/ 292462 w 1710522"/>
                    <a:gd name="connsiteY2" fmla="*/ 349854 h 349854"/>
                    <a:gd name="connsiteX3" fmla="*/ 539769 w 1710522"/>
                    <a:gd name="connsiteY3" fmla="*/ 349854 h 349854"/>
                    <a:gd name="connsiteX4" fmla="*/ 1037059 w 1710522"/>
                    <a:gd name="connsiteY4" fmla="*/ 349854 h 349854"/>
                    <a:gd name="connsiteX5" fmla="*/ 1284365 w 1710522"/>
                    <a:gd name="connsiteY5" fmla="*/ 349854 h 349854"/>
                    <a:gd name="connsiteX6" fmla="*/ 1329522 w 1710522"/>
                    <a:gd name="connsiteY6" fmla="*/ 349854 h 349854"/>
                    <a:gd name="connsiteX7" fmla="*/ 1372618 w 1710522"/>
                    <a:gd name="connsiteY7" fmla="*/ 349854 h 349854"/>
                    <a:gd name="connsiteX8" fmla="*/ 1372618 w 1710522"/>
                    <a:gd name="connsiteY8" fmla="*/ 349853 h 349854"/>
                    <a:gd name="connsiteX9" fmla="*/ 1418060 w 1710522"/>
                    <a:gd name="connsiteY9" fmla="*/ 349853 h 349854"/>
                    <a:gd name="connsiteX10" fmla="*/ 1463216 w 1710522"/>
                    <a:gd name="connsiteY10" fmla="*/ 349853 h 349854"/>
                    <a:gd name="connsiteX11" fmla="*/ 1710522 w 1710522"/>
                    <a:gd name="connsiteY11" fmla="*/ 349853 h 349854"/>
                    <a:gd name="connsiteX12" fmla="*/ 1695093 w 1710522"/>
                    <a:gd name="connsiteY12" fmla="*/ 342193 h 349854"/>
                    <a:gd name="connsiteX13" fmla="*/ 1674521 w 1710522"/>
                    <a:gd name="connsiteY13" fmla="*/ 329424 h 349854"/>
                    <a:gd name="connsiteX14" fmla="*/ 1648805 w 1710522"/>
                    <a:gd name="connsiteY14" fmla="*/ 308994 h 349854"/>
                    <a:gd name="connsiteX15" fmla="*/ 1617946 w 1710522"/>
                    <a:gd name="connsiteY15" fmla="*/ 275797 h 349854"/>
                    <a:gd name="connsiteX16" fmla="*/ 1602516 w 1710522"/>
                    <a:gd name="connsiteY16" fmla="*/ 255368 h 349854"/>
                    <a:gd name="connsiteX17" fmla="*/ 1584516 w 1710522"/>
                    <a:gd name="connsiteY17" fmla="*/ 232385 h 349854"/>
                    <a:gd name="connsiteX18" fmla="*/ 1566517 w 1710522"/>
                    <a:gd name="connsiteY18" fmla="*/ 204295 h 349854"/>
                    <a:gd name="connsiteX19" fmla="*/ 1548514 w 1710522"/>
                    <a:gd name="connsiteY19" fmla="*/ 171097 h 349854"/>
                    <a:gd name="connsiteX20" fmla="*/ 1527942 w 1710522"/>
                    <a:gd name="connsiteY20" fmla="*/ 135345 h 349854"/>
                    <a:gd name="connsiteX21" fmla="*/ 1509941 w 1710522"/>
                    <a:gd name="connsiteY21" fmla="*/ 94487 h 349854"/>
                    <a:gd name="connsiteX22" fmla="*/ 1494514 w 1710522"/>
                    <a:gd name="connsiteY22" fmla="*/ 63842 h 349854"/>
                    <a:gd name="connsiteX23" fmla="*/ 1476511 w 1710522"/>
                    <a:gd name="connsiteY23" fmla="*/ 40859 h 349854"/>
                    <a:gd name="connsiteX24" fmla="*/ 1458509 w 1710522"/>
                    <a:gd name="connsiteY24" fmla="*/ 22983 h 349854"/>
                    <a:gd name="connsiteX25" fmla="*/ 1437937 w 1710522"/>
                    <a:gd name="connsiteY25" fmla="*/ 12768 h 349854"/>
                    <a:gd name="connsiteX26" fmla="*/ 1417364 w 1710522"/>
                    <a:gd name="connsiteY26" fmla="*/ 5108 h 349854"/>
                    <a:gd name="connsiteX27" fmla="*/ 1396793 w 1710522"/>
                    <a:gd name="connsiteY27" fmla="*/ 2555 h 349854"/>
                    <a:gd name="connsiteX28" fmla="*/ 1372618 w 1710522"/>
                    <a:gd name="connsiteY28" fmla="*/ 954 h 349854"/>
                    <a:gd name="connsiteX29" fmla="*/ 1372618 w 1710522"/>
                    <a:gd name="connsiteY29" fmla="*/ 1 h 349854"/>
                    <a:gd name="connsiteX30" fmla="*/ 1358235 w 1710522"/>
                    <a:gd name="connsiteY30" fmla="*/ 1 h 349854"/>
                    <a:gd name="connsiteX31" fmla="*/ 1358220 w 1710522"/>
                    <a:gd name="connsiteY31" fmla="*/ 0 h 349854"/>
                    <a:gd name="connsiteX32" fmla="*/ 1110913 w 1710522"/>
                    <a:gd name="connsiteY32" fmla="*/ 0 h 349854"/>
                    <a:gd name="connsiteX33" fmla="*/ 1065757 w 1710522"/>
                    <a:gd name="connsiteY33" fmla="*/ 0 h 349854"/>
                    <a:gd name="connsiteX34" fmla="*/ 818451 w 1710522"/>
                    <a:gd name="connsiteY34" fmla="*/ 0 h 349854"/>
                    <a:gd name="connsiteX35" fmla="*/ 337904 w 1710522"/>
                    <a:gd name="connsiteY35" fmla="*/ 0 h 349854"/>
                    <a:gd name="connsiteX36" fmla="*/ 337904 w 1710522"/>
                    <a:gd name="connsiteY36" fmla="*/ 955 h 349854"/>
                    <a:gd name="connsiteX37" fmla="*/ 313730 w 1710522"/>
                    <a:gd name="connsiteY37" fmla="*/ 2556 h 349854"/>
                    <a:gd name="connsiteX38" fmla="*/ 293159 w 1710522"/>
                    <a:gd name="connsiteY38" fmla="*/ 5109 h 349854"/>
                    <a:gd name="connsiteX39" fmla="*/ 272585 w 1710522"/>
                    <a:gd name="connsiteY39" fmla="*/ 12769 h 349854"/>
                    <a:gd name="connsiteX40" fmla="*/ 252013 w 1710522"/>
                    <a:gd name="connsiteY40" fmla="*/ 22984 h 349854"/>
                    <a:gd name="connsiteX41" fmla="*/ 234011 w 1710522"/>
                    <a:gd name="connsiteY41" fmla="*/ 40860 h 349854"/>
                    <a:gd name="connsiteX42" fmla="*/ 216009 w 1710522"/>
                    <a:gd name="connsiteY42" fmla="*/ 63843 h 349854"/>
                    <a:gd name="connsiteX43" fmla="*/ 200581 w 1710522"/>
                    <a:gd name="connsiteY43" fmla="*/ 94488 h 349854"/>
                    <a:gd name="connsiteX44" fmla="*/ 182581 w 1710522"/>
                    <a:gd name="connsiteY44" fmla="*/ 135346 h 349854"/>
                    <a:gd name="connsiteX45" fmla="*/ 162008 w 1710522"/>
                    <a:gd name="connsiteY45" fmla="*/ 171098 h 349854"/>
                    <a:gd name="connsiteX46" fmla="*/ 144006 w 1710522"/>
                    <a:gd name="connsiteY46" fmla="*/ 204296 h 349854"/>
                    <a:gd name="connsiteX47" fmla="*/ 126006 w 1710522"/>
                    <a:gd name="connsiteY47" fmla="*/ 232386 h 349854"/>
                    <a:gd name="connsiteX48" fmla="*/ 108006 w 1710522"/>
                    <a:gd name="connsiteY48" fmla="*/ 255369 h 349854"/>
                    <a:gd name="connsiteX49" fmla="*/ 92576 w 1710522"/>
                    <a:gd name="connsiteY49" fmla="*/ 275798 h 349854"/>
                    <a:gd name="connsiteX50" fmla="*/ 61718 w 1710522"/>
                    <a:gd name="connsiteY50" fmla="*/ 308995 h 349854"/>
                    <a:gd name="connsiteX51" fmla="*/ 36002 w 1710522"/>
                    <a:gd name="connsiteY51" fmla="*/ 329426 h 349854"/>
                    <a:gd name="connsiteX52" fmla="*/ 15429 w 1710522"/>
                    <a:gd name="connsiteY52" fmla="*/ 342194 h 3498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</a:cxnLst>
                  <a:rect l="l" t="t" r="r" b="b"/>
                  <a:pathLst>
                    <a:path w="1710522" h="349854">
                      <a:moveTo>
                        <a:pt x="0" y="349854"/>
                      </a:moveTo>
                      <a:lnTo>
                        <a:pt x="247306" y="349854"/>
                      </a:lnTo>
                      <a:lnTo>
                        <a:pt x="292462" y="349854"/>
                      </a:lnTo>
                      <a:lnTo>
                        <a:pt x="539769" y="349854"/>
                      </a:lnTo>
                      <a:lnTo>
                        <a:pt x="1037059" y="349854"/>
                      </a:lnTo>
                      <a:lnTo>
                        <a:pt x="1284365" y="349854"/>
                      </a:lnTo>
                      <a:lnTo>
                        <a:pt x="1329522" y="349854"/>
                      </a:lnTo>
                      <a:lnTo>
                        <a:pt x="1372618" y="349854"/>
                      </a:lnTo>
                      <a:lnTo>
                        <a:pt x="1372618" y="349853"/>
                      </a:lnTo>
                      <a:lnTo>
                        <a:pt x="1418060" y="349853"/>
                      </a:lnTo>
                      <a:lnTo>
                        <a:pt x="1463216" y="349853"/>
                      </a:lnTo>
                      <a:lnTo>
                        <a:pt x="1710522" y="349853"/>
                      </a:lnTo>
                      <a:lnTo>
                        <a:pt x="1695093" y="342193"/>
                      </a:lnTo>
                      <a:lnTo>
                        <a:pt x="1674521" y="329424"/>
                      </a:lnTo>
                      <a:lnTo>
                        <a:pt x="1648805" y="308994"/>
                      </a:lnTo>
                      <a:lnTo>
                        <a:pt x="1617946" y="275797"/>
                      </a:lnTo>
                      <a:lnTo>
                        <a:pt x="1602516" y="255368"/>
                      </a:lnTo>
                      <a:lnTo>
                        <a:pt x="1584516" y="232385"/>
                      </a:lnTo>
                      <a:lnTo>
                        <a:pt x="1566517" y="204295"/>
                      </a:lnTo>
                      <a:lnTo>
                        <a:pt x="1548514" y="171097"/>
                      </a:lnTo>
                      <a:lnTo>
                        <a:pt x="1527942" y="135345"/>
                      </a:lnTo>
                      <a:lnTo>
                        <a:pt x="1509941" y="94487"/>
                      </a:lnTo>
                      <a:lnTo>
                        <a:pt x="1494514" y="63842"/>
                      </a:lnTo>
                      <a:lnTo>
                        <a:pt x="1476511" y="40859"/>
                      </a:lnTo>
                      <a:lnTo>
                        <a:pt x="1458509" y="22983"/>
                      </a:lnTo>
                      <a:lnTo>
                        <a:pt x="1437937" y="12768"/>
                      </a:lnTo>
                      <a:lnTo>
                        <a:pt x="1417364" y="5108"/>
                      </a:lnTo>
                      <a:lnTo>
                        <a:pt x="1396793" y="2555"/>
                      </a:lnTo>
                      <a:lnTo>
                        <a:pt x="1372618" y="954"/>
                      </a:lnTo>
                      <a:lnTo>
                        <a:pt x="1372618" y="1"/>
                      </a:lnTo>
                      <a:lnTo>
                        <a:pt x="1358235" y="1"/>
                      </a:lnTo>
                      <a:lnTo>
                        <a:pt x="1358220" y="0"/>
                      </a:lnTo>
                      <a:lnTo>
                        <a:pt x="1110913" y="0"/>
                      </a:lnTo>
                      <a:lnTo>
                        <a:pt x="1065757" y="0"/>
                      </a:lnTo>
                      <a:lnTo>
                        <a:pt x="818451" y="0"/>
                      </a:lnTo>
                      <a:lnTo>
                        <a:pt x="337904" y="0"/>
                      </a:lnTo>
                      <a:lnTo>
                        <a:pt x="337904" y="955"/>
                      </a:lnTo>
                      <a:lnTo>
                        <a:pt x="313730" y="2556"/>
                      </a:lnTo>
                      <a:lnTo>
                        <a:pt x="293159" y="5109"/>
                      </a:lnTo>
                      <a:lnTo>
                        <a:pt x="272585" y="12769"/>
                      </a:lnTo>
                      <a:lnTo>
                        <a:pt x="252013" y="22984"/>
                      </a:lnTo>
                      <a:lnTo>
                        <a:pt x="234011" y="40860"/>
                      </a:lnTo>
                      <a:lnTo>
                        <a:pt x="216009" y="63843"/>
                      </a:lnTo>
                      <a:lnTo>
                        <a:pt x="200581" y="94488"/>
                      </a:lnTo>
                      <a:lnTo>
                        <a:pt x="182581" y="135346"/>
                      </a:lnTo>
                      <a:lnTo>
                        <a:pt x="162008" y="171098"/>
                      </a:lnTo>
                      <a:lnTo>
                        <a:pt x="144006" y="204296"/>
                      </a:lnTo>
                      <a:lnTo>
                        <a:pt x="126006" y="232386"/>
                      </a:lnTo>
                      <a:lnTo>
                        <a:pt x="108006" y="255369"/>
                      </a:lnTo>
                      <a:lnTo>
                        <a:pt x="92576" y="275798"/>
                      </a:lnTo>
                      <a:lnTo>
                        <a:pt x="61718" y="308995"/>
                      </a:lnTo>
                      <a:lnTo>
                        <a:pt x="36002" y="329426"/>
                      </a:lnTo>
                      <a:lnTo>
                        <a:pt x="15429" y="342194"/>
                      </a:lnTo>
                      <a:close/>
                    </a:path>
                  </a:pathLst>
                </a:custGeom>
                <a:solidFill>
                  <a:srgbClr val="286EB4"/>
                </a:solidFill>
                <a:ln w="3192" cap="flat">
                  <a:noFill/>
                  <a:prstDash val="solid"/>
                  <a:miter/>
                </a:ln>
              </p:spPr>
              <p:txBody>
                <a:bodyPr wrap="none" rtlCol="0" anchor="ctr">
                  <a:noAutofit/>
                </a:bodyPr>
                <a:lstStyle/>
                <a:p>
                  <a:pPr algn="ctr"/>
                  <a:endParaRPr lang="ko-KR" altLang="en-US" sz="1200" dirty="0">
                    <a:solidFill>
                      <a:schemeClr val="tx1"/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endParaRPr>
                </a:p>
              </p:txBody>
            </p:sp>
          </p:grp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7D1DD8BA-303D-AB2B-73B1-80965FB8B495}"/>
                  </a:ext>
                </a:extLst>
              </p:cNvPr>
              <p:cNvSpPr txBox="1"/>
              <p:nvPr/>
            </p:nvSpPr>
            <p:spPr>
              <a:xfrm>
                <a:off x="3458954" y="1443168"/>
                <a:ext cx="2728311" cy="295175"/>
              </a:xfrm>
              <a:prstGeom prst="rect">
                <a:avLst/>
              </a:prstGeom>
              <a:noFill/>
            </p:spPr>
            <p:txBody>
              <a:bodyPr wrap="none" lIns="0" tIns="18000" rIns="0" bIns="0" rtlCol="0" anchor="ctr">
                <a:spAutoFit/>
              </a:bodyPr>
              <a:lstStyle>
                <a:defPPr>
                  <a:defRPr lang="ko-KR"/>
                </a:defPPr>
                <a:lvl1pPr algn="ctr">
                  <a:defRPr sz="14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defRPr>
                </a:lvl1pPr>
              </a:lstStyle>
              <a:p>
                <a:r>
                  <a:rPr lang="ko-KR" altLang="en-US" sz="1800" dirty="0"/>
                  <a:t>영어 교육의 필요성 및 역할</a:t>
                </a:r>
              </a:p>
            </p:txBody>
          </p:sp>
        </p:grpSp>
        <p:grpSp>
          <p:nvGrpSpPr>
            <p:cNvPr id="25" name="그룹 24">
              <a:extLst>
                <a:ext uri="{FF2B5EF4-FFF2-40B4-BE49-F238E27FC236}">
                  <a16:creationId xmlns:a16="http://schemas.microsoft.com/office/drawing/2014/main" id="{0F487956-77BD-2A02-A683-F9CB5EBF25E2}"/>
                </a:ext>
              </a:extLst>
            </p:cNvPr>
            <p:cNvGrpSpPr/>
            <p:nvPr/>
          </p:nvGrpSpPr>
          <p:grpSpPr>
            <a:xfrm>
              <a:off x="425785" y="1881247"/>
              <a:ext cx="8292434" cy="4501407"/>
              <a:chOff x="255034" y="1881247"/>
              <a:chExt cx="8629139" cy="4501407"/>
            </a:xfrm>
          </p:grpSpPr>
          <p:sp>
            <p:nvSpPr>
              <p:cNvPr id="26" name="사각형: 둥근 모서리 25">
                <a:extLst>
                  <a:ext uri="{FF2B5EF4-FFF2-40B4-BE49-F238E27FC236}">
                    <a16:creationId xmlns:a16="http://schemas.microsoft.com/office/drawing/2014/main" id="{8BBC132A-4FA2-9341-21CB-67CCC2983397}"/>
                  </a:ext>
                </a:extLst>
              </p:cNvPr>
              <p:cNvSpPr/>
              <p:nvPr/>
            </p:nvSpPr>
            <p:spPr>
              <a:xfrm rot="5400000" flipV="1">
                <a:off x="2488236" y="-179406"/>
                <a:ext cx="4167531" cy="8288838"/>
              </a:xfrm>
              <a:prstGeom prst="roundRect">
                <a:avLst>
                  <a:gd name="adj" fmla="val 3514"/>
                </a:avLst>
              </a:prstGeom>
              <a:solidFill>
                <a:srgbClr val="286EB4"/>
              </a:solidFill>
              <a:ln w="15875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 defTabSz="457200" latinLnBrk="0"/>
                <a:endParaRPr lang="ko-KR" altLang="en-US" sz="1600" dirty="0">
                  <a:solidFill>
                    <a:srgbClr val="016762"/>
                  </a:solidFill>
                  <a:latin typeface="학교안심 산뜻돋움 M" panose="020B0603000000000000" pitchFamily="50" charset="-127"/>
                </a:endParaRPr>
              </a:p>
            </p:txBody>
          </p:sp>
          <p:sp>
            <p:nvSpPr>
              <p:cNvPr id="27" name="사각형: 둥근 모서리 26">
                <a:extLst>
                  <a:ext uri="{FF2B5EF4-FFF2-40B4-BE49-F238E27FC236}">
                    <a16:creationId xmlns:a16="http://schemas.microsoft.com/office/drawing/2014/main" id="{03BE231F-85C9-8723-27F3-3986EFE63E6D}"/>
                  </a:ext>
                </a:extLst>
              </p:cNvPr>
              <p:cNvSpPr/>
              <p:nvPr/>
            </p:nvSpPr>
            <p:spPr>
              <a:xfrm rot="5400000" flipV="1">
                <a:off x="2504060" y="-110009"/>
                <a:ext cx="4135881" cy="8288838"/>
              </a:xfrm>
              <a:prstGeom prst="roundRect">
                <a:avLst>
                  <a:gd name="adj" fmla="val 3514"/>
                </a:avLst>
              </a:prstGeom>
              <a:solidFill>
                <a:srgbClr val="EEEEEE"/>
              </a:solidFill>
              <a:ln w="15875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 defTabSz="457200" latinLnBrk="0"/>
                <a:endParaRPr lang="ko-KR" altLang="en-US" sz="1600" dirty="0">
                  <a:solidFill>
                    <a:srgbClr val="016762"/>
                  </a:solidFill>
                  <a:latin typeface="학교안심 산뜻돋움 M" panose="020B0603000000000000" pitchFamily="50" charset="-127"/>
                </a:endParaRPr>
              </a:p>
            </p:txBody>
          </p:sp>
          <p:grpSp>
            <p:nvGrpSpPr>
              <p:cNvPr id="28" name="그룹 27">
                <a:extLst>
                  <a:ext uri="{FF2B5EF4-FFF2-40B4-BE49-F238E27FC236}">
                    <a16:creationId xmlns:a16="http://schemas.microsoft.com/office/drawing/2014/main" id="{AAE04BAE-2424-2DF6-E830-5BE1EF03214D}"/>
                  </a:ext>
                </a:extLst>
              </p:cNvPr>
              <p:cNvGrpSpPr/>
              <p:nvPr/>
            </p:nvGrpSpPr>
            <p:grpSpPr>
              <a:xfrm>
                <a:off x="524487" y="3311502"/>
                <a:ext cx="8127467" cy="1376684"/>
                <a:chOff x="524487" y="3375002"/>
                <a:chExt cx="8127467" cy="1376684"/>
              </a:xfrm>
            </p:grpSpPr>
            <p:cxnSp>
              <p:nvCxnSpPr>
                <p:cNvPr id="33" name="직선 연결선 32">
                  <a:extLst>
                    <a:ext uri="{FF2B5EF4-FFF2-40B4-BE49-F238E27FC236}">
                      <a16:creationId xmlns:a16="http://schemas.microsoft.com/office/drawing/2014/main" id="{E8273BA5-C72D-BC71-7B55-0DBD86AF9244}"/>
                    </a:ext>
                  </a:extLst>
                </p:cNvPr>
                <p:cNvCxnSpPr/>
                <p:nvPr/>
              </p:nvCxnSpPr>
              <p:spPr>
                <a:xfrm>
                  <a:off x="524487" y="3375002"/>
                  <a:ext cx="8127467" cy="0"/>
                </a:xfrm>
                <a:prstGeom prst="line">
                  <a:avLst/>
                </a:prstGeom>
                <a:ln w="15875">
                  <a:solidFill>
                    <a:schemeClr val="bg1">
                      <a:lumMod val="75000"/>
                    </a:schemeClr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직선 연결선 33">
                  <a:extLst>
                    <a:ext uri="{FF2B5EF4-FFF2-40B4-BE49-F238E27FC236}">
                      <a16:creationId xmlns:a16="http://schemas.microsoft.com/office/drawing/2014/main" id="{418F8D48-2D2E-BA39-D234-3D018FD46A6D}"/>
                    </a:ext>
                  </a:extLst>
                </p:cNvPr>
                <p:cNvCxnSpPr/>
                <p:nvPr/>
              </p:nvCxnSpPr>
              <p:spPr>
                <a:xfrm>
                  <a:off x="524487" y="4751686"/>
                  <a:ext cx="8127467" cy="0"/>
                </a:xfrm>
                <a:prstGeom prst="line">
                  <a:avLst/>
                </a:prstGeom>
                <a:ln w="15875">
                  <a:solidFill>
                    <a:schemeClr val="bg1">
                      <a:lumMod val="75000"/>
                    </a:schemeClr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pic>
            <p:nvPicPr>
              <p:cNvPr id="29" name="그림 51" descr="004.png">
                <a:extLst>
                  <a:ext uri="{FF2B5EF4-FFF2-40B4-BE49-F238E27FC236}">
                    <a16:creationId xmlns:a16="http://schemas.microsoft.com/office/drawing/2014/main" id="{7A9D3CB2-D3EE-DE39-EB57-9F9BABAE9DA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alphaModFix amt="7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-5720" b="-1727"/>
              <a:stretch/>
            </p:blipFill>
            <p:spPr bwMode="auto">
              <a:xfrm rot="16200000" flipH="1">
                <a:off x="4329862" y="1828343"/>
                <a:ext cx="479483" cy="8629139"/>
              </a:xfrm>
              <a:prstGeom prst="rect">
                <a:avLst/>
              </a:prstGeom>
            </p:spPr>
          </p:pic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C70DB523-3AD6-8F6E-DE4C-B3AA3A94E1FC}"/>
                  </a:ext>
                </a:extLst>
              </p:cNvPr>
              <p:cNvSpPr txBox="1"/>
              <p:nvPr/>
            </p:nvSpPr>
            <p:spPr>
              <a:xfrm>
                <a:off x="1311718" y="2392328"/>
                <a:ext cx="6520569" cy="461665"/>
              </a:xfrm>
              <a:prstGeom prst="rect">
                <a:avLst/>
              </a:prstGeom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5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영어를 다양한 언어 및 문화 배경을 가진 사람들의 </a:t>
                </a:r>
                <a:r>
                  <a:rPr lang="ko-KR" altLang="en-US" sz="15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rgbClr val="E11D68"/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주요 의사소통 수단인 언어로</a:t>
                </a:r>
                <a:endParaRPr lang="en-US" altLang="ko-KR" sz="15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E11D68"/>
                  </a:solidFill>
                  <a:latin typeface="학교안심 산뜻돋움 M" panose="020B0603000000000000" pitchFamily="50" charset="-127"/>
                  <a:ea typeface="학교안심 산뜻돋움 M" panose="020B0603000000000000" pitchFamily="50" charset="-127"/>
                </a:endParaRPr>
              </a:p>
              <a:p>
                <a:pPr algn="ctr"/>
                <a:r>
                  <a:rPr lang="ko-KR" altLang="en-US" sz="15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rgbClr val="E11D68"/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규정</a:t>
                </a:r>
                <a:r>
                  <a:rPr lang="ko-KR" altLang="en-US" sz="15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하고 이를 성격에 기술</a:t>
                </a: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B05C474D-7B2F-14C6-1122-4A330987CC34}"/>
                  </a:ext>
                </a:extLst>
              </p:cNvPr>
              <p:cNvSpPr txBox="1"/>
              <p:nvPr/>
            </p:nvSpPr>
            <p:spPr>
              <a:xfrm>
                <a:off x="1262508" y="3653595"/>
                <a:ext cx="6618987" cy="692497"/>
              </a:xfrm>
              <a:prstGeom prst="rect">
                <a:avLst/>
              </a:prstGeom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5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우리나라는 영어를 외국어로 학습하는 </a:t>
                </a:r>
                <a:r>
                  <a:rPr lang="en-US" altLang="ko-KR" sz="15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EFL </a:t>
                </a:r>
                <a:r>
                  <a:rPr lang="ko-KR" altLang="en-US" sz="15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환경으로</a:t>
                </a:r>
                <a:r>
                  <a:rPr lang="en-US" altLang="ko-KR" sz="15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,</a:t>
                </a:r>
              </a:p>
              <a:p>
                <a:pPr algn="ctr"/>
                <a:r>
                  <a:rPr lang="ko-KR" altLang="en-US" sz="15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rgbClr val="E11D68"/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실생활 맥락과 연계된 </a:t>
                </a:r>
                <a:r>
                  <a:rPr lang="ko-KR" altLang="en-US" sz="15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영어 사용 기회를 학교 교육에서 최대한 제공하는 방향으로</a:t>
                </a:r>
              </a:p>
              <a:p>
                <a:pPr algn="ctr"/>
                <a:r>
                  <a:rPr lang="ko-KR" altLang="en-US" sz="15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교수 </a:t>
                </a:r>
                <a:r>
                  <a:rPr lang="en-US" altLang="ko-KR" sz="15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· </a:t>
                </a:r>
                <a:r>
                  <a:rPr lang="ko-KR" altLang="en-US" sz="15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학습 방법 실현 및 영어 학습의 효율성을 극대화하도록 기술</a:t>
                </a:r>
                <a:endParaRPr lang="ko-KR" altLang="en-US" sz="15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E11D68"/>
                  </a:solidFill>
                  <a:latin typeface="학교안심 산뜻돋움 M" panose="020B0603000000000000" pitchFamily="50" charset="-127"/>
                  <a:ea typeface="학교안심 산뜻돋움 M" panose="020B0603000000000000" pitchFamily="50" charset="-127"/>
                </a:endParaRP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33D5CD87-427F-4F70-51E9-D6598DA6D899}"/>
                  </a:ext>
                </a:extLst>
              </p:cNvPr>
              <p:cNvSpPr txBox="1"/>
              <p:nvPr/>
            </p:nvSpPr>
            <p:spPr>
              <a:xfrm>
                <a:off x="1527734" y="5145695"/>
                <a:ext cx="6088533" cy="461665"/>
              </a:xfrm>
              <a:prstGeom prst="rect">
                <a:avLst/>
              </a:prstGeom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5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2022 </a:t>
                </a:r>
                <a:r>
                  <a:rPr lang="ko-KR" altLang="en-US" sz="15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개정 교육과정 총론의 주요 지향점인 자기주도성</a:t>
                </a:r>
                <a:r>
                  <a:rPr lang="en-US" altLang="ko-KR" sz="15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,</a:t>
                </a:r>
              </a:p>
              <a:p>
                <a:pPr algn="ctr"/>
                <a:r>
                  <a:rPr lang="ko-KR" altLang="en-US" sz="15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창의와 혁신 및 포용성과 시민성을 영어과 성격에 관련 주요 키워드로 기술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32125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그룹 39">
            <a:extLst>
              <a:ext uri="{FF2B5EF4-FFF2-40B4-BE49-F238E27FC236}">
                <a16:creationId xmlns:a16="http://schemas.microsoft.com/office/drawing/2014/main" id="{EB1337D1-325B-8A86-A704-737DA23C4EE5}"/>
              </a:ext>
            </a:extLst>
          </p:cNvPr>
          <p:cNvGrpSpPr/>
          <p:nvPr/>
        </p:nvGrpSpPr>
        <p:grpSpPr>
          <a:xfrm>
            <a:off x="363474" y="300770"/>
            <a:ext cx="3282950" cy="575161"/>
            <a:chOff x="363474" y="300770"/>
            <a:chExt cx="3282950" cy="575161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C27EEB60-A99C-4A0A-427A-A20169EF151E}"/>
                </a:ext>
              </a:extLst>
            </p:cNvPr>
            <p:cNvSpPr txBox="1"/>
            <p:nvPr/>
          </p:nvSpPr>
          <p:spPr>
            <a:xfrm>
              <a:off x="363474" y="491210"/>
              <a:ext cx="3282950" cy="3847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영어과 교육과정의 목표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03776C59-F390-849C-EE70-10D7DBF5B750}"/>
                </a:ext>
              </a:extLst>
            </p:cNvPr>
            <p:cNvSpPr txBox="1"/>
            <p:nvPr/>
          </p:nvSpPr>
          <p:spPr>
            <a:xfrm>
              <a:off x="363474" y="300770"/>
              <a:ext cx="1724831" cy="153888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>
              <a:defPPr>
                <a:defRPr lang="ko-KR"/>
              </a:defPPr>
              <a:lvl1pPr>
                <a:defRPr sz="10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01857F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defRPr>
              </a:lvl1pPr>
            </a:lstStyle>
            <a:p>
              <a:r>
                <a:rPr lang="en-US" altLang="ko-KR" dirty="0">
                  <a:solidFill>
                    <a:srgbClr val="286EB4"/>
                  </a:solidFill>
                </a:rPr>
                <a:t>2022 </a:t>
              </a:r>
              <a:r>
                <a:rPr lang="ko-KR" altLang="en-US" dirty="0">
                  <a:solidFill>
                    <a:srgbClr val="286EB4"/>
                  </a:solidFill>
                </a:rPr>
                <a:t>개정 교육과정 연수자료 </a:t>
              </a:r>
            </a:p>
          </p:txBody>
        </p:sp>
      </p:grpSp>
      <p:graphicFrame>
        <p:nvGraphicFramePr>
          <p:cNvPr id="43" name="표 42">
            <a:extLst>
              <a:ext uri="{FF2B5EF4-FFF2-40B4-BE49-F238E27FC236}">
                <a16:creationId xmlns:a16="http://schemas.microsoft.com/office/drawing/2014/main" id="{95A6F6B8-DFBF-6ADA-C245-1FF5571031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3265371"/>
              </p:ext>
            </p:extLst>
          </p:nvPr>
        </p:nvGraphicFramePr>
        <p:xfrm>
          <a:off x="431800" y="2882285"/>
          <a:ext cx="8280397" cy="329688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1475904">
                  <a:extLst>
                    <a:ext uri="{9D8B030D-6E8A-4147-A177-3AD203B41FA5}">
                      <a16:colId xmlns:a16="http://schemas.microsoft.com/office/drawing/2014/main" val="2290214814"/>
                    </a:ext>
                  </a:extLst>
                </a:gridCol>
                <a:gridCol w="6804493">
                  <a:extLst>
                    <a:ext uri="{9D8B030D-6E8A-4147-A177-3AD203B41FA5}">
                      <a16:colId xmlns:a16="http://schemas.microsoft.com/office/drawing/2014/main" val="248254846"/>
                    </a:ext>
                  </a:extLst>
                </a:gridCol>
              </a:tblGrid>
              <a:tr h="26531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교과 역량</a:t>
                      </a:r>
                    </a:p>
                  </a:txBody>
                  <a:tcPr marL="72000" marR="72000" marT="54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C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rgbClr val="286EB4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2022 </a:t>
                      </a:r>
                      <a:r>
                        <a:rPr lang="ko-KR" altLang="en-US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개정 영어과 교육과정 목표 </a:t>
                      </a:r>
                    </a:p>
                  </a:txBody>
                  <a:tcPr marL="72000" marR="72000" marT="54000" marB="36000" anchor="ctr">
                    <a:lnL w="6350" cap="flat" cmpd="sng" algn="ctr">
                      <a:solidFill>
                        <a:srgbClr val="A9C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6EB4">
                        <a:alpha val="1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8344749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marL="0" marR="254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2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  <a:cs typeface="+mn-cs"/>
                        </a:rPr>
                        <a:t>협력적 소통 역량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일상생활 및 다양한 주제에 대하여 협력적 태도로 자신의 참여 목적과 상황에 맞게 영어로 의사소통한다</a:t>
                      </a:r>
                      <a:r>
                        <a:rPr lang="en-US" altLang="ko-KR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. </a:t>
                      </a:r>
                      <a:endParaRPr lang="ko-KR" altLang="en-US" sz="11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262626"/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6677198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marL="0" marR="254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2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  <a:cs typeface="+mn-cs"/>
                        </a:rPr>
                        <a:t>자기관리 역량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영어에 대한 흥미와 관심을 바탕으로 스스로 영어 사용의 필요성을 파악하여 학습 목표를 세우고</a:t>
                      </a:r>
                      <a:r>
                        <a:rPr lang="en-US" altLang="ko-KR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br>
                        <a:rPr lang="en-US" altLang="ko-KR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</a:br>
                      <a:r>
                        <a:rPr lang="ko-KR" altLang="en-US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다양한 학습 전략을 사용하여 자기주도적으로 영어 학습을 지속한다</a:t>
                      </a:r>
                      <a:r>
                        <a:rPr lang="en-US" altLang="ko-KR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. </a:t>
                      </a:r>
                      <a:endParaRPr lang="ko-KR" altLang="en-US" sz="11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262626"/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3101158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marL="0" marR="254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2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  <a:cs typeface="+mn-cs"/>
                        </a:rPr>
                        <a:t>공동체 역량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지역 </a:t>
                      </a:r>
                      <a:r>
                        <a:rPr lang="en-US" altLang="ko-KR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 국가 </a:t>
                      </a:r>
                      <a:r>
                        <a:rPr lang="en-US" altLang="ko-KR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 세계 공동체의 구성원으로서 문화 정체성과 언어 및 문화적 다양성에 대한 이해바탕으로 공감</a:t>
                      </a:r>
                      <a:r>
                        <a:rPr lang="en-US" altLang="ko-KR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br>
                        <a:rPr lang="en-US" altLang="ko-KR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</a:br>
                      <a:r>
                        <a:rPr lang="ko-KR" altLang="en-US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배려와 관용 및 포용 능력을 갖추고 영어를 통해 공동체의 문제 해결에 적극적으로 참여한다</a:t>
                      </a:r>
                      <a:r>
                        <a:rPr lang="en-US" altLang="ko-KR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. </a:t>
                      </a:r>
                      <a:endParaRPr lang="ko-KR" altLang="en-US" sz="11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262626"/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9578919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marL="0" marR="254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2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  <a:cs typeface="+mn-cs"/>
                        </a:rPr>
                        <a:t>창의적 사고 역량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영어로 전달되는 다양한 분야의 지식</a:t>
                      </a:r>
                      <a:r>
                        <a:rPr lang="en-US" altLang="ko-KR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기술</a:t>
                      </a:r>
                      <a:r>
                        <a:rPr lang="en-US" altLang="ko-KR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경험을 융합적으로 활용하고 비판적으로 사고하여 자신의 생각을 </a:t>
                      </a:r>
                      <a:br>
                        <a:rPr lang="en-US" altLang="ko-KR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</a:br>
                      <a:r>
                        <a:rPr lang="ko-KR" altLang="en-US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창의적으로 표현한다</a:t>
                      </a:r>
                      <a:r>
                        <a:rPr lang="en-US" altLang="ko-KR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.</a:t>
                      </a:r>
                      <a:endParaRPr lang="ko-KR" altLang="en-US" sz="11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262626"/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9979093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marL="0" marR="254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2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  <a:cs typeface="+mn-cs"/>
                        </a:rPr>
                        <a:t>심미적 감성 역량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영어로 표현된 다양한 자료와 작품 등을 통해 인간에 대한 공감적 이해와 심미적 감수성을 기르고 이를 바탕으로 </a:t>
                      </a:r>
                      <a:br>
                        <a:rPr lang="en-US" altLang="ko-KR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</a:br>
                      <a:r>
                        <a:rPr lang="ko-KR" altLang="en-US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삶의 의미와 가치를 발견하고 향유한다</a:t>
                      </a:r>
                      <a:r>
                        <a:rPr lang="en-US" altLang="ko-KR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.</a:t>
                      </a:r>
                      <a:endParaRPr lang="ko-KR" altLang="en-US" sz="11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262626"/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3848755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marL="0" marR="254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2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  <a:cs typeface="+mn-cs"/>
                        </a:rPr>
                        <a:t>지식정보처리 역량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영어로 표현된 다양한 매체의 디지털 지식 정보를 자신의 목적에 맞게 검색</a:t>
                      </a:r>
                      <a:r>
                        <a:rPr lang="en-US" altLang="ko-KR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수집</a:t>
                      </a:r>
                      <a:r>
                        <a:rPr lang="en-US" altLang="ko-KR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이해</a:t>
                      </a:r>
                      <a:r>
                        <a:rPr lang="en-US" altLang="ko-KR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분석</a:t>
                      </a:r>
                      <a:r>
                        <a:rPr lang="en-US" altLang="ko-KR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평가</a:t>
                      </a:r>
                      <a:r>
                        <a:rPr lang="en-US" altLang="ko-KR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및 활용한다</a:t>
                      </a:r>
                      <a:r>
                        <a:rPr lang="en-US" altLang="ko-KR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. </a:t>
                      </a:r>
                      <a:endParaRPr lang="ko-KR" altLang="en-US" sz="11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262626"/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0871790"/>
                  </a:ext>
                </a:extLst>
              </a:tr>
            </a:tbl>
          </a:graphicData>
        </a:graphic>
      </p:graphicFrame>
      <p:grpSp>
        <p:nvGrpSpPr>
          <p:cNvPr id="8" name="그룹 7">
            <a:extLst>
              <a:ext uri="{FF2B5EF4-FFF2-40B4-BE49-F238E27FC236}">
                <a16:creationId xmlns:a16="http://schemas.microsoft.com/office/drawing/2014/main" id="{95A01FD4-6EAB-2EC6-7264-C8902FEA4D35}"/>
              </a:ext>
            </a:extLst>
          </p:cNvPr>
          <p:cNvGrpSpPr/>
          <p:nvPr/>
        </p:nvGrpSpPr>
        <p:grpSpPr>
          <a:xfrm>
            <a:off x="427582" y="1340006"/>
            <a:ext cx="8288838" cy="1307298"/>
            <a:chOff x="427582" y="1340006"/>
            <a:chExt cx="8288838" cy="1307298"/>
          </a:xfrm>
        </p:grpSpPr>
        <p:sp>
          <p:nvSpPr>
            <p:cNvPr id="9" name="사각형: 둥근 모서리 8">
              <a:extLst>
                <a:ext uri="{FF2B5EF4-FFF2-40B4-BE49-F238E27FC236}">
                  <a16:creationId xmlns:a16="http://schemas.microsoft.com/office/drawing/2014/main" id="{22D1078B-B875-B093-0C19-106975CD9245}"/>
                </a:ext>
              </a:extLst>
            </p:cNvPr>
            <p:cNvSpPr/>
            <p:nvPr/>
          </p:nvSpPr>
          <p:spPr>
            <a:xfrm rot="16200000">
              <a:off x="3918352" y="-2150764"/>
              <a:ext cx="1307298" cy="8288838"/>
            </a:xfrm>
            <a:prstGeom prst="roundRect">
              <a:avLst>
                <a:gd name="adj" fmla="val 5891"/>
              </a:avLst>
            </a:prstGeom>
            <a:solidFill>
              <a:srgbClr val="286EB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/>
            </a:p>
          </p:txBody>
        </p:sp>
        <p:grpSp>
          <p:nvGrpSpPr>
            <p:cNvPr id="10" name="그룹 9">
              <a:extLst>
                <a:ext uri="{FF2B5EF4-FFF2-40B4-BE49-F238E27FC236}">
                  <a16:creationId xmlns:a16="http://schemas.microsoft.com/office/drawing/2014/main" id="{8AF03D11-E190-E44A-F627-197D646AD684}"/>
                </a:ext>
              </a:extLst>
            </p:cNvPr>
            <p:cNvGrpSpPr/>
            <p:nvPr/>
          </p:nvGrpSpPr>
          <p:grpSpPr>
            <a:xfrm>
              <a:off x="592701" y="1497587"/>
              <a:ext cx="5551894" cy="184666"/>
              <a:chOff x="10080312" y="1846241"/>
              <a:chExt cx="5394094" cy="179417"/>
            </a:xfrm>
          </p:grpSpPr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063DA420-1298-13CB-9268-83CC622F10BE}"/>
                  </a:ext>
                </a:extLst>
              </p:cNvPr>
              <p:cNvSpPr txBox="1"/>
              <p:nvPr/>
            </p:nvSpPr>
            <p:spPr>
              <a:xfrm>
                <a:off x="10300586" y="1846241"/>
                <a:ext cx="5173820" cy="179417"/>
              </a:xfrm>
              <a:prstGeom prst="rect">
                <a:avLst/>
              </a:prstGeom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영어 </a:t>
                </a:r>
                <a:r>
                  <a:rPr lang="en-US" altLang="ko-KR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“</a:t>
                </a:r>
                <a:r>
                  <a:rPr lang="ko-KR" altLang="en-US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교과 역량</a:t>
                </a:r>
                <a:r>
                  <a:rPr lang="en-US" altLang="ko-KR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”</a:t>
                </a:r>
                <a:r>
                  <a:rPr lang="ko-KR" altLang="en-US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 설정 시 총론의 핵심역량 및 기초 소양을 궁극적 도달 목표로 설정 </a:t>
                </a:r>
              </a:p>
            </p:txBody>
          </p:sp>
          <p:grpSp>
            <p:nvGrpSpPr>
              <p:cNvPr id="31" name="그룹 30">
                <a:extLst>
                  <a:ext uri="{FF2B5EF4-FFF2-40B4-BE49-F238E27FC236}">
                    <a16:creationId xmlns:a16="http://schemas.microsoft.com/office/drawing/2014/main" id="{FA4AA2BA-257F-7090-3AE3-EC88CA2A1424}"/>
                  </a:ext>
                </a:extLst>
              </p:cNvPr>
              <p:cNvGrpSpPr/>
              <p:nvPr/>
            </p:nvGrpSpPr>
            <p:grpSpPr>
              <a:xfrm>
                <a:off x="10080312" y="1866419"/>
                <a:ext cx="144311" cy="144311"/>
                <a:chOff x="9536821" y="1855939"/>
                <a:chExt cx="144016" cy="144016"/>
              </a:xfrm>
            </p:grpSpPr>
            <p:sp>
              <p:nvSpPr>
                <p:cNvPr id="32" name="그래픽 64">
                  <a:extLst>
                    <a:ext uri="{FF2B5EF4-FFF2-40B4-BE49-F238E27FC236}">
                      <a16:creationId xmlns:a16="http://schemas.microsoft.com/office/drawing/2014/main" id="{C64791C3-2E44-0983-C115-4C4BD3D2CA61}"/>
                    </a:ext>
                  </a:extLst>
                </p:cNvPr>
                <p:cNvSpPr/>
                <p:nvPr/>
              </p:nvSpPr>
              <p:spPr>
                <a:xfrm>
                  <a:off x="9536821" y="1855939"/>
                  <a:ext cx="144016" cy="144016"/>
                </a:xfrm>
                <a:prstGeom prst="roundRect">
                  <a:avLst/>
                </a:prstGeom>
                <a:solidFill>
                  <a:srgbClr val="286EB4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  <p:sp>
              <p:nvSpPr>
                <p:cNvPr id="33" name="그래픽 64">
                  <a:extLst>
                    <a:ext uri="{FF2B5EF4-FFF2-40B4-BE49-F238E27FC236}">
                      <a16:creationId xmlns:a16="http://schemas.microsoft.com/office/drawing/2014/main" id="{8CB85A65-5A3B-AD80-C87D-4810ACB101D8}"/>
                    </a:ext>
                  </a:extLst>
                </p:cNvPr>
                <p:cNvSpPr/>
                <p:nvPr/>
              </p:nvSpPr>
              <p:spPr>
                <a:xfrm>
                  <a:off x="9536821" y="1855939"/>
                  <a:ext cx="144016" cy="144016"/>
                </a:xfrm>
                <a:custGeom>
                  <a:avLst/>
                  <a:gdLst>
                    <a:gd name="connsiteX0" fmla="*/ 289338 w 321950"/>
                    <a:gd name="connsiteY0" fmla="*/ 0 h 321950"/>
                    <a:gd name="connsiteX1" fmla="*/ 32612 w 321950"/>
                    <a:gd name="connsiteY1" fmla="*/ 0 h 321950"/>
                    <a:gd name="connsiteX2" fmla="*/ 0 w 321950"/>
                    <a:gd name="connsiteY2" fmla="*/ 32612 h 321950"/>
                    <a:gd name="connsiteX3" fmla="*/ 0 w 321950"/>
                    <a:gd name="connsiteY3" fmla="*/ 289338 h 321950"/>
                    <a:gd name="connsiteX4" fmla="*/ 32612 w 321950"/>
                    <a:gd name="connsiteY4" fmla="*/ 321950 h 321950"/>
                    <a:gd name="connsiteX5" fmla="*/ 289338 w 321950"/>
                    <a:gd name="connsiteY5" fmla="*/ 321950 h 321950"/>
                    <a:gd name="connsiteX6" fmla="*/ 321950 w 321950"/>
                    <a:gd name="connsiteY6" fmla="*/ 289338 h 321950"/>
                    <a:gd name="connsiteX7" fmla="*/ 321950 w 321950"/>
                    <a:gd name="connsiteY7" fmla="*/ 32612 h 321950"/>
                    <a:gd name="connsiteX8" fmla="*/ 289338 w 321950"/>
                    <a:gd name="connsiteY8" fmla="*/ 0 h 321950"/>
                    <a:gd name="connsiteX9" fmla="*/ 265793 w 321950"/>
                    <a:gd name="connsiteY9" fmla="*/ 116655 h 321950"/>
                    <a:gd name="connsiteX10" fmla="*/ 166883 w 321950"/>
                    <a:gd name="connsiteY10" fmla="*/ 240184 h 321950"/>
                    <a:gd name="connsiteX11" fmla="*/ 142220 w 321950"/>
                    <a:gd name="connsiteY11" fmla="*/ 252043 h 321950"/>
                    <a:gd name="connsiteX12" fmla="*/ 123229 w 321950"/>
                    <a:gd name="connsiteY12" fmla="*/ 245684 h 321950"/>
                    <a:gd name="connsiteX13" fmla="*/ 57533 w 321950"/>
                    <a:gd name="connsiteY13" fmla="*/ 196143 h 321950"/>
                    <a:gd name="connsiteX14" fmla="*/ 51345 w 321950"/>
                    <a:gd name="connsiteY14" fmla="*/ 151931 h 321950"/>
                    <a:gd name="connsiteX15" fmla="*/ 95558 w 321950"/>
                    <a:gd name="connsiteY15" fmla="*/ 145743 h 321950"/>
                    <a:gd name="connsiteX16" fmla="*/ 136763 w 321950"/>
                    <a:gd name="connsiteY16" fmla="*/ 176808 h 321950"/>
                    <a:gd name="connsiteX17" fmla="*/ 216467 w 321950"/>
                    <a:gd name="connsiteY17" fmla="*/ 77211 h 321950"/>
                    <a:gd name="connsiteX18" fmla="*/ 260894 w 321950"/>
                    <a:gd name="connsiteY18" fmla="*/ 72313 h 321950"/>
                    <a:gd name="connsiteX19" fmla="*/ 265793 w 321950"/>
                    <a:gd name="connsiteY19" fmla="*/ 116698 h 321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321950" h="321950">
                      <a:moveTo>
                        <a:pt x="289338" y="0"/>
                      </a:moveTo>
                      <a:lnTo>
                        <a:pt x="32612" y="0"/>
                      </a:lnTo>
                      <a:cubicBezTo>
                        <a:pt x="14609" y="0"/>
                        <a:pt x="0" y="14566"/>
                        <a:pt x="0" y="32612"/>
                      </a:cubicBezTo>
                      <a:lnTo>
                        <a:pt x="0" y="289338"/>
                      </a:lnTo>
                      <a:cubicBezTo>
                        <a:pt x="0" y="307342"/>
                        <a:pt x="14609" y="321950"/>
                        <a:pt x="32612" y="321950"/>
                      </a:cubicBezTo>
                      <a:lnTo>
                        <a:pt x="289338" y="321950"/>
                      </a:lnTo>
                      <a:cubicBezTo>
                        <a:pt x="307342" y="321950"/>
                        <a:pt x="321950" y="307342"/>
                        <a:pt x="321950" y="289338"/>
                      </a:cubicBezTo>
                      <a:lnTo>
                        <a:pt x="321950" y="32612"/>
                      </a:lnTo>
                      <a:cubicBezTo>
                        <a:pt x="321950" y="14609"/>
                        <a:pt x="307342" y="0"/>
                        <a:pt x="289338" y="0"/>
                      </a:cubicBezTo>
                      <a:close/>
                      <a:moveTo>
                        <a:pt x="265793" y="116655"/>
                      </a:moveTo>
                      <a:lnTo>
                        <a:pt x="166883" y="240184"/>
                      </a:lnTo>
                      <a:cubicBezTo>
                        <a:pt x="160653" y="247961"/>
                        <a:pt x="151501" y="252043"/>
                        <a:pt x="142220" y="252043"/>
                      </a:cubicBezTo>
                      <a:cubicBezTo>
                        <a:pt x="135603" y="252043"/>
                        <a:pt x="128900" y="249981"/>
                        <a:pt x="123229" y="245684"/>
                      </a:cubicBezTo>
                      <a:lnTo>
                        <a:pt x="57533" y="196143"/>
                      </a:lnTo>
                      <a:cubicBezTo>
                        <a:pt x="43611" y="185660"/>
                        <a:pt x="40861" y="165852"/>
                        <a:pt x="51345" y="151931"/>
                      </a:cubicBezTo>
                      <a:cubicBezTo>
                        <a:pt x="61872" y="138009"/>
                        <a:pt x="81637" y="135217"/>
                        <a:pt x="95558" y="145743"/>
                      </a:cubicBezTo>
                      <a:lnTo>
                        <a:pt x="136763" y="176808"/>
                      </a:lnTo>
                      <a:lnTo>
                        <a:pt x="216467" y="77211"/>
                      </a:lnTo>
                      <a:cubicBezTo>
                        <a:pt x="227380" y="63634"/>
                        <a:pt x="247231" y="61400"/>
                        <a:pt x="260894" y="72313"/>
                      </a:cubicBezTo>
                      <a:cubicBezTo>
                        <a:pt x="274515" y="83227"/>
                        <a:pt x="276706" y="103120"/>
                        <a:pt x="265793" y="11669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</p:grpSp>
        </p:grp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FC59EF78-C230-5EF0-74A3-A6ECC7CD791E}"/>
                </a:ext>
              </a:extLst>
            </p:cNvPr>
            <p:cNvGrpSpPr/>
            <p:nvPr/>
          </p:nvGrpSpPr>
          <p:grpSpPr>
            <a:xfrm>
              <a:off x="592701" y="1808989"/>
              <a:ext cx="3318912" cy="184667"/>
              <a:chOff x="10080312" y="2148792"/>
              <a:chExt cx="3224579" cy="179418"/>
            </a:xfrm>
          </p:grpSpPr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26F4DB68-310F-1CAC-96E4-5A6DD0344BDF}"/>
                  </a:ext>
                </a:extLst>
              </p:cNvPr>
              <p:cNvSpPr txBox="1"/>
              <p:nvPr/>
            </p:nvSpPr>
            <p:spPr>
              <a:xfrm>
                <a:off x="10300586" y="2148792"/>
                <a:ext cx="3004305" cy="179418"/>
              </a:xfrm>
              <a:prstGeom prst="rect">
                <a:avLst/>
              </a:prstGeom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영어과의 총괄적인 핵심역량</a:t>
                </a:r>
                <a:r>
                  <a:rPr lang="en-US" altLang="ko-KR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: </a:t>
                </a:r>
                <a:r>
                  <a:rPr lang="ko-KR" altLang="en-US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rgbClr val="FFFF81"/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영어 의사소통 역량</a:t>
                </a:r>
              </a:p>
            </p:txBody>
          </p:sp>
          <p:grpSp>
            <p:nvGrpSpPr>
              <p:cNvPr id="21" name="그룹 20">
                <a:extLst>
                  <a:ext uri="{FF2B5EF4-FFF2-40B4-BE49-F238E27FC236}">
                    <a16:creationId xmlns:a16="http://schemas.microsoft.com/office/drawing/2014/main" id="{A8AA8BBD-8559-0752-410D-6B7AD9C8969E}"/>
                  </a:ext>
                </a:extLst>
              </p:cNvPr>
              <p:cNvGrpSpPr/>
              <p:nvPr/>
            </p:nvGrpSpPr>
            <p:grpSpPr>
              <a:xfrm>
                <a:off x="10080312" y="2168970"/>
                <a:ext cx="144311" cy="144311"/>
                <a:chOff x="9536821" y="1855939"/>
                <a:chExt cx="144016" cy="144016"/>
              </a:xfrm>
            </p:grpSpPr>
            <p:sp>
              <p:nvSpPr>
                <p:cNvPr id="22" name="그래픽 64">
                  <a:extLst>
                    <a:ext uri="{FF2B5EF4-FFF2-40B4-BE49-F238E27FC236}">
                      <a16:creationId xmlns:a16="http://schemas.microsoft.com/office/drawing/2014/main" id="{DE4E9CF1-F282-0E19-B2E4-4BF5DF07377F}"/>
                    </a:ext>
                  </a:extLst>
                </p:cNvPr>
                <p:cNvSpPr/>
                <p:nvPr/>
              </p:nvSpPr>
              <p:spPr>
                <a:xfrm>
                  <a:off x="9536821" y="1855939"/>
                  <a:ext cx="144016" cy="144016"/>
                </a:xfrm>
                <a:prstGeom prst="roundRect">
                  <a:avLst/>
                </a:prstGeom>
                <a:solidFill>
                  <a:srgbClr val="286EB4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  <p:sp>
              <p:nvSpPr>
                <p:cNvPr id="29" name="그래픽 64">
                  <a:extLst>
                    <a:ext uri="{FF2B5EF4-FFF2-40B4-BE49-F238E27FC236}">
                      <a16:creationId xmlns:a16="http://schemas.microsoft.com/office/drawing/2014/main" id="{0CB3E976-FA83-D4D6-31A9-B300AEF6A70B}"/>
                    </a:ext>
                  </a:extLst>
                </p:cNvPr>
                <p:cNvSpPr/>
                <p:nvPr/>
              </p:nvSpPr>
              <p:spPr>
                <a:xfrm>
                  <a:off x="9536821" y="1855939"/>
                  <a:ext cx="144016" cy="144016"/>
                </a:xfrm>
                <a:custGeom>
                  <a:avLst/>
                  <a:gdLst>
                    <a:gd name="connsiteX0" fmla="*/ 289338 w 321950"/>
                    <a:gd name="connsiteY0" fmla="*/ 0 h 321950"/>
                    <a:gd name="connsiteX1" fmla="*/ 32612 w 321950"/>
                    <a:gd name="connsiteY1" fmla="*/ 0 h 321950"/>
                    <a:gd name="connsiteX2" fmla="*/ 0 w 321950"/>
                    <a:gd name="connsiteY2" fmla="*/ 32612 h 321950"/>
                    <a:gd name="connsiteX3" fmla="*/ 0 w 321950"/>
                    <a:gd name="connsiteY3" fmla="*/ 289338 h 321950"/>
                    <a:gd name="connsiteX4" fmla="*/ 32612 w 321950"/>
                    <a:gd name="connsiteY4" fmla="*/ 321950 h 321950"/>
                    <a:gd name="connsiteX5" fmla="*/ 289338 w 321950"/>
                    <a:gd name="connsiteY5" fmla="*/ 321950 h 321950"/>
                    <a:gd name="connsiteX6" fmla="*/ 321950 w 321950"/>
                    <a:gd name="connsiteY6" fmla="*/ 289338 h 321950"/>
                    <a:gd name="connsiteX7" fmla="*/ 321950 w 321950"/>
                    <a:gd name="connsiteY7" fmla="*/ 32612 h 321950"/>
                    <a:gd name="connsiteX8" fmla="*/ 289338 w 321950"/>
                    <a:gd name="connsiteY8" fmla="*/ 0 h 321950"/>
                    <a:gd name="connsiteX9" fmla="*/ 265793 w 321950"/>
                    <a:gd name="connsiteY9" fmla="*/ 116655 h 321950"/>
                    <a:gd name="connsiteX10" fmla="*/ 166883 w 321950"/>
                    <a:gd name="connsiteY10" fmla="*/ 240184 h 321950"/>
                    <a:gd name="connsiteX11" fmla="*/ 142220 w 321950"/>
                    <a:gd name="connsiteY11" fmla="*/ 252043 h 321950"/>
                    <a:gd name="connsiteX12" fmla="*/ 123229 w 321950"/>
                    <a:gd name="connsiteY12" fmla="*/ 245684 h 321950"/>
                    <a:gd name="connsiteX13" fmla="*/ 57533 w 321950"/>
                    <a:gd name="connsiteY13" fmla="*/ 196143 h 321950"/>
                    <a:gd name="connsiteX14" fmla="*/ 51345 w 321950"/>
                    <a:gd name="connsiteY14" fmla="*/ 151931 h 321950"/>
                    <a:gd name="connsiteX15" fmla="*/ 95558 w 321950"/>
                    <a:gd name="connsiteY15" fmla="*/ 145743 h 321950"/>
                    <a:gd name="connsiteX16" fmla="*/ 136763 w 321950"/>
                    <a:gd name="connsiteY16" fmla="*/ 176808 h 321950"/>
                    <a:gd name="connsiteX17" fmla="*/ 216467 w 321950"/>
                    <a:gd name="connsiteY17" fmla="*/ 77211 h 321950"/>
                    <a:gd name="connsiteX18" fmla="*/ 260894 w 321950"/>
                    <a:gd name="connsiteY18" fmla="*/ 72313 h 321950"/>
                    <a:gd name="connsiteX19" fmla="*/ 265793 w 321950"/>
                    <a:gd name="connsiteY19" fmla="*/ 116698 h 321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321950" h="321950">
                      <a:moveTo>
                        <a:pt x="289338" y="0"/>
                      </a:moveTo>
                      <a:lnTo>
                        <a:pt x="32612" y="0"/>
                      </a:lnTo>
                      <a:cubicBezTo>
                        <a:pt x="14609" y="0"/>
                        <a:pt x="0" y="14566"/>
                        <a:pt x="0" y="32612"/>
                      </a:cubicBezTo>
                      <a:lnTo>
                        <a:pt x="0" y="289338"/>
                      </a:lnTo>
                      <a:cubicBezTo>
                        <a:pt x="0" y="307342"/>
                        <a:pt x="14609" y="321950"/>
                        <a:pt x="32612" y="321950"/>
                      </a:cubicBezTo>
                      <a:lnTo>
                        <a:pt x="289338" y="321950"/>
                      </a:lnTo>
                      <a:cubicBezTo>
                        <a:pt x="307342" y="321950"/>
                        <a:pt x="321950" y="307342"/>
                        <a:pt x="321950" y="289338"/>
                      </a:cubicBezTo>
                      <a:lnTo>
                        <a:pt x="321950" y="32612"/>
                      </a:lnTo>
                      <a:cubicBezTo>
                        <a:pt x="321950" y="14609"/>
                        <a:pt x="307342" y="0"/>
                        <a:pt x="289338" y="0"/>
                      </a:cubicBezTo>
                      <a:close/>
                      <a:moveTo>
                        <a:pt x="265793" y="116655"/>
                      </a:moveTo>
                      <a:lnTo>
                        <a:pt x="166883" y="240184"/>
                      </a:lnTo>
                      <a:cubicBezTo>
                        <a:pt x="160653" y="247961"/>
                        <a:pt x="151501" y="252043"/>
                        <a:pt x="142220" y="252043"/>
                      </a:cubicBezTo>
                      <a:cubicBezTo>
                        <a:pt x="135603" y="252043"/>
                        <a:pt x="128900" y="249981"/>
                        <a:pt x="123229" y="245684"/>
                      </a:cubicBezTo>
                      <a:lnTo>
                        <a:pt x="57533" y="196143"/>
                      </a:lnTo>
                      <a:cubicBezTo>
                        <a:pt x="43611" y="185660"/>
                        <a:pt x="40861" y="165852"/>
                        <a:pt x="51345" y="151931"/>
                      </a:cubicBezTo>
                      <a:cubicBezTo>
                        <a:pt x="61872" y="138009"/>
                        <a:pt x="81637" y="135217"/>
                        <a:pt x="95558" y="145743"/>
                      </a:cubicBezTo>
                      <a:lnTo>
                        <a:pt x="136763" y="176808"/>
                      </a:lnTo>
                      <a:lnTo>
                        <a:pt x="216467" y="77211"/>
                      </a:lnTo>
                      <a:cubicBezTo>
                        <a:pt x="227380" y="63634"/>
                        <a:pt x="247231" y="61400"/>
                        <a:pt x="260894" y="72313"/>
                      </a:cubicBezTo>
                      <a:cubicBezTo>
                        <a:pt x="274515" y="83227"/>
                        <a:pt x="276706" y="103120"/>
                        <a:pt x="265793" y="11669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</p:grpSp>
        </p:grpSp>
        <p:grpSp>
          <p:nvGrpSpPr>
            <p:cNvPr id="13" name="그룹 12">
              <a:extLst>
                <a:ext uri="{FF2B5EF4-FFF2-40B4-BE49-F238E27FC236}">
                  <a16:creationId xmlns:a16="http://schemas.microsoft.com/office/drawing/2014/main" id="{1288B6BC-C764-06C2-DDBB-F08214D0A720}"/>
                </a:ext>
              </a:extLst>
            </p:cNvPr>
            <p:cNvGrpSpPr/>
            <p:nvPr/>
          </p:nvGrpSpPr>
          <p:grpSpPr>
            <a:xfrm>
              <a:off x="592701" y="2120391"/>
              <a:ext cx="6136990" cy="386796"/>
              <a:chOff x="592701" y="2120391"/>
              <a:chExt cx="6136990" cy="386796"/>
            </a:xfrm>
          </p:grpSpPr>
          <p:grpSp>
            <p:nvGrpSpPr>
              <p:cNvPr id="14" name="그룹 13">
                <a:extLst>
                  <a:ext uri="{FF2B5EF4-FFF2-40B4-BE49-F238E27FC236}">
                    <a16:creationId xmlns:a16="http://schemas.microsoft.com/office/drawing/2014/main" id="{D700A3A3-5D67-3DE7-1E27-C5B2E4564ABB}"/>
                  </a:ext>
                </a:extLst>
              </p:cNvPr>
              <p:cNvGrpSpPr/>
              <p:nvPr/>
            </p:nvGrpSpPr>
            <p:grpSpPr>
              <a:xfrm>
                <a:off x="592701" y="2141159"/>
                <a:ext cx="148533" cy="148533"/>
                <a:chOff x="9536821" y="1855939"/>
                <a:chExt cx="144016" cy="144016"/>
              </a:xfrm>
            </p:grpSpPr>
            <p:sp>
              <p:nvSpPr>
                <p:cNvPr id="18" name="그래픽 64">
                  <a:extLst>
                    <a:ext uri="{FF2B5EF4-FFF2-40B4-BE49-F238E27FC236}">
                      <a16:creationId xmlns:a16="http://schemas.microsoft.com/office/drawing/2014/main" id="{B12034BF-2EA5-A1AC-C914-87E442FFFAAF}"/>
                    </a:ext>
                  </a:extLst>
                </p:cNvPr>
                <p:cNvSpPr/>
                <p:nvPr/>
              </p:nvSpPr>
              <p:spPr>
                <a:xfrm>
                  <a:off x="9536821" y="1855939"/>
                  <a:ext cx="144016" cy="144016"/>
                </a:xfrm>
                <a:prstGeom prst="roundRect">
                  <a:avLst/>
                </a:prstGeom>
                <a:solidFill>
                  <a:srgbClr val="286EB4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  <p:sp>
              <p:nvSpPr>
                <p:cNvPr id="19" name="그래픽 64">
                  <a:extLst>
                    <a:ext uri="{FF2B5EF4-FFF2-40B4-BE49-F238E27FC236}">
                      <a16:creationId xmlns:a16="http://schemas.microsoft.com/office/drawing/2014/main" id="{20696D6E-34FA-063B-6907-56F09B012D1D}"/>
                    </a:ext>
                  </a:extLst>
                </p:cNvPr>
                <p:cNvSpPr/>
                <p:nvPr/>
              </p:nvSpPr>
              <p:spPr>
                <a:xfrm>
                  <a:off x="9536821" y="1855939"/>
                  <a:ext cx="144016" cy="144016"/>
                </a:xfrm>
                <a:custGeom>
                  <a:avLst/>
                  <a:gdLst>
                    <a:gd name="connsiteX0" fmla="*/ 289338 w 321950"/>
                    <a:gd name="connsiteY0" fmla="*/ 0 h 321950"/>
                    <a:gd name="connsiteX1" fmla="*/ 32612 w 321950"/>
                    <a:gd name="connsiteY1" fmla="*/ 0 h 321950"/>
                    <a:gd name="connsiteX2" fmla="*/ 0 w 321950"/>
                    <a:gd name="connsiteY2" fmla="*/ 32612 h 321950"/>
                    <a:gd name="connsiteX3" fmla="*/ 0 w 321950"/>
                    <a:gd name="connsiteY3" fmla="*/ 289338 h 321950"/>
                    <a:gd name="connsiteX4" fmla="*/ 32612 w 321950"/>
                    <a:gd name="connsiteY4" fmla="*/ 321950 h 321950"/>
                    <a:gd name="connsiteX5" fmla="*/ 289338 w 321950"/>
                    <a:gd name="connsiteY5" fmla="*/ 321950 h 321950"/>
                    <a:gd name="connsiteX6" fmla="*/ 321950 w 321950"/>
                    <a:gd name="connsiteY6" fmla="*/ 289338 h 321950"/>
                    <a:gd name="connsiteX7" fmla="*/ 321950 w 321950"/>
                    <a:gd name="connsiteY7" fmla="*/ 32612 h 321950"/>
                    <a:gd name="connsiteX8" fmla="*/ 289338 w 321950"/>
                    <a:gd name="connsiteY8" fmla="*/ 0 h 321950"/>
                    <a:gd name="connsiteX9" fmla="*/ 265793 w 321950"/>
                    <a:gd name="connsiteY9" fmla="*/ 116655 h 321950"/>
                    <a:gd name="connsiteX10" fmla="*/ 166883 w 321950"/>
                    <a:gd name="connsiteY10" fmla="*/ 240184 h 321950"/>
                    <a:gd name="connsiteX11" fmla="*/ 142220 w 321950"/>
                    <a:gd name="connsiteY11" fmla="*/ 252043 h 321950"/>
                    <a:gd name="connsiteX12" fmla="*/ 123229 w 321950"/>
                    <a:gd name="connsiteY12" fmla="*/ 245684 h 321950"/>
                    <a:gd name="connsiteX13" fmla="*/ 57533 w 321950"/>
                    <a:gd name="connsiteY13" fmla="*/ 196143 h 321950"/>
                    <a:gd name="connsiteX14" fmla="*/ 51345 w 321950"/>
                    <a:gd name="connsiteY14" fmla="*/ 151931 h 321950"/>
                    <a:gd name="connsiteX15" fmla="*/ 95558 w 321950"/>
                    <a:gd name="connsiteY15" fmla="*/ 145743 h 321950"/>
                    <a:gd name="connsiteX16" fmla="*/ 136763 w 321950"/>
                    <a:gd name="connsiteY16" fmla="*/ 176808 h 321950"/>
                    <a:gd name="connsiteX17" fmla="*/ 216467 w 321950"/>
                    <a:gd name="connsiteY17" fmla="*/ 77211 h 321950"/>
                    <a:gd name="connsiteX18" fmla="*/ 260894 w 321950"/>
                    <a:gd name="connsiteY18" fmla="*/ 72313 h 321950"/>
                    <a:gd name="connsiteX19" fmla="*/ 265793 w 321950"/>
                    <a:gd name="connsiteY19" fmla="*/ 116698 h 321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321950" h="321950">
                      <a:moveTo>
                        <a:pt x="289338" y="0"/>
                      </a:moveTo>
                      <a:lnTo>
                        <a:pt x="32612" y="0"/>
                      </a:lnTo>
                      <a:cubicBezTo>
                        <a:pt x="14609" y="0"/>
                        <a:pt x="0" y="14566"/>
                        <a:pt x="0" y="32612"/>
                      </a:cubicBezTo>
                      <a:lnTo>
                        <a:pt x="0" y="289338"/>
                      </a:lnTo>
                      <a:cubicBezTo>
                        <a:pt x="0" y="307342"/>
                        <a:pt x="14609" y="321950"/>
                        <a:pt x="32612" y="321950"/>
                      </a:cubicBezTo>
                      <a:lnTo>
                        <a:pt x="289338" y="321950"/>
                      </a:lnTo>
                      <a:cubicBezTo>
                        <a:pt x="307342" y="321950"/>
                        <a:pt x="321950" y="307342"/>
                        <a:pt x="321950" y="289338"/>
                      </a:cubicBezTo>
                      <a:lnTo>
                        <a:pt x="321950" y="32612"/>
                      </a:lnTo>
                      <a:cubicBezTo>
                        <a:pt x="321950" y="14609"/>
                        <a:pt x="307342" y="0"/>
                        <a:pt x="289338" y="0"/>
                      </a:cubicBezTo>
                      <a:close/>
                      <a:moveTo>
                        <a:pt x="265793" y="116655"/>
                      </a:moveTo>
                      <a:lnTo>
                        <a:pt x="166883" y="240184"/>
                      </a:lnTo>
                      <a:cubicBezTo>
                        <a:pt x="160653" y="247961"/>
                        <a:pt x="151501" y="252043"/>
                        <a:pt x="142220" y="252043"/>
                      </a:cubicBezTo>
                      <a:cubicBezTo>
                        <a:pt x="135603" y="252043"/>
                        <a:pt x="128900" y="249981"/>
                        <a:pt x="123229" y="245684"/>
                      </a:cubicBezTo>
                      <a:lnTo>
                        <a:pt x="57533" y="196143"/>
                      </a:lnTo>
                      <a:cubicBezTo>
                        <a:pt x="43611" y="185660"/>
                        <a:pt x="40861" y="165852"/>
                        <a:pt x="51345" y="151931"/>
                      </a:cubicBezTo>
                      <a:cubicBezTo>
                        <a:pt x="61872" y="138009"/>
                        <a:pt x="81637" y="135217"/>
                        <a:pt x="95558" y="145743"/>
                      </a:cubicBezTo>
                      <a:lnTo>
                        <a:pt x="136763" y="176808"/>
                      </a:lnTo>
                      <a:lnTo>
                        <a:pt x="216467" y="77211"/>
                      </a:lnTo>
                      <a:cubicBezTo>
                        <a:pt x="227380" y="63634"/>
                        <a:pt x="247231" y="61400"/>
                        <a:pt x="260894" y="72313"/>
                      </a:cubicBezTo>
                      <a:cubicBezTo>
                        <a:pt x="274515" y="83227"/>
                        <a:pt x="276706" y="103120"/>
                        <a:pt x="265793" y="11669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</p:grpSp>
          <p:grpSp>
            <p:nvGrpSpPr>
              <p:cNvPr id="15" name="그룹 14">
                <a:extLst>
                  <a:ext uri="{FF2B5EF4-FFF2-40B4-BE49-F238E27FC236}">
                    <a16:creationId xmlns:a16="http://schemas.microsoft.com/office/drawing/2014/main" id="{FD74F945-0188-D585-41AC-76077A2780DB}"/>
                  </a:ext>
                </a:extLst>
              </p:cNvPr>
              <p:cNvGrpSpPr/>
              <p:nvPr/>
            </p:nvGrpSpPr>
            <p:grpSpPr>
              <a:xfrm>
                <a:off x="819419" y="2120391"/>
                <a:ext cx="5910272" cy="386796"/>
                <a:chOff x="819419" y="2120391"/>
                <a:chExt cx="5910272" cy="386796"/>
              </a:xfrm>
            </p:grpSpPr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6E7E3919-B963-2269-0713-EC88983EFFED}"/>
                    </a:ext>
                  </a:extLst>
                </p:cNvPr>
                <p:cNvSpPr txBox="1"/>
                <p:nvPr/>
              </p:nvSpPr>
              <p:spPr>
                <a:xfrm>
                  <a:off x="819419" y="2120391"/>
                  <a:ext cx="5910272" cy="184666"/>
                </a:xfrm>
                <a:prstGeom prst="rect">
                  <a:avLst/>
                </a:prstGeom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marL="1584000" indent="-1800000"/>
                  <a:r>
                    <a:rPr lang="ko-KR" altLang="en-US" sz="1200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영어과의 궁극적인 목표</a:t>
                  </a:r>
                  <a:r>
                    <a:rPr lang="en-US" altLang="ko-KR" sz="1200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: </a:t>
                  </a:r>
                  <a:r>
                    <a:rPr lang="ko-KR" altLang="en-US" sz="1200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다변하는 미래 사회를 대비하여 언어와 문화의 배경이 다른 세계인과</a:t>
                  </a:r>
                  <a:endParaRPr lang="en-US" altLang="ko-KR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rgbClr val="FFFF81"/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endParaRPr>
                </a:p>
              </p:txBody>
            </p: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331F3ED0-E268-3700-55EB-C063826240B6}"/>
                    </a:ext>
                  </a:extLst>
                </p:cNvPr>
                <p:cNvSpPr txBox="1"/>
                <p:nvPr/>
              </p:nvSpPr>
              <p:spPr>
                <a:xfrm>
                  <a:off x="2413641" y="2322521"/>
                  <a:ext cx="2423740" cy="184666"/>
                </a:xfrm>
                <a:prstGeom prst="rect">
                  <a:avLst/>
                </a:prstGeom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marL="1584000" indent="-1800000"/>
                  <a:r>
                    <a:rPr lang="ko-KR" altLang="en-US" sz="1200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rgbClr val="FFFF81"/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영어로 의사소통하는 역량을 기르는 것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156127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>
            <a:extLst>
              <a:ext uri="{FF2B5EF4-FFF2-40B4-BE49-F238E27FC236}">
                <a16:creationId xmlns:a16="http://schemas.microsoft.com/office/drawing/2014/main" id="{472AA43B-4DA1-6D8F-E083-52F296A9536E}"/>
              </a:ext>
            </a:extLst>
          </p:cNvPr>
          <p:cNvGrpSpPr/>
          <p:nvPr/>
        </p:nvGrpSpPr>
        <p:grpSpPr>
          <a:xfrm>
            <a:off x="363474" y="300770"/>
            <a:ext cx="3282950" cy="575161"/>
            <a:chOff x="363474" y="300770"/>
            <a:chExt cx="3282950" cy="575161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E14FBC1-420B-4DED-2F19-1AAEF45916BB}"/>
                </a:ext>
              </a:extLst>
            </p:cNvPr>
            <p:cNvSpPr txBox="1"/>
            <p:nvPr/>
          </p:nvSpPr>
          <p:spPr>
            <a:xfrm>
              <a:off x="363474" y="491210"/>
              <a:ext cx="3282950" cy="3847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영어과 교육과정의 목표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A94A1FA-D634-676C-E9FE-023E32B90BA3}"/>
                </a:ext>
              </a:extLst>
            </p:cNvPr>
            <p:cNvSpPr txBox="1"/>
            <p:nvPr/>
          </p:nvSpPr>
          <p:spPr>
            <a:xfrm>
              <a:off x="363474" y="300770"/>
              <a:ext cx="1724831" cy="153888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>
              <a:defPPr>
                <a:defRPr lang="ko-KR"/>
              </a:defPPr>
              <a:lvl1pPr>
                <a:defRPr sz="10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01857F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defRPr>
              </a:lvl1pPr>
            </a:lstStyle>
            <a:p>
              <a:r>
                <a:rPr lang="en-US" altLang="ko-KR" dirty="0">
                  <a:solidFill>
                    <a:srgbClr val="286EB4"/>
                  </a:solidFill>
                </a:rPr>
                <a:t>2022 </a:t>
              </a:r>
              <a:r>
                <a:rPr lang="ko-KR" altLang="en-US" dirty="0">
                  <a:solidFill>
                    <a:srgbClr val="286EB4"/>
                  </a:solidFill>
                </a:rPr>
                <a:t>개정 교육과정 연수자료 </a:t>
              </a: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C76B6123-8007-546A-EC7E-840C45380E15}"/>
              </a:ext>
            </a:extLst>
          </p:cNvPr>
          <p:cNvGrpSpPr/>
          <p:nvPr/>
        </p:nvGrpSpPr>
        <p:grpSpPr>
          <a:xfrm>
            <a:off x="1559970" y="1358058"/>
            <a:ext cx="5998661" cy="399442"/>
            <a:chOff x="1559970" y="1358058"/>
            <a:chExt cx="5998661" cy="399442"/>
          </a:xfrm>
        </p:grpSpPr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948A1C93-781A-81B9-369F-811BF33DA4DE}"/>
                </a:ext>
              </a:extLst>
            </p:cNvPr>
            <p:cNvGrpSpPr/>
            <p:nvPr/>
          </p:nvGrpSpPr>
          <p:grpSpPr>
            <a:xfrm>
              <a:off x="1559970" y="1358058"/>
              <a:ext cx="5998661" cy="155522"/>
              <a:chOff x="1559970" y="1358058"/>
              <a:chExt cx="5998661" cy="155522"/>
            </a:xfrm>
          </p:grpSpPr>
          <p:grpSp>
            <p:nvGrpSpPr>
              <p:cNvPr id="5" name="그룹 4">
                <a:extLst>
                  <a:ext uri="{FF2B5EF4-FFF2-40B4-BE49-F238E27FC236}">
                    <a16:creationId xmlns:a16="http://schemas.microsoft.com/office/drawing/2014/main" id="{5FA7F755-B3B9-EBFB-1B72-2E4612A0242D}"/>
                  </a:ext>
                </a:extLst>
              </p:cNvPr>
              <p:cNvGrpSpPr/>
              <p:nvPr/>
            </p:nvGrpSpPr>
            <p:grpSpPr>
              <a:xfrm>
                <a:off x="1559970" y="1358058"/>
                <a:ext cx="171360" cy="149138"/>
                <a:chOff x="2388002" y="1346736"/>
                <a:chExt cx="171360" cy="149138"/>
              </a:xfrm>
              <a:solidFill>
                <a:srgbClr val="A6A6A6"/>
              </a:solidFill>
            </p:grpSpPr>
            <p:sp>
              <p:nvSpPr>
                <p:cNvPr id="9" name="자유형: 도형 8">
                  <a:extLst>
                    <a:ext uri="{FF2B5EF4-FFF2-40B4-BE49-F238E27FC236}">
                      <a16:creationId xmlns:a16="http://schemas.microsoft.com/office/drawing/2014/main" id="{2E580D60-31A1-49FF-3C4E-CB3482E4F380}"/>
                    </a:ext>
                  </a:extLst>
                </p:cNvPr>
                <p:cNvSpPr/>
                <p:nvPr/>
              </p:nvSpPr>
              <p:spPr>
                <a:xfrm>
                  <a:off x="2388002" y="1346736"/>
                  <a:ext cx="74796" cy="149138"/>
                </a:xfrm>
                <a:custGeom>
                  <a:avLst/>
                  <a:gdLst>
                    <a:gd name="connsiteX0" fmla="*/ 878777 w 878776"/>
                    <a:gd name="connsiteY0" fmla="*/ 1752219 h 1752219"/>
                    <a:gd name="connsiteX1" fmla="*/ 0 w 878776"/>
                    <a:gd name="connsiteY1" fmla="*/ 1752219 h 1752219"/>
                    <a:gd name="connsiteX2" fmla="*/ 0 w 878776"/>
                    <a:gd name="connsiteY2" fmla="*/ 878777 h 1752219"/>
                    <a:gd name="connsiteX3" fmla="*/ 878777 w 878776"/>
                    <a:gd name="connsiteY3" fmla="*/ 0 h 1752219"/>
                    <a:gd name="connsiteX4" fmla="*/ 878777 w 878776"/>
                    <a:gd name="connsiteY4" fmla="*/ 436721 h 1752219"/>
                    <a:gd name="connsiteX5" fmla="*/ 442055 w 878776"/>
                    <a:gd name="connsiteY5" fmla="*/ 878681 h 1752219"/>
                    <a:gd name="connsiteX6" fmla="*/ 878777 w 878776"/>
                    <a:gd name="connsiteY6" fmla="*/ 878681 h 1752219"/>
                    <a:gd name="connsiteX7" fmla="*/ 878777 w 878776"/>
                    <a:gd name="connsiteY7" fmla="*/ 1752124 h 17522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878776" h="1752219">
                      <a:moveTo>
                        <a:pt x="878777" y="1752219"/>
                      </a:moveTo>
                      <a:lnTo>
                        <a:pt x="0" y="1752219"/>
                      </a:lnTo>
                      <a:lnTo>
                        <a:pt x="0" y="878777"/>
                      </a:lnTo>
                      <a:cubicBezTo>
                        <a:pt x="0" y="359664"/>
                        <a:pt x="292894" y="66675"/>
                        <a:pt x="878777" y="0"/>
                      </a:cubicBezTo>
                      <a:lnTo>
                        <a:pt x="878777" y="436721"/>
                      </a:lnTo>
                      <a:cubicBezTo>
                        <a:pt x="594646" y="447199"/>
                        <a:pt x="449009" y="594551"/>
                        <a:pt x="442055" y="878681"/>
                      </a:cubicBezTo>
                      <a:lnTo>
                        <a:pt x="878777" y="878681"/>
                      </a:lnTo>
                      <a:lnTo>
                        <a:pt x="878777" y="1752124"/>
                      </a:lnTo>
                      <a:close/>
                    </a:path>
                  </a:pathLst>
                </a:custGeom>
                <a:solidFill>
                  <a:srgbClr val="286EB4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2000" dirty="0">
                    <a:solidFill>
                      <a:srgbClr val="48A7A9"/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endParaRPr>
                </a:p>
              </p:txBody>
            </p:sp>
            <p:sp>
              <p:nvSpPr>
                <p:cNvPr id="10" name="자유형: 도형 9">
                  <a:extLst>
                    <a:ext uri="{FF2B5EF4-FFF2-40B4-BE49-F238E27FC236}">
                      <a16:creationId xmlns:a16="http://schemas.microsoft.com/office/drawing/2014/main" id="{893C4C7A-08DB-F691-0EC1-7DD49161223C}"/>
                    </a:ext>
                  </a:extLst>
                </p:cNvPr>
                <p:cNvSpPr/>
                <p:nvPr/>
              </p:nvSpPr>
              <p:spPr>
                <a:xfrm>
                  <a:off x="2484566" y="1346736"/>
                  <a:ext cx="74796" cy="149138"/>
                </a:xfrm>
                <a:custGeom>
                  <a:avLst/>
                  <a:gdLst>
                    <a:gd name="connsiteX0" fmla="*/ 878776 w 878776"/>
                    <a:gd name="connsiteY0" fmla="*/ 1752219 h 1752219"/>
                    <a:gd name="connsiteX1" fmla="*/ 0 w 878776"/>
                    <a:gd name="connsiteY1" fmla="*/ 1752219 h 1752219"/>
                    <a:gd name="connsiteX2" fmla="*/ 0 w 878776"/>
                    <a:gd name="connsiteY2" fmla="*/ 878777 h 1752219"/>
                    <a:gd name="connsiteX3" fmla="*/ 878776 w 878776"/>
                    <a:gd name="connsiteY3" fmla="*/ 0 h 1752219"/>
                    <a:gd name="connsiteX4" fmla="*/ 878776 w 878776"/>
                    <a:gd name="connsiteY4" fmla="*/ 436721 h 1752219"/>
                    <a:gd name="connsiteX5" fmla="*/ 442055 w 878776"/>
                    <a:gd name="connsiteY5" fmla="*/ 878681 h 1752219"/>
                    <a:gd name="connsiteX6" fmla="*/ 878776 w 878776"/>
                    <a:gd name="connsiteY6" fmla="*/ 878681 h 1752219"/>
                    <a:gd name="connsiteX7" fmla="*/ 878776 w 878776"/>
                    <a:gd name="connsiteY7" fmla="*/ 1752124 h 17522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878776" h="1752219">
                      <a:moveTo>
                        <a:pt x="878776" y="1752219"/>
                      </a:moveTo>
                      <a:lnTo>
                        <a:pt x="0" y="1752219"/>
                      </a:lnTo>
                      <a:lnTo>
                        <a:pt x="0" y="878777"/>
                      </a:lnTo>
                      <a:cubicBezTo>
                        <a:pt x="0" y="359664"/>
                        <a:pt x="292894" y="66675"/>
                        <a:pt x="878776" y="0"/>
                      </a:cubicBezTo>
                      <a:lnTo>
                        <a:pt x="878776" y="436721"/>
                      </a:lnTo>
                      <a:cubicBezTo>
                        <a:pt x="594646" y="447199"/>
                        <a:pt x="449009" y="594551"/>
                        <a:pt x="442055" y="878681"/>
                      </a:cubicBezTo>
                      <a:lnTo>
                        <a:pt x="878776" y="878681"/>
                      </a:lnTo>
                      <a:lnTo>
                        <a:pt x="878776" y="1752124"/>
                      </a:lnTo>
                      <a:close/>
                    </a:path>
                  </a:pathLst>
                </a:custGeom>
                <a:solidFill>
                  <a:srgbClr val="286EB4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2000" dirty="0">
                    <a:solidFill>
                      <a:srgbClr val="48A7A9"/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endParaRPr>
                </a:p>
              </p:txBody>
            </p:sp>
          </p:grpSp>
          <p:grpSp>
            <p:nvGrpSpPr>
              <p:cNvPr id="6" name="그룹 5">
                <a:extLst>
                  <a:ext uri="{FF2B5EF4-FFF2-40B4-BE49-F238E27FC236}">
                    <a16:creationId xmlns:a16="http://schemas.microsoft.com/office/drawing/2014/main" id="{79F800DF-701B-83B7-1183-D80663964AC5}"/>
                  </a:ext>
                </a:extLst>
              </p:cNvPr>
              <p:cNvGrpSpPr/>
              <p:nvPr/>
            </p:nvGrpSpPr>
            <p:grpSpPr>
              <a:xfrm>
                <a:off x="7387271" y="1364442"/>
                <a:ext cx="171360" cy="149138"/>
                <a:chOff x="6889424" y="1353120"/>
                <a:chExt cx="171360" cy="149138"/>
              </a:xfrm>
              <a:solidFill>
                <a:srgbClr val="019E95"/>
              </a:solidFill>
            </p:grpSpPr>
            <p:sp>
              <p:nvSpPr>
                <p:cNvPr id="7" name="자유형: 도형 6">
                  <a:extLst>
                    <a:ext uri="{FF2B5EF4-FFF2-40B4-BE49-F238E27FC236}">
                      <a16:creationId xmlns:a16="http://schemas.microsoft.com/office/drawing/2014/main" id="{2FC3DFCF-FB90-400F-0673-DC4C739CC895}"/>
                    </a:ext>
                  </a:extLst>
                </p:cNvPr>
                <p:cNvSpPr/>
                <p:nvPr/>
              </p:nvSpPr>
              <p:spPr>
                <a:xfrm flipH="1" flipV="1">
                  <a:off x="6985988" y="1353120"/>
                  <a:ext cx="74796" cy="149138"/>
                </a:xfrm>
                <a:custGeom>
                  <a:avLst/>
                  <a:gdLst>
                    <a:gd name="connsiteX0" fmla="*/ 878777 w 878776"/>
                    <a:gd name="connsiteY0" fmla="*/ 1752219 h 1752219"/>
                    <a:gd name="connsiteX1" fmla="*/ 0 w 878776"/>
                    <a:gd name="connsiteY1" fmla="*/ 1752219 h 1752219"/>
                    <a:gd name="connsiteX2" fmla="*/ 0 w 878776"/>
                    <a:gd name="connsiteY2" fmla="*/ 878777 h 1752219"/>
                    <a:gd name="connsiteX3" fmla="*/ 878777 w 878776"/>
                    <a:gd name="connsiteY3" fmla="*/ 0 h 1752219"/>
                    <a:gd name="connsiteX4" fmla="*/ 878777 w 878776"/>
                    <a:gd name="connsiteY4" fmla="*/ 436721 h 1752219"/>
                    <a:gd name="connsiteX5" fmla="*/ 442055 w 878776"/>
                    <a:gd name="connsiteY5" fmla="*/ 878681 h 1752219"/>
                    <a:gd name="connsiteX6" fmla="*/ 878777 w 878776"/>
                    <a:gd name="connsiteY6" fmla="*/ 878681 h 1752219"/>
                    <a:gd name="connsiteX7" fmla="*/ 878777 w 878776"/>
                    <a:gd name="connsiteY7" fmla="*/ 1752124 h 17522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878776" h="1752219">
                      <a:moveTo>
                        <a:pt x="878777" y="1752219"/>
                      </a:moveTo>
                      <a:lnTo>
                        <a:pt x="0" y="1752219"/>
                      </a:lnTo>
                      <a:lnTo>
                        <a:pt x="0" y="878777"/>
                      </a:lnTo>
                      <a:cubicBezTo>
                        <a:pt x="0" y="359664"/>
                        <a:pt x="292894" y="66675"/>
                        <a:pt x="878777" y="0"/>
                      </a:cubicBezTo>
                      <a:lnTo>
                        <a:pt x="878777" y="436721"/>
                      </a:lnTo>
                      <a:cubicBezTo>
                        <a:pt x="594646" y="447199"/>
                        <a:pt x="449009" y="594551"/>
                        <a:pt x="442055" y="878681"/>
                      </a:cubicBezTo>
                      <a:lnTo>
                        <a:pt x="878777" y="878681"/>
                      </a:lnTo>
                      <a:lnTo>
                        <a:pt x="878777" y="1752124"/>
                      </a:lnTo>
                      <a:close/>
                    </a:path>
                  </a:pathLst>
                </a:custGeom>
                <a:solidFill>
                  <a:srgbClr val="286EB4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2000" dirty="0">
                    <a:solidFill>
                      <a:srgbClr val="48A7A9"/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endParaRPr>
                </a:p>
              </p:txBody>
            </p:sp>
            <p:sp>
              <p:nvSpPr>
                <p:cNvPr id="8" name="자유형: 도형 7">
                  <a:extLst>
                    <a:ext uri="{FF2B5EF4-FFF2-40B4-BE49-F238E27FC236}">
                      <a16:creationId xmlns:a16="http://schemas.microsoft.com/office/drawing/2014/main" id="{C6E1492D-9211-7C80-136E-0CA0BC2BCDB5}"/>
                    </a:ext>
                  </a:extLst>
                </p:cNvPr>
                <p:cNvSpPr/>
                <p:nvPr/>
              </p:nvSpPr>
              <p:spPr>
                <a:xfrm flipH="1" flipV="1">
                  <a:off x="6889424" y="1353120"/>
                  <a:ext cx="74796" cy="149138"/>
                </a:xfrm>
                <a:custGeom>
                  <a:avLst/>
                  <a:gdLst>
                    <a:gd name="connsiteX0" fmla="*/ 878776 w 878776"/>
                    <a:gd name="connsiteY0" fmla="*/ 1752219 h 1752219"/>
                    <a:gd name="connsiteX1" fmla="*/ 0 w 878776"/>
                    <a:gd name="connsiteY1" fmla="*/ 1752219 h 1752219"/>
                    <a:gd name="connsiteX2" fmla="*/ 0 w 878776"/>
                    <a:gd name="connsiteY2" fmla="*/ 878777 h 1752219"/>
                    <a:gd name="connsiteX3" fmla="*/ 878776 w 878776"/>
                    <a:gd name="connsiteY3" fmla="*/ 0 h 1752219"/>
                    <a:gd name="connsiteX4" fmla="*/ 878776 w 878776"/>
                    <a:gd name="connsiteY4" fmla="*/ 436721 h 1752219"/>
                    <a:gd name="connsiteX5" fmla="*/ 442055 w 878776"/>
                    <a:gd name="connsiteY5" fmla="*/ 878681 h 1752219"/>
                    <a:gd name="connsiteX6" fmla="*/ 878776 w 878776"/>
                    <a:gd name="connsiteY6" fmla="*/ 878681 h 1752219"/>
                    <a:gd name="connsiteX7" fmla="*/ 878776 w 878776"/>
                    <a:gd name="connsiteY7" fmla="*/ 1752124 h 17522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878776" h="1752219">
                      <a:moveTo>
                        <a:pt x="878776" y="1752219"/>
                      </a:moveTo>
                      <a:lnTo>
                        <a:pt x="0" y="1752219"/>
                      </a:lnTo>
                      <a:lnTo>
                        <a:pt x="0" y="878777"/>
                      </a:lnTo>
                      <a:cubicBezTo>
                        <a:pt x="0" y="359664"/>
                        <a:pt x="292894" y="66675"/>
                        <a:pt x="878776" y="0"/>
                      </a:cubicBezTo>
                      <a:lnTo>
                        <a:pt x="878776" y="436721"/>
                      </a:lnTo>
                      <a:cubicBezTo>
                        <a:pt x="594646" y="447199"/>
                        <a:pt x="449009" y="594551"/>
                        <a:pt x="442055" y="878681"/>
                      </a:cubicBezTo>
                      <a:lnTo>
                        <a:pt x="878776" y="878681"/>
                      </a:lnTo>
                      <a:lnTo>
                        <a:pt x="878776" y="1752124"/>
                      </a:lnTo>
                      <a:close/>
                    </a:path>
                  </a:pathLst>
                </a:custGeom>
                <a:solidFill>
                  <a:srgbClr val="286EB4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2000" dirty="0">
                    <a:solidFill>
                      <a:srgbClr val="48A7A9"/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endParaRPr>
                </a:p>
              </p:txBody>
            </p:sp>
          </p:grp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907696EF-78C9-989F-A99E-FEB80FDB2139}"/>
                </a:ext>
              </a:extLst>
            </p:cNvPr>
            <p:cNvSpPr txBox="1"/>
            <p:nvPr/>
          </p:nvSpPr>
          <p:spPr>
            <a:xfrm>
              <a:off x="1783578" y="1431548"/>
              <a:ext cx="5576848" cy="325952"/>
            </a:xfrm>
            <a:prstGeom prst="rect">
              <a:avLst/>
            </a:prstGeom>
            <a:noFill/>
          </p:spPr>
          <p:txBody>
            <a:bodyPr wrap="none" lIns="0" tIns="18000" rIns="0" bIns="0" rtlCol="0" anchor="ctr">
              <a:spAutoFit/>
            </a:bodyPr>
            <a:lstStyle>
              <a:defPPr>
                <a:defRPr lang="ko-KR"/>
              </a:defPPr>
              <a:lvl1pPr algn="ctr">
                <a:defRPr sz="14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defRPr>
              </a:lvl1pPr>
            </a:lstStyle>
            <a:p>
              <a:r>
                <a:rPr lang="en-US" altLang="ko-KR" sz="20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2015 vs</a:t>
              </a:r>
              <a:r>
                <a:rPr lang="ko-KR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ko-KR" sz="20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2022 </a:t>
              </a:r>
              <a:r>
                <a:rPr lang="ko-KR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영어과 교육과정의 교과 역량 비교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E3744005-6C28-579B-BC8F-13AA549DBB8E}"/>
              </a:ext>
            </a:extLst>
          </p:cNvPr>
          <p:cNvGrpSpPr/>
          <p:nvPr/>
        </p:nvGrpSpPr>
        <p:grpSpPr>
          <a:xfrm>
            <a:off x="701855" y="1908601"/>
            <a:ext cx="3812243" cy="4228012"/>
            <a:chOff x="701855" y="1908601"/>
            <a:chExt cx="3812243" cy="4228012"/>
          </a:xfrm>
        </p:grpSpPr>
        <p:sp>
          <p:nvSpPr>
            <p:cNvPr id="12" name="사각형: 둥근 모서리 11">
              <a:extLst>
                <a:ext uri="{FF2B5EF4-FFF2-40B4-BE49-F238E27FC236}">
                  <a16:creationId xmlns:a16="http://schemas.microsoft.com/office/drawing/2014/main" id="{042F9E40-534B-3BD8-8455-6AD784588C85}"/>
                </a:ext>
              </a:extLst>
            </p:cNvPr>
            <p:cNvSpPr/>
            <p:nvPr/>
          </p:nvSpPr>
          <p:spPr>
            <a:xfrm>
              <a:off x="739416" y="1908601"/>
              <a:ext cx="3737124" cy="3943231"/>
            </a:xfrm>
            <a:prstGeom prst="roundRect">
              <a:avLst>
                <a:gd name="adj" fmla="val 3090"/>
              </a:avLst>
            </a:prstGeom>
            <a:solidFill>
              <a:srgbClr val="A6A6A6"/>
            </a:solidFill>
            <a:ln w="15875"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defTabSz="457200" latinLnBrk="0"/>
              <a:endParaRPr lang="ko-KR" altLang="en-US" sz="1600" dirty="0">
                <a:solidFill>
                  <a:srgbClr val="016762"/>
                </a:solidFill>
                <a:latin typeface="학교안심 산뜻돋움 M" panose="020B0603000000000000" pitchFamily="50" charset="-127"/>
              </a:endParaRPr>
            </a:p>
          </p:txBody>
        </p:sp>
        <p:sp>
          <p:nvSpPr>
            <p:cNvPr id="13" name="사각형: 둥근 모서리 12">
              <a:extLst>
                <a:ext uri="{FF2B5EF4-FFF2-40B4-BE49-F238E27FC236}">
                  <a16:creationId xmlns:a16="http://schemas.microsoft.com/office/drawing/2014/main" id="{FABCE152-BFD2-B787-9AFE-596D6533F1ED}"/>
                </a:ext>
              </a:extLst>
            </p:cNvPr>
            <p:cNvSpPr/>
            <p:nvPr/>
          </p:nvSpPr>
          <p:spPr>
            <a:xfrm>
              <a:off x="739416" y="1995827"/>
              <a:ext cx="3737124" cy="3856005"/>
            </a:xfrm>
            <a:prstGeom prst="roundRect">
              <a:avLst>
                <a:gd name="adj" fmla="val 3090"/>
              </a:avLst>
            </a:prstGeom>
            <a:solidFill>
              <a:srgbClr val="EEEEEE"/>
            </a:solidFill>
            <a:ln w="15875"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defTabSz="457200" latinLnBrk="0"/>
              <a:endParaRPr lang="ko-KR" altLang="en-US" sz="1600" dirty="0">
                <a:solidFill>
                  <a:srgbClr val="016762"/>
                </a:solidFill>
                <a:latin typeface="학교안심 산뜻돋움 M" panose="020B0603000000000000" pitchFamily="50" charset="-127"/>
              </a:endParaRPr>
            </a:p>
          </p:txBody>
        </p:sp>
        <p:grpSp>
          <p:nvGrpSpPr>
            <p:cNvPr id="14" name="그룹 13">
              <a:extLst>
                <a:ext uri="{FF2B5EF4-FFF2-40B4-BE49-F238E27FC236}">
                  <a16:creationId xmlns:a16="http://schemas.microsoft.com/office/drawing/2014/main" id="{B97E6648-F994-33CE-75B0-D86B52E3328B}"/>
                </a:ext>
              </a:extLst>
            </p:cNvPr>
            <p:cNvGrpSpPr/>
            <p:nvPr/>
          </p:nvGrpSpPr>
          <p:grpSpPr>
            <a:xfrm>
              <a:off x="794407" y="3177591"/>
              <a:ext cx="3627142" cy="2408548"/>
              <a:chOff x="814670" y="3311075"/>
              <a:chExt cx="3591230" cy="2384701"/>
            </a:xfrm>
          </p:grpSpPr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0852C21A-2FDB-1EAB-6FBE-AFC5E1E42C7D}"/>
                  </a:ext>
                </a:extLst>
              </p:cNvPr>
              <p:cNvSpPr txBox="1"/>
              <p:nvPr/>
            </p:nvSpPr>
            <p:spPr>
              <a:xfrm>
                <a:off x="1911947" y="3311075"/>
                <a:ext cx="1396676" cy="213311"/>
              </a:xfrm>
              <a:prstGeom prst="rect">
                <a:avLst/>
              </a:prstGeom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4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영어 의사소통 역량</a:t>
                </a:r>
              </a:p>
            </p:txBody>
          </p:sp>
          <p:cxnSp>
            <p:nvCxnSpPr>
              <p:cNvPr id="77" name="직선 연결선 76">
                <a:extLst>
                  <a:ext uri="{FF2B5EF4-FFF2-40B4-BE49-F238E27FC236}">
                    <a16:creationId xmlns:a16="http://schemas.microsoft.com/office/drawing/2014/main" id="{84D722A6-7CA1-91F1-DFED-7669B8C7920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14670" y="3785804"/>
                <a:ext cx="3591226" cy="0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직선 연결선 77">
                <a:extLst>
                  <a:ext uri="{FF2B5EF4-FFF2-40B4-BE49-F238E27FC236}">
                    <a16:creationId xmlns:a16="http://schemas.microsoft.com/office/drawing/2014/main" id="{B340F628-2DD2-F809-EF80-18C360F8505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14672" y="4510148"/>
                <a:ext cx="3591228" cy="0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직선 연결선 78">
                <a:extLst>
                  <a:ext uri="{FF2B5EF4-FFF2-40B4-BE49-F238E27FC236}">
                    <a16:creationId xmlns:a16="http://schemas.microsoft.com/office/drawing/2014/main" id="{A9ABB29F-6417-2A61-0EFA-31605FAC717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14672" y="5234492"/>
                <a:ext cx="3591227" cy="0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4A586B38-5F6C-9C14-1425-A2C556F1A198}"/>
                  </a:ext>
                </a:extLst>
              </p:cNvPr>
              <p:cNvSpPr txBox="1"/>
              <p:nvPr/>
            </p:nvSpPr>
            <p:spPr>
              <a:xfrm>
                <a:off x="2103992" y="4033775"/>
                <a:ext cx="1012591" cy="213311"/>
              </a:xfrm>
              <a:prstGeom prst="rect">
                <a:avLst/>
              </a:prstGeom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4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자기관리 역량</a:t>
                </a:r>
              </a:p>
            </p:txBody>
          </p:sp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BA1E9EDD-45F7-00CE-EAB4-A06E66878E20}"/>
                  </a:ext>
                </a:extLst>
              </p:cNvPr>
              <p:cNvSpPr txBox="1"/>
              <p:nvPr/>
            </p:nvSpPr>
            <p:spPr>
              <a:xfrm>
                <a:off x="2182553" y="4758119"/>
                <a:ext cx="855464" cy="213311"/>
              </a:xfrm>
              <a:prstGeom prst="rect">
                <a:avLst/>
              </a:prstGeom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4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공동체 역량</a:t>
                </a:r>
              </a:p>
            </p:txBody>
          </p:sp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20150778-55A2-2A17-C2DF-B20D53A25075}"/>
                  </a:ext>
                </a:extLst>
              </p:cNvPr>
              <p:cNvSpPr txBox="1"/>
              <p:nvPr/>
            </p:nvSpPr>
            <p:spPr>
              <a:xfrm>
                <a:off x="1946867" y="5482465"/>
                <a:ext cx="1326842" cy="213311"/>
              </a:xfrm>
              <a:prstGeom prst="rect">
                <a:avLst/>
              </a:prstGeom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4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지식정보처리 역량</a:t>
                </a:r>
              </a:p>
            </p:txBody>
          </p:sp>
        </p:grpSp>
        <p:grpSp>
          <p:nvGrpSpPr>
            <p:cNvPr id="18" name="그룹 17">
              <a:extLst>
                <a:ext uri="{FF2B5EF4-FFF2-40B4-BE49-F238E27FC236}">
                  <a16:creationId xmlns:a16="http://schemas.microsoft.com/office/drawing/2014/main" id="{478D3C28-153B-AABB-BF30-1254FA210A5B}"/>
                </a:ext>
              </a:extLst>
            </p:cNvPr>
            <p:cNvGrpSpPr/>
            <p:nvPr/>
          </p:nvGrpSpPr>
          <p:grpSpPr>
            <a:xfrm>
              <a:off x="1593428" y="1908602"/>
              <a:ext cx="2029101" cy="1020198"/>
              <a:chOff x="1593428" y="1908602"/>
              <a:chExt cx="2029101" cy="1020198"/>
            </a:xfrm>
          </p:grpSpPr>
          <p:sp>
            <p:nvSpPr>
              <p:cNvPr id="74" name="자유형: 도형 73">
                <a:extLst>
                  <a:ext uri="{FF2B5EF4-FFF2-40B4-BE49-F238E27FC236}">
                    <a16:creationId xmlns:a16="http://schemas.microsoft.com/office/drawing/2014/main" id="{E82CE7F8-FBA4-C44D-B197-D6D0E6A162CA}"/>
                  </a:ext>
                </a:extLst>
              </p:cNvPr>
              <p:cNvSpPr/>
              <p:nvPr/>
            </p:nvSpPr>
            <p:spPr>
              <a:xfrm flipV="1">
                <a:off x="1593428" y="1908602"/>
                <a:ext cx="2029101" cy="1020198"/>
              </a:xfrm>
              <a:custGeom>
                <a:avLst/>
                <a:gdLst>
                  <a:gd name="connsiteX0" fmla="*/ 994560 w 1989120"/>
                  <a:gd name="connsiteY0" fmla="*/ 0 h 1010097"/>
                  <a:gd name="connsiteX1" fmla="*/ 1989120 w 1989120"/>
                  <a:gd name="connsiteY1" fmla="*/ 994560 h 1010097"/>
                  <a:gd name="connsiteX2" fmla="*/ 1988336 w 1989120"/>
                  <a:gd name="connsiteY2" fmla="*/ 1010097 h 1010097"/>
                  <a:gd name="connsiteX3" fmla="*/ 785 w 1989120"/>
                  <a:gd name="connsiteY3" fmla="*/ 1010097 h 1010097"/>
                  <a:gd name="connsiteX4" fmla="*/ 0 w 1989120"/>
                  <a:gd name="connsiteY4" fmla="*/ 994560 h 1010097"/>
                  <a:gd name="connsiteX5" fmla="*/ 994560 w 1989120"/>
                  <a:gd name="connsiteY5" fmla="*/ 0 h 1010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89120" h="1010097">
                    <a:moveTo>
                      <a:pt x="994560" y="0"/>
                    </a:moveTo>
                    <a:cubicBezTo>
                      <a:pt x="1543840" y="0"/>
                      <a:pt x="1989120" y="445280"/>
                      <a:pt x="1989120" y="994560"/>
                    </a:cubicBezTo>
                    <a:lnTo>
                      <a:pt x="1988336" y="1010097"/>
                    </a:lnTo>
                    <a:lnTo>
                      <a:pt x="785" y="1010097"/>
                    </a:lnTo>
                    <a:lnTo>
                      <a:pt x="0" y="994560"/>
                    </a:lnTo>
                    <a:cubicBezTo>
                      <a:pt x="0" y="445280"/>
                      <a:pt x="445280" y="0"/>
                      <a:pt x="994560" y="0"/>
                    </a:cubicBezTo>
                    <a:close/>
                  </a:path>
                </a:pathLst>
              </a:custGeom>
              <a:solidFill>
                <a:srgbClr val="A6A6A6"/>
              </a:solidFill>
              <a:ln w="254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1AD6A2DC-4BC9-62EE-E584-BB9892FDEDCB}"/>
                  </a:ext>
                </a:extLst>
              </p:cNvPr>
              <p:cNvSpPr txBox="1"/>
              <p:nvPr/>
            </p:nvSpPr>
            <p:spPr>
              <a:xfrm>
                <a:off x="2074981" y="2261152"/>
                <a:ext cx="106599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ko-KR"/>
                </a:defPPr>
                <a:lvl1pPr algn="ctr">
                  <a:defRPr sz="15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defRPr>
                </a:lvl1pPr>
              </a:lstStyle>
              <a:p>
                <a:r>
                  <a:rPr lang="en-US" altLang="ko-KR" sz="1800" dirty="0"/>
                  <a:t>2015 </a:t>
                </a:r>
                <a:r>
                  <a:rPr lang="ko-KR" altLang="en-US" sz="1800" dirty="0"/>
                  <a:t>개정</a:t>
                </a:r>
              </a:p>
            </p:txBody>
          </p:sp>
        </p:grpSp>
        <p:pic>
          <p:nvPicPr>
            <p:cNvPr id="72" name="그림 51" descr="004.png">
              <a:extLst>
                <a:ext uri="{FF2B5EF4-FFF2-40B4-BE49-F238E27FC236}">
                  <a16:creationId xmlns:a16="http://schemas.microsoft.com/office/drawing/2014/main" id="{C1C1167B-EED6-CB4C-47C3-700CA552BAC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alphaModFix amt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5720" b="-1727"/>
            <a:stretch/>
          </p:blipFill>
          <p:spPr bwMode="auto">
            <a:xfrm rot="16200000" flipH="1">
              <a:off x="2360971" y="3983485"/>
              <a:ext cx="494012" cy="3812243"/>
            </a:xfrm>
            <a:prstGeom prst="rect">
              <a:avLst/>
            </a:prstGeom>
          </p:spPr>
        </p:pic>
      </p:grpSp>
      <p:grpSp>
        <p:nvGrpSpPr>
          <p:cNvPr id="83" name="그룹 82">
            <a:extLst>
              <a:ext uri="{FF2B5EF4-FFF2-40B4-BE49-F238E27FC236}">
                <a16:creationId xmlns:a16="http://schemas.microsoft.com/office/drawing/2014/main" id="{27D1F275-1B51-89FC-A554-F630D5BAFF6D}"/>
              </a:ext>
            </a:extLst>
          </p:cNvPr>
          <p:cNvGrpSpPr/>
          <p:nvPr/>
        </p:nvGrpSpPr>
        <p:grpSpPr>
          <a:xfrm>
            <a:off x="4667403" y="1908601"/>
            <a:ext cx="3812243" cy="4228012"/>
            <a:chOff x="4667403" y="1908601"/>
            <a:chExt cx="3812243" cy="4228012"/>
          </a:xfrm>
        </p:grpSpPr>
        <p:sp>
          <p:nvSpPr>
            <p:cNvPr id="84" name="사각형: 둥근 모서리 83">
              <a:extLst>
                <a:ext uri="{FF2B5EF4-FFF2-40B4-BE49-F238E27FC236}">
                  <a16:creationId xmlns:a16="http://schemas.microsoft.com/office/drawing/2014/main" id="{5160D39A-CADC-104A-A752-77F3DE1F8A99}"/>
                </a:ext>
              </a:extLst>
            </p:cNvPr>
            <p:cNvSpPr/>
            <p:nvPr/>
          </p:nvSpPr>
          <p:spPr>
            <a:xfrm>
              <a:off x="4704963" y="1908601"/>
              <a:ext cx="3737124" cy="3943231"/>
            </a:xfrm>
            <a:prstGeom prst="roundRect">
              <a:avLst>
                <a:gd name="adj" fmla="val 3090"/>
              </a:avLst>
            </a:prstGeom>
            <a:solidFill>
              <a:srgbClr val="286EB4"/>
            </a:solidFill>
            <a:ln w="254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85" name="사각형: 둥근 모서리 84">
              <a:extLst>
                <a:ext uri="{FF2B5EF4-FFF2-40B4-BE49-F238E27FC236}">
                  <a16:creationId xmlns:a16="http://schemas.microsoft.com/office/drawing/2014/main" id="{34A23F57-98D1-12D9-BA9C-F9246E6DEA94}"/>
                </a:ext>
              </a:extLst>
            </p:cNvPr>
            <p:cNvSpPr/>
            <p:nvPr/>
          </p:nvSpPr>
          <p:spPr>
            <a:xfrm>
              <a:off x="4704963" y="1995827"/>
              <a:ext cx="3737124" cy="3856005"/>
            </a:xfrm>
            <a:prstGeom prst="roundRect">
              <a:avLst>
                <a:gd name="adj" fmla="val 3090"/>
              </a:avLst>
            </a:prstGeom>
            <a:solidFill>
              <a:srgbClr val="DFE9F4"/>
            </a:solidFill>
            <a:ln w="15875"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defTabSz="457200" latinLnBrk="0"/>
              <a:endParaRPr lang="ko-KR" altLang="en-US" sz="1600" dirty="0">
                <a:solidFill>
                  <a:srgbClr val="016762"/>
                </a:solidFill>
                <a:latin typeface="학교안심 산뜻돋움 M" panose="020B0603000000000000" pitchFamily="50" charset="-127"/>
              </a:endParaRPr>
            </a:p>
          </p:txBody>
        </p:sp>
        <p:grpSp>
          <p:nvGrpSpPr>
            <p:cNvPr id="86" name="그룹 85">
              <a:extLst>
                <a:ext uri="{FF2B5EF4-FFF2-40B4-BE49-F238E27FC236}">
                  <a16:creationId xmlns:a16="http://schemas.microsoft.com/office/drawing/2014/main" id="{EE1369AD-0ED8-082F-3CD7-B8A7C15C5F32}"/>
                </a:ext>
              </a:extLst>
            </p:cNvPr>
            <p:cNvGrpSpPr/>
            <p:nvPr/>
          </p:nvGrpSpPr>
          <p:grpSpPr>
            <a:xfrm>
              <a:off x="5558975" y="1908602"/>
              <a:ext cx="2029101" cy="1020198"/>
              <a:chOff x="5558975" y="1908602"/>
              <a:chExt cx="2029101" cy="1020198"/>
            </a:xfrm>
          </p:grpSpPr>
          <p:sp>
            <p:nvSpPr>
              <p:cNvPr id="100" name="자유형: 도형 99">
                <a:extLst>
                  <a:ext uri="{FF2B5EF4-FFF2-40B4-BE49-F238E27FC236}">
                    <a16:creationId xmlns:a16="http://schemas.microsoft.com/office/drawing/2014/main" id="{E48836F3-9848-3741-4944-1325D603EB39}"/>
                  </a:ext>
                </a:extLst>
              </p:cNvPr>
              <p:cNvSpPr/>
              <p:nvPr/>
            </p:nvSpPr>
            <p:spPr>
              <a:xfrm flipV="1">
                <a:off x="5558975" y="1908602"/>
                <a:ext cx="2029101" cy="1020198"/>
              </a:xfrm>
              <a:custGeom>
                <a:avLst/>
                <a:gdLst>
                  <a:gd name="connsiteX0" fmla="*/ 994560 w 1989120"/>
                  <a:gd name="connsiteY0" fmla="*/ 0 h 1010097"/>
                  <a:gd name="connsiteX1" fmla="*/ 1989120 w 1989120"/>
                  <a:gd name="connsiteY1" fmla="*/ 994560 h 1010097"/>
                  <a:gd name="connsiteX2" fmla="*/ 1988336 w 1989120"/>
                  <a:gd name="connsiteY2" fmla="*/ 1010097 h 1010097"/>
                  <a:gd name="connsiteX3" fmla="*/ 785 w 1989120"/>
                  <a:gd name="connsiteY3" fmla="*/ 1010097 h 1010097"/>
                  <a:gd name="connsiteX4" fmla="*/ 0 w 1989120"/>
                  <a:gd name="connsiteY4" fmla="*/ 994560 h 1010097"/>
                  <a:gd name="connsiteX5" fmla="*/ 994560 w 1989120"/>
                  <a:gd name="connsiteY5" fmla="*/ 0 h 1010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89120" h="1010097">
                    <a:moveTo>
                      <a:pt x="994560" y="0"/>
                    </a:moveTo>
                    <a:cubicBezTo>
                      <a:pt x="1543840" y="0"/>
                      <a:pt x="1989120" y="445280"/>
                      <a:pt x="1989120" y="994560"/>
                    </a:cubicBezTo>
                    <a:lnTo>
                      <a:pt x="1988336" y="1010097"/>
                    </a:lnTo>
                    <a:lnTo>
                      <a:pt x="785" y="1010097"/>
                    </a:lnTo>
                    <a:lnTo>
                      <a:pt x="0" y="994560"/>
                    </a:lnTo>
                    <a:cubicBezTo>
                      <a:pt x="0" y="445280"/>
                      <a:pt x="445280" y="0"/>
                      <a:pt x="994560" y="0"/>
                    </a:cubicBezTo>
                    <a:close/>
                  </a:path>
                </a:pathLst>
              </a:custGeom>
              <a:solidFill>
                <a:srgbClr val="286EB4"/>
              </a:solidFill>
              <a:ln w="254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BF361543-44A4-0FD9-5E60-F48EE4215436}"/>
                  </a:ext>
                </a:extLst>
              </p:cNvPr>
              <p:cNvSpPr txBox="1"/>
              <p:nvPr/>
            </p:nvSpPr>
            <p:spPr>
              <a:xfrm>
                <a:off x="6024499" y="2261152"/>
                <a:ext cx="109805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ko-KR"/>
                </a:defPPr>
                <a:lvl1pPr algn="ctr">
                  <a:defRPr sz="15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defRPr>
                </a:lvl1pPr>
              </a:lstStyle>
              <a:p>
                <a:r>
                  <a:rPr lang="en-US" altLang="ko-KR" sz="1800" dirty="0"/>
                  <a:t>2022 </a:t>
                </a:r>
                <a:r>
                  <a:rPr lang="ko-KR" altLang="en-US" sz="1800" dirty="0"/>
                  <a:t>개정</a:t>
                </a:r>
              </a:p>
            </p:txBody>
          </p:sp>
        </p:grpSp>
        <p:grpSp>
          <p:nvGrpSpPr>
            <p:cNvPr id="87" name="그룹 86">
              <a:extLst>
                <a:ext uri="{FF2B5EF4-FFF2-40B4-BE49-F238E27FC236}">
                  <a16:creationId xmlns:a16="http://schemas.microsoft.com/office/drawing/2014/main" id="{A0DDA48E-4B3A-7050-FEC8-3B90FD5B7434}"/>
                </a:ext>
              </a:extLst>
            </p:cNvPr>
            <p:cNvGrpSpPr/>
            <p:nvPr/>
          </p:nvGrpSpPr>
          <p:grpSpPr>
            <a:xfrm>
              <a:off x="4777912" y="3057043"/>
              <a:ext cx="3591227" cy="2651303"/>
              <a:chOff x="4760493" y="3191721"/>
              <a:chExt cx="3555671" cy="2625053"/>
            </a:xfrm>
          </p:grpSpPr>
          <p:cxnSp>
            <p:nvCxnSpPr>
              <p:cNvPr id="89" name="직선 연결선 88">
                <a:extLst>
                  <a:ext uri="{FF2B5EF4-FFF2-40B4-BE49-F238E27FC236}">
                    <a16:creationId xmlns:a16="http://schemas.microsoft.com/office/drawing/2014/main" id="{EEC18279-BF91-C05E-7421-C0C91381E59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760493" y="3547096"/>
                <a:ext cx="3555671" cy="0"/>
              </a:xfrm>
              <a:prstGeom prst="line">
                <a:avLst/>
              </a:prstGeom>
              <a:ln w="12700">
                <a:solidFill>
                  <a:srgbClr val="286EB4">
                    <a:alpha val="40000"/>
                  </a:srgb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C369EEF3-F256-5A7E-158B-9AC701F548CF}"/>
                  </a:ext>
                </a:extLst>
              </p:cNvPr>
              <p:cNvSpPr txBox="1"/>
              <p:nvPr/>
            </p:nvSpPr>
            <p:spPr>
              <a:xfrm>
                <a:off x="5918553" y="3191721"/>
                <a:ext cx="1239551" cy="213311"/>
              </a:xfrm>
              <a:prstGeom prst="rect">
                <a:avLst/>
              </a:prstGeom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4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rgbClr val="E11D68"/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협력적 소통 역량</a:t>
                </a:r>
              </a:p>
            </p:txBody>
          </p:sp>
          <p:cxnSp>
            <p:nvCxnSpPr>
              <p:cNvPr id="91" name="직선 연결선 90">
                <a:extLst>
                  <a:ext uri="{FF2B5EF4-FFF2-40B4-BE49-F238E27FC236}">
                    <a16:creationId xmlns:a16="http://schemas.microsoft.com/office/drawing/2014/main" id="{0A718AF7-FD0A-4D64-ECBA-BAA70DB0371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760493" y="4511792"/>
                <a:ext cx="3555671" cy="0"/>
              </a:xfrm>
              <a:prstGeom prst="line">
                <a:avLst/>
              </a:prstGeom>
              <a:ln w="12700">
                <a:solidFill>
                  <a:srgbClr val="286EB4">
                    <a:alpha val="40000"/>
                  </a:srgb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직선 연결선 91">
                <a:extLst>
                  <a:ext uri="{FF2B5EF4-FFF2-40B4-BE49-F238E27FC236}">
                    <a16:creationId xmlns:a16="http://schemas.microsoft.com/office/drawing/2014/main" id="{3A2A9E9F-194B-C80F-8C32-B58B2C87066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760493" y="5476488"/>
                <a:ext cx="3555670" cy="0"/>
              </a:xfrm>
              <a:prstGeom prst="line">
                <a:avLst/>
              </a:prstGeom>
              <a:ln w="12700">
                <a:solidFill>
                  <a:srgbClr val="286EB4">
                    <a:alpha val="40000"/>
                  </a:srgb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0AC82B21-D3CA-6142-8811-EB0388AC357F}"/>
                  </a:ext>
                </a:extLst>
              </p:cNvPr>
              <p:cNvSpPr txBox="1"/>
              <p:nvPr/>
            </p:nvSpPr>
            <p:spPr>
              <a:xfrm>
                <a:off x="6110595" y="4156418"/>
                <a:ext cx="855465" cy="213311"/>
              </a:xfrm>
              <a:prstGeom prst="rect">
                <a:avLst/>
              </a:prstGeom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4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공동체 역량</a:t>
                </a:r>
              </a:p>
            </p:txBody>
          </p:sp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0AE91CFB-8430-33BD-682D-36B1464315FB}"/>
                  </a:ext>
                </a:extLst>
              </p:cNvPr>
              <p:cNvSpPr txBox="1"/>
              <p:nvPr/>
            </p:nvSpPr>
            <p:spPr>
              <a:xfrm>
                <a:off x="5918553" y="5121114"/>
                <a:ext cx="1239551" cy="213311"/>
              </a:xfrm>
              <a:prstGeom prst="rect">
                <a:avLst/>
              </a:prstGeom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ko-KR"/>
                </a:defPPr>
                <a:lvl1pPr algn="ctr">
                  <a:defRPr sz="1300" b="1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rgbClr val="E11D68"/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defRPr>
                </a:lvl1pPr>
              </a:lstStyle>
              <a:p>
                <a:r>
                  <a:rPr lang="ko-KR" altLang="en-US" sz="1400" dirty="0"/>
                  <a:t>심미적 감성 역량</a:t>
                </a:r>
              </a:p>
            </p:txBody>
          </p:sp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EA36609C-A242-4C39-F4A2-C0A16A21DCB9}"/>
                  </a:ext>
                </a:extLst>
              </p:cNvPr>
              <p:cNvSpPr txBox="1"/>
              <p:nvPr/>
            </p:nvSpPr>
            <p:spPr>
              <a:xfrm>
                <a:off x="5874905" y="5603463"/>
                <a:ext cx="1326842" cy="213311"/>
              </a:xfrm>
              <a:prstGeom prst="rect">
                <a:avLst/>
              </a:prstGeom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4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지식정보처리 역량</a:t>
                </a:r>
              </a:p>
            </p:txBody>
          </p:sp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48FBDBC3-118C-7942-3717-A19103A6CBE0}"/>
                  </a:ext>
                </a:extLst>
              </p:cNvPr>
              <p:cNvSpPr txBox="1"/>
              <p:nvPr/>
            </p:nvSpPr>
            <p:spPr>
              <a:xfrm>
                <a:off x="6032032" y="3674069"/>
                <a:ext cx="1012591" cy="213311"/>
              </a:xfrm>
              <a:prstGeom prst="rect">
                <a:avLst/>
              </a:prstGeom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4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자기관리 역량</a:t>
                </a:r>
              </a:p>
            </p:txBody>
          </p:sp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8F2D2F0C-66AD-902C-E9B5-1DE1DD5F0BF2}"/>
                  </a:ext>
                </a:extLst>
              </p:cNvPr>
              <p:cNvSpPr txBox="1"/>
              <p:nvPr/>
            </p:nvSpPr>
            <p:spPr>
              <a:xfrm>
                <a:off x="5918553" y="4638765"/>
                <a:ext cx="1239551" cy="213311"/>
              </a:xfrm>
              <a:prstGeom prst="rect">
                <a:avLst/>
              </a:prstGeom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ko-KR"/>
                </a:defPPr>
                <a:lvl1pPr algn="ctr">
                  <a:defRPr sz="1300" b="1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rgbClr val="E11D68"/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defRPr>
                </a:lvl1pPr>
              </a:lstStyle>
              <a:p>
                <a:r>
                  <a:rPr lang="ko-KR" altLang="en-US" sz="1400" dirty="0"/>
                  <a:t>창의적 사고 역량</a:t>
                </a:r>
              </a:p>
            </p:txBody>
          </p:sp>
          <p:cxnSp>
            <p:nvCxnSpPr>
              <p:cNvPr id="98" name="직선 연결선 97">
                <a:extLst>
                  <a:ext uri="{FF2B5EF4-FFF2-40B4-BE49-F238E27FC236}">
                    <a16:creationId xmlns:a16="http://schemas.microsoft.com/office/drawing/2014/main" id="{EBFCF654-B796-726A-0519-AFCD6A97628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760493" y="4029444"/>
                <a:ext cx="3555671" cy="0"/>
              </a:xfrm>
              <a:prstGeom prst="line">
                <a:avLst/>
              </a:prstGeom>
              <a:ln w="12700">
                <a:solidFill>
                  <a:srgbClr val="286EB4">
                    <a:alpha val="40000"/>
                  </a:srgb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" name="직선 연결선 98">
                <a:extLst>
                  <a:ext uri="{FF2B5EF4-FFF2-40B4-BE49-F238E27FC236}">
                    <a16:creationId xmlns:a16="http://schemas.microsoft.com/office/drawing/2014/main" id="{03DE7ECB-A3C7-84F5-5810-E68874C74CD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760493" y="4994140"/>
                <a:ext cx="3555671" cy="0"/>
              </a:xfrm>
              <a:prstGeom prst="line">
                <a:avLst/>
              </a:prstGeom>
              <a:ln w="12700">
                <a:solidFill>
                  <a:srgbClr val="286EB4">
                    <a:alpha val="40000"/>
                  </a:srgb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88" name="그림 51" descr="004.png">
              <a:extLst>
                <a:ext uri="{FF2B5EF4-FFF2-40B4-BE49-F238E27FC236}">
                  <a16:creationId xmlns:a16="http://schemas.microsoft.com/office/drawing/2014/main" id="{598132C9-95C9-5884-FD40-193B3854C49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alphaModFix amt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5720" b="-1727"/>
            <a:stretch/>
          </p:blipFill>
          <p:spPr bwMode="auto">
            <a:xfrm rot="16200000" flipH="1">
              <a:off x="6326519" y="3983485"/>
              <a:ext cx="494012" cy="381224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65461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그룹 22">
            <a:extLst>
              <a:ext uri="{FF2B5EF4-FFF2-40B4-BE49-F238E27FC236}">
                <a16:creationId xmlns:a16="http://schemas.microsoft.com/office/drawing/2014/main" id="{4FEB0459-5B6F-A602-E688-49A3B2C1124A}"/>
              </a:ext>
            </a:extLst>
          </p:cNvPr>
          <p:cNvGrpSpPr/>
          <p:nvPr/>
        </p:nvGrpSpPr>
        <p:grpSpPr>
          <a:xfrm>
            <a:off x="822978" y="2380504"/>
            <a:ext cx="3636144" cy="3785346"/>
            <a:chOff x="431800" y="2380504"/>
            <a:chExt cx="3636144" cy="3785346"/>
          </a:xfrm>
        </p:grpSpPr>
        <p:grpSp>
          <p:nvGrpSpPr>
            <p:cNvPr id="90" name="그룹 89">
              <a:extLst>
                <a:ext uri="{FF2B5EF4-FFF2-40B4-BE49-F238E27FC236}">
                  <a16:creationId xmlns:a16="http://schemas.microsoft.com/office/drawing/2014/main" id="{814A68C5-CF1F-98A8-5DB3-2A7E4B87D85A}"/>
                </a:ext>
              </a:extLst>
            </p:cNvPr>
            <p:cNvGrpSpPr/>
            <p:nvPr/>
          </p:nvGrpSpPr>
          <p:grpSpPr>
            <a:xfrm>
              <a:off x="760063" y="2380504"/>
              <a:ext cx="2979619" cy="322531"/>
              <a:chOff x="773735" y="2380504"/>
              <a:chExt cx="2979619" cy="322531"/>
            </a:xfrm>
          </p:grpSpPr>
          <p:grpSp>
            <p:nvGrpSpPr>
              <p:cNvPr id="112" name="그룹 111">
                <a:extLst>
                  <a:ext uri="{FF2B5EF4-FFF2-40B4-BE49-F238E27FC236}">
                    <a16:creationId xmlns:a16="http://schemas.microsoft.com/office/drawing/2014/main" id="{1A6330E7-0863-97C8-F7B5-2F24F76770F7}"/>
                  </a:ext>
                </a:extLst>
              </p:cNvPr>
              <p:cNvGrpSpPr/>
              <p:nvPr/>
            </p:nvGrpSpPr>
            <p:grpSpPr>
              <a:xfrm>
                <a:off x="773735" y="2380504"/>
                <a:ext cx="2979619" cy="322531"/>
                <a:chOff x="690681" y="2366270"/>
                <a:chExt cx="3062705" cy="331525"/>
              </a:xfrm>
            </p:grpSpPr>
            <p:sp>
              <p:nvSpPr>
                <p:cNvPr id="114" name="자유형: 도형 113">
                  <a:extLst>
                    <a:ext uri="{FF2B5EF4-FFF2-40B4-BE49-F238E27FC236}">
                      <a16:creationId xmlns:a16="http://schemas.microsoft.com/office/drawing/2014/main" id="{BE82CB0B-AA6D-8B7D-5E40-0E326E7B10AE}"/>
                    </a:ext>
                  </a:extLst>
                </p:cNvPr>
                <p:cNvSpPr/>
                <p:nvPr/>
              </p:nvSpPr>
              <p:spPr>
                <a:xfrm rot="10800000" flipH="1" flipV="1">
                  <a:off x="690681" y="2366270"/>
                  <a:ext cx="2045591" cy="331525"/>
                </a:xfrm>
                <a:custGeom>
                  <a:avLst/>
                  <a:gdLst>
                    <a:gd name="connsiteX0" fmla="*/ 0 w 2045591"/>
                    <a:gd name="connsiteY0" fmla="*/ 328242 h 328242"/>
                    <a:gd name="connsiteX1" fmla="*/ 236694 w 2045591"/>
                    <a:gd name="connsiteY1" fmla="*/ 328242 h 328242"/>
                    <a:gd name="connsiteX2" fmla="*/ 279912 w 2045591"/>
                    <a:gd name="connsiteY2" fmla="*/ 328242 h 328242"/>
                    <a:gd name="connsiteX3" fmla="*/ 408472 w 2045591"/>
                    <a:gd name="connsiteY3" fmla="*/ 328242 h 328242"/>
                    <a:gd name="connsiteX4" fmla="*/ 516606 w 2045591"/>
                    <a:gd name="connsiteY4" fmla="*/ 328242 h 328242"/>
                    <a:gd name="connsiteX5" fmla="*/ 645166 w 2045591"/>
                    <a:gd name="connsiteY5" fmla="*/ 328242 h 328242"/>
                    <a:gd name="connsiteX6" fmla="*/ 688384 w 2045591"/>
                    <a:gd name="connsiteY6" fmla="*/ 328242 h 328242"/>
                    <a:gd name="connsiteX7" fmla="*/ 925078 w 2045591"/>
                    <a:gd name="connsiteY7" fmla="*/ 328242 h 328242"/>
                    <a:gd name="connsiteX8" fmla="*/ 992556 w 2045591"/>
                    <a:gd name="connsiteY8" fmla="*/ 328242 h 328242"/>
                    <a:gd name="connsiteX9" fmla="*/ 1229250 w 2045591"/>
                    <a:gd name="connsiteY9" fmla="*/ 328242 h 328242"/>
                    <a:gd name="connsiteX10" fmla="*/ 1272469 w 2045591"/>
                    <a:gd name="connsiteY10" fmla="*/ 328242 h 328242"/>
                    <a:gd name="connsiteX11" fmla="*/ 1313716 w 2045591"/>
                    <a:gd name="connsiteY11" fmla="*/ 328242 h 328242"/>
                    <a:gd name="connsiteX12" fmla="*/ 1401028 w 2045591"/>
                    <a:gd name="connsiteY12" fmla="*/ 328242 h 328242"/>
                    <a:gd name="connsiteX13" fmla="*/ 1637722 w 2045591"/>
                    <a:gd name="connsiteY13" fmla="*/ 328242 h 328242"/>
                    <a:gd name="connsiteX14" fmla="*/ 1680941 w 2045591"/>
                    <a:gd name="connsiteY14" fmla="*/ 328242 h 328242"/>
                    <a:gd name="connsiteX15" fmla="*/ 1722188 w 2045591"/>
                    <a:gd name="connsiteY15" fmla="*/ 328242 h 328242"/>
                    <a:gd name="connsiteX16" fmla="*/ 1722188 w 2045591"/>
                    <a:gd name="connsiteY16" fmla="*/ 328241 h 328242"/>
                    <a:gd name="connsiteX17" fmla="*/ 1765680 w 2045591"/>
                    <a:gd name="connsiteY17" fmla="*/ 328241 h 328242"/>
                    <a:gd name="connsiteX18" fmla="*/ 1808898 w 2045591"/>
                    <a:gd name="connsiteY18" fmla="*/ 328241 h 328242"/>
                    <a:gd name="connsiteX19" fmla="*/ 2045591 w 2045591"/>
                    <a:gd name="connsiteY19" fmla="*/ 328241 h 328242"/>
                    <a:gd name="connsiteX20" fmla="*/ 2030824 w 2045591"/>
                    <a:gd name="connsiteY20" fmla="*/ 321054 h 328242"/>
                    <a:gd name="connsiteX21" fmla="*/ 2011135 w 2045591"/>
                    <a:gd name="connsiteY21" fmla="*/ 309074 h 328242"/>
                    <a:gd name="connsiteX22" fmla="*/ 1986523 w 2045591"/>
                    <a:gd name="connsiteY22" fmla="*/ 289906 h 328242"/>
                    <a:gd name="connsiteX23" fmla="*/ 1956988 w 2045591"/>
                    <a:gd name="connsiteY23" fmla="*/ 258760 h 328242"/>
                    <a:gd name="connsiteX24" fmla="*/ 1942220 w 2045591"/>
                    <a:gd name="connsiteY24" fmla="*/ 239593 h 328242"/>
                    <a:gd name="connsiteX25" fmla="*/ 1924992 w 2045591"/>
                    <a:gd name="connsiteY25" fmla="*/ 218030 h 328242"/>
                    <a:gd name="connsiteX26" fmla="*/ 1907766 w 2045591"/>
                    <a:gd name="connsiteY26" fmla="*/ 191675 h 328242"/>
                    <a:gd name="connsiteX27" fmla="*/ 1890535 w 2045591"/>
                    <a:gd name="connsiteY27" fmla="*/ 160528 h 328242"/>
                    <a:gd name="connsiteX28" fmla="*/ 1870846 w 2045591"/>
                    <a:gd name="connsiteY28" fmla="*/ 126984 h 328242"/>
                    <a:gd name="connsiteX29" fmla="*/ 1853618 w 2045591"/>
                    <a:gd name="connsiteY29" fmla="*/ 88650 h 328242"/>
                    <a:gd name="connsiteX30" fmla="*/ 1838853 w 2045591"/>
                    <a:gd name="connsiteY30" fmla="*/ 59898 h 328242"/>
                    <a:gd name="connsiteX31" fmla="*/ 1821622 w 2045591"/>
                    <a:gd name="connsiteY31" fmla="*/ 38335 h 328242"/>
                    <a:gd name="connsiteX32" fmla="*/ 1804393 w 2045591"/>
                    <a:gd name="connsiteY32" fmla="*/ 21563 h 328242"/>
                    <a:gd name="connsiteX33" fmla="*/ 1784704 w 2045591"/>
                    <a:gd name="connsiteY33" fmla="*/ 11979 h 328242"/>
                    <a:gd name="connsiteX34" fmla="*/ 1765013 w 2045591"/>
                    <a:gd name="connsiteY34" fmla="*/ 4792 h 328242"/>
                    <a:gd name="connsiteX35" fmla="*/ 1745325 w 2045591"/>
                    <a:gd name="connsiteY35" fmla="*/ 2397 h 328242"/>
                    <a:gd name="connsiteX36" fmla="*/ 1722188 w 2045591"/>
                    <a:gd name="connsiteY36" fmla="*/ 895 h 328242"/>
                    <a:gd name="connsiteX37" fmla="*/ 1722188 w 2045591"/>
                    <a:gd name="connsiteY37" fmla="*/ 1 h 328242"/>
                    <a:gd name="connsiteX38" fmla="*/ 1708422 w 2045591"/>
                    <a:gd name="connsiteY38" fmla="*/ 1 h 328242"/>
                    <a:gd name="connsiteX39" fmla="*/ 1708407 w 2045591"/>
                    <a:gd name="connsiteY39" fmla="*/ 0 h 328242"/>
                    <a:gd name="connsiteX40" fmla="*/ 1471713 w 2045591"/>
                    <a:gd name="connsiteY40" fmla="*/ 0 h 328242"/>
                    <a:gd name="connsiteX41" fmla="*/ 1428495 w 2045591"/>
                    <a:gd name="connsiteY41" fmla="*/ 0 h 328242"/>
                    <a:gd name="connsiteX42" fmla="*/ 1299935 w 2045591"/>
                    <a:gd name="connsiteY42" fmla="*/ 0 h 328242"/>
                    <a:gd name="connsiteX43" fmla="*/ 1191801 w 2045591"/>
                    <a:gd name="connsiteY43" fmla="*/ 0 h 328242"/>
                    <a:gd name="connsiteX44" fmla="*/ 1063241 w 2045591"/>
                    <a:gd name="connsiteY44" fmla="*/ 0 h 328242"/>
                    <a:gd name="connsiteX45" fmla="*/ 1020023 w 2045591"/>
                    <a:gd name="connsiteY45" fmla="*/ 0 h 328242"/>
                    <a:gd name="connsiteX46" fmla="*/ 783329 w 2045591"/>
                    <a:gd name="connsiteY46" fmla="*/ 0 h 328242"/>
                    <a:gd name="connsiteX47" fmla="*/ 731876 w 2045591"/>
                    <a:gd name="connsiteY47" fmla="*/ 0 h 328242"/>
                    <a:gd name="connsiteX48" fmla="*/ 323404 w 2045591"/>
                    <a:gd name="connsiteY48" fmla="*/ 0 h 328242"/>
                    <a:gd name="connsiteX49" fmla="*/ 323404 w 2045591"/>
                    <a:gd name="connsiteY49" fmla="*/ 896 h 328242"/>
                    <a:gd name="connsiteX50" fmla="*/ 300267 w 2045591"/>
                    <a:gd name="connsiteY50" fmla="*/ 2398 h 328242"/>
                    <a:gd name="connsiteX51" fmla="*/ 280579 w 2045591"/>
                    <a:gd name="connsiteY51" fmla="*/ 4793 h 328242"/>
                    <a:gd name="connsiteX52" fmla="*/ 260888 w 2045591"/>
                    <a:gd name="connsiteY52" fmla="*/ 11980 h 328242"/>
                    <a:gd name="connsiteX53" fmla="*/ 241199 w 2045591"/>
                    <a:gd name="connsiteY53" fmla="*/ 21564 h 328242"/>
                    <a:gd name="connsiteX54" fmla="*/ 223969 w 2045591"/>
                    <a:gd name="connsiteY54" fmla="*/ 38336 h 328242"/>
                    <a:gd name="connsiteX55" fmla="*/ 206740 w 2045591"/>
                    <a:gd name="connsiteY55" fmla="*/ 59899 h 328242"/>
                    <a:gd name="connsiteX56" fmla="*/ 191974 w 2045591"/>
                    <a:gd name="connsiteY56" fmla="*/ 88651 h 328242"/>
                    <a:gd name="connsiteX57" fmla="*/ 174746 w 2045591"/>
                    <a:gd name="connsiteY57" fmla="*/ 126985 h 328242"/>
                    <a:gd name="connsiteX58" fmla="*/ 155056 w 2045591"/>
                    <a:gd name="connsiteY58" fmla="*/ 160529 h 328242"/>
                    <a:gd name="connsiteX59" fmla="*/ 137827 w 2045591"/>
                    <a:gd name="connsiteY59" fmla="*/ 191676 h 328242"/>
                    <a:gd name="connsiteX60" fmla="*/ 120599 w 2045591"/>
                    <a:gd name="connsiteY60" fmla="*/ 218031 h 328242"/>
                    <a:gd name="connsiteX61" fmla="*/ 103371 w 2045591"/>
                    <a:gd name="connsiteY61" fmla="*/ 239594 h 328242"/>
                    <a:gd name="connsiteX62" fmla="*/ 88604 w 2045591"/>
                    <a:gd name="connsiteY62" fmla="*/ 258761 h 328242"/>
                    <a:gd name="connsiteX63" fmla="*/ 59070 w 2045591"/>
                    <a:gd name="connsiteY63" fmla="*/ 289907 h 328242"/>
                    <a:gd name="connsiteX64" fmla="*/ 34457 w 2045591"/>
                    <a:gd name="connsiteY64" fmla="*/ 309076 h 328242"/>
                    <a:gd name="connsiteX65" fmla="*/ 14767 w 2045591"/>
                    <a:gd name="connsiteY65" fmla="*/ 321055 h 3282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</a:cxnLst>
                  <a:rect l="l" t="t" r="r" b="b"/>
                  <a:pathLst>
                    <a:path w="2045591" h="328242">
                      <a:moveTo>
                        <a:pt x="0" y="328242"/>
                      </a:moveTo>
                      <a:lnTo>
                        <a:pt x="236694" y="328242"/>
                      </a:lnTo>
                      <a:lnTo>
                        <a:pt x="279912" y="328242"/>
                      </a:lnTo>
                      <a:lnTo>
                        <a:pt x="408472" y="328242"/>
                      </a:lnTo>
                      <a:lnTo>
                        <a:pt x="516606" y="328242"/>
                      </a:lnTo>
                      <a:lnTo>
                        <a:pt x="645166" y="328242"/>
                      </a:lnTo>
                      <a:lnTo>
                        <a:pt x="688384" y="328242"/>
                      </a:lnTo>
                      <a:lnTo>
                        <a:pt x="925078" y="328242"/>
                      </a:lnTo>
                      <a:lnTo>
                        <a:pt x="992556" y="328242"/>
                      </a:lnTo>
                      <a:lnTo>
                        <a:pt x="1229250" y="328242"/>
                      </a:lnTo>
                      <a:lnTo>
                        <a:pt x="1272469" y="328242"/>
                      </a:lnTo>
                      <a:lnTo>
                        <a:pt x="1313716" y="328242"/>
                      </a:lnTo>
                      <a:lnTo>
                        <a:pt x="1401028" y="328242"/>
                      </a:lnTo>
                      <a:lnTo>
                        <a:pt x="1637722" y="328242"/>
                      </a:lnTo>
                      <a:lnTo>
                        <a:pt x="1680941" y="328242"/>
                      </a:lnTo>
                      <a:lnTo>
                        <a:pt x="1722188" y="328242"/>
                      </a:lnTo>
                      <a:lnTo>
                        <a:pt x="1722188" y="328241"/>
                      </a:lnTo>
                      <a:lnTo>
                        <a:pt x="1765680" y="328241"/>
                      </a:lnTo>
                      <a:lnTo>
                        <a:pt x="1808898" y="328241"/>
                      </a:lnTo>
                      <a:lnTo>
                        <a:pt x="2045591" y="328241"/>
                      </a:lnTo>
                      <a:lnTo>
                        <a:pt x="2030824" y="321054"/>
                      </a:lnTo>
                      <a:lnTo>
                        <a:pt x="2011135" y="309074"/>
                      </a:lnTo>
                      <a:lnTo>
                        <a:pt x="1986523" y="289906"/>
                      </a:lnTo>
                      <a:lnTo>
                        <a:pt x="1956988" y="258760"/>
                      </a:lnTo>
                      <a:lnTo>
                        <a:pt x="1942220" y="239593"/>
                      </a:lnTo>
                      <a:lnTo>
                        <a:pt x="1924992" y="218030"/>
                      </a:lnTo>
                      <a:lnTo>
                        <a:pt x="1907766" y="191675"/>
                      </a:lnTo>
                      <a:lnTo>
                        <a:pt x="1890535" y="160528"/>
                      </a:lnTo>
                      <a:lnTo>
                        <a:pt x="1870846" y="126984"/>
                      </a:lnTo>
                      <a:lnTo>
                        <a:pt x="1853618" y="88650"/>
                      </a:lnTo>
                      <a:lnTo>
                        <a:pt x="1838853" y="59898"/>
                      </a:lnTo>
                      <a:lnTo>
                        <a:pt x="1821622" y="38335"/>
                      </a:lnTo>
                      <a:lnTo>
                        <a:pt x="1804393" y="21563"/>
                      </a:lnTo>
                      <a:lnTo>
                        <a:pt x="1784704" y="11979"/>
                      </a:lnTo>
                      <a:lnTo>
                        <a:pt x="1765013" y="4792"/>
                      </a:lnTo>
                      <a:lnTo>
                        <a:pt x="1745325" y="2397"/>
                      </a:lnTo>
                      <a:lnTo>
                        <a:pt x="1722188" y="895"/>
                      </a:lnTo>
                      <a:lnTo>
                        <a:pt x="1722188" y="1"/>
                      </a:lnTo>
                      <a:lnTo>
                        <a:pt x="1708422" y="1"/>
                      </a:lnTo>
                      <a:lnTo>
                        <a:pt x="1708407" y="0"/>
                      </a:lnTo>
                      <a:lnTo>
                        <a:pt x="1471713" y="0"/>
                      </a:lnTo>
                      <a:lnTo>
                        <a:pt x="1428495" y="0"/>
                      </a:lnTo>
                      <a:lnTo>
                        <a:pt x="1299935" y="0"/>
                      </a:lnTo>
                      <a:lnTo>
                        <a:pt x="1191801" y="0"/>
                      </a:lnTo>
                      <a:lnTo>
                        <a:pt x="1063241" y="0"/>
                      </a:lnTo>
                      <a:lnTo>
                        <a:pt x="1020023" y="0"/>
                      </a:lnTo>
                      <a:lnTo>
                        <a:pt x="783329" y="0"/>
                      </a:lnTo>
                      <a:lnTo>
                        <a:pt x="731876" y="0"/>
                      </a:lnTo>
                      <a:lnTo>
                        <a:pt x="323404" y="0"/>
                      </a:lnTo>
                      <a:lnTo>
                        <a:pt x="323404" y="896"/>
                      </a:lnTo>
                      <a:lnTo>
                        <a:pt x="300267" y="2398"/>
                      </a:lnTo>
                      <a:lnTo>
                        <a:pt x="280579" y="4793"/>
                      </a:lnTo>
                      <a:lnTo>
                        <a:pt x="260888" y="11980"/>
                      </a:lnTo>
                      <a:lnTo>
                        <a:pt x="241199" y="21564"/>
                      </a:lnTo>
                      <a:lnTo>
                        <a:pt x="223969" y="38336"/>
                      </a:lnTo>
                      <a:lnTo>
                        <a:pt x="206740" y="59899"/>
                      </a:lnTo>
                      <a:lnTo>
                        <a:pt x="191974" y="88651"/>
                      </a:lnTo>
                      <a:lnTo>
                        <a:pt x="174746" y="126985"/>
                      </a:lnTo>
                      <a:lnTo>
                        <a:pt x="155056" y="160529"/>
                      </a:lnTo>
                      <a:lnTo>
                        <a:pt x="137827" y="191676"/>
                      </a:lnTo>
                      <a:lnTo>
                        <a:pt x="120599" y="218031"/>
                      </a:lnTo>
                      <a:lnTo>
                        <a:pt x="103371" y="239594"/>
                      </a:lnTo>
                      <a:lnTo>
                        <a:pt x="88604" y="258761"/>
                      </a:lnTo>
                      <a:lnTo>
                        <a:pt x="59070" y="289907"/>
                      </a:lnTo>
                      <a:lnTo>
                        <a:pt x="34457" y="309076"/>
                      </a:lnTo>
                      <a:lnTo>
                        <a:pt x="14767" y="321055"/>
                      </a:lnTo>
                      <a:close/>
                    </a:path>
                  </a:pathLst>
                </a:custGeom>
                <a:solidFill>
                  <a:srgbClr val="286EB4"/>
                </a:solidFill>
                <a:ln w="19050" cap="flat">
                  <a:noFill/>
                  <a:prstDash val="solid"/>
                  <a:miter/>
                </a:ln>
                <a:effectLst/>
              </p:spPr>
              <p:txBody>
                <a:bodyPr wrap="none" rtlCol="0" anchor="ctr">
                  <a:noAutofit/>
                </a:bodyPr>
                <a:lstStyle/>
                <a:p>
                  <a:endParaRPr lang="ko-KR" altLang="en-US" sz="1050" dirty="0"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endParaRPr>
                </a:p>
              </p:txBody>
            </p:sp>
            <p:sp>
              <p:nvSpPr>
                <p:cNvPr id="115" name="자유형: 도형 114">
                  <a:extLst>
                    <a:ext uri="{FF2B5EF4-FFF2-40B4-BE49-F238E27FC236}">
                      <a16:creationId xmlns:a16="http://schemas.microsoft.com/office/drawing/2014/main" id="{A90C87B7-D5DE-4898-7E92-153ED6E84DEC}"/>
                    </a:ext>
                  </a:extLst>
                </p:cNvPr>
                <p:cNvSpPr/>
                <p:nvPr/>
              </p:nvSpPr>
              <p:spPr>
                <a:xfrm rot="10800000" flipH="1" flipV="1">
                  <a:off x="1707796" y="2366270"/>
                  <a:ext cx="2045590" cy="331525"/>
                </a:xfrm>
                <a:custGeom>
                  <a:avLst/>
                  <a:gdLst>
                    <a:gd name="connsiteX0" fmla="*/ 0 w 2045591"/>
                    <a:gd name="connsiteY0" fmla="*/ 328242 h 328242"/>
                    <a:gd name="connsiteX1" fmla="*/ 236694 w 2045591"/>
                    <a:gd name="connsiteY1" fmla="*/ 328242 h 328242"/>
                    <a:gd name="connsiteX2" fmla="*/ 279912 w 2045591"/>
                    <a:gd name="connsiteY2" fmla="*/ 328242 h 328242"/>
                    <a:gd name="connsiteX3" fmla="*/ 408472 w 2045591"/>
                    <a:gd name="connsiteY3" fmla="*/ 328242 h 328242"/>
                    <a:gd name="connsiteX4" fmla="*/ 516606 w 2045591"/>
                    <a:gd name="connsiteY4" fmla="*/ 328242 h 328242"/>
                    <a:gd name="connsiteX5" fmla="*/ 645166 w 2045591"/>
                    <a:gd name="connsiteY5" fmla="*/ 328242 h 328242"/>
                    <a:gd name="connsiteX6" fmla="*/ 688384 w 2045591"/>
                    <a:gd name="connsiteY6" fmla="*/ 328242 h 328242"/>
                    <a:gd name="connsiteX7" fmla="*/ 925078 w 2045591"/>
                    <a:gd name="connsiteY7" fmla="*/ 328242 h 328242"/>
                    <a:gd name="connsiteX8" fmla="*/ 992556 w 2045591"/>
                    <a:gd name="connsiteY8" fmla="*/ 328242 h 328242"/>
                    <a:gd name="connsiteX9" fmla="*/ 1229250 w 2045591"/>
                    <a:gd name="connsiteY9" fmla="*/ 328242 h 328242"/>
                    <a:gd name="connsiteX10" fmla="*/ 1272469 w 2045591"/>
                    <a:gd name="connsiteY10" fmla="*/ 328242 h 328242"/>
                    <a:gd name="connsiteX11" fmla="*/ 1313716 w 2045591"/>
                    <a:gd name="connsiteY11" fmla="*/ 328242 h 328242"/>
                    <a:gd name="connsiteX12" fmla="*/ 1401028 w 2045591"/>
                    <a:gd name="connsiteY12" fmla="*/ 328242 h 328242"/>
                    <a:gd name="connsiteX13" fmla="*/ 1637722 w 2045591"/>
                    <a:gd name="connsiteY13" fmla="*/ 328242 h 328242"/>
                    <a:gd name="connsiteX14" fmla="*/ 1680941 w 2045591"/>
                    <a:gd name="connsiteY14" fmla="*/ 328242 h 328242"/>
                    <a:gd name="connsiteX15" fmla="*/ 1722188 w 2045591"/>
                    <a:gd name="connsiteY15" fmla="*/ 328242 h 328242"/>
                    <a:gd name="connsiteX16" fmla="*/ 1722188 w 2045591"/>
                    <a:gd name="connsiteY16" fmla="*/ 328241 h 328242"/>
                    <a:gd name="connsiteX17" fmla="*/ 1765680 w 2045591"/>
                    <a:gd name="connsiteY17" fmla="*/ 328241 h 328242"/>
                    <a:gd name="connsiteX18" fmla="*/ 1808898 w 2045591"/>
                    <a:gd name="connsiteY18" fmla="*/ 328241 h 328242"/>
                    <a:gd name="connsiteX19" fmla="*/ 2045591 w 2045591"/>
                    <a:gd name="connsiteY19" fmla="*/ 328241 h 328242"/>
                    <a:gd name="connsiteX20" fmla="*/ 2030824 w 2045591"/>
                    <a:gd name="connsiteY20" fmla="*/ 321054 h 328242"/>
                    <a:gd name="connsiteX21" fmla="*/ 2011135 w 2045591"/>
                    <a:gd name="connsiteY21" fmla="*/ 309074 h 328242"/>
                    <a:gd name="connsiteX22" fmla="*/ 1986523 w 2045591"/>
                    <a:gd name="connsiteY22" fmla="*/ 289906 h 328242"/>
                    <a:gd name="connsiteX23" fmla="*/ 1956988 w 2045591"/>
                    <a:gd name="connsiteY23" fmla="*/ 258760 h 328242"/>
                    <a:gd name="connsiteX24" fmla="*/ 1942220 w 2045591"/>
                    <a:gd name="connsiteY24" fmla="*/ 239593 h 328242"/>
                    <a:gd name="connsiteX25" fmla="*/ 1924992 w 2045591"/>
                    <a:gd name="connsiteY25" fmla="*/ 218030 h 328242"/>
                    <a:gd name="connsiteX26" fmla="*/ 1907766 w 2045591"/>
                    <a:gd name="connsiteY26" fmla="*/ 191675 h 328242"/>
                    <a:gd name="connsiteX27" fmla="*/ 1890535 w 2045591"/>
                    <a:gd name="connsiteY27" fmla="*/ 160528 h 328242"/>
                    <a:gd name="connsiteX28" fmla="*/ 1870846 w 2045591"/>
                    <a:gd name="connsiteY28" fmla="*/ 126984 h 328242"/>
                    <a:gd name="connsiteX29" fmla="*/ 1853618 w 2045591"/>
                    <a:gd name="connsiteY29" fmla="*/ 88650 h 328242"/>
                    <a:gd name="connsiteX30" fmla="*/ 1838853 w 2045591"/>
                    <a:gd name="connsiteY30" fmla="*/ 59898 h 328242"/>
                    <a:gd name="connsiteX31" fmla="*/ 1821622 w 2045591"/>
                    <a:gd name="connsiteY31" fmla="*/ 38335 h 328242"/>
                    <a:gd name="connsiteX32" fmla="*/ 1804393 w 2045591"/>
                    <a:gd name="connsiteY32" fmla="*/ 21563 h 328242"/>
                    <a:gd name="connsiteX33" fmla="*/ 1784704 w 2045591"/>
                    <a:gd name="connsiteY33" fmla="*/ 11979 h 328242"/>
                    <a:gd name="connsiteX34" fmla="*/ 1765013 w 2045591"/>
                    <a:gd name="connsiteY34" fmla="*/ 4792 h 328242"/>
                    <a:gd name="connsiteX35" fmla="*/ 1745325 w 2045591"/>
                    <a:gd name="connsiteY35" fmla="*/ 2397 h 328242"/>
                    <a:gd name="connsiteX36" fmla="*/ 1722188 w 2045591"/>
                    <a:gd name="connsiteY36" fmla="*/ 895 h 328242"/>
                    <a:gd name="connsiteX37" fmla="*/ 1722188 w 2045591"/>
                    <a:gd name="connsiteY37" fmla="*/ 1 h 328242"/>
                    <a:gd name="connsiteX38" fmla="*/ 1708422 w 2045591"/>
                    <a:gd name="connsiteY38" fmla="*/ 1 h 328242"/>
                    <a:gd name="connsiteX39" fmla="*/ 1708407 w 2045591"/>
                    <a:gd name="connsiteY39" fmla="*/ 0 h 328242"/>
                    <a:gd name="connsiteX40" fmla="*/ 1471713 w 2045591"/>
                    <a:gd name="connsiteY40" fmla="*/ 0 h 328242"/>
                    <a:gd name="connsiteX41" fmla="*/ 1428495 w 2045591"/>
                    <a:gd name="connsiteY41" fmla="*/ 0 h 328242"/>
                    <a:gd name="connsiteX42" fmla="*/ 1299935 w 2045591"/>
                    <a:gd name="connsiteY42" fmla="*/ 0 h 328242"/>
                    <a:gd name="connsiteX43" fmla="*/ 1191801 w 2045591"/>
                    <a:gd name="connsiteY43" fmla="*/ 0 h 328242"/>
                    <a:gd name="connsiteX44" fmla="*/ 1063241 w 2045591"/>
                    <a:gd name="connsiteY44" fmla="*/ 0 h 328242"/>
                    <a:gd name="connsiteX45" fmla="*/ 1020023 w 2045591"/>
                    <a:gd name="connsiteY45" fmla="*/ 0 h 328242"/>
                    <a:gd name="connsiteX46" fmla="*/ 783329 w 2045591"/>
                    <a:gd name="connsiteY46" fmla="*/ 0 h 328242"/>
                    <a:gd name="connsiteX47" fmla="*/ 731876 w 2045591"/>
                    <a:gd name="connsiteY47" fmla="*/ 0 h 328242"/>
                    <a:gd name="connsiteX48" fmla="*/ 323404 w 2045591"/>
                    <a:gd name="connsiteY48" fmla="*/ 0 h 328242"/>
                    <a:gd name="connsiteX49" fmla="*/ 323404 w 2045591"/>
                    <a:gd name="connsiteY49" fmla="*/ 896 h 328242"/>
                    <a:gd name="connsiteX50" fmla="*/ 300267 w 2045591"/>
                    <a:gd name="connsiteY50" fmla="*/ 2398 h 328242"/>
                    <a:gd name="connsiteX51" fmla="*/ 280579 w 2045591"/>
                    <a:gd name="connsiteY51" fmla="*/ 4793 h 328242"/>
                    <a:gd name="connsiteX52" fmla="*/ 260888 w 2045591"/>
                    <a:gd name="connsiteY52" fmla="*/ 11980 h 328242"/>
                    <a:gd name="connsiteX53" fmla="*/ 241199 w 2045591"/>
                    <a:gd name="connsiteY53" fmla="*/ 21564 h 328242"/>
                    <a:gd name="connsiteX54" fmla="*/ 223969 w 2045591"/>
                    <a:gd name="connsiteY54" fmla="*/ 38336 h 328242"/>
                    <a:gd name="connsiteX55" fmla="*/ 206740 w 2045591"/>
                    <a:gd name="connsiteY55" fmla="*/ 59899 h 328242"/>
                    <a:gd name="connsiteX56" fmla="*/ 191974 w 2045591"/>
                    <a:gd name="connsiteY56" fmla="*/ 88651 h 328242"/>
                    <a:gd name="connsiteX57" fmla="*/ 174746 w 2045591"/>
                    <a:gd name="connsiteY57" fmla="*/ 126985 h 328242"/>
                    <a:gd name="connsiteX58" fmla="*/ 155056 w 2045591"/>
                    <a:gd name="connsiteY58" fmla="*/ 160529 h 328242"/>
                    <a:gd name="connsiteX59" fmla="*/ 137827 w 2045591"/>
                    <a:gd name="connsiteY59" fmla="*/ 191676 h 328242"/>
                    <a:gd name="connsiteX60" fmla="*/ 120599 w 2045591"/>
                    <a:gd name="connsiteY60" fmla="*/ 218031 h 328242"/>
                    <a:gd name="connsiteX61" fmla="*/ 103371 w 2045591"/>
                    <a:gd name="connsiteY61" fmla="*/ 239594 h 328242"/>
                    <a:gd name="connsiteX62" fmla="*/ 88604 w 2045591"/>
                    <a:gd name="connsiteY62" fmla="*/ 258761 h 328242"/>
                    <a:gd name="connsiteX63" fmla="*/ 59070 w 2045591"/>
                    <a:gd name="connsiteY63" fmla="*/ 289907 h 328242"/>
                    <a:gd name="connsiteX64" fmla="*/ 34457 w 2045591"/>
                    <a:gd name="connsiteY64" fmla="*/ 309076 h 328242"/>
                    <a:gd name="connsiteX65" fmla="*/ 14767 w 2045591"/>
                    <a:gd name="connsiteY65" fmla="*/ 321055 h 3282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</a:cxnLst>
                  <a:rect l="l" t="t" r="r" b="b"/>
                  <a:pathLst>
                    <a:path w="2045591" h="328242">
                      <a:moveTo>
                        <a:pt x="0" y="328242"/>
                      </a:moveTo>
                      <a:lnTo>
                        <a:pt x="236694" y="328242"/>
                      </a:lnTo>
                      <a:lnTo>
                        <a:pt x="279912" y="328242"/>
                      </a:lnTo>
                      <a:lnTo>
                        <a:pt x="408472" y="328242"/>
                      </a:lnTo>
                      <a:lnTo>
                        <a:pt x="516606" y="328242"/>
                      </a:lnTo>
                      <a:lnTo>
                        <a:pt x="645166" y="328242"/>
                      </a:lnTo>
                      <a:lnTo>
                        <a:pt x="688384" y="328242"/>
                      </a:lnTo>
                      <a:lnTo>
                        <a:pt x="925078" y="328242"/>
                      </a:lnTo>
                      <a:lnTo>
                        <a:pt x="992556" y="328242"/>
                      </a:lnTo>
                      <a:lnTo>
                        <a:pt x="1229250" y="328242"/>
                      </a:lnTo>
                      <a:lnTo>
                        <a:pt x="1272469" y="328242"/>
                      </a:lnTo>
                      <a:lnTo>
                        <a:pt x="1313716" y="328242"/>
                      </a:lnTo>
                      <a:lnTo>
                        <a:pt x="1401028" y="328242"/>
                      </a:lnTo>
                      <a:lnTo>
                        <a:pt x="1637722" y="328242"/>
                      </a:lnTo>
                      <a:lnTo>
                        <a:pt x="1680941" y="328242"/>
                      </a:lnTo>
                      <a:lnTo>
                        <a:pt x="1722188" y="328242"/>
                      </a:lnTo>
                      <a:lnTo>
                        <a:pt x="1722188" y="328241"/>
                      </a:lnTo>
                      <a:lnTo>
                        <a:pt x="1765680" y="328241"/>
                      </a:lnTo>
                      <a:lnTo>
                        <a:pt x="1808898" y="328241"/>
                      </a:lnTo>
                      <a:lnTo>
                        <a:pt x="2045591" y="328241"/>
                      </a:lnTo>
                      <a:lnTo>
                        <a:pt x="2030824" y="321054"/>
                      </a:lnTo>
                      <a:lnTo>
                        <a:pt x="2011135" y="309074"/>
                      </a:lnTo>
                      <a:lnTo>
                        <a:pt x="1986523" y="289906"/>
                      </a:lnTo>
                      <a:lnTo>
                        <a:pt x="1956988" y="258760"/>
                      </a:lnTo>
                      <a:lnTo>
                        <a:pt x="1942220" y="239593"/>
                      </a:lnTo>
                      <a:lnTo>
                        <a:pt x="1924992" y="218030"/>
                      </a:lnTo>
                      <a:lnTo>
                        <a:pt x="1907766" y="191675"/>
                      </a:lnTo>
                      <a:lnTo>
                        <a:pt x="1890535" y="160528"/>
                      </a:lnTo>
                      <a:lnTo>
                        <a:pt x="1870846" y="126984"/>
                      </a:lnTo>
                      <a:lnTo>
                        <a:pt x="1853618" y="88650"/>
                      </a:lnTo>
                      <a:lnTo>
                        <a:pt x="1838853" y="59898"/>
                      </a:lnTo>
                      <a:lnTo>
                        <a:pt x="1821622" y="38335"/>
                      </a:lnTo>
                      <a:lnTo>
                        <a:pt x="1804393" y="21563"/>
                      </a:lnTo>
                      <a:lnTo>
                        <a:pt x="1784704" y="11979"/>
                      </a:lnTo>
                      <a:lnTo>
                        <a:pt x="1765013" y="4792"/>
                      </a:lnTo>
                      <a:lnTo>
                        <a:pt x="1745325" y="2397"/>
                      </a:lnTo>
                      <a:lnTo>
                        <a:pt x="1722188" y="895"/>
                      </a:lnTo>
                      <a:lnTo>
                        <a:pt x="1722188" y="1"/>
                      </a:lnTo>
                      <a:lnTo>
                        <a:pt x="1708422" y="1"/>
                      </a:lnTo>
                      <a:lnTo>
                        <a:pt x="1708407" y="0"/>
                      </a:lnTo>
                      <a:lnTo>
                        <a:pt x="1471713" y="0"/>
                      </a:lnTo>
                      <a:lnTo>
                        <a:pt x="1428495" y="0"/>
                      </a:lnTo>
                      <a:lnTo>
                        <a:pt x="1299935" y="0"/>
                      </a:lnTo>
                      <a:lnTo>
                        <a:pt x="1191801" y="0"/>
                      </a:lnTo>
                      <a:lnTo>
                        <a:pt x="1063241" y="0"/>
                      </a:lnTo>
                      <a:lnTo>
                        <a:pt x="1020023" y="0"/>
                      </a:lnTo>
                      <a:lnTo>
                        <a:pt x="783329" y="0"/>
                      </a:lnTo>
                      <a:lnTo>
                        <a:pt x="731876" y="0"/>
                      </a:lnTo>
                      <a:lnTo>
                        <a:pt x="323404" y="0"/>
                      </a:lnTo>
                      <a:lnTo>
                        <a:pt x="323404" y="896"/>
                      </a:lnTo>
                      <a:lnTo>
                        <a:pt x="300267" y="2398"/>
                      </a:lnTo>
                      <a:lnTo>
                        <a:pt x="280579" y="4793"/>
                      </a:lnTo>
                      <a:lnTo>
                        <a:pt x="260888" y="11980"/>
                      </a:lnTo>
                      <a:lnTo>
                        <a:pt x="241199" y="21564"/>
                      </a:lnTo>
                      <a:lnTo>
                        <a:pt x="223969" y="38336"/>
                      </a:lnTo>
                      <a:lnTo>
                        <a:pt x="206740" y="59899"/>
                      </a:lnTo>
                      <a:lnTo>
                        <a:pt x="191974" y="88651"/>
                      </a:lnTo>
                      <a:lnTo>
                        <a:pt x="174746" y="126985"/>
                      </a:lnTo>
                      <a:lnTo>
                        <a:pt x="155056" y="160529"/>
                      </a:lnTo>
                      <a:lnTo>
                        <a:pt x="137827" y="191676"/>
                      </a:lnTo>
                      <a:lnTo>
                        <a:pt x="120599" y="218031"/>
                      </a:lnTo>
                      <a:lnTo>
                        <a:pt x="103371" y="239594"/>
                      </a:lnTo>
                      <a:lnTo>
                        <a:pt x="88604" y="258761"/>
                      </a:lnTo>
                      <a:lnTo>
                        <a:pt x="59070" y="289907"/>
                      </a:lnTo>
                      <a:lnTo>
                        <a:pt x="34457" y="309076"/>
                      </a:lnTo>
                      <a:lnTo>
                        <a:pt x="14767" y="321055"/>
                      </a:lnTo>
                      <a:close/>
                    </a:path>
                  </a:pathLst>
                </a:custGeom>
                <a:solidFill>
                  <a:srgbClr val="286EB4"/>
                </a:solidFill>
                <a:ln w="19050" cap="flat">
                  <a:noFill/>
                  <a:prstDash val="solid"/>
                  <a:miter/>
                </a:ln>
                <a:effectLst/>
              </p:spPr>
              <p:txBody>
                <a:bodyPr wrap="none" rtlCol="0" anchor="ctr">
                  <a:noAutofit/>
                </a:bodyPr>
                <a:lstStyle/>
                <a:p>
                  <a:endParaRPr lang="ko-KR" altLang="en-US" sz="1050" dirty="0"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endParaRPr>
                </a:p>
              </p:txBody>
            </p:sp>
          </p:grpSp>
          <p:sp>
            <p:nvSpPr>
              <p:cNvPr id="113" name="TextBox 112">
                <a:extLst>
                  <a:ext uri="{FF2B5EF4-FFF2-40B4-BE49-F238E27FC236}">
                    <a16:creationId xmlns:a16="http://schemas.microsoft.com/office/drawing/2014/main" id="{1E3E2CF3-A93F-795B-027E-B9DA11A0D59F}"/>
                  </a:ext>
                </a:extLst>
              </p:cNvPr>
              <p:cNvSpPr txBox="1"/>
              <p:nvPr/>
            </p:nvSpPr>
            <p:spPr>
              <a:xfrm>
                <a:off x="1312162" y="2449213"/>
                <a:ext cx="1902765" cy="23083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ko-KR"/>
                </a:defPPr>
                <a:lvl1pPr algn="ctr">
                  <a:defRPr sz="15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007670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defRPr>
                </a:lvl1pPr>
              </a:lstStyle>
              <a:p>
                <a:r>
                  <a:rPr lang="ko-KR" altLang="en-US" dirty="0">
                    <a:solidFill>
                      <a:schemeClr val="bg1"/>
                    </a:solidFill>
                  </a:rPr>
                  <a:t> 영어과 목표 역량 설정</a:t>
                </a:r>
              </a:p>
            </p:txBody>
          </p:sp>
        </p:grpSp>
        <p:grpSp>
          <p:nvGrpSpPr>
            <p:cNvPr id="91" name="그룹 90">
              <a:extLst>
                <a:ext uri="{FF2B5EF4-FFF2-40B4-BE49-F238E27FC236}">
                  <a16:creationId xmlns:a16="http://schemas.microsoft.com/office/drawing/2014/main" id="{84C2646E-9FDF-AD43-3693-FE616D660880}"/>
                </a:ext>
              </a:extLst>
            </p:cNvPr>
            <p:cNvGrpSpPr/>
            <p:nvPr/>
          </p:nvGrpSpPr>
          <p:grpSpPr>
            <a:xfrm>
              <a:off x="431800" y="2707260"/>
              <a:ext cx="3636144" cy="3458590"/>
              <a:chOff x="431800" y="2707260"/>
              <a:chExt cx="3663488" cy="3458590"/>
            </a:xfrm>
          </p:grpSpPr>
          <p:sp>
            <p:nvSpPr>
              <p:cNvPr id="92" name="사각형: 둥근 모서리 91">
                <a:extLst>
                  <a:ext uri="{FF2B5EF4-FFF2-40B4-BE49-F238E27FC236}">
                    <a16:creationId xmlns:a16="http://schemas.microsoft.com/office/drawing/2014/main" id="{032BBFED-1B2F-7734-5F46-9C818229EADE}"/>
                  </a:ext>
                </a:extLst>
              </p:cNvPr>
              <p:cNvSpPr/>
              <p:nvPr/>
            </p:nvSpPr>
            <p:spPr>
              <a:xfrm>
                <a:off x="431800" y="2707260"/>
                <a:ext cx="3663488" cy="3458590"/>
              </a:xfrm>
              <a:prstGeom prst="roundRect">
                <a:avLst>
                  <a:gd name="adj" fmla="val 3028"/>
                </a:avLst>
              </a:prstGeom>
              <a:solidFill>
                <a:schemeClr val="bg1"/>
              </a:solidFill>
              <a:ln w="19050" cap="rnd">
                <a:solidFill>
                  <a:srgbClr val="CBDCE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93" name="그룹 92">
                <a:extLst>
                  <a:ext uri="{FF2B5EF4-FFF2-40B4-BE49-F238E27FC236}">
                    <a16:creationId xmlns:a16="http://schemas.microsoft.com/office/drawing/2014/main" id="{88F79830-81B8-D51F-5D0C-565096AC5139}"/>
                  </a:ext>
                </a:extLst>
              </p:cNvPr>
              <p:cNvGrpSpPr/>
              <p:nvPr/>
            </p:nvGrpSpPr>
            <p:grpSpPr>
              <a:xfrm>
                <a:off x="564269" y="2859836"/>
                <a:ext cx="3398551" cy="3153439"/>
                <a:chOff x="564269" y="2851627"/>
                <a:chExt cx="3398551" cy="3153439"/>
              </a:xfrm>
            </p:grpSpPr>
            <p:grpSp>
              <p:nvGrpSpPr>
                <p:cNvPr id="94" name="그룹 93">
                  <a:extLst>
                    <a:ext uri="{FF2B5EF4-FFF2-40B4-BE49-F238E27FC236}">
                      <a16:creationId xmlns:a16="http://schemas.microsoft.com/office/drawing/2014/main" id="{120EEA48-78C2-92A6-0B5E-1CFA56E1109D}"/>
                    </a:ext>
                  </a:extLst>
                </p:cNvPr>
                <p:cNvGrpSpPr/>
                <p:nvPr/>
              </p:nvGrpSpPr>
              <p:grpSpPr>
                <a:xfrm>
                  <a:off x="564269" y="2851627"/>
                  <a:ext cx="3398551" cy="449787"/>
                  <a:chOff x="564269" y="2835404"/>
                  <a:chExt cx="3398551" cy="593596"/>
                </a:xfrm>
              </p:grpSpPr>
              <p:sp>
                <p:nvSpPr>
                  <p:cNvPr id="110" name="사각형: 둥근 모서리 109">
                    <a:extLst>
                      <a:ext uri="{FF2B5EF4-FFF2-40B4-BE49-F238E27FC236}">
                        <a16:creationId xmlns:a16="http://schemas.microsoft.com/office/drawing/2014/main" id="{73466124-59EA-4B2C-8996-4F85BAA5CC7F}"/>
                      </a:ext>
                    </a:extLst>
                  </p:cNvPr>
                  <p:cNvSpPr/>
                  <p:nvPr/>
                </p:nvSpPr>
                <p:spPr>
                  <a:xfrm>
                    <a:off x="564269" y="2835404"/>
                    <a:ext cx="3398551" cy="593596"/>
                  </a:xfrm>
                  <a:prstGeom prst="roundRect">
                    <a:avLst>
                      <a:gd name="adj" fmla="val 11351"/>
                    </a:avLst>
                  </a:prstGeom>
                  <a:solidFill>
                    <a:srgbClr val="E9F0F7"/>
                  </a:solidFill>
                  <a:ln w="19050"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>
                    <a:noAutofit/>
                  </a:bodyPr>
                  <a:lstStyle/>
                  <a:p>
                    <a:pPr algn="ctr"/>
                    <a:endParaRPr lang="ko-KR" altLang="en-US" sz="1400" dirty="0">
                      <a:solidFill>
                        <a:schemeClr val="lt1"/>
                      </a:solidFill>
                    </a:endParaRPr>
                  </a:p>
                </p:txBody>
              </p:sp>
              <p:sp>
                <p:nvSpPr>
                  <p:cNvPr id="111" name="TextBox 110">
                    <a:extLst>
                      <a:ext uri="{FF2B5EF4-FFF2-40B4-BE49-F238E27FC236}">
                        <a16:creationId xmlns:a16="http://schemas.microsoft.com/office/drawing/2014/main" id="{19FC5F61-BA54-D090-F6D6-60F995322BC9}"/>
                      </a:ext>
                    </a:extLst>
                  </p:cNvPr>
                  <p:cNvSpPr txBox="1"/>
                  <p:nvPr/>
                </p:nvSpPr>
                <p:spPr>
                  <a:xfrm>
                    <a:off x="1681654" y="2990138"/>
                    <a:ext cx="1163780" cy="264018"/>
                  </a:xfrm>
                  <a:prstGeom prst="rect">
                    <a:avLst/>
                  </a:prstGeom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300" b="1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M" panose="020B0603000000000000" pitchFamily="50" charset="-127"/>
                        <a:ea typeface="학교안심 산뜻돋움 M" panose="020B0603000000000000" pitchFamily="50" charset="-127"/>
                      </a:rPr>
                      <a:t>협력적 소통 역량</a:t>
                    </a:r>
                  </a:p>
                </p:txBody>
              </p:sp>
            </p:grpSp>
            <p:grpSp>
              <p:nvGrpSpPr>
                <p:cNvPr id="95" name="그룹 94">
                  <a:extLst>
                    <a:ext uri="{FF2B5EF4-FFF2-40B4-BE49-F238E27FC236}">
                      <a16:creationId xmlns:a16="http://schemas.microsoft.com/office/drawing/2014/main" id="{1D7AA9F3-EFCF-4FFF-966E-A24C91BA7BC5}"/>
                    </a:ext>
                  </a:extLst>
                </p:cNvPr>
                <p:cNvGrpSpPr/>
                <p:nvPr/>
              </p:nvGrpSpPr>
              <p:grpSpPr>
                <a:xfrm>
                  <a:off x="564269" y="3392357"/>
                  <a:ext cx="3398551" cy="449787"/>
                  <a:chOff x="564269" y="2835404"/>
                  <a:chExt cx="3398551" cy="593596"/>
                </a:xfrm>
              </p:grpSpPr>
              <p:sp>
                <p:nvSpPr>
                  <p:cNvPr id="108" name="사각형: 둥근 모서리 107">
                    <a:extLst>
                      <a:ext uri="{FF2B5EF4-FFF2-40B4-BE49-F238E27FC236}">
                        <a16:creationId xmlns:a16="http://schemas.microsoft.com/office/drawing/2014/main" id="{B86A80C3-EEFF-CFB7-B785-4110E63283C3}"/>
                      </a:ext>
                    </a:extLst>
                  </p:cNvPr>
                  <p:cNvSpPr/>
                  <p:nvPr/>
                </p:nvSpPr>
                <p:spPr>
                  <a:xfrm>
                    <a:off x="564269" y="2835404"/>
                    <a:ext cx="3398551" cy="593596"/>
                  </a:xfrm>
                  <a:prstGeom prst="roundRect">
                    <a:avLst>
                      <a:gd name="adj" fmla="val 11351"/>
                    </a:avLst>
                  </a:prstGeom>
                  <a:solidFill>
                    <a:srgbClr val="276DB5">
                      <a:alpha val="10000"/>
                    </a:srgbClr>
                  </a:solidFill>
                  <a:ln w="19050"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>
                    <a:noAutofit/>
                  </a:bodyPr>
                  <a:lstStyle/>
                  <a:p>
                    <a:pPr algn="ctr"/>
                    <a:endParaRPr lang="ko-KR" altLang="en-US" sz="1400" dirty="0">
                      <a:solidFill>
                        <a:schemeClr val="lt1"/>
                      </a:solidFill>
                    </a:endParaRPr>
                  </a:p>
                </p:txBody>
              </p:sp>
              <p:sp>
                <p:nvSpPr>
                  <p:cNvPr id="109" name="TextBox 108">
                    <a:extLst>
                      <a:ext uri="{FF2B5EF4-FFF2-40B4-BE49-F238E27FC236}">
                        <a16:creationId xmlns:a16="http://schemas.microsoft.com/office/drawing/2014/main" id="{E427BD58-209E-FFB5-EA8F-4FFE98994D6B}"/>
                      </a:ext>
                    </a:extLst>
                  </p:cNvPr>
                  <p:cNvSpPr txBox="1"/>
                  <p:nvPr/>
                </p:nvSpPr>
                <p:spPr>
                  <a:xfrm>
                    <a:off x="1788254" y="2990138"/>
                    <a:ext cx="950581" cy="264018"/>
                  </a:xfrm>
                  <a:prstGeom prst="rect">
                    <a:avLst/>
                  </a:prstGeom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300" b="1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M" panose="020B0603000000000000" pitchFamily="50" charset="-127"/>
                        <a:ea typeface="학교안심 산뜻돋움 M" panose="020B0603000000000000" pitchFamily="50" charset="-127"/>
                      </a:rPr>
                      <a:t>자기관리 역량</a:t>
                    </a:r>
                  </a:p>
                </p:txBody>
              </p:sp>
            </p:grpSp>
            <p:grpSp>
              <p:nvGrpSpPr>
                <p:cNvPr id="96" name="그룹 95">
                  <a:extLst>
                    <a:ext uri="{FF2B5EF4-FFF2-40B4-BE49-F238E27FC236}">
                      <a16:creationId xmlns:a16="http://schemas.microsoft.com/office/drawing/2014/main" id="{296356C5-5388-1BA5-641C-4F5CF72DC4AD}"/>
                    </a:ext>
                  </a:extLst>
                </p:cNvPr>
                <p:cNvGrpSpPr/>
                <p:nvPr/>
              </p:nvGrpSpPr>
              <p:grpSpPr>
                <a:xfrm>
                  <a:off x="564269" y="3933088"/>
                  <a:ext cx="3398551" cy="449787"/>
                  <a:chOff x="564269" y="2835404"/>
                  <a:chExt cx="3398551" cy="593596"/>
                </a:xfrm>
              </p:grpSpPr>
              <p:sp>
                <p:nvSpPr>
                  <p:cNvPr id="106" name="사각형: 둥근 모서리 105">
                    <a:extLst>
                      <a:ext uri="{FF2B5EF4-FFF2-40B4-BE49-F238E27FC236}">
                        <a16:creationId xmlns:a16="http://schemas.microsoft.com/office/drawing/2014/main" id="{B5908E6F-CC0D-57AD-D50C-EE3453ECA7AE}"/>
                      </a:ext>
                    </a:extLst>
                  </p:cNvPr>
                  <p:cNvSpPr/>
                  <p:nvPr/>
                </p:nvSpPr>
                <p:spPr>
                  <a:xfrm>
                    <a:off x="564269" y="2835404"/>
                    <a:ext cx="3398551" cy="593596"/>
                  </a:xfrm>
                  <a:prstGeom prst="roundRect">
                    <a:avLst>
                      <a:gd name="adj" fmla="val 11351"/>
                    </a:avLst>
                  </a:prstGeom>
                  <a:solidFill>
                    <a:srgbClr val="276DB5">
                      <a:alpha val="10000"/>
                    </a:srgbClr>
                  </a:solidFill>
                  <a:ln w="19050"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>
                    <a:noAutofit/>
                  </a:bodyPr>
                  <a:lstStyle/>
                  <a:p>
                    <a:pPr algn="ctr"/>
                    <a:endParaRPr lang="ko-KR" altLang="en-US" sz="1400" dirty="0">
                      <a:solidFill>
                        <a:schemeClr val="lt1"/>
                      </a:solidFill>
                    </a:endParaRPr>
                  </a:p>
                </p:txBody>
              </p:sp>
              <p:sp>
                <p:nvSpPr>
                  <p:cNvPr id="107" name="TextBox 106">
                    <a:extLst>
                      <a:ext uri="{FF2B5EF4-FFF2-40B4-BE49-F238E27FC236}">
                        <a16:creationId xmlns:a16="http://schemas.microsoft.com/office/drawing/2014/main" id="{19DA336B-D55C-DBA6-AE8B-1432E3E92177}"/>
                      </a:ext>
                    </a:extLst>
                  </p:cNvPr>
                  <p:cNvSpPr txBox="1"/>
                  <p:nvPr/>
                </p:nvSpPr>
                <p:spPr>
                  <a:xfrm>
                    <a:off x="1861992" y="2990138"/>
                    <a:ext cx="803105" cy="264018"/>
                  </a:xfrm>
                  <a:prstGeom prst="rect">
                    <a:avLst/>
                  </a:prstGeom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300" b="1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M" panose="020B0603000000000000" pitchFamily="50" charset="-127"/>
                        <a:ea typeface="학교안심 산뜻돋움 M" panose="020B0603000000000000" pitchFamily="50" charset="-127"/>
                      </a:rPr>
                      <a:t>공동체 역량</a:t>
                    </a:r>
                  </a:p>
                </p:txBody>
              </p:sp>
            </p:grpSp>
            <p:grpSp>
              <p:nvGrpSpPr>
                <p:cNvPr id="97" name="그룹 96">
                  <a:extLst>
                    <a:ext uri="{FF2B5EF4-FFF2-40B4-BE49-F238E27FC236}">
                      <a16:creationId xmlns:a16="http://schemas.microsoft.com/office/drawing/2014/main" id="{604ECEF9-54CA-4C89-597C-72C8C1C52685}"/>
                    </a:ext>
                  </a:extLst>
                </p:cNvPr>
                <p:cNvGrpSpPr/>
                <p:nvPr/>
              </p:nvGrpSpPr>
              <p:grpSpPr>
                <a:xfrm>
                  <a:off x="564269" y="4473818"/>
                  <a:ext cx="3398551" cy="449787"/>
                  <a:chOff x="564269" y="2835404"/>
                  <a:chExt cx="3398551" cy="593596"/>
                </a:xfrm>
              </p:grpSpPr>
              <p:sp>
                <p:nvSpPr>
                  <p:cNvPr id="104" name="사각형: 둥근 모서리 103">
                    <a:extLst>
                      <a:ext uri="{FF2B5EF4-FFF2-40B4-BE49-F238E27FC236}">
                        <a16:creationId xmlns:a16="http://schemas.microsoft.com/office/drawing/2014/main" id="{2230A167-021F-5EA0-5A5C-E862C626A440}"/>
                      </a:ext>
                    </a:extLst>
                  </p:cNvPr>
                  <p:cNvSpPr/>
                  <p:nvPr/>
                </p:nvSpPr>
                <p:spPr>
                  <a:xfrm>
                    <a:off x="564269" y="2835404"/>
                    <a:ext cx="3398551" cy="593596"/>
                  </a:xfrm>
                  <a:prstGeom prst="roundRect">
                    <a:avLst>
                      <a:gd name="adj" fmla="val 11351"/>
                    </a:avLst>
                  </a:prstGeom>
                  <a:solidFill>
                    <a:srgbClr val="276DB5">
                      <a:alpha val="10000"/>
                    </a:srgbClr>
                  </a:solidFill>
                  <a:ln w="19050"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>
                    <a:noAutofit/>
                  </a:bodyPr>
                  <a:lstStyle/>
                  <a:p>
                    <a:pPr algn="ctr"/>
                    <a:endParaRPr lang="ko-KR" altLang="en-US" sz="1400" dirty="0">
                      <a:solidFill>
                        <a:schemeClr val="lt1"/>
                      </a:solidFill>
                    </a:endParaRPr>
                  </a:p>
                </p:txBody>
              </p:sp>
              <p:sp>
                <p:nvSpPr>
                  <p:cNvPr id="105" name="TextBox 104">
                    <a:extLst>
                      <a:ext uri="{FF2B5EF4-FFF2-40B4-BE49-F238E27FC236}">
                        <a16:creationId xmlns:a16="http://schemas.microsoft.com/office/drawing/2014/main" id="{E2B019FB-443E-57C0-1DED-848045F36076}"/>
                      </a:ext>
                    </a:extLst>
                  </p:cNvPr>
                  <p:cNvSpPr txBox="1"/>
                  <p:nvPr/>
                </p:nvSpPr>
                <p:spPr>
                  <a:xfrm>
                    <a:off x="1681654" y="2990138"/>
                    <a:ext cx="1163780" cy="264018"/>
                  </a:xfrm>
                  <a:prstGeom prst="rect">
                    <a:avLst/>
                  </a:prstGeom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300" b="1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M" panose="020B0603000000000000" pitchFamily="50" charset="-127"/>
                        <a:ea typeface="학교안심 산뜻돋움 M" panose="020B0603000000000000" pitchFamily="50" charset="-127"/>
                      </a:rPr>
                      <a:t>창의적 사고 역량</a:t>
                    </a:r>
                  </a:p>
                </p:txBody>
              </p:sp>
            </p:grpSp>
            <p:grpSp>
              <p:nvGrpSpPr>
                <p:cNvPr id="98" name="그룹 97">
                  <a:extLst>
                    <a:ext uri="{FF2B5EF4-FFF2-40B4-BE49-F238E27FC236}">
                      <a16:creationId xmlns:a16="http://schemas.microsoft.com/office/drawing/2014/main" id="{959129EE-B1A0-DB10-5233-CFB799735C7E}"/>
                    </a:ext>
                  </a:extLst>
                </p:cNvPr>
                <p:cNvGrpSpPr/>
                <p:nvPr/>
              </p:nvGrpSpPr>
              <p:grpSpPr>
                <a:xfrm>
                  <a:off x="564269" y="5014549"/>
                  <a:ext cx="3398551" cy="449787"/>
                  <a:chOff x="564269" y="2835404"/>
                  <a:chExt cx="3398551" cy="593596"/>
                </a:xfrm>
              </p:grpSpPr>
              <p:sp>
                <p:nvSpPr>
                  <p:cNvPr id="102" name="사각형: 둥근 모서리 101">
                    <a:extLst>
                      <a:ext uri="{FF2B5EF4-FFF2-40B4-BE49-F238E27FC236}">
                        <a16:creationId xmlns:a16="http://schemas.microsoft.com/office/drawing/2014/main" id="{386EA521-0AD4-1078-72C5-447A6B28DA8C}"/>
                      </a:ext>
                    </a:extLst>
                  </p:cNvPr>
                  <p:cNvSpPr/>
                  <p:nvPr/>
                </p:nvSpPr>
                <p:spPr>
                  <a:xfrm>
                    <a:off x="564269" y="2835404"/>
                    <a:ext cx="3398551" cy="593596"/>
                  </a:xfrm>
                  <a:prstGeom prst="roundRect">
                    <a:avLst>
                      <a:gd name="adj" fmla="val 11351"/>
                    </a:avLst>
                  </a:prstGeom>
                  <a:solidFill>
                    <a:srgbClr val="276DB5">
                      <a:alpha val="10000"/>
                    </a:srgbClr>
                  </a:solidFill>
                  <a:ln w="19050"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>
                    <a:noAutofit/>
                  </a:bodyPr>
                  <a:lstStyle/>
                  <a:p>
                    <a:pPr algn="ctr"/>
                    <a:endParaRPr lang="ko-KR" altLang="en-US" sz="1400" dirty="0">
                      <a:solidFill>
                        <a:schemeClr val="lt1"/>
                      </a:solidFill>
                    </a:endParaRPr>
                  </a:p>
                </p:txBody>
              </p:sp>
              <p:sp>
                <p:nvSpPr>
                  <p:cNvPr id="103" name="TextBox 102">
                    <a:extLst>
                      <a:ext uri="{FF2B5EF4-FFF2-40B4-BE49-F238E27FC236}">
                        <a16:creationId xmlns:a16="http://schemas.microsoft.com/office/drawing/2014/main" id="{3AF70AB5-6D78-F555-341A-C574D1D1C5C5}"/>
                      </a:ext>
                    </a:extLst>
                  </p:cNvPr>
                  <p:cNvSpPr txBox="1"/>
                  <p:nvPr/>
                </p:nvSpPr>
                <p:spPr>
                  <a:xfrm>
                    <a:off x="1681654" y="2990138"/>
                    <a:ext cx="1163780" cy="264018"/>
                  </a:xfrm>
                  <a:prstGeom prst="rect">
                    <a:avLst/>
                  </a:prstGeom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300" b="1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M" panose="020B0603000000000000" pitchFamily="50" charset="-127"/>
                        <a:ea typeface="학교안심 산뜻돋움 M" panose="020B0603000000000000" pitchFamily="50" charset="-127"/>
                      </a:rPr>
                      <a:t>심미적 감성 역량</a:t>
                    </a:r>
                  </a:p>
                </p:txBody>
              </p:sp>
            </p:grpSp>
            <p:grpSp>
              <p:nvGrpSpPr>
                <p:cNvPr id="99" name="그룹 98">
                  <a:extLst>
                    <a:ext uri="{FF2B5EF4-FFF2-40B4-BE49-F238E27FC236}">
                      <a16:creationId xmlns:a16="http://schemas.microsoft.com/office/drawing/2014/main" id="{5C5F9950-2D4A-6DEE-30E7-70FFE47CEB3B}"/>
                    </a:ext>
                  </a:extLst>
                </p:cNvPr>
                <p:cNvGrpSpPr/>
                <p:nvPr/>
              </p:nvGrpSpPr>
              <p:grpSpPr>
                <a:xfrm>
                  <a:off x="564269" y="5555279"/>
                  <a:ext cx="3398551" cy="449787"/>
                  <a:chOff x="564269" y="2835404"/>
                  <a:chExt cx="3398551" cy="593596"/>
                </a:xfrm>
              </p:grpSpPr>
              <p:sp>
                <p:nvSpPr>
                  <p:cNvPr id="100" name="사각형: 둥근 모서리 99">
                    <a:extLst>
                      <a:ext uri="{FF2B5EF4-FFF2-40B4-BE49-F238E27FC236}">
                        <a16:creationId xmlns:a16="http://schemas.microsoft.com/office/drawing/2014/main" id="{9B9C0286-A282-640F-0038-F5BB1AEC4664}"/>
                      </a:ext>
                    </a:extLst>
                  </p:cNvPr>
                  <p:cNvSpPr/>
                  <p:nvPr/>
                </p:nvSpPr>
                <p:spPr>
                  <a:xfrm>
                    <a:off x="564269" y="2835404"/>
                    <a:ext cx="3398551" cy="593596"/>
                  </a:xfrm>
                  <a:prstGeom prst="roundRect">
                    <a:avLst>
                      <a:gd name="adj" fmla="val 11351"/>
                    </a:avLst>
                  </a:prstGeom>
                  <a:solidFill>
                    <a:srgbClr val="276DB5">
                      <a:alpha val="10000"/>
                    </a:srgbClr>
                  </a:solidFill>
                  <a:ln w="19050"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>
                    <a:noAutofit/>
                  </a:bodyPr>
                  <a:lstStyle/>
                  <a:p>
                    <a:pPr algn="ctr"/>
                    <a:endParaRPr lang="ko-KR" altLang="en-US" sz="1400" dirty="0">
                      <a:solidFill>
                        <a:schemeClr val="lt1"/>
                      </a:solidFill>
                    </a:endParaRPr>
                  </a:p>
                </p:txBody>
              </p:sp>
              <p:sp>
                <p:nvSpPr>
                  <p:cNvPr id="101" name="TextBox 100">
                    <a:extLst>
                      <a:ext uri="{FF2B5EF4-FFF2-40B4-BE49-F238E27FC236}">
                        <a16:creationId xmlns:a16="http://schemas.microsoft.com/office/drawing/2014/main" id="{CC628BBE-49E9-A16D-51C1-2F61780723D6}"/>
                      </a:ext>
                    </a:extLst>
                  </p:cNvPr>
                  <p:cNvSpPr txBox="1"/>
                  <p:nvPr/>
                </p:nvSpPr>
                <p:spPr>
                  <a:xfrm>
                    <a:off x="1640777" y="2990138"/>
                    <a:ext cx="1245534" cy="264018"/>
                  </a:xfrm>
                  <a:prstGeom prst="rect">
                    <a:avLst/>
                  </a:prstGeom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300" b="1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M" panose="020B0603000000000000" pitchFamily="50" charset="-127"/>
                        <a:ea typeface="학교안심 산뜻돋움 M" panose="020B0603000000000000" pitchFamily="50" charset="-127"/>
                      </a:rPr>
                      <a:t>지식정보처리 역량</a:t>
                    </a:r>
                  </a:p>
                </p:txBody>
              </p:sp>
            </p:grpSp>
          </p:grpSp>
        </p:grpSp>
      </p:grpSp>
      <p:grpSp>
        <p:nvGrpSpPr>
          <p:cNvPr id="116" name="그룹 115">
            <a:extLst>
              <a:ext uri="{FF2B5EF4-FFF2-40B4-BE49-F238E27FC236}">
                <a16:creationId xmlns:a16="http://schemas.microsoft.com/office/drawing/2014/main" id="{18BA4A83-FD2C-4176-6926-870156E05C5B}"/>
              </a:ext>
            </a:extLst>
          </p:cNvPr>
          <p:cNvGrpSpPr/>
          <p:nvPr/>
        </p:nvGrpSpPr>
        <p:grpSpPr>
          <a:xfrm>
            <a:off x="363474" y="300770"/>
            <a:ext cx="3282950" cy="575161"/>
            <a:chOff x="363474" y="300770"/>
            <a:chExt cx="3282950" cy="575161"/>
          </a:xfrm>
        </p:grpSpPr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417D83D6-8234-61A6-7F8A-5B87604F6CE3}"/>
                </a:ext>
              </a:extLst>
            </p:cNvPr>
            <p:cNvSpPr txBox="1"/>
            <p:nvPr/>
          </p:nvSpPr>
          <p:spPr>
            <a:xfrm>
              <a:off x="363474" y="491210"/>
              <a:ext cx="3282950" cy="3847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영어과 교육과정의 목표</a:t>
              </a:r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83F56555-B9FE-E99E-3CDF-BA25ED3E95DA}"/>
                </a:ext>
              </a:extLst>
            </p:cNvPr>
            <p:cNvSpPr txBox="1"/>
            <p:nvPr/>
          </p:nvSpPr>
          <p:spPr>
            <a:xfrm>
              <a:off x="363474" y="300770"/>
              <a:ext cx="1724831" cy="153888"/>
            </a:xfrm>
            <a:prstGeom prst="rect">
              <a:avLst/>
            </a:prstGeom>
          </p:spPr>
          <p:txBody>
            <a:bodyPr wrap="none" lIns="0" tIns="0" rIns="0" bIns="0" rtlCol="0" anchor="b">
              <a:spAutoFit/>
            </a:bodyPr>
            <a:lstStyle>
              <a:defPPr>
                <a:defRPr lang="ko-KR"/>
              </a:defPPr>
              <a:lvl1pPr>
                <a:defRPr sz="10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01857F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defRPr>
              </a:lvl1pPr>
            </a:lstStyle>
            <a:p>
              <a:r>
                <a:rPr lang="en-US" altLang="ko-KR" dirty="0">
                  <a:solidFill>
                    <a:srgbClr val="286EB4"/>
                  </a:solidFill>
                </a:rPr>
                <a:t>2022 </a:t>
              </a:r>
              <a:r>
                <a:rPr lang="ko-KR" altLang="en-US" dirty="0">
                  <a:solidFill>
                    <a:srgbClr val="286EB4"/>
                  </a:solidFill>
                </a:rPr>
                <a:t>개정 교육과정 연수자료 </a:t>
              </a: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1BB123B7-CF0D-5FCF-7E45-2BDE2887F7CF}"/>
              </a:ext>
            </a:extLst>
          </p:cNvPr>
          <p:cNvGrpSpPr/>
          <p:nvPr/>
        </p:nvGrpSpPr>
        <p:grpSpPr>
          <a:xfrm>
            <a:off x="431800" y="1169197"/>
            <a:ext cx="8281988" cy="1111762"/>
            <a:chOff x="431800" y="1131097"/>
            <a:chExt cx="8281988" cy="1111762"/>
          </a:xfrm>
        </p:grpSpPr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3F80D58D-893C-6C7F-829B-D0016E3F2CB3}"/>
                </a:ext>
              </a:extLst>
            </p:cNvPr>
            <p:cNvGrpSpPr/>
            <p:nvPr/>
          </p:nvGrpSpPr>
          <p:grpSpPr>
            <a:xfrm>
              <a:off x="431802" y="1339192"/>
              <a:ext cx="8281986" cy="695573"/>
              <a:chOff x="431802" y="1359945"/>
              <a:chExt cx="8281986" cy="688687"/>
            </a:xfrm>
          </p:grpSpPr>
          <p:sp>
            <p:nvSpPr>
              <p:cNvPr id="7" name="사각형: 둥근 모서리 6">
                <a:extLst>
                  <a:ext uri="{FF2B5EF4-FFF2-40B4-BE49-F238E27FC236}">
                    <a16:creationId xmlns:a16="http://schemas.microsoft.com/office/drawing/2014/main" id="{17057DD8-6916-DC6C-D096-7DF07C791B2F}"/>
                  </a:ext>
                </a:extLst>
              </p:cNvPr>
              <p:cNvSpPr/>
              <p:nvPr/>
            </p:nvSpPr>
            <p:spPr>
              <a:xfrm>
                <a:off x="431802" y="1359945"/>
                <a:ext cx="8281986" cy="688687"/>
              </a:xfrm>
              <a:prstGeom prst="roundRect">
                <a:avLst>
                  <a:gd name="adj" fmla="val 50000"/>
                </a:avLst>
              </a:prstGeom>
              <a:solidFill>
                <a:srgbClr val="E11D68"/>
              </a:solidFill>
              <a:ln w="3810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 defTabSz="457200" latinLnBrk="0"/>
                <a:endParaRPr lang="ko-KR" altLang="en-US" sz="1600" dirty="0">
                  <a:solidFill>
                    <a:srgbClr val="E11D68"/>
                  </a:solidFill>
                  <a:latin typeface="학교안심 산뜻돋움 M" panose="020B0603000000000000" pitchFamily="50" charset="-127"/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706DA1E-DAC1-1E1E-343B-208975A3861B}"/>
                  </a:ext>
                </a:extLst>
              </p:cNvPr>
              <p:cNvSpPr txBox="1"/>
              <p:nvPr/>
            </p:nvSpPr>
            <p:spPr>
              <a:xfrm>
                <a:off x="1378813" y="1427271"/>
                <a:ext cx="6387966" cy="554032"/>
              </a:xfrm>
              <a:prstGeom prst="rect">
                <a:avLst/>
              </a:prstGeom>
              <a:noFill/>
            </p:spPr>
            <p:txBody>
              <a:bodyPr wrap="none" lIns="0" tIns="36000" rIns="0" bIns="0" rtlCol="0" anchor="ctr">
                <a:spAutoFit/>
              </a:bodyPr>
              <a:lstStyle>
                <a:defPPr>
                  <a:defRPr lang="ko-KR"/>
                </a:defPPr>
                <a:lvl1pPr>
                  <a:defRPr sz="25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defRPr>
                </a:lvl1pPr>
              </a:lstStyle>
              <a:p>
                <a:pPr algn="ctr"/>
                <a:r>
                  <a:rPr lang="ko-KR" altLang="en-US" sz="1700" dirty="0">
                    <a:solidFill>
                      <a:schemeClr val="bg1"/>
                    </a:solidFill>
                  </a:rPr>
                  <a:t>교육과정의 ‘</a:t>
                </a:r>
                <a:r>
                  <a:rPr lang="ko-KR" altLang="en-US" sz="1700" dirty="0">
                    <a:solidFill>
                      <a:srgbClr val="FFFF81"/>
                    </a:solidFill>
                  </a:rPr>
                  <a:t>목표</a:t>
                </a:r>
                <a:r>
                  <a:rPr lang="ko-KR" altLang="en-US" sz="1700" dirty="0">
                    <a:solidFill>
                      <a:schemeClr val="bg1"/>
                    </a:solidFill>
                  </a:rPr>
                  <a:t>’에는 이전 교육과정에서 ‘성격’ 부분에 제시되었던 </a:t>
                </a:r>
                <a:br>
                  <a:rPr lang="ko-KR" altLang="en-US" sz="1700" dirty="0">
                    <a:solidFill>
                      <a:schemeClr val="bg1"/>
                    </a:solidFill>
                  </a:rPr>
                </a:br>
                <a:r>
                  <a:rPr lang="ko-KR" altLang="en-US" sz="1700" dirty="0">
                    <a:solidFill>
                      <a:srgbClr val="FFFF81"/>
                    </a:solidFill>
                  </a:rPr>
                  <a:t>교과 역량을 목표 진술에 통합</a:t>
                </a:r>
                <a:r>
                  <a:rPr lang="ko-KR" altLang="en-US" sz="1700" dirty="0">
                    <a:solidFill>
                      <a:schemeClr val="bg1"/>
                    </a:solidFill>
                  </a:rPr>
                  <a:t>하여 진술</a:t>
                </a:r>
              </a:p>
            </p:txBody>
          </p:sp>
        </p:grpSp>
        <p:grpSp>
          <p:nvGrpSpPr>
            <p:cNvPr id="4" name="그룹 3">
              <a:extLst>
                <a:ext uri="{FF2B5EF4-FFF2-40B4-BE49-F238E27FC236}">
                  <a16:creationId xmlns:a16="http://schemas.microsoft.com/office/drawing/2014/main" id="{6D7B7F39-0BEE-15A8-9423-72D77E751CA5}"/>
                </a:ext>
              </a:extLst>
            </p:cNvPr>
            <p:cNvGrpSpPr/>
            <p:nvPr/>
          </p:nvGrpSpPr>
          <p:grpSpPr>
            <a:xfrm>
              <a:off x="431800" y="1131097"/>
              <a:ext cx="8280398" cy="1111762"/>
              <a:chOff x="431800" y="1136766"/>
              <a:chExt cx="8280398" cy="1100756"/>
            </a:xfrm>
          </p:grpSpPr>
          <p:pic>
            <p:nvPicPr>
              <p:cNvPr id="5" name="그림 51" descr="004.png">
                <a:extLst>
                  <a:ext uri="{FF2B5EF4-FFF2-40B4-BE49-F238E27FC236}">
                    <a16:creationId xmlns:a16="http://schemas.microsoft.com/office/drawing/2014/main" id="{C87CDFDC-FD1B-3973-94E3-23465478F93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alphaModFix amt="44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-5720" b="-1727"/>
              <a:stretch/>
            </p:blipFill>
            <p:spPr bwMode="auto">
              <a:xfrm rot="5400000" flipH="1" flipV="1">
                <a:off x="4408114" y="-2839548"/>
                <a:ext cx="327769" cy="8280398"/>
              </a:xfrm>
              <a:prstGeom prst="rect">
                <a:avLst/>
              </a:prstGeom>
            </p:spPr>
          </p:pic>
          <p:pic>
            <p:nvPicPr>
              <p:cNvPr id="6" name="그림 51" descr="004.png">
                <a:extLst>
                  <a:ext uri="{FF2B5EF4-FFF2-40B4-BE49-F238E27FC236}">
                    <a16:creationId xmlns:a16="http://schemas.microsoft.com/office/drawing/2014/main" id="{0B37CC54-76DB-1C01-E51A-218F5366FC7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alphaModFix amt="44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-5720" b="-1727"/>
              <a:stretch/>
            </p:blipFill>
            <p:spPr bwMode="auto">
              <a:xfrm rot="16200000" flipH="1">
                <a:off x="4408114" y="-2066561"/>
                <a:ext cx="327769" cy="8280398"/>
              </a:xfrm>
              <a:prstGeom prst="rect">
                <a:avLst/>
              </a:prstGeom>
            </p:spPr>
          </p:pic>
        </p:grpSp>
      </p:grpSp>
      <p:grpSp>
        <p:nvGrpSpPr>
          <p:cNvPr id="9" name="그룹 8">
            <a:extLst>
              <a:ext uri="{FF2B5EF4-FFF2-40B4-BE49-F238E27FC236}">
                <a16:creationId xmlns:a16="http://schemas.microsoft.com/office/drawing/2014/main" id="{CA1FF3FD-AD4A-B10C-3935-A0AB258FECCB}"/>
              </a:ext>
            </a:extLst>
          </p:cNvPr>
          <p:cNvGrpSpPr/>
          <p:nvPr/>
        </p:nvGrpSpPr>
        <p:grpSpPr>
          <a:xfrm>
            <a:off x="5184096" y="2318020"/>
            <a:ext cx="3138514" cy="3845432"/>
            <a:chOff x="5184096" y="2318020"/>
            <a:chExt cx="3138514" cy="3845432"/>
          </a:xfrm>
        </p:grpSpPr>
        <p:grpSp>
          <p:nvGrpSpPr>
            <p:cNvPr id="10" name="그룹 9">
              <a:extLst>
                <a:ext uri="{FF2B5EF4-FFF2-40B4-BE49-F238E27FC236}">
                  <a16:creationId xmlns:a16="http://schemas.microsoft.com/office/drawing/2014/main" id="{2A1E281A-4A16-06BE-5A9A-E1FC6352981B}"/>
                </a:ext>
              </a:extLst>
            </p:cNvPr>
            <p:cNvGrpSpPr/>
            <p:nvPr/>
          </p:nvGrpSpPr>
          <p:grpSpPr>
            <a:xfrm flipV="1">
              <a:off x="5840691" y="2318020"/>
              <a:ext cx="1825324" cy="659678"/>
              <a:chOff x="5840691" y="5503261"/>
              <a:chExt cx="1825324" cy="659678"/>
            </a:xfrm>
          </p:grpSpPr>
          <p:grpSp>
            <p:nvGrpSpPr>
              <p:cNvPr id="168" name="그룹 167">
                <a:extLst>
                  <a:ext uri="{FF2B5EF4-FFF2-40B4-BE49-F238E27FC236}">
                    <a16:creationId xmlns:a16="http://schemas.microsoft.com/office/drawing/2014/main" id="{06CED81F-21E2-CE27-B0F1-702DEE16F523}"/>
                  </a:ext>
                </a:extLst>
              </p:cNvPr>
              <p:cNvGrpSpPr/>
              <p:nvPr/>
            </p:nvGrpSpPr>
            <p:grpSpPr>
              <a:xfrm>
                <a:off x="5840691" y="5820566"/>
                <a:ext cx="1825324" cy="342373"/>
                <a:chOff x="1522570" y="2513839"/>
                <a:chExt cx="1825324" cy="342373"/>
              </a:xfrm>
            </p:grpSpPr>
            <p:sp>
              <p:nvSpPr>
                <p:cNvPr id="170" name="사각형: 둥근 모서리 169">
                  <a:extLst>
                    <a:ext uri="{FF2B5EF4-FFF2-40B4-BE49-F238E27FC236}">
                      <a16:creationId xmlns:a16="http://schemas.microsoft.com/office/drawing/2014/main" id="{B4B46F0B-44AC-D60D-21C8-476316DDA1FD}"/>
                    </a:ext>
                  </a:extLst>
                </p:cNvPr>
                <p:cNvSpPr/>
                <p:nvPr/>
              </p:nvSpPr>
              <p:spPr>
                <a:xfrm rot="10800000" flipH="1" flipV="1">
                  <a:off x="1522570" y="2513839"/>
                  <a:ext cx="1825324" cy="342373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EEEEE"/>
                </a:solidFill>
                <a:ln w="3810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 defTabSz="457200" latinLnBrk="0"/>
                  <a:endParaRPr lang="ko-KR" altLang="en-US" dirty="0">
                    <a:solidFill>
                      <a:srgbClr val="016762"/>
                    </a:solidFill>
                    <a:latin typeface="학교안심 산뜻돋움 M" panose="020B0603000000000000" pitchFamily="50" charset="-127"/>
                  </a:endParaRPr>
                </a:p>
              </p:txBody>
            </p:sp>
            <p:sp>
              <p:nvSpPr>
                <p:cNvPr id="171" name="TextBox 170">
                  <a:extLst>
                    <a:ext uri="{FF2B5EF4-FFF2-40B4-BE49-F238E27FC236}">
                      <a16:creationId xmlns:a16="http://schemas.microsoft.com/office/drawing/2014/main" id="{6B1C2AFC-EE42-B3DD-0D76-5C8A3738572F}"/>
                    </a:ext>
                  </a:extLst>
                </p:cNvPr>
                <p:cNvSpPr txBox="1"/>
                <p:nvPr/>
              </p:nvSpPr>
              <p:spPr>
                <a:xfrm flipV="1">
                  <a:off x="1685027" y="2577304"/>
                  <a:ext cx="1500412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 algn="ctr">
                    <a:defRPr sz="15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rgbClr val="007670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defRPr>
                  </a:lvl1pPr>
                </a:lstStyle>
                <a:p>
                  <a:r>
                    <a:rPr lang="ko-KR" altLang="en-US" sz="14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영어 의사소통 역량</a:t>
                  </a:r>
                </a:p>
              </p:txBody>
            </p:sp>
          </p:grpSp>
          <p:sp>
            <p:nvSpPr>
              <p:cNvPr id="169" name="자유형: 도형 168">
                <a:extLst>
                  <a:ext uri="{FF2B5EF4-FFF2-40B4-BE49-F238E27FC236}">
                    <a16:creationId xmlns:a16="http://schemas.microsoft.com/office/drawing/2014/main" id="{55C0D257-14F5-BA5C-D1A2-59592DB1A909}"/>
                  </a:ext>
                </a:extLst>
              </p:cNvPr>
              <p:cNvSpPr/>
              <p:nvPr/>
            </p:nvSpPr>
            <p:spPr>
              <a:xfrm rot="5400000">
                <a:off x="6608069" y="5471045"/>
                <a:ext cx="290568" cy="355000"/>
              </a:xfrm>
              <a:custGeom>
                <a:avLst/>
                <a:gdLst>
                  <a:gd name="connsiteX0" fmla="*/ 0 w 290568"/>
                  <a:gd name="connsiteY0" fmla="*/ 244391 h 283885"/>
                  <a:gd name="connsiteX1" fmla="*/ 0 w 290568"/>
                  <a:gd name="connsiteY1" fmla="*/ 39552 h 283885"/>
                  <a:gd name="connsiteX2" fmla="*/ 70648 w 290568"/>
                  <a:gd name="connsiteY2" fmla="*/ 70222 h 283885"/>
                  <a:gd name="connsiteX3" fmla="*/ 124442 w 290568"/>
                  <a:gd name="connsiteY3" fmla="*/ 85347 h 283885"/>
                  <a:gd name="connsiteX4" fmla="*/ 124442 w 290568"/>
                  <a:gd name="connsiteY4" fmla="*/ 3857 h 283885"/>
                  <a:gd name="connsiteX5" fmla="*/ 128871 w 290568"/>
                  <a:gd name="connsiteY5" fmla="*/ 0 h 283885"/>
                  <a:gd name="connsiteX6" fmla="*/ 290568 w 290568"/>
                  <a:gd name="connsiteY6" fmla="*/ 141914 h 283885"/>
                  <a:gd name="connsiteX7" fmla="*/ 128871 w 290568"/>
                  <a:gd name="connsiteY7" fmla="*/ 283885 h 283885"/>
                  <a:gd name="connsiteX8" fmla="*/ 124442 w 290568"/>
                  <a:gd name="connsiteY8" fmla="*/ 280028 h 283885"/>
                  <a:gd name="connsiteX9" fmla="*/ 124442 w 290568"/>
                  <a:gd name="connsiteY9" fmla="*/ 198597 h 283885"/>
                  <a:gd name="connsiteX10" fmla="*/ 70648 w 290568"/>
                  <a:gd name="connsiteY10" fmla="*/ 213722 h 283885"/>
                  <a:gd name="connsiteX11" fmla="*/ 0 w 290568"/>
                  <a:gd name="connsiteY11" fmla="*/ 244391 h 283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90568" h="283885">
                    <a:moveTo>
                      <a:pt x="0" y="244391"/>
                    </a:moveTo>
                    <a:lnTo>
                      <a:pt x="0" y="39552"/>
                    </a:lnTo>
                    <a:cubicBezTo>
                      <a:pt x="21934" y="51815"/>
                      <a:pt x="46355" y="61937"/>
                      <a:pt x="70648" y="70222"/>
                    </a:cubicBezTo>
                    <a:lnTo>
                      <a:pt x="124442" y="85347"/>
                    </a:lnTo>
                    <a:lnTo>
                      <a:pt x="124442" y="3857"/>
                    </a:lnTo>
                    <a:lnTo>
                      <a:pt x="128871" y="0"/>
                    </a:lnTo>
                    <a:lnTo>
                      <a:pt x="290568" y="141914"/>
                    </a:lnTo>
                    <a:lnTo>
                      <a:pt x="128871" y="283885"/>
                    </a:lnTo>
                    <a:lnTo>
                      <a:pt x="124442" y="280028"/>
                    </a:lnTo>
                    <a:lnTo>
                      <a:pt x="124442" y="198597"/>
                    </a:lnTo>
                    <a:lnTo>
                      <a:pt x="70648" y="213722"/>
                    </a:lnTo>
                    <a:cubicBezTo>
                      <a:pt x="46355" y="222006"/>
                      <a:pt x="21934" y="232128"/>
                      <a:pt x="0" y="244391"/>
                    </a:cubicBezTo>
                    <a:close/>
                  </a:path>
                </a:pathLst>
              </a:custGeom>
              <a:gradFill>
                <a:gsLst>
                  <a:gs pos="28000">
                    <a:schemeClr val="bg1">
                      <a:lumMod val="75000"/>
                    </a:schemeClr>
                  </a:gs>
                  <a:gs pos="100000">
                    <a:schemeClr val="bg1">
                      <a:lumMod val="85000"/>
                      <a:alpha val="0"/>
                    </a:schemeClr>
                  </a:gs>
                </a:gsLst>
                <a:lin ang="10800000" scaled="0"/>
              </a:gradFill>
              <a:ln w="0" cap="flat">
                <a:noFill/>
                <a:prstDash val="solid"/>
                <a:miter/>
              </a:ln>
            </p:spPr>
            <p:txBody>
              <a:bodyPr wrap="none" rtlCol="0" anchor="ctr">
                <a:noAutofit/>
              </a:bodyPr>
              <a:lstStyle/>
              <a:p>
                <a:endParaRPr lang="ko-KR" altLang="en-US" sz="2000" dirty="0"/>
              </a:p>
            </p:txBody>
          </p:sp>
        </p:grp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FCC1F775-A1D7-D323-DCC1-2015AB9D1081}"/>
                </a:ext>
              </a:extLst>
            </p:cNvPr>
            <p:cNvGrpSpPr/>
            <p:nvPr/>
          </p:nvGrpSpPr>
          <p:grpSpPr>
            <a:xfrm>
              <a:off x="5184096" y="3024934"/>
              <a:ext cx="3138514" cy="3138518"/>
              <a:chOff x="5184096" y="2338005"/>
              <a:chExt cx="3138514" cy="3138518"/>
            </a:xfrm>
          </p:grpSpPr>
          <p:grpSp>
            <p:nvGrpSpPr>
              <p:cNvPr id="12" name="그룹 11">
                <a:extLst>
                  <a:ext uri="{FF2B5EF4-FFF2-40B4-BE49-F238E27FC236}">
                    <a16:creationId xmlns:a16="http://schemas.microsoft.com/office/drawing/2014/main" id="{8FBB67A8-B31B-F710-A237-C02EDF021476}"/>
                  </a:ext>
                </a:extLst>
              </p:cNvPr>
              <p:cNvGrpSpPr/>
              <p:nvPr/>
            </p:nvGrpSpPr>
            <p:grpSpPr>
              <a:xfrm>
                <a:off x="5184096" y="2338005"/>
                <a:ext cx="3138514" cy="3138518"/>
                <a:chOff x="5001963" y="2422662"/>
                <a:chExt cx="3316538" cy="3316542"/>
              </a:xfrm>
            </p:grpSpPr>
            <p:sp>
              <p:nvSpPr>
                <p:cNvPr id="150" name="자유형: 도형 149">
                  <a:extLst>
                    <a:ext uri="{FF2B5EF4-FFF2-40B4-BE49-F238E27FC236}">
                      <a16:creationId xmlns:a16="http://schemas.microsoft.com/office/drawing/2014/main" id="{0C5CA5A1-2C9A-CE12-AF0B-68130B6A1955}"/>
                    </a:ext>
                  </a:extLst>
                </p:cNvPr>
                <p:cNvSpPr/>
                <p:nvPr/>
              </p:nvSpPr>
              <p:spPr>
                <a:xfrm>
                  <a:off x="5001963" y="3251802"/>
                  <a:ext cx="1658269" cy="1658261"/>
                </a:xfrm>
                <a:custGeom>
                  <a:avLst/>
                  <a:gdLst>
                    <a:gd name="connsiteX0" fmla="*/ 253365 w 1892300"/>
                    <a:gd name="connsiteY0" fmla="*/ 1892147 h 1892293"/>
                    <a:gd name="connsiteX1" fmla="*/ 253365 w 1892300"/>
                    <a:gd name="connsiteY1" fmla="*/ -147 h 1892293"/>
                    <a:gd name="connsiteX2" fmla="*/ 1892141 w 1892300"/>
                    <a:gd name="connsiteY2" fmla="*/ 946000 h 18922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892300" h="1892293">
                      <a:moveTo>
                        <a:pt x="253365" y="1892147"/>
                      </a:moveTo>
                      <a:cubicBezTo>
                        <a:pt x="-84668" y="1306674"/>
                        <a:pt x="-84668" y="585326"/>
                        <a:pt x="253365" y="-147"/>
                      </a:cubicBezTo>
                      <a:lnTo>
                        <a:pt x="1892141" y="946000"/>
                      </a:lnTo>
                      <a:close/>
                    </a:path>
                  </a:pathLst>
                </a:custGeom>
                <a:solidFill>
                  <a:srgbClr val="3CA676"/>
                </a:solidFill>
                <a:ln w="19050" cap="flat">
                  <a:noFill/>
                  <a:prstDash val="solid"/>
                  <a:round/>
                </a:ln>
              </p:spPr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sz="2000" dirty="0"/>
                </a:p>
              </p:txBody>
            </p:sp>
            <p:sp>
              <p:nvSpPr>
                <p:cNvPr id="151" name="TextBox 150">
                  <a:extLst>
                    <a:ext uri="{FF2B5EF4-FFF2-40B4-BE49-F238E27FC236}">
                      <a16:creationId xmlns:a16="http://schemas.microsoft.com/office/drawing/2014/main" id="{124D075C-E849-D347-C27E-567EEFE31FD1}"/>
                    </a:ext>
                  </a:extLst>
                </p:cNvPr>
                <p:cNvSpPr txBox="1"/>
                <p:nvPr/>
              </p:nvSpPr>
              <p:spPr>
                <a:xfrm rot="5710599" flipH="1" flipV="1">
                  <a:off x="4926615" y="3718578"/>
                  <a:ext cx="1295181" cy="59843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prstTxWarp prst="textArchUp">
                    <a:avLst>
                      <a:gd name="adj" fmla="val 10713906"/>
                    </a:avLst>
                  </a:prstTxWarp>
                  <a:spAutoFit/>
                </a:bodyPr>
                <a:lstStyle>
                  <a:defPPr>
                    <a:defRPr lang="ko-KR"/>
                  </a:defPPr>
                  <a:lvl1pPr algn="ctr">
                    <a:defRPr sz="15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rgbClr val="007670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defRPr>
                  </a:lvl1pPr>
                </a:lstStyle>
                <a:p>
                  <a:r>
                    <a:rPr lang="ko-KR" altLang="en-US" sz="1400" dirty="0">
                      <a:solidFill>
                        <a:schemeClr val="bg1"/>
                      </a:solidFill>
                    </a:rPr>
                    <a:t>심미적 감성</a:t>
                  </a:r>
                </a:p>
              </p:txBody>
            </p:sp>
            <p:sp>
              <p:nvSpPr>
                <p:cNvPr id="152" name="자유형: 도형 151">
                  <a:extLst>
                    <a:ext uri="{FF2B5EF4-FFF2-40B4-BE49-F238E27FC236}">
                      <a16:creationId xmlns:a16="http://schemas.microsoft.com/office/drawing/2014/main" id="{4ED95535-F26C-D50A-96D4-7E16DEB1FCA0}"/>
                    </a:ext>
                  </a:extLst>
                </p:cNvPr>
                <p:cNvSpPr/>
                <p:nvPr/>
              </p:nvSpPr>
              <p:spPr>
                <a:xfrm rot="14627913">
                  <a:off x="5338271" y="4386760"/>
                  <a:ext cx="230581" cy="607808"/>
                </a:xfrm>
                <a:custGeom>
                  <a:avLst/>
                  <a:gdLst>
                    <a:gd name="connsiteX0" fmla="*/ 0 w 299110"/>
                    <a:gd name="connsiteY0" fmla="*/ 25655 h 547198"/>
                    <a:gd name="connsiteX1" fmla="*/ 0 w 299110"/>
                    <a:gd name="connsiteY1" fmla="*/ 521621 h 547198"/>
                    <a:gd name="connsiteX2" fmla="*/ 43589 w 299110"/>
                    <a:gd name="connsiteY2" fmla="*/ 539666 h 547198"/>
                    <a:gd name="connsiteX3" fmla="*/ 291612 w 299110"/>
                    <a:gd name="connsiteY3" fmla="*/ 291644 h 547198"/>
                    <a:gd name="connsiteX4" fmla="*/ 291612 w 299110"/>
                    <a:gd name="connsiteY4" fmla="*/ 255554 h 547198"/>
                    <a:gd name="connsiteX5" fmla="*/ 43589 w 299110"/>
                    <a:gd name="connsiteY5" fmla="*/ 7532 h 547198"/>
                    <a:gd name="connsiteX6" fmla="*/ 0 w 299110"/>
                    <a:gd name="connsiteY6" fmla="*/ 25577 h 547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99110" h="547198">
                      <a:moveTo>
                        <a:pt x="0" y="25655"/>
                      </a:moveTo>
                      <a:lnTo>
                        <a:pt x="0" y="521621"/>
                      </a:lnTo>
                      <a:cubicBezTo>
                        <a:pt x="0" y="544353"/>
                        <a:pt x="27497" y="555758"/>
                        <a:pt x="43589" y="539666"/>
                      </a:cubicBezTo>
                      <a:lnTo>
                        <a:pt x="291612" y="291644"/>
                      </a:lnTo>
                      <a:cubicBezTo>
                        <a:pt x="301611" y="281645"/>
                        <a:pt x="301611" y="265475"/>
                        <a:pt x="291612" y="255554"/>
                      </a:cubicBezTo>
                      <a:lnTo>
                        <a:pt x="43589" y="7532"/>
                      </a:lnTo>
                      <a:cubicBezTo>
                        <a:pt x="27497" y="-8560"/>
                        <a:pt x="0" y="2845"/>
                        <a:pt x="0" y="25577"/>
                      </a:cubicBezTo>
                      <a:close/>
                    </a:path>
                  </a:pathLst>
                </a:custGeom>
                <a:solidFill>
                  <a:srgbClr val="934BA7"/>
                </a:solidFill>
                <a:ln w="19050" cap="flat">
                  <a:noFill/>
                  <a:prstDash val="solid"/>
                  <a:round/>
                </a:ln>
                <a:effectLst>
                  <a:outerShdw blurRad="50800" dist="38100" dir="10800000" rotWithShape="0">
                    <a:prstClr val="black">
                      <a:alpha val="20000"/>
                    </a:prstClr>
                  </a:outerShdw>
                </a:effectLst>
              </p:spPr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sz="2000" u="sng" dirty="0"/>
                </a:p>
              </p:txBody>
            </p:sp>
            <p:sp>
              <p:nvSpPr>
                <p:cNvPr id="153" name="자유형: 도형 152">
                  <a:extLst>
                    <a:ext uri="{FF2B5EF4-FFF2-40B4-BE49-F238E27FC236}">
                      <a16:creationId xmlns:a16="http://schemas.microsoft.com/office/drawing/2014/main" id="{A4120C2C-49A6-143C-5880-29D642FA7F0E}"/>
                    </a:ext>
                  </a:extLst>
                </p:cNvPr>
                <p:cNvSpPr/>
                <p:nvPr/>
              </p:nvSpPr>
              <p:spPr>
                <a:xfrm>
                  <a:off x="5224133" y="4080933"/>
                  <a:ext cx="1436099" cy="1658271"/>
                </a:xfrm>
                <a:custGeom>
                  <a:avLst/>
                  <a:gdLst>
                    <a:gd name="connsiteX0" fmla="*/ 1638616 w 1638776"/>
                    <a:gd name="connsiteY0" fmla="*/ 1892156 h 1892303"/>
                    <a:gd name="connsiteX1" fmla="*/ -160 w 1638776"/>
                    <a:gd name="connsiteY1" fmla="*/ 946000 h 1892303"/>
                    <a:gd name="connsiteX2" fmla="*/ 1638616 w 1638776"/>
                    <a:gd name="connsiteY2" fmla="*/ -147 h 18923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638776" h="1892303">
                      <a:moveTo>
                        <a:pt x="1638616" y="1892156"/>
                      </a:moveTo>
                      <a:cubicBezTo>
                        <a:pt x="962560" y="1892156"/>
                        <a:pt x="337863" y="1531483"/>
                        <a:pt x="-160" y="946000"/>
                      </a:cubicBezTo>
                      <a:lnTo>
                        <a:pt x="1638616" y="-147"/>
                      </a:lnTo>
                      <a:close/>
                    </a:path>
                  </a:pathLst>
                </a:custGeom>
                <a:solidFill>
                  <a:srgbClr val="934BA7"/>
                </a:solidFill>
                <a:ln w="19050" cap="flat">
                  <a:noFill/>
                  <a:prstDash val="solid"/>
                  <a:round/>
                </a:ln>
              </p:spPr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sz="2000" dirty="0"/>
                </a:p>
              </p:txBody>
            </p:sp>
            <p:sp>
              <p:nvSpPr>
                <p:cNvPr id="154" name="TextBox 153">
                  <a:extLst>
                    <a:ext uri="{FF2B5EF4-FFF2-40B4-BE49-F238E27FC236}">
                      <a16:creationId xmlns:a16="http://schemas.microsoft.com/office/drawing/2014/main" id="{32784AD5-4174-9AF2-9160-09BAC3ED0E92}"/>
                    </a:ext>
                  </a:extLst>
                </p:cNvPr>
                <p:cNvSpPr txBox="1"/>
                <p:nvPr/>
              </p:nvSpPr>
              <p:spPr>
                <a:xfrm rot="12817165" flipH="1" flipV="1">
                  <a:off x="5358696" y="4772205"/>
                  <a:ext cx="1295181" cy="59843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prstTxWarp prst="textArchDown">
                    <a:avLst/>
                  </a:prstTxWarp>
                  <a:spAutoFit/>
                </a:bodyPr>
                <a:lstStyle>
                  <a:defPPr>
                    <a:defRPr lang="ko-KR"/>
                  </a:defPPr>
                  <a:lvl1pPr algn="ctr">
                    <a:defRPr sz="15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rgbClr val="007670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defRPr>
                  </a:lvl1pPr>
                </a:lstStyle>
                <a:p>
                  <a:r>
                    <a:rPr lang="ko-KR" altLang="en-US" sz="1400" dirty="0">
                      <a:solidFill>
                        <a:schemeClr val="bg1"/>
                      </a:solidFill>
                    </a:rPr>
                    <a:t>공동체</a:t>
                  </a:r>
                </a:p>
              </p:txBody>
            </p:sp>
            <p:sp>
              <p:nvSpPr>
                <p:cNvPr id="155" name="자유형: 도형 154">
                  <a:extLst>
                    <a:ext uri="{FF2B5EF4-FFF2-40B4-BE49-F238E27FC236}">
                      <a16:creationId xmlns:a16="http://schemas.microsoft.com/office/drawing/2014/main" id="{A5129566-AB83-186B-9ADE-C0777F80D958}"/>
                    </a:ext>
                  </a:extLst>
                </p:cNvPr>
                <p:cNvSpPr/>
                <p:nvPr/>
              </p:nvSpPr>
              <p:spPr>
                <a:xfrm rot="10800000">
                  <a:off x="6441819" y="5127774"/>
                  <a:ext cx="230581" cy="607808"/>
                </a:xfrm>
                <a:custGeom>
                  <a:avLst/>
                  <a:gdLst>
                    <a:gd name="connsiteX0" fmla="*/ 0 w 299110"/>
                    <a:gd name="connsiteY0" fmla="*/ 25655 h 547198"/>
                    <a:gd name="connsiteX1" fmla="*/ 0 w 299110"/>
                    <a:gd name="connsiteY1" fmla="*/ 521621 h 547198"/>
                    <a:gd name="connsiteX2" fmla="*/ 43589 w 299110"/>
                    <a:gd name="connsiteY2" fmla="*/ 539666 h 547198"/>
                    <a:gd name="connsiteX3" fmla="*/ 291612 w 299110"/>
                    <a:gd name="connsiteY3" fmla="*/ 291644 h 547198"/>
                    <a:gd name="connsiteX4" fmla="*/ 291612 w 299110"/>
                    <a:gd name="connsiteY4" fmla="*/ 255554 h 547198"/>
                    <a:gd name="connsiteX5" fmla="*/ 43589 w 299110"/>
                    <a:gd name="connsiteY5" fmla="*/ 7532 h 547198"/>
                    <a:gd name="connsiteX6" fmla="*/ 0 w 299110"/>
                    <a:gd name="connsiteY6" fmla="*/ 25577 h 547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99110" h="547198">
                      <a:moveTo>
                        <a:pt x="0" y="25655"/>
                      </a:moveTo>
                      <a:lnTo>
                        <a:pt x="0" y="521621"/>
                      </a:lnTo>
                      <a:cubicBezTo>
                        <a:pt x="0" y="544353"/>
                        <a:pt x="27497" y="555758"/>
                        <a:pt x="43589" y="539666"/>
                      </a:cubicBezTo>
                      <a:lnTo>
                        <a:pt x="291612" y="291644"/>
                      </a:lnTo>
                      <a:cubicBezTo>
                        <a:pt x="301611" y="281645"/>
                        <a:pt x="301611" y="265475"/>
                        <a:pt x="291612" y="255554"/>
                      </a:cubicBezTo>
                      <a:lnTo>
                        <a:pt x="43589" y="7532"/>
                      </a:lnTo>
                      <a:cubicBezTo>
                        <a:pt x="27497" y="-8560"/>
                        <a:pt x="0" y="2845"/>
                        <a:pt x="0" y="25577"/>
                      </a:cubicBezTo>
                      <a:close/>
                    </a:path>
                  </a:pathLst>
                </a:custGeom>
                <a:solidFill>
                  <a:srgbClr val="675AB5"/>
                </a:solidFill>
                <a:ln w="19050" cap="flat">
                  <a:noFill/>
                  <a:prstDash val="solid"/>
                  <a:round/>
                </a:ln>
                <a:effectLst>
                  <a:outerShdw blurRad="50800" dist="38100" dir="10800000" rotWithShape="0">
                    <a:prstClr val="black">
                      <a:alpha val="20000"/>
                    </a:prstClr>
                  </a:outerShdw>
                </a:effectLst>
              </p:spPr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sz="2000" u="sng" dirty="0"/>
                </a:p>
              </p:txBody>
            </p:sp>
            <p:sp>
              <p:nvSpPr>
                <p:cNvPr id="156" name="자유형: 도형 155">
                  <a:extLst>
                    <a:ext uri="{FF2B5EF4-FFF2-40B4-BE49-F238E27FC236}">
                      <a16:creationId xmlns:a16="http://schemas.microsoft.com/office/drawing/2014/main" id="{79AAE37F-3820-A1DB-564F-7A8556C8DF3B}"/>
                    </a:ext>
                  </a:extLst>
                </p:cNvPr>
                <p:cNvSpPr/>
                <p:nvPr/>
              </p:nvSpPr>
              <p:spPr>
                <a:xfrm>
                  <a:off x="6660232" y="4080933"/>
                  <a:ext cx="1436099" cy="1658271"/>
                </a:xfrm>
                <a:custGeom>
                  <a:avLst/>
                  <a:gdLst>
                    <a:gd name="connsiteX0" fmla="*/ 1638616 w 1638776"/>
                    <a:gd name="connsiteY0" fmla="*/ 946000 h 1892303"/>
                    <a:gd name="connsiteX1" fmla="*/ -160 w 1638776"/>
                    <a:gd name="connsiteY1" fmla="*/ 1892156 h 1892303"/>
                    <a:gd name="connsiteX2" fmla="*/ -160 w 1638776"/>
                    <a:gd name="connsiteY2" fmla="*/ -147 h 18923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638776" h="1892303">
                      <a:moveTo>
                        <a:pt x="1638616" y="946000"/>
                      </a:moveTo>
                      <a:cubicBezTo>
                        <a:pt x="1300593" y="1531483"/>
                        <a:pt x="675896" y="1892156"/>
                        <a:pt x="-160" y="1892156"/>
                      </a:cubicBezTo>
                      <a:lnTo>
                        <a:pt x="-160" y="-147"/>
                      </a:lnTo>
                      <a:close/>
                    </a:path>
                  </a:pathLst>
                </a:custGeom>
                <a:solidFill>
                  <a:srgbClr val="675AB6"/>
                </a:solidFill>
                <a:ln w="19050" cap="flat">
                  <a:noFill/>
                  <a:prstDash val="solid"/>
                  <a:round/>
                </a:ln>
              </p:spPr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sz="2000" dirty="0"/>
                </a:p>
              </p:txBody>
            </p:sp>
            <p:sp>
              <p:nvSpPr>
                <p:cNvPr id="157" name="자유형: 도형 156">
                  <a:extLst>
                    <a:ext uri="{FF2B5EF4-FFF2-40B4-BE49-F238E27FC236}">
                      <a16:creationId xmlns:a16="http://schemas.microsoft.com/office/drawing/2014/main" id="{F5E3052F-E6B7-A39C-F42A-D1F093770E36}"/>
                    </a:ext>
                  </a:extLst>
                </p:cNvPr>
                <p:cNvSpPr/>
                <p:nvPr/>
              </p:nvSpPr>
              <p:spPr>
                <a:xfrm rot="7178142">
                  <a:off x="7668379" y="4538217"/>
                  <a:ext cx="230581" cy="607808"/>
                </a:xfrm>
                <a:custGeom>
                  <a:avLst/>
                  <a:gdLst>
                    <a:gd name="connsiteX0" fmla="*/ 0 w 299110"/>
                    <a:gd name="connsiteY0" fmla="*/ 25655 h 547198"/>
                    <a:gd name="connsiteX1" fmla="*/ 0 w 299110"/>
                    <a:gd name="connsiteY1" fmla="*/ 521621 h 547198"/>
                    <a:gd name="connsiteX2" fmla="*/ 43589 w 299110"/>
                    <a:gd name="connsiteY2" fmla="*/ 539666 h 547198"/>
                    <a:gd name="connsiteX3" fmla="*/ 291612 w 299110"/>
                    <a:gd name="connsiteY3" fmla="*/ 291644 h 547198"/>
                    <a:gd name="connsiteX4" fmla="*/ 291612 w 299110"/>
                    <a:gd name="connsiteY4" fmla="*/ 255554 h 547198"/>
                    <a:gd name="connsiteX5" fmla="*/ 43589 w 299110"/>
                    <a:gd name="connsiteY5" fmla="*/ 7532 h 547198"/>
                    <a:gd name="connsiteX6" fmla="*/ 0 w 299110"/>
                    <a:gd name="connsiteY6" fmla="*/ 25577 h 547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99110" h="547198">
                      <a:moveTo>
                        <a:pt x="0" y="25655"/>
                      </a:moveTo>
                      <a:lnTo>
                        <a:pt x="0" y="521621"/>
                      </a:lnTo>
                      <a:cubicBezTo>
                        <a:pt x="0" y="544353"/>
                        <a:pt x="27497" y="555758"/>
                        <a:pt x="43589" y="539666"/>
                      </a:cubicBezTo>
                      <a:lnTo>
                        <a:pt x="291612" y="291644"/>
                      </a:lnTo>
                      <a:cubicBezTo>
                        <a:pt x="301611" y="281645"/>
                        <a:pt x="301611" y="265475"/>
                        <a:pt x="291612" y="255554"/>
                      </a:cubicBezTo>
                      <a:lnTo>
                        <a:pt x="43589" y="7532"/>
                      </a:lnTo>
                      <a:cubicBezTo>
                        <a:pt x="27497" y="-8560"/>
                        <a:pt x="0" y="2845"/>
                        <a:pt x="0" y="25577"/>
                      </a:cubicBezTo>
                      <a:close/>
                    </a:path>
                  </a:pathLst>
                </a:custGeom>
                <a:solidFill>
                  <a:srgbClr val="1B6EA1"/>
                </a:solidFill>
                <a:ln w="19050" cap="flat">
                  <a:noFill/>
                  <a:prstDash val="solid"/>
                  <a:round/>
                </a:ln>
                <a:effectLst>
                  <a:outerShdw blurRad="50800" dist="38100" dir="5400000" rotWithShape="0">
                    <a:prstClr val="black">
                      <a:alpha val="20000"/>
                    </a:prstClr>
                  </a:outerShdw>
                </a:effectLst>
              </p:spPr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sz="2000" u="sng" dirty="0"/>
                </a:p>
              </p:txBody>
            </p:sp>
            <p:sp>
              <p:nvSpPr>
                <p:cNvPr id="158" name="자유형: 도형 157">
                  <a:extLst>
                    <a:ext uri="{FF2B5EF4-FFF2-40B4-BE49-F238E27FC236}">
                      <a16:creationId xmlns:a16="http://schemas.microsoft.com/office/drawing/2014/main" id="{F104D00E-99C0-123D-382E-9C6267BEB494}"/>
                    </a:ext>
                  </a:extLst>
                </p:cNvPr>
                <p:cNvSpPr/>
                <p:nvPr/>
              </p:nvSpPr>
              <p:spPr>
                <a:xfrm>
                  <a:off x="6660232" y="3251802"/>
                  <a:ext cx="1658269" cy="1658261"/>
                </a:xfrm>
                <a:custGeom>
                  <a:avLst/>
                  <a:gdLst>
                    <a:gd name="connsiteX0" fmla="*/ 1638616 w 1892300"/>
                    <a:gd name="connsiteY0" fmla="*/ -147 h 1892293"/>
                    <a:gd name="connsiteX1" fmla="*/ 1638616 w 1892300"/>
                    <a:gd name="connsiteY1" fmla="*/ 1892147 h 1892293"/>
                    <a:gd name="connsiteX2" fmla="*/ -160 w 1892300"/>
                    <a:gd name="connsiteY2" fmla="*/ 946000 h 18922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892300" h="1892293">
                      <a:moveTo>
                        <a:pt x="1638616" y="-147"/>
                      </a:moveTo>
                      <a:cubicBezTo>
                        <a:pt x="1976649" y="585326"/>
                        <a:pt x="1976649" y="1306674"/>
                        <a:pt x="1638616" y="1892147"/>
                      </a:cubicBezTo>
                      <a:lnTo>
                        <a:pt x="-160" y="946000"/>
                      </a:lnTo>
                      <a:close/>
                    </a:path>
                  </a:pathLst>
                </a:custGeom>
                <a:solidFill>
                  <a:srgbClr val="1B6EA1"/>
                </a:solidFill>
                <a:ln w="19050" cap="flat">
                  <a:noFill/>
                  <a:prstDash val="solid"/>
                  <a:round/>
                </a:ln>
              </p:spPr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sz="2000" dirty="0"/>
                </a:p>
              </p:txBody>
            </p:sp>
            <p:sp>
              <p:nvSpPr>
                <p:cNvPr id="159" name="자유형: 도형 158">
                  <a:extLst>
                    <a:ext uri="{FF2B5EF4-FFF2-40B4-BE49-F238E27FC236}">
                      <a16:creationId xmlns:a16="http://schemas.microsoft.com/office/drawing/2014/main" id="{32EF8E7E-2D6B-AEE8-D0E6-39B2E94521E2}"/>
                    </a:ext>
                  </a:extLst>
                </p:cNvPr>
                <p:cNvSpPr/>
                <p:nvPr/>
              </p:nvSpPr>
              <p:spPr>
                <a:xfrm rot="3522438">
                  <a:off x="7773585" y="3192672"/>
                  <a:ext cx="230581" cy="607808"/>
                </a:xfrm>
                <a:custGeom>
                  <a:avLst/>
                  <a:gdLst>
                    <a:gd name="connsiteX0" fmla="*/ 0 w 299110"/>
                    <a:gd name="connsiteY0" fmla="*/ 25655 h 547198"/>
                    <a:gd name="connsiteX1" fmla="*/ 0 w 299110"/>
                    <a:gd name="connsiteY1" fmla="*/ 521621 h 547198"/>
                    <a:gd name="connsiteX2" fmla="*/ 43589 w 299110"/>
                    <a:gd name="connsiteY2" fmla="*/ 539666 h 547198"/>
                    <a:gd name="connsiteX3" fmla="*/ 291612 w 299110"/>
                    <a:gd name="connsiteY3" fmla="*/ 291644 h 547198"/>
                    <a:gd name="connsiteX4" fmla="*/ 291612 w 299110"/>
                    <a:gd name="connsiteY4" fmla="*/ 255554 h 547198"/>
                    <a:gd name="connsiteX5" fmla="*/ 43589 w 299110"/>
                    <a:gd name="connsiteY5" fmla="*/ 7532 h 547198"/>
                    <a:gd name="connsiteX6" fmla="*/ 0 w 299110"/>
                    <a:gd name="connsiteY6" fmla="*/ 25577 h 547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99110" h="547198">
                      <a:moveTo>
                        <a:pt x="0" y="25655"/>
                      </a:moveTo>
                      <a:lnTo>
                        <a:pt x="0" y="521621"/>
                      </a:lnTo>
                      <a:cubicBezTo>
                        <a:pt x="0" y="544353"/>
                        <a:pt x="27497" y="555758"/>
                        <a:pt x="43589" y="539666"/>
                      </a:cubicBezTo>
                      <a:lnTo>
                        <a:pt x="291612" y="291644"/>
                      </a:lnTo>
                      <a:cubicBezTo>
                        <a:pt x="301611" y="281645"/>
                        <a:pt x="301611" y="265475"/>
                        <a:pt x="291612" y="255554"/>
                      </a:cubicBezTo>
                      <a:lnTo>
                        <a:pt x="43589" y="7532"/>
                      </a:lnTo>
                      <a:cubicBezTo>
                        <a:pt x="27497" y="-8560"/>
                        <a:pt x="0" y="2845"/>
                        <a:pt x="0" y="25577"/>
                      </a:cubicBezTo>
                      <a:close/>
                    </a:path>
                  </a:pathLst>
                </a:custGeom>
                <a:solidFill>
                  <a:srgbClr val="158FA7"/>
                </a:solidFill>
                <a:ln w="19050" cap="flat">
                  <a:noFill/>
                  <a:prstDash val="solid"/>
                  <a:round/>
                </a:ln>
                <a:effectLst>
                  <a:outerShdw blurRad="50800" dist="38100" dir="5400000" rotWithShape="0">
                    <a:prstClr val="black">
                      <a:alpha val="20000"/>
                    </a:prstClr>
                  </a:outerShdw>
                </a:effectLst>
              </p:spPr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sz="2000" u="sng" dirty="0"/>
                </a:p>
              </p:txBody>
            </p:sp>
            <p:sp>
              <p:nvSpPr>
                <p:cNvPr id="160" name="자유형: 도형 159">
                  <a:extLst>
                    <a:ext uri="{FF2B5EF4-FFF2-40B4-BE49-F238E27FC236}">
                      <a16:creationId xmlns:a16="http://schemas.microsoft.com/office/drawing/2014/main" id="{8404C638-4D65-358A-AF7E-E64C05ADC26E}"/>
                    </a:ext>
                  </a:extLst>
                </p:cNvPr>
                <p:cNvSpPr/>
                <p:nvPr/>
              </p:nvSpPr>
              <p:spPr>
                <a:xfrm>
                  <a:off x="6660232" y="2422662"/>
                  <a:ext cx="1436099" cy="1658271"/>
                </a:xfrm>
                <a:custGeom>
                  <a:avLst/>
                  <a:gdLst>
                    <a:gd name="connsiteX0" fmla="*/ -160 w 1638776"/>
                    <a:gd name="connsiteY0" fmla="*/ -147 h 1892303"/>
                    <a:gd name="connsiteX1" fmla="*/ 1638616 w 1638776"/>
                    <a:gd name="connsiteY1" fmla="*/ 946009 h 1892303"/>
                    <a:gd name="connsiteX2" fmla="*/ -160 w 1638776"/>
                    <a:gd name="connsiteY2" fmla="*/ 1892156 h 18923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638776" h="1892303">
                      <a:moveTo>
                        <a:pt x="-160" y="-147"/>
                      </a:moveTo>
                      <a:cubicBezTo>
                        <a:pt x="675896" y="-147"/>
                        <a:pt x="1300593" y="360527"/>
                        <a:pt x="1638616" y="946009"/>
                      </a:cubicBezTo>
                      <a:lnTo>
                        <a:pt x="-160" y="1892156"/>
                      </a:lnTo>
                      <a:close/>
                    </a:path>
                  </a:pathLst>
                </a:custGeom>
                <a:solidFill>
                  <a:srgbClr val="158FA7"/>
                </a:solidFill>
                <a:ln w="19050" cap="flat">
                  <a:noFill/>
                  <a:prstDash val="solid"/>
                  <a:round/>
                </a:ln>
              </p:spPr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sz="2000" dirty="0"/>
                </a:p>
              </p:txBody>
            </p:sp>
            <p:sp>
              <p:nvSpPr>
                <p:cNvPr id="161" name="자유형: 도형 160">
                  <a:extLst>
                    <a:ext uri="{FF2B5EF4-FFF2-40B4-BE49-F238E27FC236}">
                      <a16:creationId xmlns:a16="http://schemas.microsoft.com/office/drawing/2014/main" id="{5CC92255-4C45-5DD6-E282-1BC78E7BBE5B}"/>
                    </a:ext>
                  </a:extLst>
                </p:cNvPr>
                <p:cNvSpPr/>
                <p:nvPr/>
              </p:nvSpPr>
              <p:spPr>
                <a:xfrm>
                  <a:off x="6630363" y="2422662"/>
                  <a:ext cx="230581" cy="607808"/>
                </a:xfrm>
                <a:custGeom>
                  <a:avLst/>
                  <a:gdLst>
                    <a:gd name="connsiteX0" fmla="*/ 0 w 299110"/>
                    <a:gd name="connsiteY0" fmla="*/ 25655 h 547198"/>
                    <a:gd name="connsiteX1" fmla="*/ 0 w 299110"/>
                    <a:gd name="connsiteY1" fmla="*/ 521621 h 547198"/>
                    <a:gd name="connsiteX2" fmla="*/ 43589 w 299110"/>
                    <a:gd name="connsiteY2" fmla="*/ 539666 h 547198"/>
                    <a:gd name="connsiteX3" fmla="*/ 291612 w 299110"/>
                    <a:gd name="connsiteY3" fmla="*/ 291644 h 547198"/>
                    <a:gd name="connsiteX4" fmla="*/ 291612 w 299110"/>
                    <a:gd name="connsiteY4" fmla="*/ 255554 h 547198"/>
                    <a:gd name="connsiteX5" fmla="*/ 43589 w 299110"/>
                    <a:gd name="connsiteY5" fmla="*/ 7532 h 547198"/>
                    <a:gd name="connsiteX6" fmla="*/ 0 w 299110"/>
                    <a:gd name="connsiteY6" fmla="*/ 25577 h 547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99110" h="547198">
                      <a:moveTo>
                        <a:pt x="0" y="25655"/>
                      </a:moveTo>
                      <a:lnTo>
                        <a:pt x="0" y="521621"/>
                      </a:lnTo>
                      <a:cubicBezTo>
                        <a:pt x="0" y="544353"/>
                        <a:pt x="27497" y="555758"/>
                        <a:pt x="43589" y="539666"/>
                      </a:cubicBezTo>
                      <a:lnTo>
                        <a:pt x="291612" y="291644"/>
                      </a:lnTo>
                      <a:cubicBezTo>
                        <a:pt x="301611" y="281645"/>
                        <a:pt x="301611" y="265475"/>
                        <a:pt x="291612" y="255554"/>
                      </a:cubicBezTo>
                      <a:lnTo>
                        <a:pt x="43589" y="7532"/>
                      </a:lnTo>
                      <a:cubicBezTo>
                        <a:pt x="27497" y="-8560"/>
                        <a:pt x="0" y="2845"/>
                        <a:pt x="0" y="25577"/>
                      </a:cubicBezTo>
                      <a:close/>
                    </a:path>
                  </a:pathLst>
                </a:custGeom>
                <a:solidFill>
                  <a:srgbClr val="019E95"/>
                </a:solidFill>
                <a:ln w="19050" cap="flat">
                  <a:noFill/>
                  <a:prstDash val="solid"/>
                  <a:round/>
                </a:ln>
                <a:effectLst>
                  <a:outerShdw blurRad="50800" dist="38100" rotWithShape="0">
                    <a:prstClr val="black">
                      <a:alpha val="20000"/>
                    </a:prstClr>
                  </a:outerShdw>
                </a:effectLst>
              </p:spPr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sz="2000" u="sng" dirty="0"/>
                </a:p>
              </p:txBody>
            </p:sp>
            <p:sp>
              <p:nvSpPr>
                <p:cNvPr id="162" name="TextBox 161">
                  <a:extLst>
                    <a:ext uri="{FF2B5EF4-FFF2-40B4-BE49-F238E27FC236}">
                      <a16:creationId xmlns:a16="http://schemas.microsoft.com/office/drawing/2014/main" id="{CDE9F95F-31B5-F600-E74E-E112555A3010}"/>
                    </a:ext>
                  </a:extLst>
                </p:cNvPr>
                <p:cNvSpPr txBox="1"/>
                <p:nvPr/>
              </p:nvSpPr>
              <p:spPr>
                <a:xfrm rot="9086598" flipH="1" flipV="1">
                  <a:off x="6538812" y="4838324"/>
                  <a:ext cx="1295181" cy="59843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prstTxWarp prst="textArchDown">
                    <a:avLst/>
                  </a:prstTxWarp>
                  <a:spAutoFit/>
                </a:bodyPr>
                <a:lstStyle>
                  <a:defPPr>
                    <a:defRPr lang="ko-KR"/>
                  </a:defPPr>
                  <a:lvl1pPr algn="ctr">
                    <a:defRPr sz="15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rgbClr val="007670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defRPr>
                  </a:lvl1pPr>
                </a:lstStyle>
                <a:p>
                  <a:r>
                    <a:rPr lang="ko-KR" altLang="en-US" sz="1400" dirty="0">
                      <a:solidFill>
                        <a:schemeClr val="bg1"/>
                      </a:solidFill>
                    </a:rPr>
                    <a:t>자기관리</a:t>
                  </a:r>
                </a:p>
              </p:txBody>
            </p:sp>
            <p:sp>
              <p:nvSpPr>
                <p:cNvPr id="163" name="TextBox 162">
                  <a:extLst>
                    <a:ext uri="{FF2B5EF4-FFF2-40B4-BE49-F238E27FC236}">
                      <a16:creationId xmlns:a16="http://schemas.microsoft.com/office/drawing/2014/main" id="{3CB15272-16E8-E5A7-D96E-DBA2849F40BF}"/>
                    </a:ext>
                  </a:extLst>
                </p:cNvPr>
                <p:cNvSpPr txBox="1"/>
                <p:nvPr/>
              </p:nvSpPr>
              <p:spPr>
                <a:xfrm rot="5650847">
                  <a:off x="7115336" y="3848685"/>
                  <a:ext cx="1295181" cy="59843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prstTxWarp prst="textArchUp">
                    <a:avLst>
                      <a:gd name="adj" fmla="val 10713906"/>
                    </a:avLst>
                  </a:prstTxWarp>
                  <a:spAutoFit/>
                </a:bodyPr>
                <a:lstStyle>
                  <a:defPPr>
                    <a:defRPr lang="ko-KR"/>
                  </a:defPPr>
                  <a:lvl1pPr algn="ctr">
                    <a:defRPr sz="15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rgbClr val="007670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defRPr>
                  </a:lvl1pPr>
                </a:lstStyle>
                <a:p>
                  <a:r>
                    <a:rPr lang="ko-KR" altLang="en-US" sz="1400" dirty="0">
                      <a:solidFill>
                        <a:schemeClr val="bg1"/>
                      </a:solidFill>
                    </a:rPr>
                    <a:t>창의적 사고</a:t>
                  </a:r>
                </a:p>
              </p:txBody>
            </p:sp>
            <p:sp>
              <p:nvSpPr>
                <p:cNvPr id="164" name="TextBox 163">
                  <a:extLst>
                    <a:ext uri="{FF2B5EF4-FFF2-40B4-BE49-F238E27FC236}">
                      <a16:creationId xmlns:a16="http://schemas.microsoft.com/office/drawing/2014/main" id="{6C7ACF59-3A40-7B43-C8DD-3BC358869FF3}"/>
                    </a:ext>
                  </a:extLst>
                </p:cNvPr>
                <p:cNvSpPr txBox="1"/>
                <p:nvPr/>
              </p:nvSpPr>
              <p:spPr>
                <a:xfrm rot="2071562">
                  <a:off x="6621114" y="2865878"/>
                  <a:ext cx="1295181" cy="59843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prstTxWarp prst="textArchUp">
                    <a:avLst>
                      <a:gd name="adj" fmla="val 10713906"/>
                    </a:avLst>
                  </a:prstTxWarp>
                  <a:spAutoFit/>
                </a:bodyPr>
                <a:lstStyle>
                  <a:defPPr>
                    <a:defRPr lang="ko-KR"/>
                  </a:defPPr>
                  <a:lvl1pPr algn="ctr">
                    <a:defRPr sz="15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rgbClr val="007670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defRPr>
                  </a:lvl1pPr>
                </a:lstStyle>
                <a:p>
                  <a:r>
                    <a:rPr lang="ko-KR" altLang="en-US" sz="1400" dirty="0">
                      <a:solidFill>
                        <a:schemeClr val="bg1"/>
                      </a:solidFill>
                    </a:rPr>
                    <a:t>지식정보처리</a:t>
                  </a:r>
                </a:p>
              </p:txBody>
            </p:sp>
            <p:sp>
              <p:nvSpPr>
                <p:cNvPr id="165" name="자유형: 도형 164">
                  <a:extLst>
                    <a:ext uri="{FF2B5EF4-FFF2-40B4-BE49-F238E27FC236}">
                      <a16:creationId xmlns:a16="http://schemas.microsoft.com/office/drawing/2014/main" id="{48FA1858-5DDC-1AFB-9AF0-ECEFBF9680BB}"/>
                    </a:ext>
                  </a:extLst>
                </p:cNvPr>
                <p:cNvSpPr/>
                <p:nvPr/>
              </p:nvSpPr>
              <p:spPr>
                <a:xfrm>
                  <a:off x="5224132" y="2422662"/>
                  <a:ext cx="1436099" cy="1658271"/>
                </a:xfrm>
                <a:custGeom>
                  <a:avLst/>
                  <a:gdLst>
                    <a:gd name="connsiteX0" fmla="*/ -160 w 1638776"/>
                    <a:gd name="connsiteY0" fmla="*/ 946009 h 1892303"/>
                    <a:gd name="connsiteX1" fmla="*/ 1638616 w 1638776"/>
                    <a:gd name="connsiteY1" fmla="*/ -147 h 1892303"/>
                    <a:gd name="connsiteX2" fmla="*/ 1638616 w 1638776"/>
                    <a:gd name="connsiteY2" fmla="*/ 1892156 h 18923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638776" h="1892303">
                      <a:moveTo>
                        <a:pt x="-160" y="946009"/>
                      </a:moveTo>
                      <a:cubicBezTo>
                        <a:pt x="337863" y="360527"/>
                        <a:pt x="962560" y="-147"/>
                        <a:pt x="1638616" y="-147"/>
                      </a:cubicBezTo>
                      <a:lnTo>
                        <a:pt x="1638616" y="1892156"/>
                      </a:lnTo>
                      <a:close/>
                    </a:path>
                  </a:pathLst>
                </a:custGeom>
                <a:solidFill>
                  <a:srgbClr val="019E95"/>
                </a:solidFill>
                <a:ln w="19050" cap="flat">
                  <a:noFill/>
                  <a:prstDash val="solid"/>
                  <a:round/>
                </a:ln>
              </p:spPr>
              <p:txBody>
                <a:bodyPr wrap="none" rtlCol="0" anchor="ctr"/>
                <a:lstStyle/>
                <a:p>
                  <a:endParaRPr lang="ko-KR" altLang="en-US" sz="2000" dirty="0"/>
                </a:p>
              </p:txBody>
            </p:sp>
            <p:sp>
              <p:nvSpPr>
                <p:cNvPr id="166" name="TextBox 165">
                  <a:extLst>
                    <a:ext uri="{FF2B5EF4-FFF2-40B4-BE49-F238E27FC236}">
                      <a16:creationId xmlns:a16="http://schemas.microsoft.com/office/drawing/2014/main" id="{2571B625-FBB4-CE70-95D3-59F60B6CF578}"/>
                    </a:ext>
                  </a:extLst>
                </p:cNvPr>
                <p:cNvSpPr txBox="1"/>
                <p:nvPr/>
              </p:nvSpPr>
              <p:spPr>
                <a:xfrm rot="19846440">
                  <a:off x="5543496" y="2801121"/>
                  <a:ext cx="1295181" cy="59843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prstTxWarp prst="textArchUp">
                    <a:avLst>
                      <a:gd name="adj" fmla="val 10713906"/>
                    </a:avLst>
                  </a:prstTxWarp>
                  <a:spAutoFit/>
                </a:bodyPr>
                <a:lstStyle>
                  <a:defPPr>
                    <a:defRPr lang="ko-KR"/>
                  </a:defPPr>
                  <a:lvl1pPr algn="ctr">
                    <a:defRPr sz="15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rgbClr val="007670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defRPr>
                  </a:lvl1pPr>
                </a:lstStyle>
                <a:p>
                  <a:r>
                    <a:rPr lang="ko-KR" altLang="en-US" sz="1400" dirty="0">
                      <a:solidFill>
                        <a:schemeClr val="bg1"/>
                      </a:solidFill>
                    </a:rPr>
                    <a:t>협력적 소통</a:t>
                  </a:r>
                </a:p>
              </p:txBody>
            </p:sp>
            <p:sp>
              <p:nvSpPr>
                <p:cNvPr id="167" name="자유형: 도형 166">
                  <a:extLst>
                    <a:ext uri="{FF2B5EF4-FFF2-40B4-BE49-F238E27FC236}">
                      <a16:creationId xmlns:a16="http://schemas.microsoft.com/office/drawing/2014/main" id="{C5AAEF88-A61C-C71A-E584-42C11326D585}"/>
                    </a:ext>
                  </a:extLst>
                </p:cNvPr>
                <p:cNvSpPr/>
                <p:nvPr/>
              </p:nvSpPr>
              <p:spPr>
                <a:xfrm rot="18000000">
                  <a:off x="5417963" y="3019191"/>
                  <a:ext cx="230581" cy="607808"/>
                </a:xfrm>
                <a:custGeom>
                  <a:avLst/>
                  <a:gdLst>
                    <a:gd name="connsiteX0" fmla="*/ 0 w 299110"/>
                    <a:gd name="connsiteY0" fmla="*/ 25655 h 547198"/>
                    <a:gd name="connsiteX1" fmla="*/ 0 w 299110"/>
                    <a:gd name="connsiteY1" fmla="*/ 521621 h 547198"/>
                    <a:gd name="connsiteX2" fmla="*/ 43589 w 299110"/>
                    <a:gd name="connsiteY2" fmla="*/ 539666 h 547198"/>
                    <a:gd name="connsiteX3" fmla="*/ 291612 w 299110"/>
                    <a:gd name="connsiteY3" fmla="*/ 291644 h 547198"/>
                    <a:gd name="connsiteX4" fmla="*/ 291612 w 299110"/>
                    <a:gd name="connsiteY4" fmla="*/ 255554 h 547198"/>
                    <a:gd name="connsiteX5" fmla="*/ 43589 w 299110"/>
                    <a:gd name="connsiteY5" fmla="*/ 7532 h 547198"/>
                    <a:gd name="connsiteX6" fmla="*/ 0 w 299110"/>
                    <a:gd name="connsiteY6" fmla="*/ 25577 h 547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99110" h="547198">
                      <a:moveTo>
                        <a:pt x="0" y="25655"/>
                      </a:moveTo>
                      <a:lnTo>
                        <a:pt x="0" y="521621"/>
                      </a:lnTo>
                      <a:cubicBezTo>
                        <a:pt x="0" y="544353"/>
                        <a:pt x="27497" y="555758"/>
                        <a:pt x="43589" y="539666"/>
                      </a:cubicBezTo>
                      <a:lnTo>
                        <a:pt x="291612" y="291644"/>
                      </a:lnTo>
                      <a:cubicBezTo>
                        <a:pt x="301611" y="281645"/>
                        <a:pt x="301611" y="265475"/>
                        <a:pt x="291612" y="255554"/>
                      </a:cubicBezTo>
                      <a:lnTo>
                        <a:pt x="43589" y="7532"/>
                      </a:lnTo>
                      <a:cubicBezTo>
                        <a:pt x="27497" y="-8560"/>
                        <a:pt x="0" y="2845"/>
                        <a:pt x="0" y="25577"/>
                      </a:cubicBezTo>
                      <a:close/>
                    </a:path>
                  </a:pathLst>
                </a:custGeom>
                <a:solidFill>
                  <a:srgbClr val="3CA676"/>
                </a:solidFill>
                <a:ln w="19050" cap="flat">
                  <a:noFill/>
                  <a:prstDash val="solid"/>
                  <a:round/>
                </a:ln>
                <a:effectLst>
                  <a:outerShdw blurRad="50800" dist="38100" dir="16200000" rotWithShape="0">
                    <a:prstClr val="black">
                      <a:alpha val="20000"/>
                    </a:prstClr>
                  </a:outerShdw>
                </a:effectLst>
              </p:spPr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sz="2000" u="sng" dirty="0"/>
                </a:p>
              </p:txBody>
            </p:sp>
          </p:grpSp>
          <p:grpSp>
            <p:nvGrpSpPr>
              <p:cNvPr id="13" name="그룹 12">
                <a:extLst>
                  <a:ext uri="{FF2B5EF4-FFF2-40B4-BE49-F238E27FC236}">
                    <a16:creationId xmlns:a16="http://schemas.microsoft.com/office/drawing/2014/main" id="{FCCC2D36-7155-A46A-F536-D68242609EA8}"/>
                  </a:ext>
                </a:extLst>
              </p:cNvPr>
              <p:cNvGrpSpPr/>
              <p:nvPr/>
            </p:nvGrpSpPr>
            <p:grpSpPr>
              <a:xfrm>
                <a:off x="5579040" y="2732952"/>
                <a:ext cx="2348618" cy="2348618"/>
                <a:chOff x="5579040" y="2732952"/>
                <a:chExt cx="2348618" cy="2348618"/>
              </a:xfrm>
            </p:grpSpPr>
            <p:grpSp>
              <p:nvGrpSpPr>
                <p:cNvPr id="14" name="그룹 13">
                  <a:extLst>
                    <a:ext uri="{FF2B5EF4-FFF2-40B4-BE49-F238E27FC236}">
                      <a16:creationId xmlns:a16="http://schemas.microsoft.com/office/drawing/2014/main" id="{6971BD86-7F8B-337C-2F0C-E7827A259EA9}"/>
                    </a:ext>
                  </a:extLst>
                </p:cNvPr>
                <p:cNvGrpSpPr/>
                <p:nvPr/>
              </p:nvGrpSpPr>
              <p:grpSpPr>
                <a:xfrm rot="16200000">
                  <a:off x="5579040" y="2732952"/>
                  <a:ext cx="2348618" cy="2348618"/>
                  <a:chOff x="5741807" y="3247764"/>
                  <a:chExt cx="1836849" cy="1836849"/>
                </a:xfrm>
              </p:grpSpPr>
              <p:sp>
                <p:nvSpPr>
                  <p:cNvPr id="148" name="타원 147">
                    <a:extLst>
                      <a:ext uri="{FF2B5EF4-FFF2-40B4-BE49-F238E27FC236}">
                        <a16:creationId xmlns:a16="http://schemas.microsoft.com/office/drawing/2014/main" id="{4C57C278-DF96-E59B-49E6-4F0D78DA18CC}"/>
                      </a:ext>
                    </a:extLst>
                  </p:cNvPr>
                  <p:cNvSpPr/>
                  <p:nvPr/>
                </p:nvSpPr>
                <p:spPr>
                  <a:xfrm>
                    <a:off x="5741807" y="3247764"/>
                    <a:ext cx="1836849" cy="1836849"/>
                  </a:xfrm>
                  <a:prstGeom prst="ellipse">
                    <a:avLst/>
                  </a:prstGeom>
                  <a:solidFill>
                    <a:schemeClr val="bg1">
                      <a:alpha val="15000"/>
                    </a:schemeClr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sz="2400" dirty="0"/>
                  </a:p>
                </p:txBody>
              </p:sp>
              <p:sp>
                <p:nvSpPr>
                  <p:cNvPr id="149" name="타원 148">
                    <a:extLst>
                      <a:ext uri="{FF2B5EF4-FFF2-40B4-BE49-F238E27FC236}">
                        <a16:creationId xmlns:a16="http://schemas.microsoft.com/office/drawing/2014/main" id="{745D304B-0161-45E3-34F3-D561E939A885}"/>
                      </a:ext>
                    </a:extLst>
                  </p:cNvPr>
                  <p:cNvSpPr/>
                  <p:nvPr/>
                </p:nvSpPr>
                <p:spPr>
                  <a:xfrm>
                    <a:off x="5797948" y="3295282"/>
                    <a:ext cx="1724566" cy="1741812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sz="2400" dirty="0"/>
                  </a:p>
                </p:txBody>
              </p:sp>
            </p:grpSp>
            <p:grpSp>
              <p:nvGrpSpPr>
                <p:cNvPr id="15" name="그룹 14">
                  <a:extLst>
                    <a:ext uri="{FF2B5EF4-FFF2-40B4-BE49-F238E27FC236}">
                      <a16:creationId xmlns:a16="http://schemas.microsoft.com/office/drawing/2014/main" id="{0B3795C1-D249-E0D4-3F83-34F2E24655E6}"/>
                    </a:ext>
                  </a:extLst>
                </p:cNvPr>
                <p:cNvGrpSpPr/>
                <p:nvPr/>
              </p:nvGrpSpPr>
              <p:grpSpPr>
                <a:xfrm>
                  <a:off x="5698165" y="3224778"/>
                  <a:ext cx="2110368" cy="1364965"/>
                  <a:chOff x="5711494" y="3224775"/>
                  <a:chExt cx="2110368" cy="1364965"/>
                </a:xfrm>
              </p:grpSpPr>
              <p:sp>
                <p:nvSpPr>
                  <p:cNvPr id="16" name="자유형: 도형 15">
                    <a:extLst>
                      <a:ext uri="{FF2B5EF4-FFF2-40B4-BE49-F238E27FC236}">
                        <a16:creationId xmlns:a16="http://schemas.microsoft.com/office/drawing/2014/main" id="{5DDAB12D-A61D-0104-1579-5CF006B0B8F8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6611789" y="3379666"/>
                    <a:ext cx="1364964" cy="1055183"/>
                  </a:xfrm>
                  <a:custGeom>
                    <a:avLst/>
                    <a:gdLst>
                      <a:gd name="connsiteX0" fmla="*/ 111656 w 1363976"/>
                      <a:gd name="connsiteY0" fmla="*/ 0 h 1054419"/>
                      <a:gd name="connsiteX1" fmla="*/ 116473 w 1363976"/>
                      <a:gd name="connsiteY1" fmla="*/ 8874 h 1054419"/>
                      <a:gd name="connsiteX2" fmla="*/ 681988 w 1363976"/>
                      <a:gd name="connsiteY2" fmla="*/ 309556 h 1054419"/>
                      <a:gd name="connsiteX3" fmla="*/ 1247503 w 1363976"/>
                      <a:gd name="connsiteY3" fmla="*/ 8874 h 1054419"/>
                      <a:gd name="connsiteX4" fmla="*/ 1252320 w 1363976"/>
                      <a:gd name="connsiteY4" fmla="*/ 0 h 1054419"/>
                      <a:gd name="connsiteX5" fmla="*/ 1310382 w 1363976"/>
                      <a:gd name="connsiteY5" fmla="*/ 106970 h 1054419"/>
                      <a:gd name="connsiteX6" fmla="*/ 1363976 w 1363976"/>
                      <a:gd name="connsiteY6" fmla="*/ 372431 h 1054419"/>
                      <a:gd name="connsiteX7" fmla="*/ 681988 w 1363976"/>
                      <a:gd name="connsiteY7" fmla="*/ 1054419 h 1054419"/>
                      <a:gd name="connsiteX8" fmla="*/ 0 w 1363976"/>
                      <a:gd name="connsiteY8" fmla="*/ 372431 h 1054419"/>
                      <a:gd name="connsiteX9" fmla="*/ 53594 w 1363976"/>
                      <a:gd name="connsiteY9" fmla="*/ 106970 h 1054419"/>
                      <a:gd name="connsiteX10" fmla="*/ 111656 w 1363976"/>
                      <a:gd name="connsiteY10" fmla="*/ 0 h 10544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363976" h="1054419">
                        <a:moveTo>
                          <a:pt x="111656" y="0"/>
                        </a:moveTo>
                        <a:lnTo>
                          <a:pt x="116473" y="8874"/>
                        </a:lnTo>
                        <a:cubicBezTo>
                          <a:pt x="239031" y="190284"/>
                          <a:pt x="446581" y="309556"/>
                          <a:pt x="681988" y="309556"/>
                        </a:cubicBezTo>
                        <a:cubicBezTo>
                          <a:pt x="917396" y="309556"/>
                          <a:pt x="1124945" y="190284"/>
                          <a:pt x="1247503" y="8874"/>
                        </a:cubicBezTo>
                        <a:lnTo>
                          <a:pt x="1252320" y="0"/>
                        </a:lnTo>
                        <a:lnTo>
                          <a:pt x="1310382" y="106970"/>
                        </a:lnTo>
                        <a:cubicBezTo>
                          <a:pt x="1344893" y="188562"/>
                          <a:pt x="1363976" y="278268"/>
                          <a:pt x="1363976" y="372431"/>
                        </a:cubicBezTo>
                        <a:cubicBezTo>
                          <a:pt x="1363976" y="749083"/>
                          <a:pt x="1058640" y="1054419"/>
                          <a:pt x="681988" y="1054419"/>
                        </a:cubicBezTo>
                        <a:cubicBezTo>
                          <a:pt x="305336" y="1054419"/>
                          <a:pt x="0" y="749083"/>
                          <a:pt x="0" y="372431"/>
                        </a:cubicBezTo>
                        <a:cubicBezTo>
                          <a:pt x="0" y="278268"/>
                          <a:pt x="19084" y="188562"/>
                          <a:pt x="53594" y="106970"/>
                        </a:cubicBezTo>
                        <a:lnTo>
                          <a:pt x="111656" y="0"/>
                        </a:lnTo>
                        <a:close/>
                      </a:path>
                    </a:pathLst>
                  </a:custGeom>
                  <a:solidFill>
                    <a:srgbClr val="FFC000">
                      <a:alpha val="59000"/>
                    </a:srgbClr>
                  </a:solidFill>
                  <a:ln w="19050" cap="flat">
                    <a:solidFill>
                      <a:srgbClr val="FFFFFF"/>
                    </a:solidFill>
                    <a:prstDash val="solid"/>
                    <a:round/>
                  </a:ln>
                </p:spPr>
                <p:txBody>
  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ko-KR" altLang="en-US" sz="2000" dirty="0"/>
                  </a:p>
                </p:txBody>
              </p:sp>
              <p:grpSp>
                <p:nvGrpSpPr>
                  <p:cNvPr id="17" name="그룹 16">
                    <a:extLst>
                      <a:ext uri="{FF2B5EF4-FFF2-40B4-BE49-F238E27FC236}">
                        <a16:creationId xmlns:a16="http://schemas.microsoft.com/office/drawing/2014/main" id="{4FEC9592-5B75-90CA-C52A-3E59303312EE}"/>
                      </a:ext>
                    </a:extLst>
                  </p:cNvPr>
                  <p:cNvGrpSpPr/>
                  <p:nvPr/>
                </p:nvGrpSpPr>
                <p:grpSpPr>
                  <a:xfrm>
                    <a:off x="6456897" y="3336512"/>
                    <a:ext cx="619562" cy="1141490"/>
                    <a:chOff x="6456897" y="3336512"/>
                    <a:chExt cx="619562" cy="1141490"/>
                  </a:xfrm>
                </p:grpSpPr>
                <p:sp>
                  <p:nvSpPr>
                    <p:cNvPr id="143" name="자유형: 도형 142">
                      <a:extLst>
                        <a:ext uri="{FF2B5EF4-FFF2-40B4-BE49-F238E27FC236}">
                          <a16:creationId xmlns:a16="http://schemas.microsoft.com/office/drawing/2014/main" id="{6863C1D8-315B-BE49-7347-5FF773D6B98A}"/>
                        </a:ext>
                      </a:extLst>
                    </p:cNvPr>
                    <p:cNvSpPr/>
                    <p:nvPr/>
                  </p:nvSpPr>
                  <p:spPr>
                    <a:xfrm rot="16200000">
                      <a:off x="6195933" y="3597476"/>
                      <a:ext cx="1141490" cy="619562"/>
                    </a:xfrm>
                    <a:custGeom>
                      <a:avLst/>
                      <a:gdLst>
                        <a:gd name="connsiteX0" fmla="*/ 570332 w 1140664"/>
                        <a:gd name="connsiteY0" fmla="*/ 0 h 619113"/>
                        <a:gd name="connsiteX1" fmla="*/ 1135847 w 1140664"/>
                        <a:gd name="connsiteY1" fmla="*/ 300682 h 619113"/>
                        <a:gd name="connsiteX2" fmla="*/ 1140664 w 1140664"/>
                        <a:gd name="connsiteY2" fmla="*/ 309557 h 619113"/>
                        <a:gd name="connsiteX3" fmla="*/ 1135847 w 1140664"/>
                        <a:gd name="connsiteY3" fmla="*/ 318431 h 619113"/>
                        <a:gd name="connsiteX4" fmla="*/ 570332 w 1140664"/>
                        <a:gd name="connsiteY4" fmla="*/ 619113 h 619113"/>
                        <a:gd name="connsiteX5" fmla="*/ 4817 w 1140664"/>
                        <a:gd name="connsiteY5" fmla="*/ 318431 h 619113"/>
                        <a:gd name="connsiteX6" fmla="*/ 0 w 1140664"/>
                        <a:gd name="connsiteY6" fmla="*/ 309557 h 619113"/>
                        <a:gd name="connsiteX7" fmla="*/ 4817 w 1140664"/>
                        <a:gd name="connsiteY7" fmla="*/ 300682 h 619113"/>
                        <a:gd name="connsiteX8" fmla="*/ 570332 w 1140664"/>
                        <a:gd name="connsiteY8" fmla="*/ 0 h 61911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140664" h="619113">
                          <a:moveTo>
                            <a:pt x="570332" y="0"/>
                          </a:moveTo>
                          <a:cubicBezTo>
                            <a:pt x="805740" y="0"/>
                            <a:pt x="1013289" y="119272"/>
                            <a:pt x="1135847" y="300682"/>
                          </a:cubicBezTo>
                          <a:lnTo>
                            <a:pt x="1140664" y="309557"/>
                          </a:lnTo>
                          <a:lnTo>
                            <a:pt x="1135847" y="318431"/>
                          </a:lnTo>
                          <a:cubicBezTo>
                            <a:pt x="1013289" y="499841"/>
                            <a:pt x="805740" y="619113"/>
                            <a:pt x="570332" y="619113"/>
                          </a:cubicBezTo>
                          <a:cubicBezTo>
                            <a:pt x="334925" y="619113"/>
                            <a:pt x="127375" y="499841"/>
                            <a:pt x="4817" y="318431"/>
                          </a:cubicBezTo>
                          <a:lnTo>
                            <a:pt x="0" y="309557"/>
                          </a:lnTo>
                          <a:lnTo>
                            <a:pt x="4817" y="300682"/>
                          </a:lnTo>
                          <a:cubicBezTo>
                            <a:pt x="127375" y="119272"/>
                            <a:pt x="334925" y="0"/>
                            <a:pt x="570332" y="0"/>
                          </a:cubicBezTo>
                          <a:close/>
                        </a:path>
                      </a:pathLst>
                    </a:custGeom>
                    <a:solidFill>
                      <a:srgbClr val="FFDA35"/>
                    </a:solidFill>
                    <a:ln w="19050" cap="flat">
                      <a:solidFill>
                        <a:srgbClr val="FFFFFF"/>
                      </a:solidFill>
                      <a:prstDash val="solid"/>
                      <a:round/>
                    </a:ln>
                  </p:spPr>
                  <p:txBody>
    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ko-KR" altLang="en-US" sz="1600" dirty="0"/>
                    </a:p>
                  </p:txBody>
                </p:sp>
                <p:grpSp>
                  <p:nvGrpSpPr>
                    <p:cNvPr id="144" name="그룹 143">
                      <a:extLst>
                        <a:ext uri="{FF2B5EF4-FFF2-40B4-BE49-F238E27FC236}">
                          <a16:creationId xmlns:a16="http://schemas.microsoft.com/office/drawing/2014/main" id="{41DC497B-F575-CEAA-3451-82AD3AD718F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503791" y="3665444"/>
                      <a:ext cx="525786" cy="528287"/>
                      <a:chOff x="9151582" y="3864515"/>
                      <a:chExt cx="525405" cy="527904"/>
                    </a:xfrm>
                  </p:grpSpPr>
                  <p:sp>
                    <p:nvSpPr>
                      <p:cNvPr id="145" name="TextBox 144">
                        <a:extLst>
                          <a:ext uri="{FF2B5EF4-FFF2-40B4-BE49-F238E27FC236}">
                            <a16:creationId xmlns:a16="http://schemas.microsoft.com/office/drawing/2014/main" id="{F604EF1B-9389-EFA6-C75F-91C5553A32DD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9177852" y="3864515"/>
                        <a:ext cx="472864" cy="307554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>
                        <a:defPPr>
                          <a:defRPr lang="ko-KR"/>
                        </a:defPPr>
                        <a:lvl1pPr algn="ctr">
                          <a:defRPr sz="1500">
                            <a:ln>
                              <a:solidFill>
                                <a:srgbClr val="000000">
                                  <a:alpha val="0"/>
                                </a:srgbClr>
                              </a:solidFill>
                            </a:ln>
                            <a:solidFill>
                              <a:srgbClr val="007670"/>
                            </a:solidFill>
                            <a:latin typeface="배달의민족 도현" panose="020B0600000101010101" pitchFamily="50" charset="-127"/>
                            <a:ea typeface="배달의민족 도현" panose="020B0600000101010101" pitchFamily="50" charset="-127"/>
                          </a:defRPr>
                        </a:lvl1pPr>
                      </a:lstStyle>
                      <a:p>
                        <a:r>
                          <a:rPr lang="ko-KR" altLang="en-US" sz="1000" spc="-40" dirty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rPr>
                          <a:t>사용자간</a:t>
                        </a:r>
                        <a:endParaRPr lang="en-US" altLang="ko-KR" sz="1000" spc="-4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endParaRPr>
                      </a:p>
                      <a:p>
                        <a:r>
                          <a:rPr lang="ko-KR" altLang="en-US" sz="1000" spc="-40" dirty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rPr>
                          <a:t>상호작용</a:t>
                        </a:r>
                      </a:p>
                    </p:txBody>
                  </p:sp>
                  <p:sp>
                    <p:nvSpPr>
                      <p:cNvPr id="146" name="TextBox 145">
                        <a:extLst>
                          <a:ext uri="{FF2B5EF4-FFF2-40B4-BE49-F238E27FC236}">
                            <a16:creationId xmlns:a16="http://schemas.microsoft.com/office/drawing/2014/main" id="{CDF4B686-7F53-0172-E10C-032E936C1555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9151582" y="4152394"/>
                        <a:ext cx="525405" cy="123022"/>
                      </a:xfrm>
                      <a:prstGeom prst="rect">
                        <a:avLst/>
                      </a:prstGeom>
                    </p:spPr>
                    <p:txBody>
                      <a:bodyPr wrap="none" lIns="0" tIns="0" rIns="0" bIns="0" rtlCol="0" anchor="ctr">
                        <a:spAutoFit/>
                      </a:bodyPr>
                      <a:lstStyle>
                        <a:defPPr>
                          <a:defRPr lang="ko-KR"/>
                        </a:defPPr>
                        <a:lvl1pPr algn="ctr">
                          <a:defRPr sz="1300" b="1">
                            <a:ln>
                              <a:solidFill>
                                <a:schemeClr val="bg1"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학교안심 산뜻돋움 M" panose="020B0603000000000000" pitchFamily="50" charset="-127"/>
                            <a:ea typeface="학교안심 산뜻돋움 M" panose="020B0603000000000000" pitchFamily="50" charset="-127"/>
                          </a:defRPr>
                        </a:lvl1pPr>
                      </a:lstStyle>
                      <a:p>
                        <a:r>
                          <a:rPr lang="en-US" altLang="ko-KR" sz="800" dirty="0">
                            <a:solidFill>
                              <a:srgbClr val="E3860B"/>
                            </a:solidFill>
                          </a:rPr>
                          <a:t>Interpersonal</a:t>
                        </a:r>
                      </a:p>
                    </p:txBody>
                  </p:sp>
                  <p:sp>
                    <p:nvSpPr>
                      <p:cNvPr id="147" name="TextBox 146">
                        <a:extLst>
                          <a:ext uri="{FF2B5EF4-FFF2-40B4-BE49-F238E27FC236}">
                            <a16:creationId xmlns:a16="http://schemas.microsoft.com/office/drawing/2014/main" id="{A75EC950-4BDD-3035-7577-5B9D0A20AA34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9205244" y="4269397"/>
                        <a:ext cx="418081" cy="123022"/>
                      </a:xfrm>
                      <a:prstGeom prst="rect">
                        <a:avLst/>
                      </a:prstGeom>
                    </p:spPr>
                    <p:txBody>
                      <a:bodyPr wrap="none" lIns="0" tIns="0" rIns="0" bIns="0" rtlCol="0" anchor="ctr">
                        <a:spAutoFit/>
                      </a:bodyPr>
                      <a:lstStyle>
                        <a:defPPr>
                          <a:defRPr lang="ko-KR"/>
                        </a:defPPr>
                        <a:lvl1pPr algn="ctr">
                          <a:defRPr sz="1300" b="1">
                            <a:ln>
                              <a:solidFill>
                                <a:schemeClr val="bg1"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학교안심 산뜻돋움 M" panose="020B0603000000000000" pitchFamily="50" charset="-127"/>
                            <a:ea typeface="학교안심 산뜻돋움 M" panose="020B0603000000000000" pitchFamily="50" charset="-127"/>
                          </a:defRPr>
                        </a:lvl1pPr>
                      </a:lstStyle>
                      <a:p>
                        <a:r>
                          <a:rPr lang="en-US" altLang="ko-KR" sz="800" dirty="0">
                            <a:solidFill>
                              <a:srgbClr val="E3860B"/>
                            </a:solidFill>
                          </a:rPr>
                          <a:t>Interaction</a:t>
                        </a:r>
                        <a:endParaRPr lang="ko-KR" altLang="en-US" sz="800" dirty="0">
                          <a:solidFill>
                            <a:srgbClr val="E3860B"/>
                          </a:solidFill>
                        </a:endParaRPr>
                      </a:p>
                    </p:txBody>
                  </p:sp>
                </p:grpSp>
              </p:grpSp>
              <p:sp>
                <p:nvSpPr>
                  <p:cNvPr id="18" name="자유형: 도형 17">
                    <a:extLst>
                      <a:ext uri="{FF2B5EF4-FFF2-40B4-BE49-F238E27FC236}">
                        <a16:creationId xmlns:a16="http://schemas.microsoft.com/office/drawing/2014/main" id="{24571003-E02E-F79C-D7EA-A6E3DC61990B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5556604" y="3379665"/>
                    <a:ext cx="1364964" cy="1055184"/>
                  </a:xfrm>
                  <a:custGeom>
                    <a:avLst/>
                    <a:gdLst>
                      <a:gd name="connsiteX0" fmla="*/ 681988 w 1363976"/>
                      <a:gd name="connsiteY0" fmla="*/ 0 h 1054420"/>
                      <a:gd name="connsiteX1" fmla="*/ 1363976 w 1363976"/>
                      <a:gd name="connsiteY1" fmla="*/ 681988 h 1054420"/>
                      <a:gd name="connsiteX2" fmla="*/ 1310382 w 1363976"/>
                      <a:gd name="connsiteY2" fmla="*/ 947449 h 1054420"/>
                      <a:gd name="connsiteX3" fmla="*/ 1252320 w 1363976"/>
                      <a:gd name="connsiteY3" fmla="*/ 1054420 h 1054420"/>
                      <a:gd name="connsiteX4" fmla="*/ 1247503 w 1363976"/>
                      <a:gd name="connsiteY4" fmla="*/ 1045545 h 1054420"/>
                      <a:gd name="connsiteX5" fmla="*/ 681988 w 1363976"/>
                      <a:gd name="connsiteY5" fmla="*/ 744863 h 1054420"/>
                      <a:gd name="connsiteX6" fmla="*/ 116473 w 1363976"/>
                      <a:gd name="connsiteY6" fmla="*/ 1045545 h 1054420"/>
                      <a:gd name="connsiteX7" fmla="*/ 111656 w 1363976"/>
                      <a:gd name="connsiteY7" fmla="*/ 1054420 h 1054420"/>
                      <a:gd name="connsiteX8" fmla="*/ 53594 w 1363976"/>
                      <a:gd name="connsiteY8" fmla="*/ 947449 h 1054420"/>
                      <a:gd name="connsiteX9" fmla="*/ 0 w 1363976"/>
                      <a:gd name="connsiteY9" fmla="*/ 681988 h 1054420"/>
                      <a:gd name="connsiteX10" fmla="*/ 681988 w 1363976"/>
                      <a:gd name="connsiteY10" fmla="*/ 0 h 10544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363976" h="1054420">
                        <a:moveTo>
                          <a:pt x="681988" y="0"/>
                        </a:moveTo>
                        <a:cubicBezTo>
                          <a:pt x="1058640" y="0"/>
                          <a:pt x="1363976" y="305336"/>
                          <a:pt x="1363976" y="681988"/>
                        </a:cubicBezTo>
                        <a:cubicBezTo>
                          <a:pt x="1363976" y="776151"/>
                          <a:pt x="1344893" y="865857"/>
                          <a:pt x="1310382" y="947449"/>
                        </a:cubicBezTo>
                        <a:lnTo>
                          <a:pt x="1252320" y="1054420"/>
                        </a:lnTo>
                        <a:lnTo>
                          <a:pt x="1247503" y="1045545"/>
                        </a:lnTo>
                        <a:cubicBezTo>
                          <a:pt x="1124945" y="864135"/>
                          <a:pt x="917396" y="744863"/>
                          <a:pt x="681988" y="744863"/>
                        </a:cubicBezTo>
                        <a:cubicBezTo>
                          <a:pt x="446581" y="744863"/>
                          <a:pt x="239031" y="864135"/>
                          <a:pt x="116473" y="1045545"/>
                        </a:cubicBezTo>
                        <a:lnTo>
                          <a:pt x="111656" y="1054420"/>
                        </a:lnTo>
                        <a:lnTo>
                          <a:pt x="53594" y="947449"/>
                        </a:lnTo>
                        <a:cubicBezTo>
                          <a:pt x="19084" y="865857"/>
                          <a:pt x="0" y="776151"/>
                          <a:pt x="0" y="681988"/>
                        </a:cubicBezTo>
                        <a:cubicBezTo>
                          <a:pt x="0" y="305336"/>
                          <a:pt x="305336" y="0"/>
                          <a:pt x="681988" y="0"/>
                        </a:cubicBezTo>
                        <a:close/>
                      </a:path>
                    </a:pathLst>
                  </a:custGeom>
                  <a:solidFill>
                    <a:srgbClr val="FAF789"/>
                  </a:solidFill>
                  <a:ln w="19050" cap="flat">
                    <a:solidFill>
                      <a:srgbClr val="FFFFFF"/>
                    </a:solidFill>
                    <a:prstDash val="solid"/>
                    <a:round/>
                  </a:ln>
                </p:spPr>
                <p:txBody>
  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ko-KR" altLang="en-US" sz="2000" dirty="0">
                      <a:solidFill>
                        <a:schemeClr val="tx1"/>
                      </a:solidFill>
                    </a:endParaRPr>
                  </a:p>
                </p:txBody>
              </p:sp>
              <p:grpSp>
                <p:nvGrpSpPr>
                  <p:cNvPr id="19" name="그룹 18">
                    <a:extLst>
                      <a:ext uri="{FF2B5EF4-FFF2-40B4-BE49-F238E27FC236}">
                        <a16:creationId xmlns:a16="http://schemas.microsoft.com/office/drawing/2014/main" id="{E3502128-F114-0283-F469-B6F1E66CAD5B}"/>
                      </a:ext>
                    </a:extLst>
                  </p:cNvPr>
                  <p:cNvGrpSpPr/>
                  <p:nvPr/>
                </p:nvGrpSpPr>
                <p:grpSpPr>
                  <a:xfrm>
                    <a:off x="7073516" y="3428180"/>
                    <a:ext cx="597916" cy="903867"/>
                    <a:chOff x="7073516" y="3428180"/>
                    <a:chExt cx="597916" cy="903867"/>
                  </a:xfrm>
                </p:grpSpPr>
                <p:grpSp>
                  <p:nvGrpSpPr>
                    <p:cNvPr id="130" name="그룹 129">
                      <a:extLst>
                        <a:ext uri="{FF2B5EF4-FFF2-40B4-BE49-F238E27FC236}">
                          <a16:creationId xmlns:a16="http://schemas.microsoft.com/office/drawing/2014/main" id="{45BA4513-9F8D-32E8-A78D-475F12FC449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091608" y="3428180"/>
                      <a:ext cx="434414" cy="240584"/>
                      <a:chOff x="9197241" y="3992168"/>
                      <a:chExt cx="434100" cy="240409"/>
                    </a:xfrm>
                  </p:grpSpPr>
                  <p:sp>
                    <p:nvSpPr>
                      <p:cNvPr id="141" name="TextBox 140">
                        <a:extLst>
                          <a:ext uri="{FF2B5EF4-FFF2-40B4-BE49-F238E27FC236}">
                            <a16:creationId xmlns:a16="http://schemas.microsoft.com/office/drawing/2014/main" id="{3A8D5CCD-6457-CD28-AD4C-F729DD00288A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9290943" y="3992168"/>
                        <a:ext cx="246684" cy="153777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>
                        <a:defPPr>
                          <a:defRPr lang="ko-KR"/>
                        </a:defPPr>
                        <a:lvl1pPr algn="ctr">
                          <a:defRPr sz="1500">
                            <a:ln>
                              <a:solidFill>
                                <a:srgbClr val="000000">
                                  <a:alpha val="0"/>
                                </a:srgbClr>
                              </a:solidFill>
                            </a:ln>
                            <a:solidFill>
                              <a:srgbClr val="007670"/>
                            </a:solidFill>
                            <a:latin typeface="배달의민족 도현" panose="020B0600000101010101" pitchFamily="50" charset="-127"/>
                            <a:ea typeface="배달의민족 도현" panose="020B0600000101010101" pitchFamily="50" charset="-127"/>
                          </a:defRPr>
                        </a:lvl1pPr>
                      </a:lstStyle>
                      <a:p>
                        <a:r>
                          <a:rPr lang="ko-KR" altLang="en-US" sz="1000" dirty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rPr>
                          <a:t>표현</a:t>
                        </a:r>
                      </a:p>
                    </p:txBody>
                  </p:sp>
                  <p:sp>
                    <p:nvSpPr>
                      <p:cNvPr id="142" name="TextBox 141">
                        <a:extLst>
                          <a:ext uri="{FF2B5EF4-FFF2-40B4-BE49-F238E27FC236}">
                            <a16:creationId xmlns:a16="http://schemas.microsoft.com/office/drawing/2014/main" id="{36045EEB-6B4C-A1DD-062A-2D5976050C74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9197241" y="4109555"/>
                        <a:ext cx="434100" cy="123022"/>
                      </a:xfrm>
                      <a:prstGeom prst="rect">
                        <a:avLst/>
                      </a:prstGeom>
                    </p:spPr>
                    <p:txBody>
                      <a:bodyPr wrap="none" lIns="0" tIns="0" rIns="0" bIns="0" rtlCol="0" anchor="ctr">
                        <a:spAutoFit/>
                      </a:bodyPr>
                      <a:lstStyle>
                        <a:defPPr>
                          <a:defRPr lang="ko-KR"/>
                        </a:defPPr>
                        <a:lvl1pPr algn="ctr">
                          <a:defRPr sz="1300" b="1">
                            <a:ln>
                              <a:solidFill>
                                <a:schemeClr val="bg1"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학교안심 산뜻돋움 M" panose="020B0603000000000000" pitchFamily="50" charset="-127"/>
                            <a:ea typeface="학교안심 산뜻돋움 M" panose="020B0603000000000000" pitchFamily="50" charset="-127"/>
                          </a:defRPr>
                        </a:lvl1pPr>
                      </a:lstStyle>
                      <a:p>
                        <a:r>
                          <a:rPr lang="en-US" altLang="ko-KR" sz="800" dirty="0">
                            <a:solidFill>
                              <a:srgbClr val="E47802"/>
                            </a:solidFill>
                          </a:rPr>
                          <a:t>Production</a:t>
                        </a:r>
                      </a:p>
                    </p:txBody>
                  </p:sp>
                </p:grpSp>
                <p:grpSp>
                  <p:nvGrpSpPr>
                    <p:cNvPr id="131" name="그룹 130">
                      <a:extLst>
                        <a:ext uri="{FF2B5EF4-FFF2-40B4-BE49-F238E27FC236}">
                          <a16:creationId xmlns:a16="http://schemas.microsoft.com/office/drawing/2014/main" id="{ABC463D3-D835-AE04-C22E-9F106F0CD79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073516" y="3756142"/>
                      <a:ext cx="597916" cy="575905"/>
                      <a:chOff x="7073516" y="3756142"/>
                      <a:chExt cx="597916" cy="575905"/>
                    </a:xfrm>
                  </p:grpSpPr>
                  <p:grpSp>
                    <p:nvGrpSpPr>
                      <p:cNvPr id="132" name="그룹 131">
                        <a:extLst>
                          <a:ext uri="{FF2B5EF4-FFF2-40B4-BE49-F238E27FC236}">
                            <a16:creationId xmlns:a16="http://schemas.microsoft.com/office/drawing/2014/main" id="{79F845E1-1981-C598-B6E3-58C6FF49ED38}"/>
                          </a:ext>
                        </a:extLst>
                      </p:cNvPr>
                      <p:cNvGrpSpPr/>
                      <p:nvPr/>
                    </p:nvGrpSpPr>
                    <p:grpSpPr>
                      <a:xfrm flipV="1">
                        <a:off x="7141779" y="3756142"/>
                        <a:ext cx="483616" cy="169505"/>
                        <a:chOff x="6418597" y="3477608"/>
                        <a:chExt cx="483266" cy="169382"/>
                      </a:xfrm>
                    </p:grpSpPr>
                    <p:sp>
                      <p:nvSpPr>
                        <p:cNvPr id="139" name="사각형: 둥근 모서리 138">
                          <a:extLst>
                            <a:ext uri="{FF2B5EF4-FFF2-40B4-BE49-F238E27FC236}">
                              <a16:creationId xmlns:a16="http://schemas.microsoft.com/office/drawing/2014/main" id="{9CB3CE76-5417-2774-AB5F-D73FE3FCADE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flipV="1">
                          <a:off x="6418597" y="3477608"/>
                          <a:ext cx="483266" cy="169382"/>
                        </a:xfrm>
                        <a:prstGeom prst="roundRect">
                          <a:avLst>
                            <a:gd name="adj" fmla="val 50000"/>
                          </a:avLst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ffectLst/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wrap="none" rtlCol="0" anchor="ctr"/>
                        <a:lstStyle/>
                        <a:p>
                          <a:pPr algn="ctr"/>
                          <a:endParaRPr lang="ko-KR" altLang="en-US" sz="2400" dirty="0"/>
                        </a:p>
                      </p:txBody>
                    </p:sp>
                    <p:sp>
                      <p:nvSpPr>
                        <p:cNvPr id="140" name="TextBox 139">
                          <a:extLst>
                            <a:ext uri="{FF2B5EF4-FFF2-40B4-BE49-F238E27FC236}">
                              <a16:creationId xmlns:a16="http://schemas.microsoft.com/office/drawing/2014/main" id="{D093328B-D299-03D5-F51D-5DDD9CA0036A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 flipV="1">
                          <a:off x="6506453" y="3495478"/>
                          <a:ext cx="307554" cy="138398"/>
                        </a:xfrm>
                        <a:prstGeom prst="rect">
                          <a:avLst/>
                        </a:prstGeom>
                      </p:spPr>
                      <p:txBody>
                        <a:bodyPr wrap="none" lIns="0" tIns="0" rIns="0" bIns="0" rtlCol="0" anchor="ctr">
                          <a:spAutoFit/>
                        </a:bodyPr>
                        <a:lstStyle>
                          <a:defPPr>
                            <a:defRPr lang="ko-KR"/>
                          </a:defPPr>
                          <a:lvl1pPr algn="ctr">
                            <a:defRPr sz="1300" b="1">
                              <a:ln>
                                <a:solidFill>
                                  <a:schemeClr val="bg1">
                                    <a:alpha val="0"/>
                                  </a:schemeClr>
                                </a:solidFill>
                              </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학교안심 산뜻돋움 M" panose="020B0603000000000000" pitchFamily="50" charset="-127"/>
                              <a:ea typeface="학교안심 산뜻돋움 M" panose="020B0603000000000000" pitchFamily="50" charset="-127"/>
                            </a:defRPr>
                          </a:lvl1pPr>
                        </a:lstStyle>
                        <a:p>
                          <a:r>
                            <a:rPr lang="ko-KR" altLang="en-US" sz="900" dirty="0"/>
                            <a:t>말하기</a:t>
                          </a:r>
                          <a:endParaRPr lang="en-US" altLang="ko-KR" sz="900" dirty="0"/>
                        </a:p>
                      </p:txBody>
                    </p:sp>
                  </p:grpSp>
                  <p:grpSp>
                    <p:nvGrpSpPr>
                      <p:cNvPr id="133" name="그룹 132">
                        <a:extLst>
                          <a:ext uri="{FF2B5EF4-FFF2-40B4-BE49-F238E27FC236}">
                            <a16:creationId xmlns:a16="http://schemas.microsoft.com/office/drawing/2014/main" id="{F22E6440-7605-CA60-5E35-8DD6BE3DF443}"/>
                          </a:ext>
                        </a:extLst>
                      </p:cNvPr>
                      <p:cNvGrpSpPr/>
                      <p:nvPr/>
                    </p:nvGrpSpPr>
                    <p:grpSpPr>
                      <a:xfrm flipV="1">
                        <a:off x="7187816" y="3959342"/>
                        <a:ext cx="483616" cy="169505"/>
                        <a:chOff x="6418597" y="3477608"/>
                        <a:chExt cx="483266" cy="169382"/>
                      </a:xfrm>
                    </p:grpSpPr>
                    <p:sp>
                      <p:nvSpPr>
                        <p:cNvPr id="137" name="사각형: 둥근 모서리 136">
                          <a:extLst>
                            <a:ext uri="{FF2B5EF4-FFF2-40B4-BE49-F238E27FC236}">
                              <a16:creationId xmlns:a16="http://schemas.microsoft.com/office/drawing/2014/main" id="{5A962190-5025-BA2A-78F8-30B099C3339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flipV="1">
                          <a:off x="6418597" y="3477608"/>
                          <a:ext cx="483266" cy="169382"/>
                        </a:xfrm>
                        <a:prstGeom prst="roundRect">
                          <a:avLst>
                            <a:gd name="adj" fmla="val 50000"/>
                          </a:avLst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ffectLst/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wrap="none" rtlCol="0" anchor="ctr"/>
                        <a:lstStyle/>
                        <a:p>
                          <a:pPr algn="ctr"/>
                          <a:endParaRPr lang="ko-KR" altLang="en-US" sz="2400" dirty="0"/>
                        </a:p>
                      </p:txBody>
                    </p:sp>
                    <p:sp>
                      <p:nvSpPr>
                        <p:cNvPr id="138" name="TextBox 137">
                          <a:extLst>
                            <a:ext uri="{FF2B5EF4-FFF2-40B4-BE49-F238E27FC236}">
                              <a16:creationId xmlns:a16="http://schemas.microsoft.com/office/drawing/2014/main" id="{EE1418E3-E0FC-0F4B-BF47-250C730019C9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 flipV="1">
                          <a:off x="6557712" y="3495478"/>
                          <a:ext cx="205036" cy="138398"/>
                        </a:xfrm>
                        <a:prstGeom prst="rect">
                          <a:avLst/>
                        </a:prstGeom>
                      </p:spPr>
                      <p:txBody>
                        <a:bodyPr wrap="none" lIns="0" tIns="0" rIns="0" bIns="0" rtlCol="0" anchor="ctr">
                          <a:spAutoFit/>
                        </a:bodyPr>
                        <a:lstStyle>
                          <a:defPPr>
                            <a:defRPr lang="ko-KR"/>
                          </a:defPPr>
                          <a:lvl1pPr algn="ctr">
                            <a:defRPr sz="1300" b="1">
                              <a:ln>
                                <a:solidFill>
                                  <a:schemeClr val="bg1">
                                    <a:alpha val="0"/>
                                  </a:schemeClr>
                                </a:solidFill>
                              </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학교안심 산뜻돋움 M" panose="020B0603000000000000" pitchFamily="50" charset="-127"/>
                              <a:ea typeface="학교안심 산뜻돋움 M" panose="020B0603000000000000" pitchFamily="50" charset="-127"/>
                            </a:defRPr>
                          </a:lvl1pPr>
                        </a:lstStyle>
                        <a:p>
                          <a:r>
                            <a:rPr lang="ko-KR" altLang="en-US" sz="900" dirty="0"/>
                            <a:t>쓰기</a:t>
                          </a:r>
                          <a:endParaRPr lang="en-US" altLang="ko-KR" sz="900" dirty="0"/>
                        </a:p>
                      </p:txBody>
                    </p:sp>
                  </p:grpSp>
                  <p:grpSp>
                    <p:nvGrpSpPr>
                      <p:cNvPr id="134" name="그룹 133">
                        <a:extLst>
                          <a:ext uri="{FF2B5EF4-FFF2-40B4-BE49-F238E27FC236}">
                            <a16:creationId xmlns:a16="http://schemas.microsoft.com/office/drawing/2014/main" id="{FE49DD94-9194-BA85-3A32-B9408B0CD373}"/>
                          </a:ext>
                        </a:extLst>
                      </p:cNvPr>
                      <p:cNvGrpSpPr/>
                      <p:nvPr/>
                    </p:nvGrpSpPr>
                    <p:grpSpPr>
                      <a:xfrm flipV="1">
                        <a:off x="7073516" y="4162542"/>
                        <a:ext cx="483616" cy="169505"/>
                        <a:chOff x="6418597" y="3477608"/>
                        <a:chExt cx="483266" cy="169382"/>
                      </a:xfrm>
                    </p:grpSpPr>
                    <p:sp>
                      <p:nvSpPr>
                        <p:cNvPr id="135" name="사각형: 둥근 모서리 134">
                          <a:extLst>
                            <a:ext uri="{FF2B5EF4-FFF2-40B4-BE49-F238E27FC236}">
                              <a16:creationId xmlns:a16="http://schemas.microsoft.com/office/drawing/2014/main" id="{64629FC2-BFE1-A018-9626-8764823A08A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flipV="1">
                          <a:off x="6418597" y="3477608"/>
                          <a:ext cx="483266" cy="169382"/>
                        </a:xfrm>
                        <a:prstGeom prst="roundRect">
                          <a:avLst>
                            <a:gd name="adj" fmla="val 50000"/>
                          </a:avLst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ffectLst/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wrap="none" rtlCol="0" anchor="ctr"/>
                        <a:lstStyle/>
                        <a:p>
                          <a:pPr algn="ctr"/>
                          <a:endParaRPr lang="ko-KR" altLang="en-US" sz="2400" dirty="0"/>
                        </a:p>
                      </p:txBody>
                    </p:sp>
                    <p:sp>
                      <p:nvSpPr>
                        <p:cNvPr id="136" name="TextBox 135">
                          <a:extLst>
                            <a:ext uri="{FF2B5EF4-FFF2-40B4-BE49-F238E27FC236}">
                              <a16:creationId xmlns:a16="http://schemas.microsoft.com/office/drawing/2014/main" id="{134E3541-BF2D-F62D-135C-3E399B78D0D0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 flipV="1">
                          <a:off x="6455193" y="3495478"/>
                          <a:ext cx="410073" cy="138398"/>
                        </a:xfrm>
                        <a:prstGeom prst="rect">
                          <a:avLst/>
                        </a:prstGeom>
                      </p:spPr>
                      <p:txBody>
                        <a:bodyPr wrap="none" lIns="0" tIns="0" rIns="0" bIns="0" rtlCol="0" anchor="ctr">
                          <a:spAutoFit/>
                        </a:bodyPr>
                        <a:lstStyle>
                          <a:defPPr>
                            <a:defRPr lang="ko-KR"/>
                          </a:defPPr>
                          <a:lvl1pPr algn="ctr">
                            <a:defRPr sz="1300" b="1">
                              <a:ln>
                                <a:solidFill>
                                  <a:schemeClr val="bg1">
                                    <a:alpha val="0"/>
                                  </a:schemeClr>
                                </a:solidFill>
                              </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학교안심 산뜻돋움 M" panose="020B0603000000000000" pitchFamily="50" charset="-127"/>
                              <a:ea typeface="학교안심 산뜻돋움 M" panose="020B0603000000000000" pitchFamily="50" charset="-127"/>
                            </a:defRPr>
                          </a:lvl1pPr>
                        </a:lstStyle>
                        <a:p>
                          <a:r>
                            <a:rPr lang="ko-KR" altLang="en-US" sz="900" dirty="0"/>
                            <a:t>제시하기</a:t>
                          </a:r>
                          <a:endParaRPr lang="en-US" altLang="ko-KR" sz="900" dirty="0"/>
                        </a:p>
                      </p:txBody>
                    </p:sp>
                  </p:grpSp>
                </p:grpSp>
              </p:grpSp>
              <p:grpSp>
                <p:nvGrpSpPr>
                  <p:cNvPr id="20" name="그룹 19">
                    <a:extLst>
                      <a:ext uri="{FF2B5EF4-FFF2-40B4-BE49-F238E27FC236}">
                        <a16:creationId xmlns:a16="http://schemas.microsoft.com/office/drawing/2014/main" id="{C237F130-7198-756A-15E7-D3EC637A86C5}"/>
                      </a:ext>
                    </a:extLst>
                  </p:cNvPr>
                  <p:cNvGrpSpPr/>
                  <p:nvPr/>
                </p:nvGrpSpPr>
                <p:grpSpPr>
                  <a:xfrm>
                    <a:off x="5835266" y="3428208"/>
                    <a:ext cx="597916" cy="903839"/>
                    <a:chOff x="5835266" y="3428208"/>
                    <a:chExt cx="597916" cy="903839"/>
                  </a:xfrm>
                </p:grpSpPr>
                <p:grpSp>
                  <p:nvGrpSpPr>
                    <p:cNvPr id="21" name="그룹 20">
                      <a:extLst>
                        <a:ext uri="{FF2B5EF4-FFF2-40B4-BE49-F238E27FC236}">
                          <a16:creationId xmlns:a16="http://schemas.microsoft.com/office/drawing/2014/main" id="{323F48D9-863F-5330-2DE6-2019D082C60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982267" y="3428208"/>
                      <a:ext cx="402354" cy="240584"/>
                      <a:chOff x="9213256" y="3992168"/>
                      <a:chExt cx="402063" cy="240409"/>
                    </a:xfrm>
                  </p:grpSpPr>
                  <p:sp>
                    <p:nvSpPr>
                      <p:cNvPr id="128" name="TextBox 127">
                        <a:extLst>
                          <a:ext uri="{FF2B5EF4-FFF2-40B4-BE49-F238E27FC236}">
                            <a16:creationId xmlns:a16="http://schemas.microsoft.com/office/drawing/2014/main" id="{C84E9066-4595-5918-FD90-BCB0395A49CA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9290943" y="3992168"/>
                        <a:ext cx="246685" cy="153777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>
                        <a:defPPr>
                          <a:defRPr lang="ko-KR"/>
                        </a:defPPr>
                        <a:lvl1pPr algn="ctr">
                          <a:defRPr sz="1500">
                            <a:ln>
                              <a:solidFill>
                                <a:srgbClr val="000000">
                                  <a:alpha val="0"/>
                                </a:srgbClr>
                              </a:solidFill>
                            </a:ln>
                            <a:solidFill>
                              <a:srgbClr val="007670"/>
                            </a:solidFill>
                            <a:latin typeface="배달의민족 도현" panose="020B0600000101010101" pitchFamily="50" charset="-127"/>
                            <a:ea typeface="배달의민족 도현" panose="020B0600000101010101" pitchFamily="50" charset="-127"/>
                          </a:defRPr>
                        </a:lvl1pPr>
                      </a:lstStyle>
                      <a:p>
                        <a:r>
                          <a:rPr lang="ko-KR" altLang="en-US" sz="1000" dirty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rPr>
                          <a:t>이해</a:t>
                        </a:r>
                      </a:p>
                    </p:txBody>
                  </p:sp>
                  <p:sp>
                    <p:nvSpPr>
                      <p:cNvPr id="129" name="TextBox 128">
                        <a:extLst>
                          <a:ext uri="{FF2B5EF4-FFF2-40B4-BE49-F238E27FC236}">
                            <a16:creationId xmlns:a16="http://schemas.microsoft.com/office/drawing/2014/main" id="{880C22CC-B0A3-149F-0AD6-F7FFED8CB1E0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9213256" y="4109555"/>
                        <a:ext cx="402063" cy="123022"/>
                      </a:xfrm>
                      <a:prstGeom prst="rect">
                        <a:avLst/>
                      </a:prstGeom>
                    </p:spPr>
                    <p:txBody>
                      <a:bodyPr wrap="none" lIns="0" tIns="0" rIns="0" bIns="0" rtlCol="0" anchor="ctr">
                        <a:spAutoFit/>
                      </a:bodyPr>
                      <a:lstStyle>
                        <a:defPPr>
                          <a:defRPr lang="ko-KR"/>
                        </a:defPPr>
                        <a:lvl1pPr algn="ctr">
                          <a:defRPr sz="1300" b="1">
                            <a:ln>
                              <a:solidFill>
                                <a:schemeClr val="bg1"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학교안심 산뜻돋움 M" panose="020B0603000000000000" pitchFamily="50" charset="-127"/>
                            <a:ea typeface="학교안심 산뜻돋움 M" panose="020B0603000000000000" pitchFamily="50" charset="-127"/>
                          </a:defRPr>
                        </a:lvl1pPr>
                      </a:lstStyle>
                      <a:p>
                        <a:r>
                          <a:rPr lang="en-US" altLang="ko-KR" sz="800" dirty="0">
                            <a:solidFill>
                              <a:srgbClr val="E39803"/>
                            </a:solidFill>
                          </a:rPr>
                          <a:t>Reception</a:t>
                        </a:r>
                      </a:p>
                    </p:txBody>
                  </p:sp>
                </p:grpSp>
                <p:grpSp>
                  <p:nvGrpSpPr>
                    <p:cNvPr id="24" name="그룹 23">
                      <a:extLst>
                        <a:ext uri="{FF2B5EF4-FFF2-40B4-BE49-F238E27FC236}">
                          <a16:creationId xmlns:a16="http://schemas.microsoft.com/office/drawing/2014/main" id="{F57B3113-4952-D4CE-FEA3-AA9BB4469F37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835266" y="3756142"/>
                      <a:ext cx="597916" cy="575905"/>
                      <a:chOff x="5835266" y="3756142"/>
                      <a:chExt cx="597916" cy="575905"/>
                    </a:xfrm>
                  </p:grpSpPr>
                  <p:grpSp>
                    <p:nvGrpSpPr>
                      <p:cNvPr id="119" name="그룹 118">
                        <a:extLst>
                          <a:ext uri="{FF2B5EF4-FFF2-40B4-BE49-F238E27FC236}">
                            <a16:creationId xmlns:a16="http://schemas.microsoft.com/office/drawing/2014/main" id="{0526B970-F1F8-7A7B-30ED-728C733874D8}"/>
                          </a:ext>
                        </a:extLst>
                      </p:cNvPr>
                      <p:cNvGrpSpPr/>
                      <p:nvPr/>
                    </p:nvGrpSpPr>
                    <p:grpSpPr>
                      <a:xfrm flipH="1" flipV="1">
                        <a:off x="5881304" y="3756142"/>
                        <a:ext cx="483616" cy="169505"/>
                        <a:chOff x="6418597" y="3477608"/>
                        <a:chExt cx="483266" cy="169382"/>
                      </a:xfrm>
                    </p:grpSpPr>
                    <p:sp>
                      <p:nvSpPr>
                        <p:cNvPr id="126" name="사각형: 둥근 모서리 125">
                          <a:extLst>
                            <a:ext uri="{FF2B5EF4-FFF2-40B4-BE49-F238E27FC236}">
                              <a16:creationId xmlns:a16="http://schemas.microsoft.com/office/drawing/2014/main" id="{76191192-6904-E918-E3D4-33B5ADB93C4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flipV="1">
                          <a:off x="6418597" y="3477608"/>
                          <a:ext cx="483266" cy="169382"/>
                        </a:xfrm>
                        <a:prstGeom prst="roundRect">
                          <a:avLst>
                            <a:gd name="adj" fmla="val 50000"/>
                          </a:avLst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ffectLst/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wrap="none" rtlCol="0" anchor="ctr"/>
                        <a:lstStyle/>
                        <a:p>
                          <a:pPr algn="ctr"/>
                          <a:endParaRPr lang="ko-KR" altLang="en-US" sz="2400" dirty="0"/>
                        </a:p>
                      </p:txBody>
                    </p:sp>
                    <p:sp>
                      <p:nvSpPr>
                        <p:cNvPr id="127" name="TextBox 126">
                          <a:extLst>
                            <a:ext uri="{FF2B5EF4-FFF2-40B4-BE49-F238E27FC236}">
                              <a16:creationId xmlns:a16="http://schemas.microsoft.com/office/drawing/2014/main" id="{E3B396B9-C21D-3322-1130-D61CA2BD2F13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 flipV="1">
                          <a:off x="6557711" y="3495478"/>
                          <a:ext cx="205036" cy="138398"/>
                        </a:xfrm>
                        <a:prstGeom prst="rect">
                          <a:avLst/>
                        </a:prstGeom>
                      </p:spPr>
                      <p:txBody>
                        <a:bodyPr wrap="none" lIns="0" tIns="0" rIns="0" bIns="0" rtlCol="0" anchor="ctr">
                          <a:spAutoFit/>
                        </a:bodyPr>
                        <a:lstStyle>
                          <a:defPPr>
                            <a:defRPr lang="ko-KR"/>
                          </a:defPPr>
                          <a:lvl1pPr algn="ctr">
                            <a:defRPr sz="1300" b="1">
                              <a:ln>
                                <a:solidFill>
                                  <a:schemeClr val="bg1">
                                    <a:alpha val="0"/>
                                  </a:schemeClr>
                                </a:solidFill>
                              </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학교안심 산뜻돋움 M" panose="020B0603000000000000" pitchFamily="50" charset="-127"/>
                              <a:ea typeface="학교안심 산뜻돋움 M" panose="020B0603000000000000" pitchFamily="50" charset="-127"/>
                            </a:defRPr>
                          </a:lvl1pPr>
                        </a:lstStyle>
                        <a:p>
                          <a:r>
                            <a:rPr lang="ko-KR" altLang="en-US" sz="900" dirty="0"/>
                            <a:t>듣기</a:t>
                          </a:r>
                          <a:endParaRPr lang="en-US" altLang="ko-KR" sz="900" dirty="0"/>
                        </a:p>
                      </p:txBody>
                    </p:sp>
                  </p:grpSp>
                  <p:grpSp>
                    <p:nvGrpSpPr>
                      <p:cNvPr id="120" name="그룹 119">
                        <a:extLst>
                          <a:ext uri="{FF2B5EF4-FFF2-40B4-BE49-F238E27FC236}">
                            <a16:creationId xmlns:a16="http://schemas.microsoft.com/office/drawing/2014/main" id="{2E2B1E53-100D-C429-8CC3-C01A1138B1B7}"/>
                          </a:ext>
                        </a:extLst>
                      </p:cNvPr>
                      <p:cNvGrpSpPr/>
                      <p:nvPr/>
                    </p:nvGrpSpPr>
                    <p:grpSpPr>
                      <a:xfrm flipH="1" flipV="1">
                        <a:off x="5835266" y="3959342"/>
                        <a:ext cx="483616" cy="169505"/>
                        <a:chOff x="6418597" y="3477608"/>
                        <a:chExt cx="483266" cy="169382"/>
                      </a:xfrm>
                    </p:grpSpPr>
                    <p:sp>
                      <p:nvSpPr>
                        <p:cNvPr id="124" name="사각형: 둥근 모서리 123">
                          <a:extLst>
                            <a:ext uri="{FF2B5EF4-FFF2-40B4-BE49-F238E27FC236}">
                              <a16:creationId xmlns:a16="http://schemas.microsoft.com/office/drawing/2014/main" id="{E2430FA7-0E74-5795-3A24-EAE90F4E014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flipV="1">
                          <a:off x="6418597" y="3477608"/>
                          <a:ext cx="483266" cy="169382"/>
                        </a:xfrm>
                        <a:prstGeom prst="roundRect">
                          <a:avLst>
                            <a:gd name="adj" fmla="val 50000"/>
                          </a:avLst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ffectLst/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wrap="none" rtlCol="0" anchor="ctr"/>
                        <a:lstStyle/>
                        <a:p>
                          <a:pPr algn="ctr"/>
                          <a:endParaRPr lang="ko-KR" altLang="en-US" sz="2400" dirty="0"/>
                        </a:p>
                      </p:txBody>
                    </p:sp>
                    <p:sp>
                      <p:nvSpPr>
                        <p:cNvPr id="125" name="TextBox 124">
                          <a:extLst>
                            <a:ext uri="{FF2B5EF4-FFF2-40B4-BE49-F238E27FC236}">
                              <a16:creationId xmlns:a16="http://schemas.microsoft.com/office/drawing/2014/main" id="{0E282E6F-4EFB-1372-0A50-1DFCDD5360C1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 flipV="1">
                          <a:off x="6557711" y="3495478"/>
                          <a:ext cx="205036" cy="138398"/>
                        </a:xfrm>
                        <a:prstGeom prst="rect">
                          <a:avLst/>
                        </a:prstGeom>
                      </p:spPr>
                      <p:txBody>
                        <a:bodyPr wrap="none" lIns="0" tIns="0" rIns="0" bIns="0" rtlCol="0" anchor="ctr">
                          <a:spAutoFit/>
                        </a:bodyPr>
                        <a:lstStyle>
                          <a:defPPr>
                            <a:defRPr lang="ko-KR"/>
                          </a:defPPr>
                          <a:lvl1pPr algn="ctr">
                            <a:defRPr sz="1300" b="1">
                              <a:ln>
                                <a:solidFill>
                                  <a:schemeClr val="bg1">
                                    <a:alpha val="0"/>
                                  </a:schemeClr>
                                </a:solidFill>
                              </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학교안심 산뜻돋움 M" panose="020B0603000000000000" pitchFamily="50" charset="-127"/>
                              <a:ea typeface="학교안심 산뜻돋움 M" panose="020B0603000000000000" pitchFamily="50" charset="-127"/>
                            </a:defRPr>
                          </a:lvl1pPr>
                        </a:lstStyle>
                        <a:p>
                          <a:r>
                            <a:rPr lang="ko-KR" altLang="en-US" sz="900" dirty="0"/>
                            <a:t>읽기</a:t>
                          </a:r>
                          <a:endParaRPr lang="en-US" altLang="ko-KR" sz="900" dirty="0"/>
                        </a:p>
                      </p:txBody>
                    </p:sp>
                  </p:grpSp>
                  <p:grpSp>
                    <p:nvGrpSpPr>
                      <p:cNvPr id="121" name="그룹 120">
                        <a:extLst>
                          <a:ext uri="{FF2B5EF4-FFF2-40B4-BE49-F238E27FC236}">
                            <a16:creationId xmlns:a16="http://schemas.microsoft.com/office/drawing/2014/main" id="{E4578292-47C0-0638-1CF7-8D1784915A2F}"/>
                          </a:ext>
                        </a:extLst>
                      </p:cNvPr>
                      <p:cNvGrpSpPr/>
                      <p:nvPr/>
                    </p:nvGrpSpPr>
                    <p:grpSpPr>
                      <a:xfrm flipH="1" flipV="1">
                        <a:off x="5949566" y="4162542"/>
                        <a:ext cx="483616" cy="169505"/>
                        <a:chOff x="6418597" y="3477608"/>
                        <a:chExt cx="483266" cy="169382"/>
                      </a:xfrm>
                    </p:grpSpPr>
                    <p:sp>
                      <p:nvSpPr>
                        <p:cNvPr id="122" name="사각형: 둥근 모서리 121">
                          <a:extLst>
                            <a:ext uri="{FF2B5EF4-FFF2-40B4-BE49-F238E27FC236}">
                              <a16:creationId xmlns:a16="http://schemas.microsoft.com/office/drawing/2014/main" id="{A9FE791D-CCC5-FD2D-F339-4BDB1A01A7D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flipV="1">
                          <a:off x="6418597" y="3477608"/>
                          <a:ext cx="483266" cy="169382"/>
                        </a:xfrm>
                        <a:prstGeom prst="roundRect">
                          <a:avLst>
                            <a:gd name="adj" fmla="val 50000"/>
                          </a:avLst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ffectLst/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wrap="none" rtlCol="0" anchor="ctr"/>
                        <a:lstStyle/>
                        <a:p>
                          <a:pPr algn="ctr"/>
                          <a:endParaRPr lang="ko-KR" altLang="en-US" sz="2400" dirty="0"/>
                        </a:p>
                      </p:txBody>
                    </p:sp>
                    <p:sp>
                      <p:nvSpPr>
                        <p:cNvPr id="123" name="TextBox 122">
                          <a:extLst>
                            <a:ext uri="{FF2B5EF4-FFF2-40B4-BE49-F238E27FC236}">
                              <a16:creationId xmlns:a16="http://schemas.microsoft.com/office/drawing/2014/main" id="{1EC5DD4F-66C0-BC8B-284E-10C8A2F71BCC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 flipV="1">
                          <a:off x="6557711" y="3495478"/>
                          <a:ext cx="205036" cy="138398"/>
                        </a:xfrm>
                        <a:prstGeom prst="rect">
                          <a:avLst/>
                        </a:prstGeom>
                      </p:spPr>
                      <p:txBody>
                        <a:bodyPr wrap="none" lIns="0" tIns="0" rIns="0" bIns="0" rtlCol="0" anchor="ctr">
                          <a:spAutoFit/>
                        </a:bodyPr>
                        <a:lstStyle>
                          <a:defPPr>
                            <a:defRPr lang="ko-KR"/>
                          </a:defPPr>
                          <a:lvl1pPr algn="ctr">
                            <a:defRPr sz="1300" b="1">
                              <a:ln>
                                <a:solidFill>
                                  <a:schemeClr val="bg1">
                                    <a:alpha val="0"/>
                                  </a:schemeClr>
                                </a:solidFill>
                              </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학교안심 산뜻돋움 M" panose="020B0603000000000000" pitchFamily="50" charset="-127"/>
                              <a:ea typeface="학교안심 산뜻돋움 M" panose="020B0603000000000000" pitchFamily="50" charset="-127"/>
                            </a:defRPr>
                          </a:lvl1pPr>
                        </a:lstStyle>
                        <a:p>
                          <a:r>
                            <a:rPr lang="ko-KR" altLang="en-US" sz="900" dirty="0"/>
                            <a:t>보기</a:t>
                          </a:r>
                          <a:endParaRPr lang="en-US" altLang="ko-KR" sz="900" dirty="0"/>
                        </a:p>
                      </p:txBody>
                    </p:sp>
                  </p:grpSp>
                </p:grpSp>
              </p:grpSp>
            </p:grpSp>
          </p:grpSp>
        </p:grpSp>
      </p:grpSp>
    </p:spTree>
    <p:extLst>
      <p:ext uri="{BB962C8B-B14F-4D97-AF65-F5344CB8AC3E}">
        <p14:creationId xmlns:p14="http://schemas.microsoft.com/office/powerpoint/2010/main" val="674840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표 20">
            <a:extLst>
              <a:ext uri="{FF2B5EF4-FFF2-40B4-BE49-F238E27FC236}">
                <a16:creationId xmlns:a16="http://schemas.microsoft.com/office/drawing/2014/main" id="{84B40944-CCDF-5E09-D7E7-870FB7AA98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9884338"/>
              </p:ext>
            </p:extLst>
          </p:nvPr>
        </p:nvGraphicFramePr>
        <p:xfrm>
          <a:off x="431800" y="3866523"/>
          <a:ext cx="8280397" cy="143120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1331888">
                  <a:extLst>
                    <a:ext uri="{9D8B030D-6E8A-4147-A177-3AD203B41FA5}">
                      <a16:colId xmlns:a16="http://schemas.microsoft.com/office/drawing/2014/main" val="2290214814"/>
                    </a:ext>
                  </a:extLst>
                </a:gridCol>
                <a:gridCol w="6948509">
                  <a:extLst>
                    <a:ext uri="{9D8B030D-6E8A-4147-A177-3AD203B41FA5}">
                      <a16:colId xmlns:a16="http://schemas.microsoft.com/office/drawing/2014/main" val="248254846"/>
                    </a:ext>
                  </a:extLst>
                </a:gridCol>
              </a:tblGrid>
              <a:tr h="138541">
                <a:tc>
                  <a:txBody>
                    <a:bodyPr/>
                    <a:lstStyle/>
                    <a:p>
                      <a:pPr marL="76200" marR="0" indent="-7620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영역명</a:t>
                      </a:r>
                    </a:p>
                  </a:txBody>
                  <a:tcPr marL="72000" marR="72000" marT="72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C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rgbClr val="286EB4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76200" marR="0" indent="-7620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영역의</a:t>
                      </a:r>
                      <a:r>
                        <a:rPr lang="en-US" altLang="ko-KR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정의</a:t>
                      </a:r>
                    </a:p>
                  </a:txBody>
                  <a:tcPr marL="72000" marR="72000" marT="72000" marB="36000" anchor="ctr">
                    <a:lnL w="6350" cap="flat" cmpd="sng" algn="ctr">
                      <a:solidFill>
                        <a:srgbClr val="A9C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6EB4">
                        <a:alpha val="1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8344749"/>
                  </a:ext>
                </a:extLst>
              </a:tr>
              <a:tr h="570160">
                <a:tc>
                  <a:txBody>
                    <a:bodyPr/>
                    <a:lstStyle/>
                    <a:p>
                      <a:pPr marL="76200" marR="0" indent="-7620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  <a:cs typeface="+mn-cs"/>
                        </a:rPr>
                        <a:t>이해</a:t>
                      </a:r>
                      <a:r>
                        <a:rPr lang="en-US" altLang="ko-KR" sz="12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  <a:cs typeface="+mn-cs"/>
                        </a:rPr>
                        <a:t>(reception)</a:t>
                      </a:r>
                      <a:endParaRPr lang="ko-KR" altLang="en-US" sz="12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62626"/>
                        </a:solidFill>
                        <a:latin typeface="학교안심 산뜻돋움 M" panose="020B0603000000000000" pitchFamily="50" charset="-127"/>
                        <a:ea typeface="학교안심 산뜻돋움 M" panose="020B0603000000000000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620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ko-KR" altLang="en-US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담화와 글뿐만 아니라 이미지</a:t>
                      </a:r>
                      <a:r>
                        <a:rPr lang="en-US" altLang="ko-KR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동영상 등이 다양하게 결합된 방식으로 제공되는 영어 지식 정보를 </a:t>
                      </a:r>
                      <a:endParaRPr lang="en-US" altLang="ko-KR" sz="11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262626"/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  <a:p>
                      <a:pPr marL="7620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ko-KR" altLang="en-US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처리하고 사용하는 능력 함양</a:t>
                      </a:r>
                      <a:endParaRPr lang="en-US" altLang="ko-KR" sz="11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262626"/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6677198"/>
                  </a:ext>
                </a:extLst>
              </a:tr>
              <a:tr h="570160">
                <a:tc>
                  <a:txBody>
                    <a:bodyPr/>
                    <a:lstStyle/>
                    <a:p>
                      <a:pPr marL="76200" marR="0" indent="-7620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  <a:cs typeface="+mn-cs"/>
                        </a:rPr>
                        <a:t>표현</a:t>
                      </a:r>
                      <a:r>
                        <a:rPr lang="en-US" altLang="ko-KR" sz="12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  <a:cs typeface="+mn-cs"/>
                        </a:rPr>
                        <a:t>(production)</a:t>
                      </a:r>
                      <a:endParaRPr lang="ko-KR" altLang="en-US" sz="12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62626"/>
                        </a:solidFill>
                        <a:latin typeface="학교안심 산뜻돋움 M" panose="020B0603000000000000" pitchFamily="50" charset="-127"/>
                        <a:ea typeface="학교안심 산뜻돋움 M" panose="020B0603000000000000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620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ko-KR" altLang="en-US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다양한 매체를 통해 말</a:t>
                      </a:r>
                      <a:r>
                        <a:rPr lang="en-US" altLang="ko-KR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글</a:t>
                      </a:r>
                      <a:r>
                        <a:rPr lang="en-US" altLang="ko-KR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시청각 이미지 등을 활용하여 자신의 느낌</a:t>
                      </a:r>
                      <a:r>
                        <a:rPr lang="en-US" altLang="ko-KR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생각</a:t>
                      </a:r>
                      <a:r>
                        <a:rPr lang="en-US" altLang="ko-KR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의견 등을 전달하는 능력 함양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0871790"/>
                  </a:ext>
                </a:extLst>
              </a:tr>
            </a:tbl>
          </a:graphicData>
        </a:graphic>
      </p:graphicFrame>
      <p:grpSp>
        <p:nvGrpSpPr>
          <p:cNvPr id="61" name="그룹 60">
            <a:extLst>
              <a:ext uri="{FF2B5EF4-FFF2-40B4-BE49-F238E27FC236}">
                <a16:creationId xmlns:a16="http://schemas.microsoft.com/office/drawing/2014/main" id="{B8094859-060B-3726-E6D8-4ECFC9C1CD58}"/>
              </a:ext>
            </a:extLst>
          </p:cNvPr>
          <p:cNvGrpSpPr/>
          <p:nvPr/>
        </p:nvGrpSpPr>
        <p:grpSpPr>
          <a:xfrm>
            <a:off x="431801" y="3509003"/>
            <a:ext cx="8280396" cy="361137"/>
            <a:chOff x="431801" y="3528053"/>
            <a:chExt cx="8280396" cy="361137"/>
          </a:xfrm>
        </p:grpSpPr>
        <p:sp>
          <p:nvSpPr>
            <p:cNvPr id="62" name="사각형: 둥근 위쪽 모서리 61">
              <a:extLst>
                <a:ext uri="{FF2B5EF4-FFF2-40B4-BE49-F238E27FC236}">
                  <a16:creationId xmlns:a16="http://schemas.microsoft.com/office/drawing/2014/main" id="{333E29CE-DE4A-1BC4-9E05-F7CB1561A71A}"/>
                </a:ext>
              </a:extLst>
            </p:cNvPr>
            <p:cNvSpPr/>
            <p:nvPr/>
          </p:nvSpPr>
          <p:spPr>
            <a:xfrm rot="10800000" flipH="1" flipV="1">
              <a:off x="431801" y="3528053"/>
              <a:ext cx="7668591" cy="361135"/>
            </a:xfrm>
            <a:prstGeom prst="round2SameRect">
              <a:avLst/>
            </a:prstGeom>
            <a:solidFill>
              <a:srgbClr val="286EB4"/>
            </a:solidFill>
            <a:ln w="19050" cap="flat">
              <a:noFill/>
              <a:prstDash val="solid"/>
              <a:miter/>
            </a:ln>
            <a:effectLst/>
          </p:spPr>
          <p:txBody>
            <a:bodyPr wrap="none" rtlCol="0" anchor="ctr">
              <a:noAutofit/>
            </a:bodyPr>
            <a:lstStyle/>
            <a:p>
              <a:endParaRPr lang="ko-KR" altLang="en-US" sz="1050" dirty="0">
                <a:latin typeface="학교안심 산뜻돋움 M" panose="020B0603000000000000" pitchFamily="50" charset="-127"/>
                <a:ea typeface="학교안심 산뜻돋움 M" panose="020B0603000000000000" pitchFamily="50" charset="-127"/>
              </a:endParaRP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DB180235-12FB-A9C3-B2F8-551F88882C47}"/>
                </a:ext>
              </a:extLst>
            </p:cNvPr>
            <p:cNvSpPr txBox="1"/>
            <p:nvPr/>
          </p:nvSpPr>
          <p:spPr>
            <a:xfrm>
              <a:off x="550943" y="3616643"/>
              <a:ext cx="3058530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ko-KR"/>
              </a:defPPr>
              <a:lvl1pPr algn="ctr">
                <a:defRPr sz="14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defRPr>
              </a:lvl1pPr>
            </a:lstStyle>
            <a:p>
              <a:pPr algn="l"/>
              <a:r>
                <a:rPr lang="ko-KR" altLang="en-US" dirty="0"/>
                <a:t>언어사용 목적 중심 교육내용 영역 구성</a:t>
              </a:r>
            </a:p>
          </p:txBody>
        </p:sp>
        <p:sp>
          <p:nvSpPr>
            <p:cNvPr id="64" name="자유형: 도형 63">
              <a:extLst>
                <a:ext uri="{FF2B5EF4-FFF2-40B4-BE49-F238E27FC236}">
                  <a16:creationId xmlns:a16="http://schemas.microsoft.com/office/drawing/2014/main" id="{D2324951-756E-89E7-2F0F-3770078D0F18}"/>
                </a:ext>
              </a:extLst>
            </p:cNvPr>
            <p:cNvSpPr/>
            <p:nvPr/>
          </p:nvSpPr>
          <p:spPr>
            <a:xfrm rot="10800000" flipH="1" flipV="1">
              <a:off x="6516216" y="3528053"/>
              <a:ext cx="2195981" cy="361137"/>
            </a:xfrm>
            <a:custGeom>
              <a:avLst/>
              <a:gdLst>
                <a:gd name="connsiteX0" fmla="*/ 0 w 2045591"/>
                <a:gd name="connsiteY0" fmla="*/ 328242 h 328242"/>
                <a:gd name="connsiteX1" fmla="*/ 236694 w 2045591"/>
                <a:gd name="connsiteY1" fmla="*/ 328242 h 328242"/>
                <a:gd name="connsiteX2" fmla="*/ 279912 w 2045591"/>
                <a:gd name="connsiteY2" fmla="*/ 328242 h 328242"/>
                <a:gd name="connsiteX3" fmla="*/ 408472 w 2045591"/>
                <a:gd name="connsiteY3" fmla="*/ 328242 h 328242"/>
                <a:gd name="connsiteX4" fmla="*/ 516606 w 2045591"/>
                <a:gd name="connsiteY4" fmla="*/ 328242 h 328242"/>
                <a:gd name="connsiteX5" fmla="*/ 645166 w 2045591"/>
                <a:gd name="connsiteY5" fmla="*/ 328242 h 328242"/>
                <a:gd name="connsiteX6" fmla="*/ 688384 w 2045591"/>
                <a:gd name="connsiteY6" fmla="*/ 328242 h 328242"/>
                <a:gd name="connsiteX7" fmla="*/ 925078 w 2045591"/>
                <a:gd name="connsiteY7" fmla="*/ 328242 h 328242"/>
                <a:gd name="connsiteX8" fmla="*/ 992556 w 2045591"/>
                <a:gd name="connsiteY8" fmla="*/ 328242 h 328242"/>
                <a:gd name="connsiteX9" fmla="*/ 1229250 w 2045591"/>
                <a:gd name="connsiteY9" fmla="*/ 328242 h 328242"/>
                <a:gd name="connsiteX10" fmla="*/ 1272469 w 2045591"/>
                <a:gd name="connsiteY10" fmla="*/ 328242 h 328242"/>
                <a:gd name="connsiteX11" fmla="*/ 1313716 w 2045591"/>
                <a:gd name="connsiteY11" fmla="*/ 328242 h 328242"/>
                <a:gd name="connsiteX12" fmla="*/ 1401028 w 2045591"/>
                <a:gd name="connsiteY12" fmla="*/ 328242 h 328242"/>
                <a:gd name="connsiteX13" fmla="*/ 1637722 w 2045591"/>
                <a:gd name="connsiteY13" fmla="*/ 328242 h 328242"/>
                <a:gd name="connsiteX14" fmla="*/ 1680941 w 2045591"/>
                <a:gd name="connsiteY14" fmla="*/ 328242 h 328242"/>
                <a:gd name="connsiteX15" fmla="*/ 1722188 w 2045591"/>
                <a:gd name="connsiteY15" fmla="*/ 328242 h 328242"/>
                <a:gd name="connsiteX16" fmla="*/ 1722188 w 2045591"/>
                <a:gd name="connsiteY16" fmla="*/ 328241 h 328242"/>
                <a:gd name="connsiteX17" fmla="*/ 1765680 w 2045591"/>
                <a:gd name="connsiteY17" fmla="*/ 328241 h 328242"/>
                <a:gd name="connsiteX18" fmla="*/ 1808898 w 2045591"/>
                <a:gd name="connsiteY18" fmla="*/ 328241 h 328242"/>
                <a:gd name="connsiteX19" fmla="*/ 2045591 w 2045591"/>
                <a:gd name="connsiteY19" fmla="*/ 328241 h 328242"/>
                <a:gd name="connsiteX20" fmla="*/ 2030824 w 2045591"/>
                <a:gd name="connsiteY20" fmla="*/ 321054 h 328242"/>
                <a:gd name="connsiteX21" fmla="*/ 2011135 w 2045591"/>
                <a:gd name="connsiteY21" fmla="*/ 309074 h 328242"/>
                <a:gd name="connsiteX22" fmla="*/ 1986523 w 2045591"/>
                <a:gd name="connsiteY22" fmla="*/ 289906 h 328242"/>
                <a:gd name="connsiteX23" fmla="*/ 1956988 w 2045591"/>
                <a:gd name="connsiteY23" fmla="*/ 258760 h 328242"/>
                <a:gd name="connsiteX24" fmla="*/ 1942220 w 2045591"/>
                <a:gd name="connsiteY24" fmla="*/ 239593 h 328242"/>
                <a:gd name="connsiteX25" fmla="*/ 1924992 w 2045591"/>
                <a:gd name="connsiteY25" fmla="*/ 218030 h 328242"/>
                <a:gd name="connsiteX26" fmla="*/ 1907766 w 2045591"/>
                <a:gd name="connsiteY26" fmla="*/ 191675 h 328242"/>
                <a:gd name="connsiteX27" fmla="*/ 1890535 w 2045591"/>
                <a:gd name="connsiteY27" fmla="*/ 160528 h 328242"/>
                <a:gd name="connsiteX28" fmla="*/ 1870846 w 2045591"/>
                <a:gd name="connsiteY28" fmla="*/ 126984 h 328242"/>
                <a:gd name="connsiteX29" fmla="*/ 1853618 w 2045591"/>
                <a:gd name="connsiteY29" fmla="*/ 88650 h 328242"/>
                <a:gd name="connsiteX30" fmla="*/ 1838853 w 2045591"/>
                <a:gd name="connsiteY30" fmla="*/ 59898 h 328242"/>
                <a:gd name="connsiteX31" fmla="*/ 1821622 w 2045591"/>
                <a:gd name="connsiteY31" fmla="*/ 38335 h 328242"/>
                <a:gd name="connsiteX32" fmla="*/ 1804393 w 2045591"/>
                <a:gd name="connsiteY32" fmla="*/ 21563 h 328242"/>
                <a:gd name="connsiteX33" fmla="*/ 1784704 w 2045591"/>
                <a:gd name="connsiteY33" fmla="*/ 11979 h 328242"/>
                <a:gd name="connsiteX34" fmla="*/ 1765013 w 2045591"/>
                <a:gd name="connsiteY34" fmla="*/ 4792 h 328242"/>
                <a:gd name="connsiteX35" fmla="*/ 1745325 w 2045591"/>
                <a:gd name="connsiteY35" fmla="*/ 2397 h 328242"/>
                <a:gd name="connsiteX36" fmla="*/ 1722188 w 2045591"/>
                <a:gd name="connsiteY36" fmla="*/ 895 h 328242"/>
                <a:gd name="connsiteX37" fmla="*/ 1722188 w 2045591"/>
                <a:gd name="connsiteY37" fmla="*/ 1 h 328242"/>
                <a:gd name="connsiteX38" fmla="*/ 1708422 w 2045591"/>
                <a:gd name="connsiteY38" fmla="*/ 1 h 328242"/>
                <a:gd name="connsiteX39" fmla="*/ 1708407 w 2045591"/>
                <a:gd name="connsiteY39" fmla="*/ 0 h 328242"/>
                <a:gd name="connsiteX40" fmla="*/ 1471713 w 2045591"/>
                <a:gd name="connsiteY40" fmla="*/ 0 h 328242"/>
                <a:gd name="connsiteX41" fmla="*/ 1428495 w 2045591"/>
                <a:gd name="connsiteY41" fmla="*/ 0 h 328242"/>
                <a:gd name="connsiteX42" fmla="*/ 1299935 w 2045591"/>
                <a:gd name="connsiteY42" fmla="*/ 0 h 328242"/>
                <a:gd name="connsiteX43" fmla="*/ 1191801 w 2045591"/>
                <a:gd name="connsiteY43" fmla="*/ 0 h 328242"/>
                <a:gd name="connsiteX44" fmla="*/ 1063241 w 2045591"/>
                <a:gd name="connsiteY44" fmla="*/ 0 h 328242"/>
                <a:gd name="connsiteX45" fmla="*/ 1020023 w 2045591"/>
                <a:gd name="connsiteY45" fmla="*/ 0 h 328242"/>
                <a:gd name="connsiteX46" fmla="*/ 783329 w 2045591"/>
                <a:gd name="connsiteY46" fmla="*/ 0 h 328242"/>
                <a:gd name="connsiteX47" fmla="*/ 731876 w 2045591"/>
                <a:gd name="connsiteY47" fmla="*/ 0 h 328242"/>
                <a:gd name="connsiteX48" fmla="*/ 323404 w 2045591"/>
                <a:gd name="connsiteY48" fmla="*/ 0 h 328242"/>
                <a:gd name="connsiteX49" fmla="*/ 323404 w 2045591"/>
                <a:gd name="connsiteY49" fmla="*/ 896 h 328242"/>
                <a:gd name="connsiteX50" fmla="*/ 300267 w 2045591"/>
                <a:gd name="connsiteY50" fmla="*/ 2398 h 328242"/>
                <a:gd name="connsiteX51" fmla="*/ 280579 w 2045591"/>
                <a:gd name="connsiteY51" fmla="*/ 4793 h 328242"/>
                <a:gd name="connsiteX52" fmla="*/ 260888 w 2045591"/>
                <a:gd name="connsiteY52" fmla="*/ 11980 h 328242"/>
                <a:gd name="connsiteX53" fmla="*/ 241199 w 2045591"/>
                <a:gd name="connsiteY53" fmla="*/ 21564 h 328242"/>
                <a:gd name="connsiteX54" fmla="*/ 223969 w 2045591"/>
                <a:gd name="connsiteY54" fmla="*/ 38336 h 328242"/>
                <a:gd name="connsiteX55" fmla="*/ 206740 w 2045591"/>
                <a:gd name="connsiteY55" fmla="*/ 59899 h 328242"/>
                <a:gd name="connsiteX56" fmla="*/ 191974 w 2045591"/>
                <a:gd name="connsiteY56" fmla="*/ 88651 h 328242"/>
                <a:gd name="connsiteX57" fmla="*/ 174746 w 2045591"/>
                <a:gd name="connsiteY57" fmla="*/ 126985 h 328242"/>
                <a:gd name="connsiteX58" fmla="*/ 155056 w 2045591"/>
                <a:gd name="connsiteY58" fmla="*/ 160529 h 328242"/>
                <a:gd name="connsiteX59" fmla="*/ 137827 w 2045591"/>
                <a:gd name="connsiteY59" fmla="*/ 191676 h 328242"/>
                <a:gd name="connsiteX60" fmla="*/ 120599 w 2045591"/>
                <a:gd name="connsiteY60" fmla="*/ 218031 h 328242"/>
                <a:gd name="connsiteX61" fmla="*/ 103371 w 2045591"/>
                <a:gd name="connsiteY61" fmla="*/ 239594 h 328242"/>
                <a:gd name="connsiteX62" fmla="*/ 88604 w 2045591"/>
                <a:gd name="connsiteY62" fmla="*/ 258761 h 328242"/>
                <a:gd name="connsiteX63" fmla="*/ 59070 w 2045591"/>
                <a:gd name="connsiteY63" fmla="*/ 289907 h 328242"/>
                <a:gd name="connsiteX64" fmla="*/ 34457 w 2045591"/>
                <a:gd name="connsiteY64" fmla="*/ 309076 h 328242"/>
                <a:gd name="connsiteX65" fmla="*/ 14767 w 2045591"/>
                <a:gd name="connsiteY65" fmla="*/ 321055 h 328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2045591" h="328242">
                  <a:moveTo>
                    <a:pt x="0" y="328242"/>
                  </a:moveTo>
                  <a:lnTo>
                    <a:pt x="236694" y="328242"/>
                  </a:lnTo>
                  <a:lnTo>
                    <a:pt x="279912" y="328242"/>
                  </a:lnTo>
                  <a:lnTo>
                    <a:pt x="408472" y="328242"/>
                  </a:lnTo>
                  <a:lnTo>
                    <a:pt x="516606" y="328242"/>
                  </a:lnTo>
                  <a:lnTo>
                    <a:pt x="645166" y="328242"/>
                  </a:lnTo>
                  <a:lnTo>
                    <a:pt x="688384" y="328242"/>
                  </a:lnTo>
                  <a:lnTo>
                    <a:pt x="925078" y="328242"/>
                  </a:lnTo>
                  <a:lnTo>
                    <a:pt x="992556" y="328242"/>
                  </a:lnTo>
                  <a:lnTo>
                    <a:pt x="1229250" y="328242"/>
                  </a:lnTo>
                  <a:lnTo>
                    <a:pt x="1272469" y="328242"/>
                  </a:lnTo>
                  <a:lnTo>
                    <a:pt x="1313716" y="328242"/>
                  </a:lnTo>
                  <a:lnTo>
                    <a:pt x="1401028" y="328242"/>
                  </a:lnTo>
                  <a:lnTo>
                    <a:pt x="1637722" y="328242"/>
                  </a:lnTo>
                  <a:lnTo>
                    <a:pt x="1680941" y="328242"/>
                  </a:lnTo>
                  <a:lnTo>
                    <a:pt x="1722188" y="328242"/>
                  </a:lnTo>
                  <a:lnTo>
                    <a:pt x="1722188" y="328241"/>
                  </a:lnTo>
                  <a:lnTo>
                    <a:pt x="1765680" y="328241"/>
                  </a:lnTo>
                  <a:lnTo>
                    <a:pt x="1808898" y="328241"/>
                  </a:lnTo>
                  <a:lnTo>
                    <a:pt x="2045591" y="328241"/>
                  </a:lnTo>
                  <a:lnTo>
                    <a:pt x="2030824" y="321054"/>
                  </a:lnTo>
                  <a:lnTo>
                    <a:pt x="2011135" y="309074"/>
                  </a:lnTo>
                  <a:lnTo>
                    <a:pt x="1986523" y="289906"/>
                  </a:lnTo>
                  <a:lnTo>
                    <a:pt x="1956988" y="258760"/>
                  </a:lnTo>
                  <a:lnTo>
                    <a:pt x="1942220" y="239593"/>
                  </a:lnTo>
                  <a:lnTo>
                    <a:pt x="1924992" y="218030"/>
                  </a:lnTo>
                  <a:lnTo>
                    <a:pt x="1907766" y="191675"/>
                  </a:lnTo>
                  <a:lnTo>
                    <a:pt x="1890535" y="160528"/>
                  </a:lnTo>
                  <a:lnTo>
                    <a:pt x="1870846" y="126984"/>
                  </a:lnTo>
                  <a:lnTo>
                    <a:pt x="1853618" y="88650"/>
                  </a:lnTo>
                  <a:lnTo>
                    <a:pt x="1838853" y="59898"/>
                  </a:lnTo>
                  <a:lnTo>
                    <a:pt x="1821622" y="38335"/>
                  </a:lnTo>
                  <a:lnTo>
                    <a:pt x="1804393" y="21563"/>
                  </a:lnTo>
                  <a:lnTo>
                    <a:pt x="1784704" y="11979"/>
                  </a:lnTo>
                  <a:lnTo>
                    <a:pt x="1765013" y="4792"/>
                  </a:lnTo>
                  <a:lnTo>
                    <a:pt x="1745325" y="2397"/>
                  </a:lnTo>
                  <a:lnTo>
                    <a:pt x="1722188" y="895"/>
                  </a:lnTo>
                  <a:lnTo>
                    <a:pt x="1722188" y="1"/>
                  </a:lnTo>
                  <a:lnTo>
                    <a:pt x="1708422" y="1"/>
                  </a:lnTo>
                  <a:lnTo>
                    <a:pt x="1708407" y="0"/>
                  </a:lnTo>
                  <a:lnTo>
                    <a:pt x="1471713" y="0"/>
                  </a:lnTo>
                  <a:lnTo>
                    <a:pt x="1428495" y="0"/>
                  </a:lnTo>
                  <a:lnTo>
                    <a:pt x="1299935" y="0"/>
                  </a:lnTo>
                  <a:lnTo>
                    <a:pt x="1191801" y="0"/>
                  </a:lnTo>
                  <a:lnTo>
                    <a:pt x="1063241" y="0"/>
                  </a:lnTo>
                  <a:lnTo>
                    <a:pt x="1020023" y="0"/>
                  </a:lnTo>
                  <a:lnTo>
                    <a:pt x="783329" y="0"/>
                  </a:lnTo>
                  <a:lnTo>
                    <a:pt x="731876" y="0"/>
                  </a:lnTo>
                  <a:lnTo>
                    <a:pt x="323404" y="0"/>
                  </a:lnTo>
                  <a:lnTo>
                    <a:pt x="323404" y="896"/>
                  </a:lnTo>
                  <a:lnTo>
                    <a:pt x="300267" y="2398"/>
                  </a:lnTo>
                  <a:lnTo>
                    <a:pt x="280579" y="4793"/>
                  </a:lnTo>
                  <a:lnTo>
                    <a:pt x="260888" y="11980"/>
                  </a:lnTo>
                  <a:lnTo>
                    <a:pt x="241199" y="21564"/>
                  </a:lnTo>
                  <a:lnTo>
                    <a:pt x="223969" y="38336"/>
                  </a:lnTo>
                  <a:lnTo>
                    <a:pt x="206740" y="59899"/>
                  </a:lnTo>
                  <a:lnTo>
                    <a:pt x="191974" y="88651"/>
                  </a:lnTo>
                  <a:lnTo>
                    <a:pt x="174746" y="126985"/>
                  </a:lnTo>
                  <a:lnTo>
                    <a:pt x="155056" y="160529"/>
                  </a:lnTo>
                  <a:lnTo>
                    <a:pt x="137827" y="191676"/>
                  </a:lnTo>
                  <a:lnTo>
                    <a:pt x="120599" y="218031"/>
                  </a:lnTo>
                  <a:lnTo>
                    <a:pt x="103371" y="239594"/>
                  </a:lnTo>
                  <a:lnTo>
                    <a:pt x="88604" y="258761"/>
                  </a:lnTo>
                  <a:lnTo>
                    <a:pt x="59070" y="289907"/>
                  </a:lnTo>
                  <a:lnTo>
                    <a:pt x="34457" y="309076"/>
                  </a:lnTo>
                  <a:lnTo>
                    <a:pt x="14767" y="321055"/>
                  </a:lnTo>
                  <a:close/>
                </a:path>
              </a:pathLst>
            </a:custGeom>
            <a:solidFill>
              <a:srgbClr val="286EB4"/>
            </a:solidFill>
            <a:ln w="19050" cap="flat">
              <a:noFill/>
              <a:prstDash val="solid"/>
              <a:miter/>
            </a:ln>
            <a:effectLst/>
          </p:spPr>
          <p:txBody>
            <a:bodyPr wrap="none" rtlCol="0" anchor="ctr">
              <a:noAutofit/>
            </a:bodyPr>
            <a:lstStyle/>
            <a:p>
              <a:endParaRPr lang="ko-KR" altLang="en-US" sz="1050" dirty="0">
                <a:latin typeface="학교안심 산뜻돋움 M" panose="020B0603000000000000" pitchFamily="50" charset="-127"/>
                <a:ea typeface="학교안심 산뜻돋움 M" panose="020B0603000000000000" pitchFamily="50" charset="-127"/>
              </a:endParaRPr>
            </a:p>
          </p:txBody>
        </p:sp>
      </p:grpSp>
      <p:grpSp>
        <p:nvGrpSpPr>
          <p:cNvPr id="65" name="그룹 64">
            <a:extLst>
              <a:ext uri="{FF2B5EF4-FFF2-40B4-BE49-F238E27FC236}">
                <a16:creationId xmlns:a16="http://schemas.microsoft.com/office/drawing/2014/main" id="{B39489CE-8574-9AF1-5399-10AC5AEC4F34}"/>
              </a:ext>
            </a:extLst>
          </p:cNvPr>
          <p:cNvGrpSpPr/>
          <p:nvPr/>
        </p:nvGrpSpPr>
        <p:grpSpPr>
          <a:xfrm>
            <a:off x="431799" y="5424160"/>
            <a:ext cx="7939771" cy="665489"/>
            <a:chOff x="431799" y="5424160"/>
            <a:chExt cx="7939771" cy="665489"/>
          </a:xfrm>
        </p:grpSpPr>
        <p:grpSp>
          <p:nvGrpSpPr>
            <p:cNvPr id="66" name="그룹 65">
              <a:extLst>
                <a:ext uri="{FF2B5EF4-FFF2-40B4-BE49-F238E27FC236}">
                  <a16:creationId xmlns:a16="http://schemas.microsoft.com/office/drawing/2014/main" id="{8836A649-E8CF-8C5E-A5FC-DD531BF731A4}"/>
                </a:ext>
              </a:extLst>
            </p:cNvPr>
            <p:cNvGrpSpPr/>
            <p:nvPr/>
          </p:nvGrpSpPr>
          <p:grpSpPr>
            <a:xfrm>
              <a:off x="431799" y="5904166"/>
              <a:ext cx="4488091" cy="185483"/>
              <a:chOff x="10080312" y="2148792"/>
              <a:chExt cx="4468322" cy="184666"/>
            </a:xfrm>
          </p:grpSpPr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FE9029C7-256D-66A2-8F87-0542B9261D80}"/>
                  </a:ext>
                </a:extLst>
              </p:cNvPr>
              <p:cNvSpPr txBox="1"/>
              <p:nvPr/>
            </p:nvSpPr>
            <p:spPr>
              <a:xfrm>
                <a:off x="10294264" y="2148792"/>
                <a:ext cx="4254370" cy="184666"/>
              </a:xfrm>
              <a:prstGeom prst="rect">
                <a:avLst/>
              </a:prstGeom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성취 기준 해설과 교수학습 및 평가의 방향에 </a:t>
                </a:r>
                <a:r>
                  <a:rPr lang="ko-KR" altLang="en-US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rgbClr val="E11D68"/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언어 통합 교육</a:t>
                </a:r>
                <a:r>
                  <a:rPr lang="ko-KR" altLang="en-US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rgbClr val="D60000"/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 </a:t>
                </a:r>
                <a:r>
                  <a:rPr lang="ko-KR" altLang="en-US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강조 </a:t>
                </a:r>
              </a:p>
            </p:txBody>
          </p:sp>
          <p:grpSp>
            <p:nvGrpSpPr>
              <p:cNvPr id="73" name="그룹 72">
                <a:extLst>
                  <a:ext uri="{FF2B5EF4-FFF2-40B4-BE49-F238E27FC236}">
                    <a16:creationId xmlns:a16="http://schemas.microsoft.com/office/drawing/2014/main" id="{4E626A35-CC91-3A6D-D1D6-3C2795C2BA6F}"/>
                  </a:ext>
                </a:extLst>
              </p:cNvPr>
              <p:cNvGrpSpPr/>
              <p:nvPr/>
            </p:nvGrpSpPr>
            <p:grpSpPr>
              <a:xfrm>
                <a:off x="10080312" y="2168970"/>
                <a:ext cx="144311" cy="144311"/>
                <a:chOff x="9536821" y="1855939"/>
                <a:chExt cx="144016" cy="144016"/>
              </a:xfrm>
            </p:grpSpPr>
            <p:sp>
              <p:nvSpPr>
                <p:cNvPr id="74" name="그래픽 64">
                  <a:extLst>
                    <a:ext uri="{FF2B5EF4-FFF2-40B4-BE49-F238E27FC236}">
                      <a16:creationId xmlns:a16="http://schemas.microsoft.com/office/drawing/2014/main" id="{8C1B6F7F-1225-A444-5C75-6B9F38F303E1}"/>
                    </a:ext>
                  </a:extLst>
                </p:cNvPr>
                <p:cNvSpPr/>
                <p:nvPr/>
              </p:nvSpPr>
              <p:spPr>
                <a:xfrm>
                  <a:off x="9536821" y="1855939"/>
                  <a:ext cx="144016" cy="144016"/>
                </a:xfrm>
                <a:prstGeom prst="roundRect">
                  <a:avLst/>
                </a:prstGeom>
                <a:solidFill>
                  <a:schemeClr val="bg1"/>
                </a:solidFill>
                <a:ln w="0" cap="flat">
                  <a:noFill/>
                  <a:prstDash val="solid"/>
                  <a:miter/>
                </a:ln>
              </p:spPr>
              <p:txBody>
                <a:bodyPr wrap="none" rtlCol="0" anchor="ctr"/>
                <a:lstStyle/>
                <a:p>
                  <a:endParaRPr lang="ko-KR" altLang="en-US" dirty="0"/>
                </a:p>
              </p:txBody>
            </p:sp>
            <p:sp>
              <p:nvSpPr>
                <p:cNvPr id="75" name="그래픽 64">
                  <a:extLst>
                    <a:ext uri="{FF2B5EF4-FFF2-40B4-BE49-F238E27FC236}">
                      <a16:creationId xmlns:a16="http://schemas.microsoft.com/office/drawing/2014/main" id="{6774E532-937D-241C-2FA0-271CB7DC7259}"/>
                    </a:ext>
                  </a:extLst>
                </p:cNvPr>
                <p:cNvSpPr/>
                <p:nvPr/>
              </p:nvSpPr>
              <p:spPr>
                <a:xfrm>
                  <a:off x="9536821" y="1855939"/>
                  <a:ext cx="144016" cy="144016"/>
                </a:xfrm>
                <a:custGeom>
                  <a:avLst/>
                  <a:gdLst>
                    <a:gd name="connsiteX0" fmla="*/ 289338 w 321950"/>
                    <a:gd name="connsiteY0" fmla="*/ 0 h 321950"/>
                    <a:gd name="connsiteX1" fmla="*/ 32612 w 321950"/>
                    <a:gd name="connsiteY1" fmla="*/ 0 h 321950"/>
                    <a:gd name="connsiteX2" fmla="*/ 0 w 321950"/>
                    <a:gd name="connsiteY2" fmla="*/ 32612 h 321950"/>
                    <a:gd name="connsiteX3" fmla="*/ 0 w 321950"/>
                    <a:gd name="connsiteY3" fmla="*/ 289338 h 321950"/>
                    <a:gd name="connsiteX4" fmla="*/ 32612 w 321950"/>
                    <a:gd name="connsiteY4" fmla="*/ 321950 h 321950"/>
                    <a:gd name="connsiteX5" fmla="*/ 289338 w 321950"/>
                    <a:gd name="connsiteY5" fmla="*/ 321950 h 321950"/>
                    <a:gd name="connsiteX6" fmla="*/ 321950 w 321950"/>
                    <a:gd name="connsiteY6" fmla="*/ 289338 h 321950"/>
                    <a:gd name="connsiteX7" fmla="*/ 321950 w 321950"/>
                    <a:gd name="connsiteY7" fmla="*/ 32612 h 321950"/>
                    <a:gd name="connsiteX8" fmla="*/ 289338 w 321950"/>
                    <a:gd name="connsiteY8" fmla="*/ 0 h 321950"/>
                    <a:gd name="connsiteX9" fmla="*/ 265793 w 321950"/>
                    <a:gd name="connsiteY9" fmla="*/ 116655 h 321950"/>
                    <a:gd name="connsiteX10" fmla="*/ 166883 w 321950"/>
                    <a:gd name="connsiteY10" fmla="*/ 240184 h 321950"/>
                    <a:gd name="connsiteX11" fmla="*/ 142220 w 321950"/>
                    <a:gd name="connsiteY11" fmla="*/ 252043 h 321950"/>
                    <a:gd name="connsiteX12" fmla="*/ 123229 w 321950"/>
                    <a:gd name="connsiteY12" fmla="*/ 245684 h 321950"/>
                    <a:gd name="connsiteX13" fmla="*/ 57533 w 321950"/>
                    <a:gd name="connsiteY13" fmla="*/ 196143 h 321950"/>
                    <a:gd name="connsiteX14" fmla="*/ 51345 w 321950"/>
                    <a:gd name="connsiteY14" fmla="*/ 151931 h 321950"/>
                    <a:gd name="connsiteX15" fmla="*/ 95558 w 321950"/>
                    <a:gd name="connsiteY15" fmla="*/ 145743 h 321950"/>
                    <a:gd name="connsiteX16" fmla="*/ 136763 w 321950"/>
                    <a:gd name="connsiteY16" fmla="*/ 176808 h 321950"/>
                    <a:gd name="connsiteX17" fmla="*/ 216467 w 321950"/>
                    <a:gd name="connsiteY17" fmla="*/ 77211 h 321950"/>
                    <a:gd name="connsiteX18" fmla="*/ 260894 w 321950"/>
                    <a:gd name="connsiteY18" fmla="*/ 72313 h 321950"/>
                    <a:gd name="connsiteX19" fmla="*/ 265793 w 321950"/>
                    <a:gd name="connsiteY19" fmla="*/ 116698 h 321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321950" h="321950">
                      <a:moveTo>
                        <a:pt x="289338" y="0"/>
                      </a:moveTo>
                      <a:lnTo>
                        <a:pt x="32612" y="0"/>
                      </a:lnTo>
                      <a:cubicBezTo>
                        <a:pt x="14609" y="0"/>
                        <a:pt x="0" y="14566"/>
                        <a:pt x="0" y="32612"/>
                      </a:cubicBezTo>
                      <a:lnTo>
                        <a:pt x="0" y="289338"/>
                      </a:lnTo>
                      <a:cubicBezTo>
                        <a:pt x="0" y="307342"/>
                        <a:pt x="14609" y="321950"/>
                        <a:pt x="32612" y="321950"/>
                      </a:cubicBezTo>
                      <a:lnTo>
                        <a:pt x="289338" y="321950"/>
                      </a:lnTo>
                      <a:cubicBezTo>
                        <a:pt x="307342" y="321950"/>
                        <a:pt x="321950" y="307342"/>
                        <a:pt x="321950" y="289338"/>
                      </a:cubicBezTo>
                      <a:lnTo>
                        <a:pt x="321950" y="32612"/>
                      </a:lnTo>
                      <a:cubicBezTo>
                        <a:pt x="321950" y="14609"/>
                        <a:pt x="307342" y="0"/>
                        <a:pt x="289338" y="0"/>
                      </a:cubicBezTo>
                      <a:close/>
                      <a:moveTo>
                        <a:pt x="265793" y="116655"/>
                      </a:moveTo>
                      <a:lnTo>
                        <a:pt x="166883" y="240184"/>
                      </a:lnTo>
                      <a:cubicBezTo>
                        <a:pt x="160653" y="247961"/>
                        <a:pt x="151501" y="252043"/>
                        <a:pt x="142220" y="252043"/>
                      </a:cubicBezTo>
                      <a:cubicBezTo>
                        <a:pt x="135603" y="252043"/>
                        <a:pt x="128900" y="249981"/>
                        <a:pt x="123229" y="245684"/>
                      </a:cubicBezTo>
                      <a:lnTo>
                        <a:pt x="57533" y="196143"/>
                      </a:lnTo>
                      <a:cubicBezTo>
                        <a:pt x="43611" y="185660"/>
                        <a:pt x="40861" y="165852"/>
                        <a:pt x="51345" y="151931"/>
                      </a:cubicBezTo>
                      <a:cubicBezTo>
                        <a:pt x="61872" y="138009"/>
                        <a:pt x="81637" y="135217"/>
                        <a:pt x="95558" y="145743"/>
                      </a:cubicBezTo>
                      <a:lnTo>
                        <a:pt x="136763" y="176808"/>
                      </a:lnTo>
                      <a:lnTo>
                        <a:pt x="216467" y="77211"/>
                      </a:lnTo>
                      <a:cubicBezTo>
                        <a:pt x="227380" y="63634"/>
                        <a:pt x="247231" y="61400"/>
                        <a:pt x="260894" y="72313"/>
                      </a:cubicBezTo>
                      <a:cubicBezTo>
                        <a:pt x="274515" y="83227"/>
                        <a:pt x="276706" y="103120"/>
                        <a:pt x="265793" y="116698"/>
                      </a:cubicBezTo>
                      <a:close/>
                    </a:path>
                  </a:pathLst>
                </a:custGeom>
                <a:solidFill>
                  <a:srgbClr val="286EB4"/>
                </a:solidFill>
                <a:ln w="0" cap="flat">
                  <a:noFill/>
                  <a:prstDash val="solid"/>
                  <a:miter/>
                </a:ln>
              </p:spPr>
              <p:txBody>
                <a:bodyPr wrap="none" rtlCol="0" anchor="ctr"/>
                <a:lstStyle/>
                <a:p>
                  <a:endParaRPr lang="ko-KR" altLang="en-US" dirty="0"/>
                </a:p>
              </p:txBody>
            </p:sp>
          </p:grpSp>
        </p:grpSp>
        <p:grpSp>
          <p:nvGrpSpPr>
            <p:cNvPr id="67" name="그룹 66">
              <a:extLst>
                <a:ext uri="{FF2B5EF4-FFF2-40B4-BE49-F238E27FC236}">
                  <a16:creationId xmlns:a16="http://schemas.microsoft.com/office/drawing/2014/main" id="{B21DD9C4-F29D-2A0A-75E1-6CDD1EC184A7}"/>
                </a:ext>
              </a:extLst>
            </p:cNvPr>
            <p:cNvGrpSpPr/>
            <p:nvPr/>
          </p:nvGrpSpPr>
          <p:grpSpPr>
            <a:xfrm>
              <a:off x="431799" y="5424160"/>
              <a:ext cx="7939771" cy="369332"/>
              <a:chOff x="10080312" y="2148792"/>
              <a:chExt cx="7904798" cy="367705"/>
            </a:xfrm>
          </p:grpSpPr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C7B5E35D-05DC-BF54-3A5C-AFB1DB78DC1E}"/>
                  </a:ext>
                </a:extLst>
              </p:cNvPr>
              <p:cNvSpPr txBox="1"/>
              <p:nvPr/>
            </p:nvSpPr>
            <p:spPr>
              <a:xfrm>
                <a:off x="10294264" y="2148792"/>
                <a:ext cx="7690846" cy="367705"/>
              </a:xfrm>
              <a:prstGeom prst="rect">
                <a:avLst/>
              </a:prstGeom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각 영역은 독자적으로 작동할 뿐만 아니라 두 영역이 결합되어 영어 사용자 간 상호작용 </a:t>
                </a:r>
                <a:r>
                  <a:rPr lang="en-US" altLang="ko-KR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(interpersonal interaction) </a:t>
                </a:r>
                <a:r>
                  <a:rPr lang="ko-KR" altLang="en-US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형태로도 </a:t>
                </a:r>
              </a:p>
              <a:p>
                <a:r>
                  <a:rPr lang="ko-KR" altLang="en-US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작동하므로</a:t>
                </a:r>
                <a:r>
                  <a:rPr lang="en-US" altLang="ko-KR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, </a:t>
                </a:r>
                <a:r>
                  <a:rPr lang="ko-KR" altLang="en-US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rgbClr val="E11D68"/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영역별 및 영역 간 통합 학습</a:t>
                </a:r>
                <a:r>
                  <a:rPr lang="ko-KR" altLang="en-US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을 지향</a:t>
                </a:r>
              </a:p>
            </p:txBody>
          </p:sp>
          <p:grpSp>
            <p:nvGrpSpPr>
              <p:cNvPr id="69" name="그룹 68">
                <a:extLst>
                  <a:ext uri="{FF2B5EF4-FFF2-40B4-BE49-F238E27FC236}">
                    <a16:creationId xmlns:a16="http://schemas.microsoft.com/office/drawing/2014/main" id="{B9FB7DCC-100A-CED1-4BDD-FC11FBE59D57}"/>
                  </a:ext>
                </a:extLst>
              </p:cNvPr>
              <p:cNvGrpSpPr/>
              <p:nvPr/>
            </p:nvGrpSpPr>
            <p:grpSpPr>
              <a:xfrm>
                <a:off x="10080312" y="2168970"/>
                <a:ext cx="144311" cy="144311"/>
                <a:chOff x="9536821" y="1855939"/>
                <a:chExt cx="144016" cy="144016"/>
              </a:xfrm>
            </p:grpSpPr>
            <p:sp>
              <p:nvSpPr>
                <p:cNvPr id="70" name="그래픽 64">
                  <a:extLst>
                    <a:ext uri="{FF2B5EF4-FFF2-40B4-BE49-F238E27FC236}">
                      <a16:creationId xmlns:a16="http://schemas.microsoft.com/office/drawing/2014/main" id="{38E18E30-4456-2036-0D9E-2101956F8F1D}"/>
                    </a:ext>
                  </a:extLst>
                </p:cNvPr>
                <p:cNvSpPr/>
                <p:nvPr/>
              </p:nvSpPr>
              <p:spPr>
                <a:xfrm>
                  <a:off x="9536821" y="1855939"/>
                  <a:ext cx="144016" cy="144016"/>
                </a:xfrm>
                <a:prstGeom prst="roundRect">
                  <a:avLst/>
                </a:prstGeom>
                <a:solidFill>
                  <a:schemeClr val="bg1"/>
                </a:solidFill>
                <a:ln w="0" cap="flat">
                  <a:noFill/>
                  <a:prstDash val="solid"/>
                  <a:miter/>
                </a:ln>
              </p:spPr>
              <p:txBody>
                <a:bodyPr wrap="none" rtlCol="0" anchor="ctr"/>
                <a:lstStyle/>
                <a:p>
                  <a:endParaRPr lang="ko-KR" altLang="en-US" dirty="0"/>
                </a:p>
              </p:txBody>
            </p:sp>
            <p:sp>
              <p:nvSpPr>
                <p:cNvPr id="71" name="그래픽 64">
                  <a:extLst>
                    <a:ext uri="{FF2B5EF4-FFF2-40B4-BE49-F238E27FC236}">
                      <a16:creationId xmlns:a16="http://schemas.microsoft.com/office/drawing/2014/main" id="{BFC2A46F-B551-B16D-8EEA-709A00FE89FB}"/>
                    </a:ext>
                  </a:extLst>
                </p:cNvPr>
                <p:cNvSpPr/>
                <p:nvPr/>
              </p:nvSpPr>
              <p:spPr>
                <a:xfrm>
                  <a:off x="9536821" y="1855939"/>
                  <a:ext cx="144016" cy="144016"/>
                </a:xfrm>
                <a:custGeom>
                  <a:avLst/>
                  <a:gdLst>
                    <a:gd name="connsiteX0" fmla="*/ 289338 w 321950"/>
                    <a:gd name="connsiteY0" fmla="*/ 0 h 321950"/>
                    <a:gd name="connsiteX1" fmla="*/ 32612 w 321950"/>
                    <a:gd name="connsiteY1" fmla="*/ 0 h 321950"/>
                    <a:gd name="connsiteX2" fmla="*/ 0 w 321950"/>
                    <a:gd name="connsiteY2" fmla="*/ 32612 h 321950"/>
                    <a:gd name="connsiteX3" fmla="*/ 0 w 321950"/>
                    <a:gd name="connsiteY3" fmla="*/ 289338 h 321950"/>
                    <a:gd name="connsiteX4" fmla="*/ 32612 w 321950"/>
                    <a:gd name="connsiteY4" fmla="*/ 321950 h 321950"/>
                    <a:gd name="connsiteX5" fmla="*/ 289338 w 321950"/>
                    <a:gd name="connsiteY5" fmla="*/ 321950 h 321950"/>
                    <a:gd name="connsiteX6" fmla="*/ 321950 w 321950"/>
                    <a:gd name="connsiteY6" fmla="*/ 289338 h 321950"/>
                    <a:gd name="connsiteX7" fmla="*/ 321950 w 321950"/>
                    <a:gd name="connsiteY7" fmla="*/ 32612 h 321950"/>
                    <a:gd name="connsiteX8" fmla="*/ 289338 w 321950"/>
                    <a:gd name="connsiteY8" fmla="*/ 0 h 321950"/>
                    <a:gd name="connsiteX9" fmla="*/ 265793 w 321950"/>
                    <a:gd name="connsiteY9" fmla="*/ 116655 h 321950"/>
                    <a:gd name="connsiteX10" fmla="*/ 166883 w 321950"/>
                    <a:gd name="connsiteY10" fmla="*/ 240184 h 321950"/>
                    <a:gd name="connsiteX11" fmla="*/ 142220 w 321950"/>
                    <a:gd name="connsiteY11" fmla="*/ 252043 h 321950"/>
                    <a:gd name="connsiteX12" fmla="*/ 123229 w 321950"/>
                    <a:gd name="connsiteY12" fmla="*/ 245684 h 321950"/>
                    <a:gd name="connsiteX13" fmla="*/ 57533 w 321950"/>
                    <a:gd name="connsiteY13" fmla="*/ 196143 h 321950"/>
                    <a:gd name="connsiteX14" fmla="*/ 51345 w 321950"/>
                    <a:gd name="connsiteY14" fmla="*/ 151931 h 321950"/>
                    <a:gd name="connsiteX15" fmla="*/ 95558 w 321950"/>
                    <a:gd name="connsiteY15" fmla="*/ 145743 h 321950"/>
                    <a:gd name="connsiteX16" fmla="*/ 136763 w 321950"/>
                    <a:gd name="connsiteY16" fmla="*/ 176808 h 321950"/>
                    <a:gd name="connsiteX17" fmla="*/ 216467 w 321950"/>
                    <a:gd name="connsiteY17" fmla="*/ 77211 h 321950"/>
                    <a:gd name="connsiteX18" fmla="*/ 260894 w 321950"/>
                    <a:gd name="connsiteY18" fmla="*/ 72313 h 321950"/>
                    <a:gd name="connsiteX19" fmla="*/ 265793 w 321950"/>
                    <a:gd name="connsiteY19" fmla="*/ 116698 h 321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321950" h="321950">
                      <a:moveTo>
                        <a:pt x="289338" y="0"/>
                      </a:moveTo>
                      <a:lnTo>
                        <a:pt x="32612" y="0"/>
                      </a:lnTo>
                      <a:cubicBezTo>
                        <a:pt x="14609" y="0"/>
                        <a:pt x="0" y="14566"/>
                        <a:pt x="0" y="32612"/>
                      </a:cubicBezTo>
                      <a:lnTo>
                        <a:pt x="0" y="289338"/>
                      </a:lnTo>
                      <a:cubicBezTo>
                        <a:pt x="0" y="307342"/>
                        <a:pt x="14609" y="321950"/>
                        <a:pt x="32612" y="321950"/>
                      </a:cubicBezTo>
                      <a:lnTo>
                        <a:pt x="289338" y="321950"/>
                      </a:lnTo>
                      <a:cubicBezTo>
                        <a:pt x="307342" y="321950"/>
                        <a:pt x="321950" y="307342"/>
                        <a:pt x="321950" y="289338"/>
                      </a:cubicBezTo>
                      <a:lnTo>
                        <a:pt x="321950" y="32612"/>
                      </a:lnTo>
                      <a:cubicBezTo>
                        <a:pt x="321950" y="14609"/>
                        <a:pt x="307342" y="0"/>
                        <a:pt x="289338" y="0"/>
                      </a:cubicBezTo>
                      <a:close/>
                      <a:moveTo>
                        <a:pt x="265793" y="116655"/>
                      </a:moveTo>
                      <a:lnTo>
                        <a:pt x="166883" y="240184"/>
                      </a:lnTo>
                      <a:cubicBezTo>
                        <a:pt x="160653" y="247961"/>
                        <a:pt x="151501" y="252043"/>
                        <a:pt x="142220" y="252043"/>
                      </a:cubicBezTo>
                      <a:cubicBezTo>
                        <a:pt x="135603" y="252043"/>
                        <a:pt x="128900" y="249981"/>
                        <a:pt x="123229" y="245684"/>
                      </a:cubicBezTo>
                      <a:lnTo>
                        <a:pt x="57533" y="196143"/>
                      </a:lnTo>
                      <a:cubicBezTo>
                        <a:pt x="43611" y="185660"/>
                        <a:pt x="40861" y="165852"/>
                        <a:pt x="51345" y="151931"/>
                      </a:cubicBezTo>
                      <a:cubicBezTo>
                        <a:pt x="61872" y="138009"/>
                        <a:pt x="81637" y="135217"/>
                        <a:pt x="95558" y="145743"/>
                      </a:cubicBezTo>
                      <a:lnTo>
                        <a:pt x="136763" y="176808"/>
                      </a:lnTo>
                      <a:lnTo>
                        <a:pt x="216467" y="77211"/>
                      </a:lnTo>
                      <a:cubicBezTo>
                        <a:pt x="227380" y="63634"/>
                        <a:pt x="247231" y="61400"/>
                        <a:pt x="260894" y="72313"/>
                      </a:cubicBezTo>
                      <a:cubicBezTo>
                        <a:pt x="274515" y="83227"/>
                        <a:pt x="276706" y="103120"/>
                        <a:pt x="265793" y="116698"/>
                      </a:cubicBezTo>
                      <a:close/>
                    </a:path>
                  </a:pathLst>
                </a:custGeom>
                <a:solidFill>
                  <a:srgbClr val="286EB4"/>
                </a:solidFill>
                <a:ln w="0" cap="flat">
                  <a:noFill/>
                  <a:prstDash val="solid"/>
                  <a:miter/>
                </a:ln>
              </p:spPr>
              <p:txBody>
                <a:bodyPr wrap="none" rtlCol="0" anchor="ctr"/>
                <a:lstStyle/>
                <a:p>
                  <a:endParaRPr lang="ko-KR" altLang="en-US" dirty="0"/>
                </a:p>
              </p:txBody>
            </p:sp>
          </p:grpSp>
        </p:grpSp>
      </p:grpSp>
      <p:grpSp>
        <p:nvGrpSpPr>
          <p:cNvPr id="76" name="그룹 75">
            <a:extLst>
              <a:ext uri="{FF2B5EF4-FFF2-40B4-BE49-F238E27FC236}">
                <a16:creationId xmlns:a16="http://schemas.microsoft.com/office/drawing/2014/main" id="{B7376E45-AA94-EAE2-00BF-356E9EEA0E67}"/>
              </a:ext>
            </a:extLst>
          </p:cNvPr>
          <p:cNvGrpSpPr/>
          <p:nvPr/>
        </p:nvGrpSpPr>
        <p:grpSpPr>
          <a:xfrm>
            <a:off x="363474" y="269992"/>
            <a:ext cx="4206280" cy="605939"/>
            <a:chOff x="363474" y="269992"/>
            <a:chExt cx="4206280" cy="605939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D0AA02D0-784E-1FC4-58A7-594CDFAA0678}"/>
                </a:ext>
              </a:extLst>
            </p:cNvPr>
            <p:cNvSpPr txBox="1"/>
            <p:nvPr/>
          </p:nvSpPr>
          <p:spPr>
            <a:xfrm>
              <a:off x="363474" y="491210"/>
              <a:ext cx="4206280" cy="3847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영어과 교육과정의 내용체계표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96E78BC5-4726-28EF-2E10-06D57A25E373}"/>
                </a:ext>
              </a:extLst>
            </p:cNvPr>
            <p:cNvSpPr txBox="1"/>
            <p:nvPr/>
          </p:nvSpPr>
          <p:spPr>
            <a:xfrm>
              <a:off x="363474" y="269992"/>
              <a:ext cx="1806585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>
              <a:defPPr>
                <a:defRPr lang="ko-KR"/>
              </a:defPPr>
              <a:lvl1pPr>
                <a:defRPr sz="10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286EB4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defRPr>
              </a:lvl1pPr>
            </a:lstStyle>
            <a:p>
              <a:r>
                <a:rPr lang="en-US" altLang="ko-KR" dirty="0"/>
                <a:t>2022 </a:t>
              </a:r>
              <a:r>
                <a:rPr lang="ko-KR" altLang="en-US" dirty="0"/>
                <a:t>개정 교육과정 연수자료 </a:t>
              </a:r>
            </a:p>
          </p:txBody>
        </p:sp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DCF49ACF-4F61-7F4F-1A3F-50A29B673028}"/>
              </a:ext>
            </a:extLst>
          </p:cNvPr>
          <p:cNvGrpSpPr/>
          <p:nvPr/>
        </p:nvGrpSpPr>
        <p:grpSpPr>
          <a:xfrm>
            <a:off x="431801" y="1178730"/>
            <a:ext cx="8280398" cy="2084146"/>
            <a:chOff x="431801" y="1178730"/>
            <a:chExt cx="8280398" cy="2084146"/>
          </a:xfrm>
        </p:grpSpPr>
        <p:grpSp>
          <p:nvGrpSpPr>
            <p:cNvPr id="33" name="그룹 32">
              <a:extLst>
                <a:ext uri="{FF2B5EF4-FFF2-40B4-BE49-F238E27FC236}">
                  <a16:creationId xmlns:a16="http://schemas.microsoft.com/office/drawing/2014/main" id="{1675ECC2-9D8D-6793-6E18-E67789E1C77C}"/>
                </a:ext>
              </a:extLst>
            </p:cNvPr>
            <p:cNvGrpSpPr/>
            <p:nvPr/>
          </p:nvGrpSpPr>
          <p:grpSpPr>
            <a:xfrm>
              <a:off x="431801" y="1428285"/>
              <a:ext cx="4135212" cy="1834591"/>
              <a:chOff x="414337" y="1345362"/>
              <a:chExt cx="4926421" cy="2207464"/>
            </a:xfrm>
            <a:solidFill>
              <a:srgbClr val="019E95"/>
            </a:solidFill>
          </p:grpSpPr>
          <p:sp>
            <p:nvSpPr>
              <p:cNvPr id="59" name="자유형: 도형 58">
                <a:extLst>
                  <a:ext uri="{FF2B5EF4-FFF2-40B4-BE49-F238E27FC236}">
                    <a16:creationId xmlns:a16="http://schemas.microsoft.com/office/drawing/2014/main" id="{C9546AC6-2E0C-479D-BF49-F6882F11F79B}"/>
                  </a:ext>
                </a:extLst>
              </p:cNvPr>
              <p:cNvSpPr/>
              <p:nvPr/>
            </p:nvSpPr>
            <p:spPr>
              <a:xfrm>
                <a:off x="4148123" y="1345362"/>
                <a:ext cx="272689" cy="2021671"/>
              </a:xfrm>
              <a:custGeom>
                <a:avLst/>
                <a:gdLst>
                  <a:gd name="connsiteX0" fmla="*/ 344475 w 351700"/>
                  <a:gd name="connsiteY0" fmla="*/ 0 h 3129481"/>
                  <a:gd name="connsiteX1" fmla="*/ 351700 w 351700"/>
                  <a:gd name="connsiteY1" fmla="*/ 0 h 3129481"/>
                  <a:gd name="connsiteX2" fmla="*/ 351700 w 351700"/>
                  <a:gd name="connsiteY2" fmla="*/ 3129481 h 3129481"/>
                  <a:gd name="connsiteX3" fmla="*/ 350668 w 351700"/>
                  <a:gd name="connsiteY3" fmla="*/ 3129481 h 3129481"/>
                  <a:gd name="connsiteX4" fmla="*/ 43557 w 351700"/>
                  <a:gd name="connsiteY4" fmla="*/ 2795421 h 3129481"/>
                  <a:gd name="connsiteX5" fmla="*/ 0 w 351700"/>
                  <a:gd name="connsiteY5" fmla="*/ 2791414 h 3129481"/>
                  <a:gd name="connsiteX6" fmla="*/ 0 w 351700"/>
                  <a:gd name="connsiteY6" fmla="*/ 289598 h 3129481"/>
                  <a:gd name="connsiteX7" fmla="*/ 37064 w 351700"/>
                  <a:gd name="connsiteY7" fmla="*/ 286492 h 3129481"/>
                  <a:gd name="connsiteX8" fmla="*/ 344475 w 351700"/>
                  <a:gd name="connsiteY8" fmla="*/ 0 h 31294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51700" h="3129481">
                    <a:moveTo>
                      <a:pt x="344475" y="0"/>
                    </a:moveTo>
                    <a:lnTo>
                      <a:pt x="351700" y="0"/>
                    </a:lnTo>
                    <a:lnTo>
                      <a:pt x="351700" y="3129481"/>
                    </a:lnTo>
                    <a:lnTo>
                      <a:pt x="350668" y="3129481"/>
                    </a:lnTo>
                    <a:cubicBezTo>
                      <a:pt x="340958" y="2963284"/>
                      <a:pt x="212312" y="2826917"/>
                      <a:pt x="43557" y="2795421"/>
                    </a:cubicBezTo>
                    <a:lnTo>
                      <a:pt x="0" y="2791414"/>
                    </a:lnTo>
                    <a:lnTo>
                      <a:pt x="0" y="289598"/>
                    </a:lnTo>
                    <a:lnTo>
                      <a:pt x="37064" y="286492"/>
                    </a:lnTo>
                    <a:cubicBezTo>
                      <a:pt x="192204" y="260164"/>
                      <a:pt x="314670" y="145743"/>
                      <a:pt x="344475" y="0"/>
                    </a:cubicBezTo>
                    <a:close/>
                  </a:path>
                </a:pathLst>
              </a:custGeom>
              <a:solidFill>
                <a:srgbClr val="286EB4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sz="1814" dirty="0">
                  <a:latin typeface="배달의민족 도현" panose="020B0600000101010101" pitchFamily="50" charset="-127"/>
                  <a:ea typeface="배달의민족 도현" panose="020B0600000101010101" pitchFamily="50" charset="-127"/>
                </a:endParaRPr>
              </a:p>
            </p:txBody>
          </p:sp>
          <p:sp>
            <p:nvSpPr>
              <p:cNvPr id="60" name="사각형: 둥근 모서리 59">
                <a:extLst>
                  <a:ext uri="{FF2B5EF4-FFF2-40B4-BE49-F238E27FC236}">
                    <a16:creationId xmlns:a16="http://schemas.microsoft.com/office/drawing/2014/main" id="{E370725A-F5E0-F1EC-61A1-8374BEBFAD68}"/>
                  </a:ext>
                </a:extLst>
              </p:cNvPr>
              <p:cNvSpPr/>
              <p:nvPr/>
            </p:nvSpPr>
            <p:spPr>
              <a:xfrm>
                <a:off x="414337" y="1524000"/>
                <a:ext cx="4926421" cy="2028826"/>
              </a:xfrm>
              <a:prstGeom prst="roundRect">
                <a:avLst>
                  <a:gd name="adj" fmla="val 4420"/>
                </a:avLst>
              </a:prstGeom>
              <a:solidFill>
                <a:srgbClr val="286EB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sz="1633" dirty="0">
                  <a:latin typeface="배달의민족 도현" panose="020B0600000101010101" pitchFamily="50" charset="-127"/>
                  <a:ea typeface="배달의민족 도현" panose="020B0600000101010101" pitchFamily="50" charset="-127"/>
                </a:endParaRPr>
              </a:p>
            </p:txBody>
          </p:sp>
        </p:grpSp>
        <p:sp>
          <p:nvSpPr>
            <p:cNvPr id="34" name="사각형: 둥근 모서리 33">
              <a:extLst>
                <a:ext uri="{FF2B5EF4-FFF2-40B4-BE49-F238E27FC236}">
                  <a16:creationId xmlns:a16="http://schemas.microsoft.com/office/drawing/2014/main" id="{A01B3C54-0A91-0DC1-4FCD-FE57182DC3A2}"/>
                </a:ext>
              </a:extLst>
            </p:cNvPr>
            <p:cNvSpPr/>
            <p:nvPr/>
          </p:nvSpPr>
          <p:spPr>
            <a:xfrm>
              <a:off x="3786170" y="1357737"/>
              <a:ext cx="4926029" cy="1905139"/>
            </a:xfrm>
            <a:prstGeom prst="roundRect">
              <a:avLst>
                <a:gd name="adj" fmla="val 4420"/>
              </a:avLst>
            </a:prstGeom>
            <a:solidFill>
              <a:srgbClr val="EEEEEE"/>
            </a:solidFill>
            <a:ln w="381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Autofit/>
            </a:bodyPr>
            <a:lstStyle/>
            <a:p>
              <a:pPr algn="ctr" defTabSz="457200" latinLnBrk="0"/>
              <a:endParaRPr lang="ko-KR" altLang="en-US" sz="1600" dirty="0">
                <a:solidFill>
                  <a:srgbClr val="016762"/>
                </a:solidFill>
                <a:latin typeface="학교안심 산뜻돋움 M" panose="020B0603000000000000" pitchFamily="50" charset="-127"/>
              </a:endParaRPr>
            </a:p>
          </p:txBody>
        </p:sp>
        <p:sp>
          <p:nvSpPr>
            <p:cNvPr id="35" name="자유형: 도형 34">
              <a:extLst>
                <a:ext uri="{FF2B5EF4-FFF2-40B4-BE49-F238E27FC236}">
                  <a16:creationId xmlns:a16="http://schemas.microsoft.com/office/drawing/2014/main" id="{D3BF0389-5690-735B-83DB-8CB797AE91FD}"/>
                </a:ext>
              </a:extLst>
            </p:cNvPr>
            <p:cNvSpPr/>
            <p:nvPr/>
          </p:nvSpPr>
          <p:spPr>
            <a:xfrm rot="10800000" flipH="1">
              <a:off x="5226389" y="1369762"/>
              <a:ext cx="2045591" cy="331525"/>
            </a:xfrm>
            <a:custGeom>
              <a:avLst/>
              <a:gdLst>
                <a:gd name="connsiteX0" fmla="*/ 0 w 2045591"/>
                <a:gd name="connsiteY0" fmla="*/ 328242 h 328242"/>
                <a:gd name="connsiteX1" fmla="*/ 236694 w 2045591"/>
                <a:gd name="connsiteY1" fmla="*/ 328242 h 328242"/>
                <a:gd name="connsiteX2" fmla="*/ 279912 w 2045591"/>
                <a:gd name="connsiteY2" fmla="*/ 328242 h 328242"/>
                <a:gd name="connsiteX3" fmla="*/ 408472 w 2045591"/>
                <a:gd name="connsiteY3" fmla="*/ 328242 h 328242"/>
                <a:gd name="connsiteX4" fmla="*/ 516606 w 2045591"/>
                <a:gd name="connsiteY4" fmla="*/ 328242 h 328242"/>
                <a:gd name="connsiteX5" fmla="*/ 645166 w 2045591"/>
                <a:gd name="connsiteY5" fmla="*/ 328242 h 328242"/>
                <a:gd name="connsiteX6" fmla="*/ 688384 w 2045591"/>
                <a:gd name="connsiteY6" fmla="*/ 328242 h 328242"/>
                <a:gd name="connsiteX7" fmla="*/ 925078 w 2045591"/>
                <a:gd name="connsiteY7" fmla="*/ 328242 h 328242"/>
                <a:gd name="connsiteX8" fmla="*/ 992556 w 2045591"/>
                <a:gd name="connsiteY8" fmla="*/ 328242 h 328242"/>
                <a:gd name="connsiteX9" fmla="*/ 1229250 w 2045591"/>
                <a:gd name="connsiteY9" fmla="*/ 328242 h 328242"/>
                <a:gd name="connsiteX10" fmla="*/ 1272469 w 2045591"/>
                <a:gd name="connsiteY10" fmla="*/ 328242 h 328242"/>
                <a:gd name="connsiteX11" fmla="*/ 1313716 w 2045591"/>
                <a:gd name="connsiteY11" fmla="*/ 328242 h 328242"/>
                <a:gd name="connsiteX12" fmla="*/ 1401028 w 2045591"/>
                <a:gd name="connsiteY12" fmla="*/ 328242 h 328242"/>
                <a:gd name="connsiteX13" fmla="*/ 1637722 w 2045591"/>
                <a:gd name="connsiteY13" fmla="*/ 328242 h 328242"/>
                <a:gd name="connsiteX14" fmla="*/ 1680941 w 2045591"/>
                <a:gd name="connsiteY14" fmla="*/ 328242 h 328242"/>
                <a:gd name="connsiteX15" fmla="*/ 1722188 w 2045591"/>
                <a:gd name="connsiteY15" fmla="*/ 328242 h 328242"/>
                <a:gd name="connsiteX16" fmla="*/ 1722188 w 2045591"/>
                <a:gd name="connsiteY16" fmla="*/ 328241 h 328242"/>
                <a:gd name="connsiteX17" fmla="*/ 1765680 w 2045591"/>
                <a:gd name="connsiteY17" fmla="*/ 328241 h 328242"/>
                <a:gd name="connsiteX18" fmla="*/ 1808898 w 2045591"/>
                <a:gd name="connsiteY18" fmla="*/ 328241 h 328242"/>
                <a:gd name="connsiteX19" fmla="*/ 2045591 w 2045591"/>
                <a:gd name="connsiteY19" fmla="*/ 328241 h 328242"/>
                <a:gd name="connsiteX20" fmla="*/ 2030824 w 2045591"/>
                <a:gd name="connsiteY20" fmla="*/ 321054 h 328242"/>
                <a:gd name="connsiteX21" fmla="*/ 2011135 w 2045591"/>
                <a:gd name="connsiteY21" fmla="*/ 309074 h 328242"/>
                <a:gd name="connsiteX22" fmla="*/ 1986523 w 2045591"/>
                <a:gd name="connsiteY22" fmla="*/ 289906 h 328242"/>
                <a:gd name="connsiteX23" fmla="*/ 1956988 w 2045591"/>
                <a:gd name="connsiteY23" fmla="*/ 258760 h 328242"/>
                <a:gd name="connsiteX24" fmla="*/ 1942220 w 2045591"/>
                <a:gd name="connsiteY24" fmla="*/ 239593 h 328242"/>
                <a:gd name="connsiteX25" fmla="*/ 1924992 w 2045591"/>
                <a:gd name="connsiteY25" fmla="*/ 218030 h 328242"/>
                <a:gd name="connsiteX26" fmla="*/ 1907766 w 2045591"/>
                <a:gd name="connsiteY26" fmla="*/ 191675 h 328242"/>
                <a:gd name="connsiteX27" fmla="*/ 1890535 w 2045591"/>
                <a:gd name="connsiteY27" fmla="*/ 160528 h 328242"/>
                <a:gd name="connsiteX28" fmla="*/ 1870846 w 2045591"/>
                <a:gd name="connsiteY28" fmla="*/ 126984 h 328242"/>
                <a:gd name="connsiteX29" fmla="*/ 1853618 w 2045591"/>
                <a:gd name="connsiteY29" fmla="*/ 88650 h 328242"/>
                <a:gd name="connsiteX30" fmla="*/ 1838853 w 2045591"/>
                <a:gd name="connsiteY30" fmla="*/ 59898 h 328242"/>
                <a:gd name="connsiteX31" fmla="*/ 1821622 w 2045591"/>
                <a:gd name="connsiteY31" fmla="*/ 38335 h 328242"/>
                <a:gd name="connsiteX32" fmla="*/ 1804393 w 2045591"/>
                <a:gd name="connsiteY32" fmla="*/ 21563 h 328242"/>
                <a:gd name="connsiteX33" fmla="*/ 1784704 w 2045591"/>
                <a:gd name="connsiteY33" fmla="*/ 11979 h 328242"/>
                <a:gd name="connsiteX34" fmla="*/ 1765013 w 2045591"/>
                <a:gd name="connsiteY34" fmla="*/ 4792 h 328242"/>
                <a:gd name="connsiteX35" fmla="*/ 1745325 w 2045591"/>
                <a:gd name="connsiteY35" fmla="*/ 2397 h 328242"/>
                <a:gd name="connsiteX36" fmla="*/ 1722188 w 2045591"/>
                <a:gd name="connsiteY36" fmla="*/ 895 h 328242"/>
                <a:gd name="connsiteX37" fmla="*/ 1722188 w 2045591"/>
                <a:gd name="connsiteY37" fmla="*/ 1 h 328242"/>
                <a:gd name="connsiteX38" fmla="*/ 1708422 w 2045591"/>
                <a:gd name="connsiteY38" fmla="*/ 1 h 328242"/>
                <a:gd name="connsiteX39" fmla="*/ 1708407 w 2045591"/>
                <a:gd name="connsiteY39" fmla="*/ 0 h 328242"/>
                <a:gd name="connsiteX40" fmla="*/ 1471713 w 2045591"/>
                <a:gd name="connsiteY40" fmla="*/ 0 h 328242"/>
                <a:gd name="connsiteX41" fmla="*/ 1428495 w 2045591"/>
                <a:gd name="connsiteY41" fmla="*/ 0 h 328242"/>
                <a:gd name="connsiteX42" fmla="*/ 1299935 w 2045591"/>
                <a:gd name="connsiteY42" fmla="*/ 0 h 328242"/>
                <a:gd name="connsiteX43" fmla="*/ 1191801 w 2045591"/>
                <a:gd name="connsiteY43" fmla="*/ 0 h 328242"/>
                <a:gd name="connsiteX44" fmla="*/ 1063241 w 2045591"/>
                <a:gd name="connsiteY44" fmla="*/ 0 h 328242"/>
                <a:gd name="connsiteX45" fmla="*/ 1020023 w 2045591"/>
                <a:gd name="connsiteY45" fmla="*/ 0 h 328242"/>
                <a:gd name="connsiteX46" fmla="*/ 783329 w 2045591"/>
                <a:gd name="connsiteY46" fmla="*/ 0 h 328242"/>
                <a:gd name="connsiteX47" fmla="*/ 731876 w 2045591"/>
                <a:gd name="connsiteY47" fmla="*/ 0 h 328242"/>
                <a:gd name="connsiteX48" fmla="*/ 323404 w 2045591"/>
                <a:gd name="connsiteY48" fmla="*/ 0 h 328242"/>
                <a:gd name="connsiteX49" fmla="*/ 323404 w 2045591"/>
                <a:gd name="connsiteY49" fmla="*/ 896 h 328242"/>
                <a:gd name="connsiteX50" fmla="*/ 300267 w 2045591"/>
                <a:gd name="connsiteY50" fmla="*/ 2398 h 328242"/>
                <a:gd name="connsiteX51" fmla="*/ 280579 w 2045591"/>
                <a:gd name="connsiteY51" fmla="*/ 4793 h 328242"/>
                <a:gd name="connsiteX52" fmla="*/ 260888 w 2045591"/>
                <a:gd name="connsiteY52" fmla="*/ 11980 h 328242"/>
                <a:gd name="connsiteX53" fmla="*/ 241199 w 2045591"/>
                <a:gd name="connsiteY53" fmla="*/ 21564 h 328242"/>
                <a:gd name="connsiteX54" fmla="*/ 223969 w 2045591"/>
                <a:gd name="connsiteY54" fmla="*/ 38336 h 328242"/>
                <a:gd name="connsiteX55" fmla="*/ 206740 w 2045591"/>
                <a:gd name="connsiteY55" fmla="*/ 59899 h 328242"/>
                <a:gd name="connsiteX56" fmla="*/ 191974 w 2045591"/>
                <a:gd name="connsiteY56" fmla="*/ 88651 h 328242"/>
                <a:gd name="connsiteX57" fmla="*/ 174746 w 2045591"/>
                <a:gd name="connsiteY57" fmla="*/ 126985 h 328242"/>
                <a:gd name="connsiteX58" fmla="*/ 155056 w 2045591"/>
                <a:gd name="connsiteY58" fmla="*/ 160529 h 328242"/>
                <a:gd name="connsiteX59" fmla="*/ 137827 w 2045591"/>
                <a:gd name="connsiteY59" fmla="*/ 191676 h 328242"/>
                <a:gd name="connsiteX60" fmla="*/ 120599 w 2045591"/>
                <a:gd name="connsiteY60" fmla="*/ 218031 h 328242"/>
                <a:gd name="connsiteX61" fmla="*/ 103371 w 2045591"/>
                <a:gd name="connsiteY61" fmla="*/ 239594 h 328242"/>
                <a:gd name="connsiteX62" fmla="*/ 88604 w 2045591"/>
                <a:gd name="connsiteY62" fmla="*/ 258761 h 328242"/>
                <a:gd name="connsiteX63" fmla="*/ 59070 w 2045591"/>
                <a:gd name="connsiteY63" fmla="*/ 289907 h 328242"/>
                <a:gd name="connsiteX64" fmla="*/ 34457 w 2045591"/>
                <a:gd name="connsiteY64" fmla="*/ 309076 h 328242"/>
                <a:gd name="connsiteX65" fmla="*/ 14767 w 2045591"/>
                <a:gd name="connsiteY65" fmla="*/ 321055 h 328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2045591" h="328242">
                  <a:moveTo>
                    <a:pt x="0" y="328242"/>
                  </a:moveTo>
                  <a:lnTo>
                    <a:pt x="236694" y="328242"/>
                  </a:lnTo>
                  <a:lnTo>
                    <a:pt x="279912" y="328242"/>
                  </a:lnTo>
                  <a:lnTo>
                    <a:pt x="408472" y="328242"/>
                  </a:lnTo>
                  <a:lnTo>
                    <a:pt x="516606" y="328242"/>
                  </a:lnTo>
                  <a:lnTo>
                    <a:pt x="645166" y="328242"/>
                  </a:lnTo>
                  <a:lnTo>
                    <a:pt x="688384" y="328242"/>
                  </a:lnTo>
                  <a:lnTo>
                    <a:pt x="925078" y="328242"/>
                  </a:lnTo>
                  <a:lnTo>
                    <a:pt x="992556" y="328242"/>
                  </a:lnTo>
                  <a:lnTo>
                    <a:pt x="1229250" y="328242"/>
                  </a:lnTo>
                  <a:lnTo>
                    <a:pt x="1272469" y="328242"/>
                  </a:lnTo>
                  <a:lnTo>
                    <a:pt x="1313716" y="328242"/>
                  </a:lnTo>
                  <a:lnTo>
                    <a:pt x="1401028" y="328242"/>
                  </a:lnTo>
                  <a:lnTo>
                    <a:pt x="1637722" y="328242"/>
                  </a:lnTo>
                  <a:lnTo>
                    <a:pt x="1680941" y="328242"/>
                  </a:lnTo>
                  <a:lnTo>
                    <a:pt x="1722188" y="328242"/>
                  </a:lnTo>
                  <a:lnTo>
                    <a:pt x="1722188" y="328241"/>
                  </a:lnTo>
                  <a:lnTo>
                    <a:pt x="1765680" y="328241"/>
                  </a:lnTo>
                  <a:lnTo>
                    <a:pt x="1808898" y="328241"/>
                  </a:lnTo>
                  <a:lnTo>
                    <a:pt x="2045591" y="328241"/>
                  </a:lnTo>
                  <a:lnTo>
                    <a:pt x="2030824" y="321054"/>
                  </a:lnTo>
                  <a:lnTo>
                    <a:pt x="2011135" y="309074"/>
                  </a:lnTo>
                  <a:lnTo>
                    <a:pt x="1986523" y="289906"/>
                  </a:lnTo>
                  <a:lnTo>
                    <a:pt x="1956988" y="258760"/>
                  </a:lnTo>
                  <a:lnTo>
                    <a:pt x="1942220" y="239593"/>
                  </a:lnTo>
                  <a:lnTo>
                    <a:pt x="1924992" y="218030"/>
                  </a:lnTo>
                  <a:lnTo>
                    <a:pt x="1907766" y="191675"/>
                  </a:lnTo>
                  <a:lnTo>
                    <a:pt x="1890535" y="160528"/>
                  </a:lnTo>
                  <a:lnTo>
                    <a:pt x="1870846" y="126984"/>
                  </a:lnTo>
                  <a:lnTo>
                    <a:pt x="1853618" y="88650"/>
                  </a:lnTo>
                  <a:lnTo>
                    <a:pt x="1838853" y="59898"/>
                  </a:lnTo>
                  <a:lnTo>
                    <a:pt x="1821622" y="38335"/>
                  </a:lnTo>
                  <a:lnTo>
                    <a:pt x="1804393" y="21563"/>
                  </a:lnTo>
                  <a:lnTo>
                    <a:pt x="1784704" y="11979"/>
                  </a:lnTo>
                  <a:lnTo>
                    <a:pt x="1765013" y="4792"/>
                  </a:lnTo>
                  <a:lnTo>
                    <a:pt x="1745325" y="2397"/>
                  </a:lnTo>
                  <a:lnTo>
                    <a:pt x="1722188" y="895"/>
                  </a:lnTo>
                  <a:lnTo>
                    <a:pt x="1722188" y="1"/>
                  </a:lnTo>
                  <a:lnTo>
                    <a:pt x="1708422" y="1"/>
                  </a:lnTo>
                  <a:lnTo>
                    <a:pt x="1708407" y="0"/>
                  </a:lnTo>
                  <a:lnTo>
                    <a:pt x="1471713" y="0"/>
                  </a:lnTo>
                  <a:lnTo>
                    <a:pt x="1428495" y="0"/>
                  </a:lnTo>
                  <a:lnTo>
                    <a:pt x="1299935" y="0"/>
                  </a:lnTo>
                  <a:lnTo>
                    <a:pt x="1191801" y="0"/>
                  </a:lnTo>
                  <a:lnTo>
                    <a:pt x="1063241" y="0"/>
                  </a:lnTo>
                  <a:lnTo>
                    <a:pt x="1020023" y="0"/>
                  </a:lnTo>
                  <a:lnTo>
                    <a:pt x="783329" y="0"/>
                  </a:lnTo>
                  <a:lnTo>
                    <a:pt x="731876" y="0"/>
                  </a:lnTo>
                  <a:lnTo>
                    <a:pt x="323404" y="0"/>
                  </a:lnTo>
                  <a:lnTo>
                    <a:pt x="323404" y="896"/>
                  </a:lnTo>
                  <a:lnTo>
                    <a:pt x="300267" y="2398"/>
                  </a:lnTo>
                  <a:lnTo>
                    <a:pt x="280579" y="4793"/>
                  </a:lnTo>
                  <a:lnTo>
                    <a:pt x="260888" y="11980"/>
                  </a:lnTo>
                  <a:lnTo>
                    <a:pt x="241199" y="21564"/>
                  </a:lnTo>
                  <a:lnTo>
                    <a:pt x="223969" y="38336"/>
                  </a:lnTo>
                  <a:lnTo>
                    <a:pt x="206740" y="59899"/>
                  </a:lnTo>
                  <a:lnTo>
                    <a:pt x="191974" y="88651"/>
                  </a:lnTo>
                  <a:lnTo>
                    <a:pt x="174746" y="126985"/>
                  </a:lnTo>
                  <a:lnTo>
                    <a:pt x="155056" y="160529"/>
                  </a:lnTo>
                  <a:lnTo>
                    <a:pt x="137827" y="191676"/>
                  </a:lnTo>
                  <a:lnTo>
                    <a:pt x="120599" y="218031"/>
                  </a:lnTo>
                  <a:lnTo>
                    <a:pt x="103371" y="239594"/>
                  </a:lnTo>
                  <a:lnTo>
                    <a:pt x="88604" y="258761"/>
                  </a:lnTo>
                  <a:lnTo>
                    <a:pt x="59070" y="289907"/>
                  </a:lnTo>
                  <a:lnTo>
                    <a:pt x="34457" y="309076"/>
                  </a:lnTo>
                  <a:lnTo>
                    <a:pt x="14767" y="321055"/>
                  </a:lnTo>
                  <a:close/>
                </a:path>
              </a:pathLst>
            </a:custGeom>
            <a:solidFill>
              <a:schemeClr val="bg1"/>
            </a:solidFill>
            <a:ln w="3192" cap="flat">
              <a:noFill/>
              <a:prstDash val="solid"/>
              <a:miter/>
            </a:ln>
            <a:effectLst/>
          </p:spPr>
          <p:txBody>
            <a:bodyPr wrap="none" rtlCol="0" anchor="ctr">
              <a:noAutofit/>
            </a:bodyPr>
            <a:lstStyle/>
            <a:p>
              <a:endParaRPr lang="ko-KR" altLang="en-US" sz="1050" dirty="0">
                <a:solidFill>
                  <a:schemeClr val="tx1"/>
                </a:solidFill>
                <a:latin typeface="학교안심 산뜻돋움 M" panose="020B0603000000000000" pitchFamily="50" charset="-127"/>
                <a:ea typeface="학교안심 산뜻돋움 M" panose="020B0603000000000000" pitchFamily="50" charset="-127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47CA2242-FD79-A647-F53C-16173EA9C606}"/>
                </a:ext>
              </a:extLst>
            </p:cNvPr>
            <p:cNvSpPr txBox="1"/>
            <p:nvPr/>
          </p:nvSpPr>
          <p:spPr>
            <a:xfrm>
              <a:off x="6064839" y="1400596"/>
              <a:ext cx="368691" cy="269856"/>
            </a:xfrm>
            <a:prstGeom prst="rect">
              <a:avLst/>
            </a:prstGeom>
            <a:noFill/>
          </p:spPr>
          <p:txBody>
            <a:bodyPr wrap="none" lIns="0" tIns="36000" rIns="0" bIns="0" rtlCol="0" anchor="ctr">
              <a:spAutoFit/>
            </a:bodyPr>
            <a:lstStyle>
              <a:defPPr>
                <a:defRPr lang="ko-KR"/>
              </a:defPPr>
              <a:lvl1pPr>
                <a:defRPr sz="25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defRPr>
              </a:lvl1pPr>
            </a:lstStyle>
            <a:p>
              <a:pPr algn="ctr"/>
              <a:r>
                <a:rPr lang="ko-KR" altLang="en-US" sz="1500" dirty="0"/>
                <a:t>개편</a:t>
              </a:r>
            </a:p>
          </p:txBody>
        </p:sp>
        <p:grpSp>
          <p:nvGrpSpPr>
            <p:cNvPr id="42" name="그룹 41">
              <a:extLst>
                <a:ext uri="{FF2B5EF4-FFF2-40B4-BE49-F238E27FC236}">
                  <a16:creationId xmlns:a16="http://schemas.microsoft.com/office/drawing/2014/main" id="{1D5D99FB-D9E9-01B9-A26F-196940964331}"/>
                </a:ext>
              </a:extLst>
            </p:cNvPr>
            <p:cNvGrpSpPr/>
            <p:nvPr/>
          </p:nvGrpSpPr>
          <p:grpSpPr>
            <a:xfrm>
              <a:off x="3927549" y="1875256"/>
              <a:ext cx="4643271" cy="1237638"/>
              <a:chOff x="3941072" y="1868208"/>
              <a:chExt cx="4643271" cy="1250011"/>
            </a:xfrm>
          </p:grpSpPr>
          <p:grpSp>
            <p:nvGrpSpPr>
              <p:cNvPr id="47" name="그룹 46">
                <a:extLst>
                  <a:ext uri="{FF2B5EF4-FFF2-40B4-BE49-F238E27FC236}">
                    <a16:creationId xmlns:a16="http://schemas.microsoft.com/office/drawing/2014/main" id="{BC2A6D6D-0887-3D52-F350-949E82D368B7}"/>
                  </a:ext>
                </a:extLst>
              </p:cNvPr>
              <p:cNvGrpSpPr/>
              <p:nvPr/>
            </p:nvGrpSpPr>
            <p:grpSpPr>
              <a:xfrm>
                <a:off x="3941072" y="1868208"/>
                <a:ext cx="1944216" cy="1250011"/>
                <a:chOff x="3995936" y="1908747"/>
                <a:chExt cx="1944216" cy="1177568"/>
              </a:xfrm>
            </p:grpSpPr>
            <p:grpSp>
              <p:nvGrpSpPr>
                <p:cNvPr id="54" name="그룹 53">
                  <a:extLst>
                    <a:ext uri="{FF2B5EF4-FFF2-40B4-BE49-F238E27FC236}">
                      <a16:creationId xmlns:a16="http://schemas.microsoft.com/office/drawing/2014/main" id="{B4E62823-C024-0895-3795-A1372B80861A}"/>
                    </a:ext>
                  </a:extLst>
                </p:cNvPr>
                <p:cNvGrpSpPr/>
                <p:nvPr/>
              </p:nvGrpSpPr>
              <p:grpSpPr>
                <a:xfrm>
                  <a:off x="3995936" y="1908747"/>
                  <a:ext cx="1944216" cy="1177568"/>
                  <a:chOff x="3995936" y="1908747"/>
                  <a:chExt cx="1944216" cy="1177568"/>
                </a:xfrm>
              </p:grpSpPr>
              <p:sp>
                <p:nvSpPr>
                  <p:cNvPr id="57" name="사각형: 둥근 모서리 56">
                    <a:extLst>
                      <a:ext uri="{FF2B5EF4-FFF2-40B4-BE49-F238E27FC236}">
                        <a16:creationId xmlns:a16="http://schemas.microsoft.com/office/drawing/2014/main" id="{06A8A958-AC2F-7CE8-3BF6-94B48348B3DF}"/>
                      </a:ext>
                    </a:extLst>
                  </p:cNvPr>
                  <p:cNvSpPr/>
                  <p:nvPr/>
                </p:nvSpPr>
                <p:spPr>
                  <a:xfrm>
                    <a:off x="3995936" y="1908747"/>
                    <a:ext cx="1944216" cy="1177568"/>
                  </a:xfrm>
                  <a:prstGeom prst="roundRect">
                    <a:avLst>
                      <a:gd name="adj" fmla="val 7500"/>
                    </a:avLst>
                  </a:prstGeom>
                  <a:solidFill>
                    <a:srgbClr val="A6A6A6">
                      <a:alpha val="70000"/>
                    </a:srgbClr>
                  </a:solidFill>
                  <a:ln w="19050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58" name="사각형: 둥근 모서리 57">
                    <a:extLst>
                      <a:ext uri="{FF2B5EF4-FFF2-40B4-BE49-F238E27FC236}">
                        <a16:creationId xmlns:a16="http://schemas.microsoft.com/office/drawing/2014/main" id="{07415B62-AFA9-7B0F-AD65-D47C98599365}"/>
                      </a:ext>
                    </a:extLst>
                  </p:cNvPr>
                  <p:cNvSpPr/>
                  <p:nvPr/>
                </p:nvSpPr>
                <p:spPr>
                  <a:xfrm>
                    <a:off x="3995936" y="2194692"/>
                    <a:ext cx="1944216" cy="891623"/>
                  </a:xfrm>
                  <a:prstGeom prst="roundRect">
                    <a:avLst>
                      <a:gd name="adj" fmla="val 7500"/>
                    </a:avLst>
                  </a:prstGeom>
                  <a:solidFill>
                    <a:schemeClr val="bg1"/>
                  </a:solidFill>
                  <a:ln w="19050">
                    <a:noFill/>
                  </a:ln>
                  <a:effectLst>
                    <a:outerShdw dist="38100" dir="5400000" algn="t" rotWithShape="0">
                      <a:prstClr val="black">
                        <a:alpha val="11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sz="1100" dirty="0"/>
                  </a:p>
                </p:txBody>
              </p:sp>
            </p:grpSp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52B76945-5EAA-E387-3D1D-50ECE383EEBC}"/>
                    </a:ext>
                  </a:extLst>
                </p:cNvPr>
                <p:cNvSpPr txBox="1"/>
                <p:nvPr/>
              </p:nvSpPr>
              <p:spPr>
                <a:xfrm>
                  <a:off x="4770874" y="1967922"/>
                  <a:ext cx="394339" cy="19224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 algn="ctr">
                    <a:defRPr sz="15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defRPr>
                  </a:lvl1pPr>
                </a:lstStyle>
                <a:p>
                  <a:r>
                    <a:rPr lang="en-US" altLang="ko-KR" sz="1300" dirty="0"/>
                    <a:t>2015</a:t>
                  </a:r>
                  <a:endParaRPr lang="ko-KR" altLang="en-US" sz="1300" dirty="0"/>
                </a:p>
              </p:txBody>
            </p:sp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FE25234A-E234-DDF3-81AA-1F5AC4C22A36}"/>
                    </a:ext>
                  </a:extLst>
                </p:cNvPr>
                <p:cNvSpPr txBox="1"/>
                <p:nvPr/>
              </p:nvSpPr>
              <p:spPr>
                <a:xfrm>
                  <a:off x="4242685" y="2477830"/>
                  <a:ext cx="1450718" cy="325344"/>
                </a:xfrm>
                <a:prstGeom prst="rect">
                  <a:avLst/>
                </a:prstGeom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 algn="ctr">
                    <a:defRPr sz="1200" b="1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defRPr>
                  </a:lvl1pPr>
                </a:lstStyle>
                <a:p>
                  <a:r>
                    <a:rPr lang="ko-KR" altLang="en-US" sz="11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‘듣기</a:t>
                  </a:r>
                  <a:r>
                    <a:rPr lang="en-US" altLang="ko-KR" sz="11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, </a:t>
                  </a:r>
                  <a:r>
                    <a:rPr lang="ko-KR" altLang="en-US" sz="11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말하기</a:t>
                  </a:r>
                  <a:r>
                    <a:rPr lang="en-US" altLang="ko-KR" sz="11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, </a:t>
                  </a:r>
                  <a:r>
                    <a:rPr lang="ko-KR" altLang="en-US" sz="11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읽기</a:t>
                  </a:r>
                  <a:r>
                    <a:rPr lang="en-US" altLang="ko-KR" sz="11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, </a:t>
                  </a:r>
                  <a:r>
                    <a:rPr lang="ko-KR" altLang="en-US" sz="11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쓰기’</a:t>
                  </a:r>
                  <a:endParaRPr lang="en-US" altLang="ko-KR" sz="11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endParaRPr>
                </a:p>
                <a:p>
                  <a:r>
                    <a:rPr lang="ko-KR" altLang="en-US" sz="11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언어 기능별 영역</a:t>
                  </a:r>
                </a:p>
              </p:txBody>
            </p:sp>
          </p:grpSp>
          <p:grpSp>
            <p:nvGrpSpPr>
              <p:cNvPr id="48" name="그룹 47">
                <a:extLst>
                  <a:ext uri="{FF2B5EF4-FFF2-40B4-BE49-F238E27FC236}">
                    <a16:creationId xmlns:a16="http://schemas.microsoft.com/office/drawing/2014/main" id="{9E52A6F1-E628-726D-EC8E-2F715506701A}"/>
                  </a:ext>
                </a:extLst>
              </p:cNvPr>
              <p:cNvGrpSpPr/>
              <p:nvPr/>
            </p:nvGrpSpPr>
            <p:grpSpPr>
              <a:xfrm>
                <a:off x="6640127" y="1868208"/>
                <a:ext cx="1944216" cy="1250011"/>
                <a:chOff x="3995936" y="1908747"/>
                <a:chExt cx="1944216" cy="1177568"/>
              </a:xfrm>
            </p:grpSpPr>
            <p:grpSp>
              <p:nvGrpSpPr>
                <p:cNvPr id="49" name="그룹 48">
                  <a:extLst>
                    <a:ext uri="{FF2B5EF4-FFF2-40B4-BE49-F238E27FC236}">
                      <a16:creationId xmlns:a16="http://schemas.microsoft.com/office/drawing/2014/main" id="{05B1438F-19C7-AE34-BC44-590368D7D328}"/>
                    </a:ext>
                  </a:extLst>
                </p:cNvPr>
                <p:cNvGrpSpPr/>
                <p:nvPr/>
              </p:nvGrpSpPr>
              <p:grpSpPr>
                <a:xfrm>
                  <a:off x="3995936" y="1908747"/>
                  <a:ext cx="1944216" cy="1177568"/>
                  <a:chOff x="3995936" y="1908747"/>
                  <a:chExt cx="1944216" cy="1177568"/>
                </a:xfrm>
              </p:grpSpPr>
              <p:sp>
                <p:nvSpPr>
                  <p:cNvPr id="52" name="사각형: 둥근 모서리 51">
                    <a:extLst>
                      <a:ext uri="{FF2B5EF4-FFF2-40B4-BE49-F238E27FC236}">
                        <a16:creationId xmlns:a16="http://schemas.microsoft.com/office/drawing/2014/main" id="{351EF7F9-04E2-4EE1-4127-D4E0B66209AE}"/>
                      </a:ext>
                    </a:extLst>
                  </p:cNvPr>
                  <p:cNvSpPr/>
                  <p:nvPr/>
                </p:nvSpPr>
                <p:spPr>
                  <a:xfrm>
                    <a:off x="3995936" y="1908747"/>
                    <a:ext cx="1944216" cy="1177568"/>
                  </a:xfrm>
                  <a:prstGeom prst="roundRect">
                    <a:avLst>
                      <a:gd name="adj" fmla="val 7500"/>
                    </a:avLst>
                  </a:prstGeom>
                  <a:solidFill>
                    <a:srgbClr val="286EB4"/>
                  </a:solidFill>
                  <a:ln w="19050" cap="flat">
                    <a:noFill/>
                    <a:prstDash val="solid"/>
                    <a:miter/>
                  </a:ln>
                  <a:effectLst/>
                </p:spPr>
                <p:txBody>
                  <a:bodyPr wrap="none" rtlCol="0" anchor="ctr">
                    <a:noAutofit/>
                  </a:bodyPr>
                  <a:lstStyle/>
                  <a:p>
                    <a:endParaRPr lang="ko-KR" altLang="en-US" sz="1050" dirty="0">
                      <a:solidFill>
                        <a:schemeClr val="tx1"/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endParaRPr>
                  </a:p>
                </p:txBody>
              </p:sp>
              <p:sp>
                <p:nvSpPr>
                  <p:cNvPr id="53" name="사각형: 둥근 모서리 52">
                    <a:extLst>
                      <a:ext uri="{FF2B5EF4-FFF2-40B4-BE49-F238E27FC236}">
                        <a16:creationId xmlns:a16="http://schemas.microsoft.com/office/drawing/2014/main" id="{116D9DFC-5693-F73A-9627-F684C0F3B53B}"/>
                      </a:ext>
                    </a:extLst>
                  </p:cNvPr>
                  <p:cNvSpPr/>
                  <p:nvPr/>
                </p:nvSpPr>
                <p:spPr>
                  <a:xfrm>
                    <a:off x="3995936" y="2194692"/>
                    <a:ext cx="1944216" cy="891623"/>
                  </a:xfrm>
                  <a:prstGeom prst="roundRect">
                    <a:avLst>
                      <a:gd name="adj" fmla="val 7500"/>
                    </a:avLst>
                  </a:prstGeom>
                  <a:solidFill>
                    <a:schemeClr val="bg1"/>
                  </a:solidFill>
                  <a:ln w="19050">
                    <a:noFill/>
                  </a:ln>
                  <a:effectLst>
                    <a:outerShdw dist="38100" dir="5400000" algn="t" rotWithShape="0">
                      <a:prstClr val="black">
                        <a:alpha val="11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sz="1100" dirty="0"/>
                  </a:p>
                </p:txBody>
              </p:sp>
            </p:grpSp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2CBA75E0-5DA8-2B6F-8A26-EF3B9788E659}"/>
                    </a:ext>
                  </a:extLst>
                </p:cNvPr>
                <p:cNvSpPr txBox="1"/>
                <p:nvPr/>
              </p:nvSpPr>
              <p:spPr>
                <a:xfrm>
                  <a:off x="4759653" y="1967922"/>
                  <a:ext cx="416782" cy="19224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 algn="ctr">
                    <a:defRPr sz="15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defRPr>
                  </a:lvl1pPr>
                </a:lstStyle>
                <a:p>
                  <a:r>
                    <a:rPr lang="en-US" altLang="ko-KR" sz="1300" dirty="0"/>
                    <a:t>2022</a:t>
                  </a:r>
                  <a:endParaRPr lang="ko-KR" altLang="en-US" sz="1300" dirty="0"/>
                </a:p>
              </p:txBody>
            </p:sp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D9826065-1192-1473-CAF5-6F2246C7A637}"/>
                    </a:ext>
                  </a:extLst>
                </p:cNvPr>
                <p:cNvSpPr txBox="1"/>
                <p:nvPr/>
              </p:nvSpPr>
              <p:spPr>
                <a:xfrm>
                  <a:off x="4431839" y="2559972"/>
                  <a:ext cx="1072408" cy="161061"/>
                </a:xfrm>
                <a:prstGeom prst="rect">
                  <a:avLst/>
                </a:prstGeom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 algn="ctr">
                    <a:defRPr sz="1200" b="1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defRPr>
                  </a:lvl1pPr>
                </a:lstStyle>
                <a:p>
                  <a:r>
                    <a:rPr lang="ko-KR" altLang="en-US" sz="11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‘</a:t>
                  </a:r>
                  <a:r>
                    <a:rPr lang="ko-KR" altLang="en-US" sz="1100" dirty="0">
                      <a:solidFill>
                        <a:srgbClr val="E11D68"/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이해</a:t>
                  </a:r>
                  <a:r>
                    <a:rPr lang="ko-KR" altLang="en-US" sz="11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’</a:t>
                  </a:r>
                  <a:r>
                    <a:rPr lang="en-US" altLang="ko-KR" sz="11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, ‘</a:t>
                  </a:r>
                  <a:r>
                    <a:rPr lang="ko-KR" altLang="en-US" sz="1100" dirty="0">
                      <a:solidFill>
                        <a:srgbClr val="E11D68"/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표현</a:t>
                  </a:r>
                  <a:r>
                    <a:rPr lang="ko-KR" altLang="en-US" sz="11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’ 영역 </a:t>
                  </a:r>
                </a:p>
              </p:txBody>
            </p:sp>
          </p:grpSp>
        </p:grpSp>
        <p:grpSp>
          <p:nvGrpSpPr>
            <p:cNvPr id="43" name="그룹 42">
              <a:extLst>
                <a:ext uri="{FF2B5EF4-FFF2-40B4-BE49-F238E27FC236}">
                  <a16:creationId xmlns:a16="http://schemas.microsoft.com/office/drawing/2014/main" id="{26897722-EC71-AC92-BA13-C5374D53C89C}"/>
                </a:ext>
              </a:extLst>
            </p:cNvPr>
            <p:cNvGrpSpPr/>
            <p:nvPr/>
          </p:nvGrpSpPr>
          <p:grpSpPr>
            <a:xfrm rot="16200000" flipH="1">
              <a:off x="6176265" y="2244873"/>
              <a:ext cx="145839" cy="498403"/>
              <a:chOff x="4452364" y="2979320"/>
              <a:chExt cx="239278" cy="725700"/>
            </a:xfrm>
            <a:gradFill>
              <a:gsLst>
                <a:gs pos="18000">
                  <a:srgbClr val="A6A6A6"/>
                </a:gs>
                <a:gs pos="77000">
                  <a:srgbClr val="286EB4"/>
                </a:gs>
              </a:gsLst>
              <a:lin ang="5400000" scaled="0"/>
            </a:gradFill>
          </p:grpSpPr>
          <p:sp>
            <p:nvSpPr>
              <p:cNvPr id="44" name="자유형: 도형 43">
                <a:extLst>
                  <a:ext uri="{FF2B5EF4-FFF2-40B4-BE49-F238E27FC236}">
                    <a16:creationId xmlns:a16="http://schemas.microsoft.com/office/drawing/2014/main" id="{BE349ACA-2913-E6FD-15B8-C314416D7ACD}"/>
                  </a:ext>
                </a:extLst>
              </p:cNvPr>
              <p:cNvSpPr/>
              <p:nvPr/>
            </p:nvSpPr>
            <p:spPr>
              <a:xfrm rot="5400000">
                <a:off x="4503330" y="2928354"/>
                <a:ext cx="137340" cy="239271"/>
              </a:xfrm>
              <a:custGeom>
                <a:avLst/>
                <a:gdLst>
                  <a:gd name="connsiteX0" fmla="*/ 6171 w 232554"/>
                  <a:gd name="connsiteY0" fmla="*/ 0 h 439721"/>
                  <a:gd name="connsiteX1" fmla="*/ 0 w 232554"/>
                  <a:gd name="connsiteY1" fmla="*/ 5937 h 439721"/>
                  <a:gd name="connsiteX2" fmla="*/ 0 w 232554"/>
                  <a:gd name="connsiteY2" fmla="*/ 433707 h 439721"/>
                  <a:gd name="connsiteX3" fmla="*/ 6171 w 232554"/>
                  <a:gd name="connsiteY3" fmla="*/ 439722 h 439721"/>
                  <a:gd name="connsiteX4" fmla="*/ 232555 w 232554"/>
                  <a:gd name="connsiteY4" fmla="*/ 219822 h 439721"/>
                  <a:gd name="connsiteX5" fmla="*/ 6171 w 232554"/>
                  <a:gd name="connsiteY5" fmla="*/ 0 h 439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32554" h="439721">
                    <a:moveTo>
                      <a:pt x="6171" y="0"/>
                    </a:moveTo>
                    <a:lnTo>
                      <a:pt x="0" y="5937"/>
                    </a:lnTo>
                    <a:lnTo>
                      <a:pt x="0" y="433707"/>
                    </a:lnTo>
                    <a:lnTo>
                      <a:pt x="6171" y="439722"/>
                    </a:lnTo>
                    <a:lnTo>
                      <a:pt x="232555" y="219822"/>
                    </a:lnTo>
                    <a:lnTo>
                      <a:pt x="6171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wrap="none" rtlCol="0" anchor="ctr"/>
              <a:lstStyle/>
              <a:p>
                <a:endParaRPr lang="ko-KR" altLang="en-US" dirty="0">
                  <a:latin typeface="학교안심 산뜻돋움 M" panose="020B0603000000000000" pitchFamily="50" charset="-127"/>
                </a:endParaRPr>
              </a:p>
            </p:txBody>
          </p:sp>
          <p:sp>
            <p:nvSpPr>
              <p:cNvPr id="45" name="자유형: 도형 44">
                <a:extLst>
                  <a:ext uri="{FF2B5EF4-FFF2-40B4-BE49-F238E27FC236}">
                    <a16:creationId xmlns:a16="http://schemas.microsoft.com/office/drawing/2014/main" id="{D410249D-6D19-C766-94EA-507D27CFCBBC}"/>
                  </a:ext>
                </a:extLst>
              </p:cNvPr>
              <p:cNvSpPr/>
              <p:nvPr/>
            </p:nvSpPr>
            <p:spPr>
              <a:xfrm rot="5400000">
                <a:off x="4503336" y="3222535"/>
                <a:ext cx="137341" cy="239271"/>
              </a:xfrm>
              <a:custGeom>
                <a:avLst/>
                <a:gdLst>
                  <a:gd name="connsiteX0" fmla="*/ 6171 w 232554"/>
                  <a:gd name="connsiteY0" fmla="*/ 0 h 439721"/>
                  <a:gd name="connsiteX1" fmla="*/ 0 w 232554"/>
                  <a:gd name="connsiteY1" fmla="*/ 5937 h 439721"/>
                  <a:gd name="connsiteX2" fmla="*/ 0 w 232554"/>
                  <a:gd name="connsiteY2" fmla="*/ 433707 h 439721"/>
                  <a:gd name="connsiteX3" fmla="*/ 6171 w 232554"/>
                  <a:gd name="connsiteY3" fmla="*/ 439722 h 439721"/>
                  <a:gd name="connsiteX4" fmla="*/ 232555 w 232554"/>
                  <a:gd name="connsiteY4" fmla="*/ 219822 h 439721"/>
                  <a:gd name="connsiteX5" fmla="*/ 6171 w 232554"/>
                  <a:gd name="connsiteY5" fmla="*/ 0 h 439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32554" h="439721">
                    <a:moveTo>
                      <a:pt x="6171" y="0"/>
                    </a:moveTo>
                    <a:lnTo>
                      <a:pt x="0" y="5937"/>
                    </a:lnTo>
                    <a:lnTo>
                      <a:pt x="0" y="433707"/>
                    </a:lnTo>
                    <a:lnTo>
                      <a:pt x="6171" y="439722"/>
                    </a:lnTo>
                    <a:lnTo>
                      <a:pt x="232555" y="219822"/>
                    </a:lnTo>
                    <a:lnTo>
                      <a:pt x="6171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wrap="none" rtlCol="0" anchor="ctr"/>
              <a:lstStyle/>
              <a:p>
                <a:endParaRPr lang="ko-KR" altLang="en-US" dirty="0">
                  <a:latin typeface="학교안심 산뜻돋움 M" panose="020B0603000000000000" pitchFamily="50" charset="-127"/>
                </a:endParaRPr>
              </a:p>
            </p:txBody>
          </p:sp>
          <p:sp>
            <p:nvSpPr>
              <p:cNvPr id="46" name="자유형: 도형 45">
                <a:extLst>
                  <a:ext uri="{FF2B5EF4-FFF2-40B4-BE49-F238E27FC236}">
                    <a16:creationId xmlns:a16="http://schemas.microsoft.com/office/drawing/2014/main" id="{670FD78E-BE1F-A7DA-F9E4-976C87A3770C}"/>
                  </a:ext>
                </a:extLst>
              </p:cNvPr>
              <p:cNvSpPr/>
              <p:nvPr/>
            </p:nvSpPr>
            <p:spPr>
              <a:xfrm rot="5400000">
                <a:off x="4503336" y="3516714"/>
                <a:ext cx="137340" cy="239271"/>
              </a:xfrm>
              <a:custGeom>
                <a:avLst/>
                <a:gdLst>
                  <a:gd name="connsiteX0" fmla="*/ 6171 w 232554"/>
                  <a:gd name="connsiteY0" fmla="*/ 0 h 439721"/>
                  <a:gd name="connsiteX1" fmla="*/ 0 w 232554"/>
                  <a:gd name="connsiteY1" fmla="*/ 5937 h 439721"/>
                  <a:gd name="connsiteX2" fmla="*/ 0 w 232554"/>
                  <a:gd name="connsiteY2" fmla="*/ 433707 h 439721"/>
                  <a:gd name="connsiteX3" fmla="*/ 6171 w 232554"/>
                  <a:gd name="connsiteY3" fmla="*/ 439722 h 439721"/>
                  <a:gd name="connsiteX4" fmla="*/ 232555 w 232554"/>
                  <a:gd name="connsiteY4" fmla="*/ 219822 h 439721"/>
                  <a:gd name="connsiteX5" fmla="*/ 6171 w 232554"/>
                  <a:gd name="connsiteY5" fmla="*/ 0 h 439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32554" h="439721">
                    <a:moveTo>
                      <a:pt x="6171" y="0"/>
                    </a:moveTo>
                    <a:lnTo>
                      <a:pt x="0" y="5937"/>
                    </a:lnTo>
                    <a:lnTo>
                      <a:pt x="0" y="433707"/>
                    </a:lnTo>
                    <a:lnTo>
                      <a:pt x="6171" y="439722"/>
                    </a:lnTo>
                    <a:lnTo>
                      <a:pt x="232555" y="219822"/>
                    </a:lnTo>
                    <a:lnTo>
                      <a:pt x="6171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wrap="none" rtlCol="0" anchor="ctr"/>
              <a:lstStyle/>
              <a:p>
                <a:endParaRPr lang="ko-KR" altLang="en-US" dirty="0">
                  <a:latin typeface="학교안심 산뜻돋움 M" panose="020B0603000000000000" pitchFamily="50" charset="-127"/>
                </a:endParaRPr>
              </a:p>
            </p:txBody>
          </p:sp>
        </p:grpSp>
        <p:pic>
          <p:nvPicPr>
            <p:cNvPr id="41" name="그림 51" descr="004.png">
              <a:extLst>
                <a:ext uri="{FF2B5EF4-FFF2-40B4-BE49-F238E27FC236}">
                  <a16:creationId xmlns:a16="http://schemas.microsoft.com/office/drawing/2014/main" id="{358D903A-1FF8-57F4-2F48-2DD4450E5A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alphaModFix amt="44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5720" b="-1727"/>
            <a:stretch/>
          </p:blipFill>
          <p:spPr bwMode="auto">
            <a:xfrm rot="5400000" flipH="1" flipV="1">
              <a:off x="6089622" y="-1116076"/>
              <a:ext cx="327769" cy="4917382"/>
            </a:xfrm>
            <a:prstGeom prst="rect">
              <a:avLst/>
            </a:prstGeom>
          </p:spPr>
        </p:pic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96D5FC86-A2F7-7D44-BD6D-E96EC2C8B10B}"/>
                </a:ext>
              </a:extLst>
            </p:cNvPr>
            <p:cNvGrpSpPr/>
            <p:nvPr/>
          </p:nvGrpSpPr>
          <p:grpSpPr>
            <a:xfrm>
              <a:off x="554068" y="1692984"/>
              <a:ext cx="3091081" cy="1427574"/>
              <a:chOff x="554068" y="1692984"/>
              <a:chExt cx="3091081" cy="1427574"/>
            </a:xfrm>
          </p:grpSpPr>
          <p:sp>
            <p:nvSpPr>
              <p:cNvPr id="37" name="사각형: 둥근 모서리 36">
                <a:extLst>
                  <a:ext uri="{FF2B5EF4-FFF2-40B4-BE49-F238E27FC236}">
                    <a16:creationId xmlns:a16="http://schemas.microsoft.com/office/drawing/2014/main" id="{EB2D76E8-8891-F36F-059E-B647F6E11C91}"/>
                  </a:ext>
                </a:extLst>
              </p:cNvPr>
              <p:cNvSpPr/>
              <p:nvPr/>
            </p:nvSpPr>
            <p:spPr>
              <a:xfrm>
                <a:off x="554068" y="1970787"/>
                <a:ext cx="3091081" cy="1149771"/>
              </a:xfrm>
              <a:prstGeom prst="roundRect">
                <a:avLst>
                  <a:gd name="adj" fmla="val 5848"/>
                </a:avLst>
              </a:prstGeom>
              <a:solidFill>
                <a:srgbClr val="7DA7D3"/>
              </a:solidFill>
              <a:ln w="19050">
                <a:noFill/>
              </a:ln>
              <a:effectLst>
                <a:outerShdw blurRad="38100" dist="25400" dir="5400000" algn="t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sz="1600" dirty="0"/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FF6851A7-6920-F489-CA60-E327E5A1621A}"/>
                  </a:ext>
                </a:extLst>
              </p:cNvPr>
              <p:cNvSpPr txBox="1"/>
              <p:nvPr/>
            </p:nvSpPr>
            <p:spPr>
              <a:xfrm>
                <a:off x="948308" y="1692984"/>
                <a:ext cx="2250616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ko-KR"/>
                </a:defPPr>
                <a:lvl1pPr>
                  <a:defRPr sz="25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defRPr>
                </a:lvl1pPr>
              </a:lstStyle>
              <a:p>
                <a:pPr algn="ctr"/>
                <a:r>
                  <a:rPr lang="ko-KR" altLang="en-US" sz="1400" dirty="0">
                    <a:solidFill>
                      <a:schemeClr val="bg1"/>
                    </a:solidFill>
                  </a:rPr>
                  <a:t>영어과 교육과정의 영역 설정</a:t>
                </a:r>
              </a:p>
            </p:txBody>
          </p:sp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3E774A43-DCD5-17DB-04CB-67AC9B92733D}"/>
                  </a:ext>
                </a:extLst>
              </p:cNvPr>
              <p:cNvSpPr txBox="1"/>
              <p:nvPr/>
            </p:nvSpPr>
            <p:spPr>
              <a:xfrm>
                <a:off x="907673" y="2172646"/>
                <a:ext cx="2383871" cy="738664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just"/>
                <a:r>
                  <a:rPr lang="ko-KR" altLang="en-US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내용 체계의 ‘영역’은 교과의 내용을</a:t>
                </a:r>
                <a:r>
                  <a:rPr lang="en-US" altLang="ko-KR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 </a:t>
                </a:r>
                <a:r>
                  <a:rPr lang="ko-KR" altLang="en-US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이루는 가장 큰 분류 체계이자 최소 구성 요소로서</a:t>
                </a:r>
                <a:r>
                  <a:rPr lang="en-US" altLang="ko-KR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, </a:t>
                </a:r>
                <a:r>
                  <a:rPr lang="ko-KR" altLang="en-US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교과의 얼개 또는 구조를 드러낼 수 있는 것을 제시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80787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F7D177D1-DEEC-D19A-5407-7D8565E7B6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212903"/>
              </p:ext>
            </p:extLst>
          </p:nvPr>
        </p:nvGraphicFramePr>
        <p:xfrm>
          <a:off x="431800" y="2730626"/>
          <a:ext cx="8280397" cy="3439854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1331888">
                  <a:extLst>
                    <a:ext uri="{9D8B030D-6E8A-4147-A177-3AD203B41FA5}">
                      <a16:colId xmlns:a16="http://schemas.microsoft.com/office/drawing/2014/main" val="2290214814"/>
                    </a:ext>
                  </a:extLst>
                </a:gridCol>
                <a:gridCol w="2316170">
                  <a:extLst>
                    <a:ext uri="{9D8B030D-6E8A-4147-A177-3AD203B41FA5}">
                      <a16:colId xmlns:a16="http://schemas.microsoft.com/office/drawing/2014/main" val="248254846"/>
                    </a:ext>
                  </a:extLst>
                </a:gridCol>
                <a:gridCol w="2316169">
                  <a:extLst>
                    <a:ext uri="{9D8B030D-6E8A-4147-A177-3AD203B41FA5}">
                      <a16:colId xmlns:a16="http://schemas.microsoft.com/office/drawing/2014/main" val="2943743852"/>
                    </a:ext>
                  </a:extLst>
                </a:gridCol>
                <a:gridCol w="2316170">
                  <a:extLst>
                    <a:ext uri="{9D8B030D-6E8A-4147-A177-3AD203B41FA5}">
                      <a16:colId xmlns:a16="http://schemas.microsoft.com/office/drawing/2014/main" val="2676987412"/>
                    </a:ext>
                  </a:extLst>
                </a:gridCol>
              </a:tblGrid>
              <a:tr h="492027">
                <a:tc>
                  <a:txBody>
                    <a:bodyPr/>
                    <a:lstStyle/>
                    <a:p>
                      <a:pPr marL="76200" marR="0" indent="-7620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핵심 아이디어</a:t>
                      </a:r>
                    </a:p>
                  </a:txBody>
                  <a:tcPr marL="72000" marR="72000" marT="72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1D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1D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rgbClr val="E11D68">
                        <a:alpha val="30000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76200" marR="0" lvl="0" indent="-76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</a:rPr>
                        <a:t>영어 학습을 통해 학습자가 함양해야 하는 영어 이해 및 표현 영역의 의사소통에 필요한 일반화된 내용 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12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1737341"/>
                  </a:ext>
                </a:extLst>
              </a:tr>
              <a:tr h="289336">
                <a:tc rowSpan="3">
                  <a:txBody>
                    <a:bodyPr/>
                    <a:lstStyle/>
                    <a:p>
                      <a:pPr marL="76200" marR="0" indent="-7620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범주</a:t>
                      </a:r>
                    </a:p>
                  </a:txBody>
                  <a:tcPr marL="72000" marR="72000" marT="72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1D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rgbClr val="286EB4">
                        <a:alpha val="38000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76200" marR="0" indent="-7620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내용요소</a:t>
                      </a:r>
                    </a:p>
                  </a:txBody>
                  <a:tcPr marL="72000" marR="72000" marT="72000" marB="36000" anchor="ctr">
                    <a:lnL w="635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6EB4">
                        <a:alpha val="38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8344749"/>
                  </a:ext>
                </a:extLst>
              </a:tr>
              <a:tr h="289336">
                <a:tc vMerge="1">
                  <a:txBody>
                    <a:bodyPr/>
                    <a:lstStyle/>
                    <a:p>
                      <a:pPr marL="76200" marR="0" indent="-7620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배달의민족 도현" panose="020B0600000101010101" pitchFamily="50" charset="-127"/>
                        <a:ea typeface="배달의민족 도현" panose="020B0600000101010101" pitchFamily="50" charset="-127"/>
                        <a:cs typeface="+mn-cs"/>
                      </a:endParaRPr>
                    </a:p>
                  </a:txBody>
                  <a:tcPr marL="72000" marR="72000" marT="72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D4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rgbClr val="019E95">
                        <a:alpha val="12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76200" marR="0" indent="-7620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초등학교</a:t>
                      </a:r>
                    </a:p>
                  </a:txBody>
                  <a:tcPr marL="72000" marR="72000" marT="72000" marB="36000" anchor="ctr">
                    <a:lnL w="635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C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6EB4">
                        <a:alpha val="15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76200" marR="0" indent="-7620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배달의민족 도현" panose="020B0600000101010101" pitchFamily="50" charset="-127"/>
                        <a:ea typeface="배달의민족 도현" panose="020B0600000101010101" pitchFamily="50" charset="-127"/>
                        <a:cs typeface="+mn-cs"/>
                      </a:endParaRPr>
                    </a:p>
                  </a:txBody>
                  <a:tcPr marL="72000" marR="72000" marT="72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1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6200" marR="0" indent="-7620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중학교</a:t>
                      </a:r>
                    </a:p>
                  </a:txBody>
                  <a:tcPr marL="72000" marR="72000" marT="72000" marB="36000" anchor="ctr">
                    <a:lnL w="6350" cap="flat" cmpd="sng" algn="ctr">
                      <a:solidFill>
                        <a:srgbClr val="A9C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6EB4">
                        <a:alpha val="1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1752110"/>
                  </a:ext>
                </a:extLst>
              </a:tr>
              <a:tr h="289336">
                <a:tc vMerge="1">
                  <a:txBody>
                    <a:bodyPr/>
                    <a:lstStyle/>
                    <a:p>
                      <a:pPr marL="76200" marR="0" indent="-7620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배달의민족 도현" panose="020B0600000101010101" pitchFamily="50" charset="-127"/>
                        <a:ea typeface="배달의민족 도현" panose="020B0600000101010101" pitchFamily="50" charset="-127"/>
                        <a:cs typeface="+mn-cs"/>
                      </a:endParaRPr>
                    </a:p>
                  </a:txBody>
                  <a:tcPr marL="72000" marR="72000" marT="72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D4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rgbClr val="019E95">
                        <a:alpha val="1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76200" marR="0" indent="-7620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3~4</a:t>
                      </a:r>
                      <a:r>
                        <a:rPr lang="ko-KR" altLang="en-US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학년</a:t>
                      </a:r>
                    </a:p>
                  </a:txBody>
                  <a:tcPr marL="72000" marR="72000" marT="72000" marB="36000" anchor="ctr">
                    <a:lnL w="635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C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1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6200" marR="0" indent="-7620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5~6</a:t>
                      </a:r>
                      <a:r>
                        <a:rPr lang="ko-KR" altLang="en-US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학년</a:t>
                      </a:r>
                    </a:p>
                  </a:txBody>
                  <a:tcPr marL="72000" marR="72000" marT="72000" marB="36000" anchor="ctr">
                    <a:lnL w="6350" cap="flat" cmpd="sng" algn="ctr">
                      <a:solidFill>
                        <a:srgbClr val="A9C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C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1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6200" marR="0" indent="-7620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1~3</a:t>
                      </a:r>
                      <a:r>
                        <a:rPr lang="ko-KR" altLang="en-US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학년</a:t>
                      </a:r>
                    </a:p>
                  </a:txBody>
                  <a:tcPr marL="72000" marR="72000" marT="72000" marB="36000" anchor="ctr">
                    <a:lnL w="6350" cap="flat" cmpd="sng" algn="ctr">
                      <a:solidFill>
                        <a:srgbClr val="A9C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1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3513487"/>
                  </a:ext>
                </a:extLst>
              </a:tr>
              <a:tr h="691729">
                <a:tc>
                  <a:txBody>
                    <a:bodyPr/>
                    <a:lstStyle/>
                    <a:p>
                      <a:pPr marL="76200" marR="0" indent="-762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지식 </a:t>
                      </a:r>
                      <a:r>
                        <a:rPr lang="en-US" altLang="ko-KR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 이해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1D68">
                        <a:alpha val="29000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76200" marR="0" lvl="0" indent="-76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kern="120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  <a:cs typeface="+mn-cs"/>
                        </a:rPr>
                        <a:t>‘</a:t>
                      </a:r>
                      <a:r>
                        <a:rPr lang="ko-KR" altLang="en-US" sz="1200" b="1" kern="120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  <a:cs typeface="+mn-cs"/>
                        </a:rPr>
                        <a:t>언어</a:t>
                      </a:r>
                      <a:r>
                        <a:rPr lang="en-US" altLang="ko-KR" sz="1200" b="1" kern="120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  <a:cs typeface="+mn-cs"/>
                        </a:rPr>
                        <a:t>’</a:t>
                      </a:r>
                      <a:r>
                        <a:rPr lang="ko-KR" altLang="en-US" sz="1200" b="1" kern="120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  <a:cs typeface="+mn-cs"/>
                        </a:rPr>
                        <a:t>와 </a:t>
                      </a:r>
                      <a:r>
                        <a:rPr lang="en-US" altLang="ko-KR" sz="1200" b="1" kern="120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  <a:cs typeface="+mn-cs"/>
                        </a:rPr>
                        <a:t>‘</a:t>
                      </a:r>
                      <a:r>
                        <a:rPr lang="ko-KR" altLang="en-US" sz="1200" b="1" kern="120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  <a:cs typeface="+mn-cs"/>
                        </a:rPr>
                        <a:t>맥락</a:t>
                      </a:r>
                      <a:r>
                        <a:rPr lang="en-US" altLang="ko-KR" sz="1200" b="1" kern="120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  <a:cs typeface="+mn-cs"/>
                        </a:rPr>
                        <a:t>’</a:t>
                      </a:r>
                      <a:r>
                        <a:rPr lang="ko-KR" altLang="en-US" sz="1200" b="1" kern="120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  <a:cs typeface="+mn-cs"/>
                        </a:rPr>
                        <a:t>으로 구분한 학습내용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7620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en-US" altLang="ko-KR" sz="1200" b="1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262626"/>
                        </a:solidFill>
                        <a:latin typeface="학교안심 산뜻돋움 M" panose="020B0603000000000000" pitchFamily="50" charset="-127"/>
                        <a:ea typeface="학교안심 산뜻돋움 M" panose="020B0603000000000000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7620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en-US" altLang="ko-KR" sz="1200" b="1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262626"/>
                        </a:solidFill>
                        <a:latin typeface="학교안심 산뜻돋움 M" panose="020B0603000000000000" pitchFamily="50" charset="-127"/>
                        <a:ea typeface="학교안심 산뜻돋움 M" panose="020B0603000000000000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6677198"/>
                  </a:ext>
                </a:extLst>
              </a:tr>
              <a:tr h="691729">
                <a:tc>
                  <a:txBody>
                    <a:bodyPr/>
                    <a:lstStyle/>
                    <a:p>
                      <a:pPr marL="76200" marR="0" indent="-762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과정 </a:t>
                      </a:r>
                      <a:r>
                        <a:rPr lang="en-US" altLang="ko-KR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 기능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1D68">
                        <a:alpha val="29000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76200" marR="0" lvl="0" indent="-76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120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  <a:cs typeface="+mn-cs"/>
                        </a:rPr>
                        <a:t>영어를 내재화하는 과정과 영어 사용의 목적을 달성하기 위한 기능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7620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en-US" altLang="ko-KR" sz="1200" b="1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262626"/>
                        </a:solidFill>
                        <a:latin typeface="학교안심 산뜻돋움 M" panose="020B0603000000000000" pitchFamily="50" charset="-127"/>
                        <a:ea typeface="학교안심 산뜻돋움 M" panose="020B0603000000000000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7620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en-US" altLang="ko-KR" sz="1200" b="1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262626"/>
                        </a:solidFill>
                        <a:latin typeface="학교안심 산뜻돋움 M" panose="020B0603000000000000" pitchFamily="50" charset="-127"/>
                        <a:ea typeface="학교안심 산뜻돋움 M" panose="020B0603000000000000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8203274"/>
                  </a:ext>
                </a:extLst>
              </a:tr>
              <a:tr h="691729">
                <a:tc>
                  <a:txBody>
                    <a:bodyPr/>
                    <a:lstStyle/>
                    <a:p>
                      <a:pPr marL="76200" marR="0" indent="-762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가치 </a:t>
                      </a:r>
                      <a:r>
                        <a:rPr lang="en-US" altLang="ko-KR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 태도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1D68">
                        <a:alpha val="29000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76200" marR="0" lvl="0" indent="-76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120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  <a:cs typeface="+mn-cs"/>
                        </a:rPr>
                        <a:t>해당 영역의 학습을 통해 학생이 궁극적으로 함양할 수 있는 정의적인 태도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0871790"/>
                  </a:ext>
                </a:extLst>
              </a:tr>
            </a:tbl>
          </a:graphicData>
        </a:graphic>
      </p:graphicFrame>
      <p:grpSp>
        <p:nvGrpSpPr>
          <p:cNvPr id="72" name="그룹 71">
            <a:extLst>
              <a:ext uri="{FF2B5EF4-FFF2-40B4-BE49-F238E27FC236}">
                <a16:creationId xmlns:a16="http://schemas.microsoft.com/office/drawing/2014/main" id="{30B74984-98FC-9F34-1D19-7F9E5CF9236C}"/>
              </a:ext>
            </a:extLst>
          </p:cNvPr>
          <p:cNvGrpSpPr/>
          <p:nvPr/>
        </p:nvGrpSpPr>
        <p:grpSpPr>
          <a:xfrm>
            <a:off x="363474" y="300770"/>
            <a:ext cx="4206280" cy="575161"/>
            <a:chOff x="363474" y="300770"/>
            <a:chExt cx="4206280" cy="575161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12905406-2E1B-1A9D-9BD7-1A00585C54E2}"/>
                </a:ext>
              </a:extLst>
            </p:cNvPr>
            <p:cNvSpPr txBox="1"/>
            <p:nvPr/>
          </p:nvSpPr>
          <p:spPr>
            <a:xfrm>
              <a:off x="363474" y="491210"/>
              <a:ext cx="4206280" cy="3847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영어과 교육과정의 내용체계표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ADED24E9-24F4-B200-2CD2-2B7E5F87EF93}"/>
                </a:ext>
              </a:extLst>
            </p:cNvPr>
            <p:cNvSpPr txBox="1"/>
            <p:nvPr/>
          </p:nvSpPr>
          <p:spPr>
            <a:xfrm>
              <a:off x="363474" y="300770"/>
              <a:ext cx="1724831" cy="153888"/>
            </a:xfrm>
            <a:prstGeom prst="rect">
              <a:avLst/>
            </a:prstGeom>
          </p:spPr>
          <p:txBody>
            <a:bodyPr wrap="none" lIns="0" tIns="0" rIns="0" bIns="0" rtlCol="0" anchor="b">
              <a:spAutoFit/>
            </a:bodyPr>
            <a:lstStyle>
              <a:defPPr>
                <a:defRPr lang="ko-KR"/>
              </a:defPPr>
              <a:lvl1pPr>
                <a:defRPr sz="10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01857F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defRPr>
              </a:lvl1pPr>
            </a:lstStyle>
            <a:p>
              <a:r>
                <a:rPr lang="en-US" altLang="ko-KR" dirty="0">
                  <a:solidFill>
                    <a:srgbClr val="286EB4"/>
                  </a:solidFill>
                </a:rPr>
                <a:t>2022 </a:t>
              </a:r>
              <a:r>
                <a:rPr lang="ko-KR" altLang="en-US" dirty="0">
                  <a:solidFill>
                    <a:srgbClr val="286EB4"/>
                  </a:solidFill>
                </a:rPr>
                <a:t>개정 교육과정 연수자료 </a:t>
              </a: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0FF72AF6-FD66-9500-4EE2-0108819399F2}"/>
              </a:ext>
            </a:extLst>
          </p:cNvPr>
          <p:cNvGrpSpPr/>
          <p:nvPr/>
        </p:nvGrpSpPr>
        <p:grpSpPr>
          <a:xfrm>
            <a:off x="431800" y="1169197"/>
            <a:ext cx="8281988" cy="1111762"/>
            <a:chOff x="431800" y="1131097"/>
            <a:chExt cx="8281988" cy="1111762"/>
          </a:xfrm>
        </p:grpSpPr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186EA212-053D-C56C-B9FC-895051D8774F}"/>
                </a:ext>
              </a:extLst>
            </p:cNvPr>
            <p:cNvGrpSpPr/>
            <p:nvPr/>
          </p:nvGrpSpPr>
          <p:grpSpPr>
            <a:xfrm>
              <a:off x="431802" y="1339192"/>
              <a:ext cx="8281986" cy="695573"/>
              <a:chOff x="431802" y="1359945"/>
              <a:chExt cx="8281986" cy="688687"/>
            </a:xfrm>
          </p:grpSpPr>
          <p:sp>
            <p:nvSpPr>
              <p:cNvPr id="13" name="사각형: 둥근 모서리 12">
                <a:extLst>
                  <a:ext uri="{FF2B5EF4-FFF2-40B4-BE49-F238E27FC236}">
                    <a16:creationId xmlns:a16="http://schemas.microsoft.com/office/drawing/2014/main" id="{3ABD3C10-2347-D3F8-8DFC-5D82BCA58464}"/>
                  </a:ext>
                </a:extLst>
              </p:cNvPr>
              <p:cNvSpPr/>
              <p:nvPr/>
            </p:nvSpPr>
            <p:spPr>
              <a:xfrm>
                <a:off x="431802" y="1359945"/>
                <a:ext cx="8281986" cy="688687"/>
              </a:xfrm>
              <a:prstGeom prst="roundRect">
                <a:avLst>
                  <a:gd name="adj" fmla="val 50000"/>
                </a:avLst>
              </a:prstGeom>
              <a:solidFill>
                <a:srgbClr val="E11D68"/>
              </a:solidFill>
              <a:ln w="3810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 defTabSz="457200" latinLnBrk="0"/>
                <a:endParaRPr lang="ko-KR" altLang="en-US" sz="1600" dirty="0">
                  <a:solidFill>
                    <a:srgbClr val="016762"/>
                  </a:solidFill>
                  <a:latin typeface="학교안심 산뜻돋움 M" panose="020B0603000000000000" pitchFamily="50" charset="-127"/>
                </a:endParaRP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B79BDE8-93F5-B5C5-2B19-2A2ECFB83457}"/>
                  </a:ext>
                </a:extLst>
              </p:cNvPr>
              <p:cNvSpPr txBox="1"/>
              <p:nvPr/>
            </p:nvSpPr>
            <p:spPr>
              <a:xfrm>
                <a:off x="1615256" y="1427271"/>
                <a:ext cx="5915082" cy="554032"/>
              </a:xfrm>
              <a:prstGeom prst="rect">
                <a:avLst/>
              </a:prstGeom>
              <a:noFill/>
            </p:spPr>
            <p:txBody>
              <a:bodyPr wrap="none" lIns="0" tIns="36000" rIns="0" bIns="0" rtlCol="0" anchor="ctr">
                <a:spAutoFit/>
              </a:bodyPr>
              <a:lstStyle>
                <a:defPPr>
                  <a:defRPr lang="ko-KR"/>
                </a:defPPr>
                <a:lvl1pPr>
                  <a:defRPr sz="25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defRPr>
                </a:lvl1pPr>
              </a:lstStyle>
              <a:p>
                <a:pPr algn="ctr"/>
                <a:r>
                  <a:rPr lang="ko-KR" altLang="en-US" sz="1700" dirty="0">
                    <a:solidFill>
                      <a:schemeClr val="bg1"/>
                    </a:solidFill>
                  </a:rPr>
                  <a:t>교육과정의 </a:t>
                </a:r>
                <a:r>
                  <a:rPr lang="en-US" altLang="ko-KR" sz="1700" dirty="0">
                    <a:solidFill>
                      <a:schemeClr val="bg1"/>
                    </a:solidFill>
                  </a:rPr>
                  <a:t>"</a:t>
                </a:r>
                <a:r>
                  <a:rPr lang="ko-KR" altLang="en-US" sz="1700" dirty="0">
                    <a:solidFill>
                      <a:schemeClr val="bg1"/>
                    </a:solidFill>
                  </a:rPr>
                  <a:t>내용 체계표</a:t>
                </a:r>
                <a:r>
                  <a:rPr lang="en-US" altLang="ko-KR" sz="1700" dirty="0">
                    <a:solidFill>
                      <a:schemeClr val="bg1"/>
                    </a:solidFill>
                  </a:rPr>
                  <a:t>"</a:t>
                </a:r>
                <a:r>
                  <a:rPr lang="ko-KR" altLang="en-US" sz="1700" dirty="0">
                    <a:solidFill>
                      <a:schemeClr val="bg1"/>
                    </a:solidFill>
                  </a:rPr>
                  <a:t>에는 핵심 아이디어와</a:t>
                </a:r>
                <a:endParaRPr lang="en-US" altLang="ko-KR" sz="1700" dirty="0">
                  <a:solidFill>
                    <a:schemeClr val="bg1"/>
                  </a:solidFill>
                </a:endParaRPr>
              </a:p>
              <a:p>
                <a:pPr algn="ctr"/>
                <a:r>
                  <a:rPr lang="ko-KR" altLang="en-US" sz="1700" dirty="0">
                    <a:solidFill>
                      <a:schemeClr val="bg1"/>
                    </a:solidFill>
                  </a:rPr>
                  <a:t>지식</a:t>
                </a:r>
                <a:r>
                  <a:rPr lang="en-US" altLang="ko-KR" sz="1700" dirty="0">
                    <a:solidFill>
                      <a:schemeClr val="bg1"/>
                    </a:solidFill>
                  </a:rPr>
                  <a:t>·</a:t>
                </a:r>
                <a:r>
                  <a:rPr lang="ko-KR" altLang="en-US" sz="1700" dirty="0">
                    <a:solidFill>
                      <a:schemeClr val="bg1"/>
                    </a:solidFill>
                  </a:rPr>
                  <a:t>이해</a:t>
                </a:r>
                <a:r>
                  <a:rPr lang="en-US" altLang="ko-KR" sz="1700" dirty="0">
                    <a:solidFill>
                      <a:schemeClr val="bg1"/>
                    </a:solidFill>
                  </a:rPr>
                  <a:t>, </a:t>
                </a:r>
                <a:r>
                  <a:rPr lang="ko-KR" altLang="en-US" sz="1700" dirty="0">
                    <a:solidFill>
                      <a:schemeClr val="bg1"/>
                    </a:solidFill>
                  </a:rPr>
                  <a:t>과정</a:t>
                </a:r>
                <a:r>
                  <a:rPr lang="en-US" altLang="ko-KR" sz="1700" dirty="0">
                    <a:solidFill>
                      <a:schemeClr val="bg1"/>
                    </a:solidFill>
                  </a:rPr>
                  <a:t>·</a:t>
                </a:r>
                <a:r>
                  <a:rPr lang="ko-KR" altLang="en-US" sz="1700" dirty="0">
                    <a:solidFill>
                      <a:schemeClr val="bg1"/>
                    </a:solidFill>
                  </a:rPr>
                  <a:t>기능</a:t>
                </a:r>
                <a:r>
                  <a:rPr lang="en-US" altLang="ko-KR" sz="1700" dirty="0">
                    <a:solidFill>
                      <a:schemeClr val="bg1"/>
                    </a:solidFill>
                  </a:rPr>
                  <a:t>, </a:t>
                </a:r>
                <a:r>
                  <a:rPr lang="ko-KR" altLang="en-US" sz="1700" dirty="0">
                    <a:solidFill>
                      <a:schemeClr val="bg1"/>
                    </a:solidFill>
                  </a:rPr>
                  <a:t>가치</a:t>
                </a:r>
                <a:r>
                  <a:rPr lang="en-US" altLang="ko-KR" sz="1700" dirty="0">
                    <a:solidFill>
                      <a:schemeClr val="bg1"/>
                    </a:solidFill>
                  </a:rPr>
                  <a:t>·</a:t>
                </a:r>
                <a:r>
                  <a:rPr lang="ko-KR" altLang="en-US" sz="1700" dirty="0">
                    <a:solidFill>
                      <a:schemeClr val="bg1"/>
                    </a:solidFill>
                  </a:rPr>
                  <a:t>태도의 </a:t>
                </a:r>
                <a:r>
                  <a:rPr lang="en-US" altLang="ko-KR" sz="1700" dirty="0">
                    <a:solidFill>
                      <a:schemeClr val="bg1"/>
                    </a:solidFill>
                  </a:rPr>
                  <a:t>3</a:t>
                </a:r>
                <a:r>
                  <a:rPr lang="ko-KR" altLang="en-US" sz="1700" dirty="0">
                    <a:solidFill>
                      <a:schemeClr val="bg1"/>
                    </a:solidFill>
                  </a:rPr>
                  <a:t>가지 범주로 구성하여 제시</a:t>
                </a:r>
              </a:p>
            </p:txBody>
          </p:sp>
        </p:grpSp>
        <p:grpSp>
          <p:nvGrpSpPr>
            <p:cNvPr id="4" name="그룹 3">
              <a:extLst>
                <a:ext uri="{FF2B5EF4-FFF2-40B4-BE49-F238E27FC236}">
                  <a16:creationId xmlns:a16="http://schemas.microsoft.com/office/drawing/2014/main" id="{D6F7260F-198B-A680-64F3-B88F2DCD8A77}"/>
                </a:ext>
              </a:extLst>
            </p:cNvPr>
            <p:cNvGrpSpPr/>
            <p:nvPr/>
          </p:nvGrpSpPr>
          <p:grpSpPr>
            <a:xfrm>
              <a:off x="431800" y="1131097"/>
              <a:ext cx="8280398" cy="1111762"/>
              <a:chOff x="431800" y="1136766"/>
              <a:chExt cx="8280398" cy="1100756"/>
            </a:xfrm>
          </p:grpSpPr>
          <p:pic>
            <p:nvPicPr>
              <p:cNvPr id="5" name="그림 51" descr="004.png">
                <a:extLst>
                  <a:ext uri="{FF2B5EF4-FFF2-40B4-BE49-F238E27FC236}">
                    <a16:creationId xmlns:a16="http://schemas.microsoft.com/office/drawing/2014/main" id="{A8C784B0-A8A2-5A58-7DD3-B595FE96227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alphaModFix amt="44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-5720" b="-1727"/>
              <a:stretch/>
            </p:blipFill>
            <p:spPr bwMode="auto">
              <a:xfrm rot="5400000" flipH="1" flipV="1">
                <a:off x="4408114" y="-2839548"/>
                <a:ext cx="327769" cy="8280398"/>
              </a:xfrm>
              <a:prstGeom prst="rect">
                <a:avLst/>
              </a:prstGeom>
            </p:spPr>
          </p:pic>
          <p:pic>
            <p:nvPicPr>
              <p:cNvPr id="6" name="그림 51" descr="004.png">
                <a:extLst>
                  <a:ext uri="{FF2B5EF4-FFF2-40B4-BE49-F238E27FC236}">
                    <a16:creationId xmlns:a16="http://schemas.microsoft.com/office/drawing/2014/main" id="{BC472147-39DA-B807-0DAD-BC2377A51DC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alphaModFix amt="44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-5720" b="-1727"/>
              <a:stretch/>
            </p:blipFill>
            <p:spPr bwMode="auto">
              <a:xfrm rot="16200000" flipH="1">
                <a:off x="4408114" y="-2066561"/>
                <a:ext cx="327769" cy="8280398"/>
              </a:xfrm>
              <a:prstGeom prst="rect">
                <a:avLst/>
              </a:prstGeom>
            </p:spPr>
          </p:pic>
        </p:grpSp>
      </p:grp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F6CD889C-FB9A-8D00-3A18-D6B953ACA079}"/>
              </a:ext>
            </a:extLst>
          </p:cNvPr>
          <p:cNvGrpSpPr/>
          <p:nvPr/>
        </p:nvGrpSpPr>
        <p:grpSpPr>
          <a:xfrm>
            <a:off x="419100" y="2373107"/>
            <a:ext cx="8299447" cy="3797373"/>
            <a:chOff x="419100" y="2373107"/>
            <a:chExt cx="8299447" cy="3797373"/>
          </a:xfrm>
        </p:grpSpPr>
        <p:grpSp>
          <p:nvGrpSpPr>
            <p:cNvPr id="9" name="그룹 8">
              <a:extLst>
                <a:ext uri="{FF2B5EF4-FFF2-40B4-BE49-F238E27FC236}">
                  <a16:creationId xmlns:a16="http://schemas.microsoft.com/office/drawing/2014/main" id="{4B8E2E32-F1A0-2693-0A1A-D133E93C7AE2}"/>
                </a:ext>
              </a:extLst>
            </p:cNvPr>
            <p:cNvGrpSpPr/>
            <p:nvPr/>
          </p:nvGrpSpPr>
          <p:grpSpPr>
            <a:xfrm>
              <a:off x="431800" y="2373107"/>
              <a:ext cx="8280397" cy="361137"/>
              <a:chOff x="431800" y="3413277"/>
              <a:chExt cx="8280397" cy="361137"/>
            </a:xfrm>
          </p:grpSpPr>
          <p:grpSp>
            <p:nvGrpSpPr>
              <p:cNvPr id="39" name="그룹 38">
                <a:extLst>
                  <a:ext uri="{FF2B5EF4-FFF2-40B4-BE49-F238E27FC236}">
                    <a16:creationId xmlns:a16="http://schemas.microsoft.com/office/drawing/2014/main" id="{1801546F-9AA5-0166-3CD8-9B0814D8420F}"/>
                  </a:ext>
                </a:extLst>
              </p:cNvPr>
              <p:cNvGrpSpPr/>
              <p:nvPr/>
            </p:nvGrpSpPr>
            <p:grpSpPr>
              <a:xfrm>
                <a:off x="431800" y="3413277"/>
                <a:ext cx="8280397" cy="361137"/>
                <a:chOff x="431800" y="3413277"/>
                <a:chExt cx="8280397" cy="361137"/>
              </a:xfrm>
            </p:grpSpPr>
            <p:sp>
              <p:nvSpPr>
                <p:cNvPr id="41" name="사각형: 둥근 위쪽 모서리 40">
                  <a:extLst>
                    <a:ext uri="{FF2B5EF4-FFF2-40B4-BE49-F238E27FC236}">
                      <a16:creationId xmlns:a16="http://schemas.microsoft.com/office/drawing/2014/main" id="{0AA557A2-F00E-85ED-2FA9-FD91106E41F5}"/>
                    </a:ext>
                  </a:extLst>
                </p:cNvPr>
                <p:cNvSpPr/>
                <p:nvPr/>
              </p:nvSpPr>
              <p:spPr>
                <a:xfrm rot="10800000" flipH="1" flipV="1">
                  <a:off x="1619672" y="3413277"/>
                  <a:ext cx="6480720" cy="361135"/>
                </a:xfrm>
                <a:prstGeom prst="round2SameRect">
                  <a:avLst/>
                </a:prstGeom>
                <a:solidFill>
                  <a:srgbClr val="286EB4"/>
                </a:solidFill>
                <a:ln w="19050" cap="flat">
                  <a:noFill/>
                  <a:prstDash val="solid"/>
                  <a:miter/>
                </a:ln>
                <a:effectLst/>
              </p:spPr>
              <p:txBody>
                <a:bodyPr wrap="none" rtlCol="0" anchor="ctr">
                  <a:noAutofit/>
                </a:bodyPr>
                <a:lstStyle/>
                <a:p>
                  <a:endParaRPr lang="ko-KR" altLang="en-US" sz="1050" dirty="0"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endParaRPr>
                </a:p>
              </p:txBody>
            </p:sp>
            <p:sp>
              <p:nvSpPr>
                <p:cNvPr id="42" name="자유형: 도형 41">
                  <a:extLst>
                    <a:ext uri="{FF2B5EF4-FFF2-40B4-BE49-F238E27FC236}">
                      <a16:creationId xmlns:a16="http://schemas.microsoft.com/office/drawing/2014/main" id="{5333886D-8D4A-4DB6-FA77-99C4CBD2E0F8}"/>
                    </a:ext>
                  </a:extLst>
                </p:cNvPr>
                <p:cNvSpPr/>
                <p:nvPr/>
              </p:nvSpPr>
              <p:spPr>
                <a:xfrm rot="10800000" flipH="1" flipV="1">
                  <a:off x="6516216" y="3413277"/>
                  <a:ext cx="2195981" cy="361137"/>
                </a:xfrm>
                <a:custGeom>
                  <a:avLst/>
                  <a:gdLst>
                    <a:gd name="connsiteX0" fmla="*/ 0 w 2045591"/>
                    <a:gd name="connsiteY0" fmla="*/ 328242 h 328242"/>
                    <a:gd name="connsiteX1" fmla="*/ 236694 w 2045591"/>
                    <a:gd name="connsiteY1" fmla="*/ 328242 h 328242"/>
                    <a:gd name="connsiteX2" fmla="*/ 279912 w 2045591"/>
                    <a:gd name="connsiteY2" fmla="*/ 328242 h 328242"/>
                    <a:gd name="connsiteX3" fmla="*/ 408472 w 2045591"/>
                    <a:gd name="connsiteY3" fmla="*/ 328242 h 328242"/>
                    <a:gd name="connsiteX4" fmla="*/ 516606 w 2045591"/>
                    <a:gd name="connsiteY4" fmla="*/ 328242 h 328242"/>
                    <a:gd name="connsiteX5" fmla="*/ 645166 w 2045591"/>
                    <a:gd name="connsiteY5" fmla="*/ 328242 h 328242"/>
                    <a:gd name="connsiteX6" fmla="*/ 688384 w 2045591"/>
                    <a:gd name="connsiteY6" fmla="*/ 328242 h 328242"/>
                    <a:gd name="connsiteX7" fmla="*/ 925078 w 2045591"/>
                    <a:gd name="connsiteY7" fmla="*/ 328242 h 328242"/>
                    <a:gd name="connsiteX8" fmla="*/ 992556 w 2045591"/>
                    <a:gd name="connsiteY8" fmla="*/ 328242 h 328242"/>
                    <a:gd name="connsiteX9" fmla="*/ 1229250 w 2045591"/>
                    <a:gd name="connsiteY9" fmla="*/ 328242 h 328242"/>
                    <a:gd name="connsiteX10" fmla="*/ 1272469 w 2045591"/>
                    <a:gd name="connsiteY10" fmla="*/ 328242 h 328242"/>
                    <a:gd name="connsiteX11" fmla="*/ 1313716 w 2045591"/>
                    <a:gd name="connsiteY11" fmla="*/ 328242 h 328242"/>
                    <a:gd name="connsiteX12" fmla="*/ 1401028 w 2045591"/>
                    <a:gd name="connsiteY12" fmla="*/ 328242 h 328242"/>
                    <a:gd name="connsiteX13" fmla="*/ 1637722 w 2045591"/>
                    <a:gd name="connsiteY13" fmla="*/ 328242 h 328242"/>
                    <a:gd name="connsiteX14" fmla="*/ 1680941 w 2045591"/>
                    <a:gd name="connsiteY14" fmla="*/ 328242 h 328242"/>
                    <a:gd name="connsiteX15" fmla="*/ 1722188 w 2045591"/>
                    <a:gd name="connsiteY15" fmla="*/ 328242 h 328242"/>
                    <a:gd name="connsiteX16" fmla="*/ 1722188 w 2045591"/>
                    <a:gd name="connsiteY16" fmla="*/ 328241 h 328242"/>
                    <a:gd name="connsiteX17" fmla="*/ 1765680 w 2045591"/>
                    <a:gd name="connsiteY17" fmla="*/ 328241 h 328242"/>
                    <a:gd name="connsiteX18" fmla="*/ 1808898 w 2045591"/>
                    <a:gd name="connsiteY18" fmla="*/ 328241 h 328242"/>
                    <a:gd name="connsiteX19" fmla="*/ 2045591 w 2045591"/>
                    <a:gd name="connsiteY19" fmla="*/ 328241 h 328242"/>
                    <a:gd name="connsiteX20" fmla="*/ 2030824 w 2045591"/>
                    <a:gd name="connsiteY20" fmla="*/ 321054 h 328242"/>
                    <a:gd name="connsiteX21" fmla="*/ 2011135 w 2045591"/>
                    <a:gd name="connsiteY21" fmla="*/ 309074 h 328242"/>
                    <a:gd name="connsiteX22" fmla="*/ 1986523 w 2045591"/>
                    <a:gd name="connsiteY22" fmla="*/ 289906 h 328242"/>
                    <a:gd name="connsiteX23" fmla="*/ 1956988 w 2045591"/>
                    <a:gd name="connsiteY23" fmla="*/ 258760 h 328242"/>
                    <a:gd name="connsiteX24" fmla="*/ 1942220 w 2045591"/>
                    <a:gd name="connsiteY24" fmla="*/ 239593 h 328242"/>
                    <a:gd name="connsiteX25" fmla="*/ 1924992 w 2045591"/>
                    <a:gd name="connsiteY25" fmla="*/ 218030 h 328242"/>
                    <a:gd name="connsiteX26" fmla="*/ 1907766 w 2045591"/>
                    <a:gd name="connsiteY26" fmla="*/ 191675 h 328242"/>
                    <a:gd name="connsiteX27" fmla="*/ 1890535 w 2045591"/>
                    <a:gd name="connsiteY27" fmla="*/ 160528 h 328242"/>
                    <a:gd name="connsiteX28" fmla="*/ 1870846 w 2045591"/>
                    <a:gd name="connsiteY28" fmla="*/ 126984 h 328242"/>
                    <a:gd name="connsiteX29" fmla="*/ 1853618 w 2045591"/>
                    <a:gd name="connsiteY29" fmla="*/ 88650 h 328242"/>
                    <a:gd name="connsiteX30" fmla="*/ 1838853 w 2045591"/>
                    <a:gd name="connsiteY30" fmla="*/ 59898 h 328242"/>
                    <a:gd name="connsiteX31" fmla="*/ 1821622 w 2045591"/>
                    <a:gd name="connsiteY31" fmla="*/ 38335 h 328242"/>
                    <a:gd name="connsiteX32" fmla="*/ 1804393 w 2045591"/>
                    <a:gd name="connsiteY32" fmla="*/ 21563 h 328242"/>
                    <a:gd name="connsiteX33" fmla="*/ 1784704 w 2045591"/>
                    <a:gd name="connsiteY33" fmla="*/ 11979 h 328242"/>
                    <a:gd name="connsiteX34" fmla="*/ 1765013 w 2045591"/>
                    <a:gd name="connsiteY34" fmla="*/ 4792 h 328242"/>
                    <a:gd name="connsiteX35" fmla="*/ 1745325 w 2045591"/>
                    <a:gd name="connsiteY35" fmla="*/ 2397 h 328242"/>
                    <a:gd name="connsiteX36" fmla="*/ 1722188 w 2045591"/>
                    <a:gd name="connsiteY36" fmla="*/ 895 h 328242"/>
                    <a:gd name="connsiteX37" fmla="*/ 1722188 w 2045591"/>
                    <a:gd name="connsiteY37" fmla="*/ 1 h 328242"/>
                    <a:gd name="connsiteX38" fmla="*/ 1708422 w 2045591"/>
                    <a:gd name="connsiteY38" fmla="*/ 1 h 328242"/>
                    <a:gd name="connsiteX39" fmla="*/ 1708407 w 2045591"/>
                    <a:gd name="connsiteY39" fmla="*/ 0 h 328242"/>
                    <a:gd name="connsiteX40" fmla="*/ 1471713 w 2045591"/>
                    <a:gd name="connsiteY40" fmla="*/ 0 h 328242"/>
                    <a:gd name="connsiteX41" fmla="*/ 1428495 w 2045591"/>
                    <a:gd name="connsiteY41" fmla="*/ 0 h 328242"/>
                    <a:gd name="connsiteX42" fmla="*/ 1299935 w 2045591"/>
                    <a:gd name="connsiteY42" fmla="*/ 0 h 328242"/>
                    <a:gd name="connsiteX43" fmla="*/ 1191801 w 2045591"/>
                    <a:gd name="connsiteY43" fmla="*/ 0 h 328242"/>
                    <a:gd name="connsiteX44" fmla="*/ 1063241 w 2045591"/>
                    <a:gd name="connsiteY44" fmla="*/ 0 h 328242"/>
                    <a:gd name="connsiteX45" fmla="*/ 1020023 w 2045591"/>
                    <a:gd name="connsiteY45" fmla="*/ 0 h 328242"/>
                    <a:gd name="connsiteX46" fmla="*/ 783329 w 2045591"/>
                    <a:gd name="connsiteY46" fmla="*/ 0 h 328242"/>
                    <a:gd name="connsiteX47" fmla="*/ 731876 w 2045591"/>
                    <a:gd name="connsiteY47" fmla="*/ 0 h 328242"/>
                    <a:gd name="connsiteX48" fmla="*/ 323404 w 2045591"/>
                    <a:gd name="connsiteY48" fmla="*/ 0 h 328242"/>
                    <a:gd name="connsiteX49" fmla="*/ 323404 w 2045591"/>
                    <a:gd name="connsiteY49" fmla="*/ 896 h 328242"/>
                    <a:gd name="connsiteX50" fmla="*/ 300267 w 2045591"/>
                    <a:gd name="connsiteY50" fmla="*/ 2398 h 328242"/>
                    <a:gd name="connsiteX51" fmla="*/ 280579 w 2045591"/>
                    <a:gd name="connsiteY51" fmla="*/ 4793 h 328242"/>
                    <a:gd name="connsiteX52" fmla="*/ 260888 w 2045591"/>
                    <a:gd name="connsiteY52" fmla="*/ 11980 h 328242"/>
                    <a:gd name="connsiteX53" fmla="*/ 241199 w 2045591"/>
                    <a:gd name="connsiteY53" fmla="*/ 21564 h 328242"/>
                    <a:gd name="connsiteX54" fmla="*/ 223969 w 2045591"/>
                    <a:gd name="connsiteY54" fmla="*/ 38336 h 328242"/>
                    <a:gd name="connsiteX55" fmla="*/ 206740 w 2045591"/>
                    <a:gd name="connsiteY55" fmla="*/ 59899 h 328242"/>
                    <a:gd name="connsiteX56" fmla="*/ 191974 w 2045591"/>
                    <a:gd name="connsiteY56" fmla="*/ 88651 h 328242"/>
                    <a:gd name="connsiteX57" fmla="*/ 174746 w 2045591"/>
                    <a:gd name="connsiteY57" fmla="*/ 126985 h 328242"/>
                    <a:gd name="connsiteX58" fmla="*/ 155056 w 2045591"/>
                    <a:gd name="connsiteY58" fmla="*/ 160529 h 328242"/>
                    <a:gd name="connsiteX59" fmla="*/ 137827 w 2045591"/>
                    <a:gd name="connsiteY59" fmla="*/ 191676 h 328242"/>
                    <a:gd name="connsiteX60" fmla="*/ 120599 w 2045591"/>
                    <a:gd name="connsiteY60" fmla="*/ 218031 h 328242"/>
                    <a:gd name="connsiteX61" fmla="*/ 103371 w 2045591"/>
                    <a:gd name="connsiteY61" fmla="*/ 239594 h 328242"/>
                    <a:gd name="connsiteX62" fmla="*/ 88604 w 2045591"/>
                    <a:gd name="connsiteY62" fmla="*/ 258761 h 328242"/>
                    <a:gd name="connsiteX63" fmla="*/ 59070 w 2045591"/>
                    <a:gd name="connsiteY63" fmla="*/ 289907 h 328242"/>
                    <a:gd name="connsiteX64" fmla="*/ 34457 w 2045591"/>
                    <a:gd name="connsiteY64" fmla="*/ 309076 h 328242"/>
                    <a:gd name="connsiteX65" fmla="*/ 14767 w 2045591"/>
                    <a:gd name="connsiteY65" fmla="*/ 321055 h 3282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</a:cxnLst>
                  <a:rect l="l" t="t" r="r" b="b"/>
                  <a:pathLst>
                    <a:path w="2045591" h="328242">
                      <a:moveTo>
                        <a:pt x="0" y="328242"/>
                      </a:moveTo>
                      <a:lnTo>
                        <a:pt x="236694" y="328242"/>
                      </a:lnTo>
                      <a:lnTo>
                        <a:pt x="279912" y="328242"/>
                      </a:lnTo>
                      <a:lnTo>
                        <a:pt x="408472" y="328242"/>
                      </a:lnTo>
                      <a:lnTo>
                        <a:pt x="516606" y="328242"/>
                      </a:lnTo>
                      <a:lnTo>
                        <a:pt x="645166" y="328242"/>
                      </a:lnTo>
                      <a:lnTo>
                        <a:pt x="688384" y="328242"/>
                      </a:lnTo>
                      <a:lnTo>
                        <a:pt x="925078" y="328242"/>
                      </a:lnTo>
                      <a:lnTo>
                        <a:pt x="992556" y="328242"/>
                      </a:lnTo>
                      <a:lnTo>
                        <a:pt x="1229250" y="328242"/>
                      </a:lnTo>
                      <a:lnTo>
                        <a:pt x="1272469" y="328242"/>
                      </a:lnTo>
                      <a:lnTo>
                        <a:pt x="1313716" y="328242"/>
                      </a:lnTo>
                      <a:lnTo>
                        <a:pt x="1401028" y="328242"/>
                      </a:lnTo>
                      <a:lnTo>
                        <a:pt x="1637722" y="328242"/>
                      </a:lnTo>
                      <a:lnTo>
                        <a:pt x="1680941" y="328242"/>
                      </a:lnTo>
                      <a:lnTo>
                        <a:pt x="1722188" y="328242"/>
                      </a:lnTo>
                      <a:lnTo>
                        <a:pt x="1722188" y="328241"/>
                      </a:lnTo>
                      <a:lnTo>
                        <a:pt x="1765680" y="328241"/>
                      </a:lnTo>
                      <a:lnTo>
                        <a:pt x="1808898" y="328241"/>
                      </a:lnTo>
                      <a:lnTo>
                        <a:pt x="2045591" y="328241"/>
                      </a:lnTo>
                      <a:lnTo>
                        <a:pt x="2030824" y="321054"/>
                      </a:lnTo>
                      <a:lnTo>
                        <a:pt x="2011135" y="309074"/>
                      </a:lnTo>
                      <a:lnTo>
                        <a:pt x="1986523" y="289906"/>
                      </a:lnTo>
                      <a:lnTo>
                        <a:pt x="1956988" y="258760"/>
                      </a:lnTo>
                      <a:lnTo>
                        <a:pt x="1942220" y="239593"/>
                      </a:lnTo>
                      <a:lnTo>
                        <a:pt x="1924992" y="218030"/>
                      </a:lnTo>
                      <a:lnTo>
                        <a:pt x="1907766" y="191675"/>
                      </a:lnTo>
                      <a:lnTo>
                        <a:pt x="1890535" y="160528"/>
                      </a:lnTo>
                      <a:lnTo>
                        <a:pt x="1870846" y="126984"/>
                      </a:lnTo>
                      <a:lnTo>
                        <a:pt x="1853618" y="88650"/>
                      </a:lnTo>
                      <a:lnTo>
                        <a:pt x="1838853" y="59898"/>
                      </a:lnTo>
                      <a:lnTo>
                        <a:pt x="1821622" y="38335"/>
                      </a:lnTo>
                      <a:lnTo>
                        <a:pt x="1804393" y="21563"/>
                      </a:lnTo>
                      <a:lnTo>
                        <a:pt x="1784704" y="11979"/>
                      </a:lnTo>
                      <a:lnTo>
                        <a:pt x="1765013" y="4792"/>
                      </a:lnTo>
                      <a:lnTo>
                        <a:pt x="1745325" y="2397"/>
                      </a:lnTo>
                      <a:lnTo>
                        <a:pt x="1722188" y="895"/>
                      </a:lnTo>
                      <a:lnTo>
                        <a:pt x="1722188" y="1"/>
                      </a:lnTo>
                      <a:lnTo>
                        <a:pt x="1708422" y="1"/>
                      </a:lnTo>
                      <a:lnTo>
                        <a:pt x="1708407" y="0"/>
                      </a:lnTo>
                      <a:lnTo>
                        <a:pt x="1471713" y="0"/>
                      </a:lnTo>
                      <a:lnTo>
                        <a:pt x="1428495" y="0"/>
                      </a:lnTo>
                      <a:lnTo>
                        <a:pt x="1299935" y="0"/>
                      </a:lnTo>
                      <a:lnTo>
                        <a:pt x="1191801" y="0"/>
                      </a:lnTo>
                      <a:lnTo>
                        <a:pt x="1063241" y="0"/>
                      </a:lnTo>
                      <a:lnTo>
                        <a:pt x="1020023" y="0"/>
                      </a:lnTo>
                      <a:lnTo>
                        <a:pt x="783329" y="0"/>
                      </a:lnTo>
                      <a:lnTo>
                        <a:pt x="731876" y="0"/>
                      </a:lnTo>
                      <a:lnTo>
                        <a:pt x="323404" y="0"/>
                      </a:lnTo>
                      <a:lnTo>
                        <a:pt x="323404" y="896"/>
                      </a:lnTo>
                      <a:lnTo>
                        <a:pt x="300267" y="2398"/>
                      </a:lnTo>
                      <a:lnTo>
                        <a:pt x="280579" y="4793"/>
                      </a:lnTo>
                      <a:lnTo>
                        <a:pt x="260888" y="11980"/>
                      </a:lnTo>
                      <a:lnTo>
                        <a:pt x="241199" y="21564"/>
                      </a:lnTo>
                      <a:lnTo>
                        <a:pt x="223969" y="38336"/>
                      </a:lnTo>
                      <a:lnTo>
                        <a:pt x="206740" y="59899"/>
                      </a:lnTo>
                      <a:lnTo>
                        <a:pt x="191974" y="88651"/>
                      </a:lnTo>
                      <a:lnTo>
                        <a:pt x="174746" y="126985"/>
                      </a:lnTo>
                      <a:lnTo>
                        <a:pt x="155056" y="160529"/>
                      </a:lnTo>
                      <a:lnTo>
                        <a:pt x="137827" y="191676"/>
                      </a:lnTo>
                      <a:lnTo>
                        <a:pt x="120599" y="218031"/>
                      </a:lnTo>
                      <a:lnTo>
                        <a:pt x="103371" y="239594"/>
                      </a:lnTo>
                      <a:lnTo>
                        <a:pt x="88604" y="258761"/>
                      </a:lnTo>
                      <a:lnTo>
                        <a:pt x="59070" y="289907"/>
                      </a:lnTo>
                      <a:lnTo>
                        <a:pt x="34457" y="309076"/>
                      </a:lnTo>
                      <a:lnTo>
                        <a:pt x="14767" y="321055"/>
                      </a:lnTo>
                      <a:close/>
                    </a:path>
                  </a:pathLst>
                </a:custGeom>
                <a:solidFill>
                  <a:srgbClr val="286EB4"/>
                </a:solidFill>
                <a:ln w="19050" cap="flat">
                  <a:noFill/>
                  <a:prstDash val="solid"/>
                  <a:miter/>
                </a:ln>
                <a:effectLst/>
              </p:spPr>
              <p:txBody>
                <a:bodyPr wrap="none" rtlCol="0" anchor="ctr">
                  <a:noAutofit/>
                </a:bodyPr>
                <a:lstStyle/>
                <a:p>
                  <a:endParaRPr lang="ko-KR" altLang="en-US" sz="1050" dirty="0"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endParaRPr>
                </a:p>
              </p:txBody>
            </p:sp>
            <p:sp>
              <p:nvSpPr>
                <p:cNvPr id="43" name="자유형: 도형 42">
                  <a:extLst>
                    <a:ext uri="{FF2B5EF4-FFF2-40B4-BE49-F238E27FC236}">
                      <a16:creationId xmlns:a16="http://schemas.microsoft.com/office/drawing/2014/main" id="{D9C247D3-53FE-FDBC-15B6-C341221AD6ED}"/>
                    </a:ext>
                  </a:extLst>
                </p:cNvPr>
                <p:cNvSpPr/>
                <p:nvPr/>
              </p:nvSpPr>
              <p:spPr>
                <a:xfrm rot="10800000" flipH="1" flipV="1">
                  <a:off x="431800" y="3413277"/>
                  <a:ext cx="2195981" cy="361137"/>
                </a:xfrm>
                <a:custGeom>
                  <a:avLst/>
                  <a:gdLst>
                    <a:gd name="connsiteX0" fmla="*/ 0 w 2045591"/>
                    <a:gd name="connsiteY0" fmla="*/ 328242 h 328242"/>
                    <a:gd name="connsiteX1" fmla="*/ 236694 w 2045591"/>
                    <a:gd name="connsiteY1" fmla="*/ 328242 h 328242"/>
                    <a:gd name="connsiteX2" fmla="*/ 279912 w 2045591"/>
                    <a:gd name="connsiteY2" fmla="*/ 328242 h 328242"/>
                    <a:gd name="connsiteX3" fmla="*/ 408472 w 2045591"/>
                    <a:gd name="connsiteY3" fmla="*/ 328242 h 328242"/>
                    <a:gd name="connsiteX4" fmla="*/ 516606 w 2045591"/>
                    <a:gd name="connsiteY4" fmla="*/ 328242 h 328242"/>
                    <a:gd name="connsiteX5" fmla="*/ 645166 w 2045591"/>
                    <a:gd name="connsiteY5" fmla="*/ 328242 h 328242"/>
                    <a:gd name="connsiteX6" fmla="*/ 688384 w 2045591"/>
                    <a:gd name="connsiteY6" fmla="*/ 328242 h 328242"/>
                    <a:gd name="connsiteX7" fmla="*/ 925078 w 2045591"/>
                    <a:gd name="connsiteY7" fmla="*/ 328242 h 328242"/>
                    <a:gd name="connsiteX8" fmla="*/ 992556 w 2045591"/>
                    <a:gd name="connsiteY8" fmla="*/ 328242 h 328242"/>
                    <a:gd name="connsiteX9" fmla="*/ 1229250 w 2045591"/>
                    <a:gd name="connsiteY9" fmla="*/ 328242 h 328242"/>
                    <a:gd name="connsiteX10" fmla="*/ 1272469 w 2045591"/>
                    <a:gd name="connsiteY10" fmla="*/ 328242 h 328242"/>
                    <a:gd name="connsiteX11" fmla="*/ 1313716 w 2045591"/>
                    <a:gd name="connsiteY11" fmla="*/ 328242 h 328242"/>
                    <a:gd name="connsiteX12" fmla="*/ 1401028 w 2045591"/>
                    <a:gd name="connsiteY12" fmla="*/ 328242 h 328242"/>
                    <a:gd name="connsiteX13" fmla="*/ 1637722 w 2045591"/>
                    <a:gd name="connsiteY13" fmla="*/ 328242 h 328242"/>
                    <a:gd name="connsiteX14" fmla="*/ 1680941 w 2045591"/>
                    <a:gd name="connsiteY14" fmla="*/ 328242 h 328242"/>
                    <a:gd name="connsiteX15" fmla="*/ 1722188 w 2045591"/>
                    <a:gd name="connsiteY15" fmla="*/ 328242 h 328242"/>
                    <a:gd name="connsiteX16" fmla="*/ 1722188 w 2045591"/>
                    <a:gd name="connsiteY16" fmla="*/ 328241 h 328242"/>
                    <a:gd name="connsiteX17" fmla="*/ 1765680 w 2045591"/>
                    <a:gd name="connsiteY17" fmla="*/ 328241 h 328242"/>
                    <a:gd name="connsiteX18" fmla="*/ 1808898 w 2045591"/>
                    <a:gd name="connsiteY18" fmla="*/ 328241 h 328242"/>
                    <a:gd name="connsiteX19" fmla="*/ 2045591 w 2045591"/>
                    <a:gd name="connsiteY19" fmla="*/ 328241 h 328242"/>
                    <a:gd name="connsiteX20" fmla="*/ 2030824 w 2045591"/>
                    <a:gd name="connsiteY20" fmla="*/ 321054 h 328242"/>
                    <a:gd name="connsiteX21" fmla="*/ 2011135 w 2045591"/>
                    <a:gd name="connsiteY21" fmla="*/ 309074 h 328242"/>
                    <a:gd name="connsiteX22" fmla="*/ 1986523 w 2045591"/>
                    <a:gd name="connsiteY22" fmla="*/ 289906 h 328242"/>
                    <a:gd name="connsiteX23" fmla="*/ 1956988 w 2045591"/>
                    <a:gd name="connsiteY23" fmla="*/ 258760 h 328242"/>
                    <a:gd name="connsiteX24" fmla="*/ 1942220 w 2045591"/>
                    <a:gd name="connsiteY24" fmla="*/ 239593 h 328242"/>
                    <a:gd name="connsiteX25" fmla="*/ 1924992 w 2045591"/>
                    <a:gd name="connsiteY25" fmla="*/ 218030 h 328242"/>
                    <a:gd name="connsiteX26" fmla="*/ 1907766 w 2045591"/>
                    <a:gd name="connsiteY26" fmla="*/ 191675 h 328242"/>
                    <a:gd name="connsiteX27" fmla="*/ 1890535 w 2045591"/>
                    <a:gd name="connsiteY27" fmla="*/ 160528 h 328242"/>
                    <a:gd name="connsiteX28" fmla="*/ 1870846 w 2045591"/>
                    <a:gd name="connsiteY28" fmla="*/ 126984 h 328242"/>
                    <a:gd name="connsiteX29" fmla="*/ 1853618 w 2045591"/>
                    <a:gd name="connsiteY29" fmla="*/ 88650 h 328242"/>
                    <a:gd name="connsiteX30" fmla="*/ 1838853 w 2045591"/>
                    <a:gd name="connsiteY30" fmla="*/ 59898 h 328242"/>
                    <a:gd name="connsiteX31" fmla="*/ 1821622 w 2045591"/>
                    <a:gd name="connsiteY31" fmla="*/ 38335 h 328242"/>
                    <a:gd name="connsiteX32" fmla="*/ 1804393 w 2045591"/>
                    <a:gd name="connsiteY32" fmla="*/ 21563 h 328242"/>
                    <a:gd name="connsiteX33" fmla="*/ 1784704 w 2045591"/>
                    <a:gd name="connsiteY33" fmla="*/ 11979 h 328242"/>
                    <a:gd name="connsiteX34" fmla="*/ 1765013 w 2045591"/>
                    <a:gd name="connsiteY34" fmla="*/ 4792 h 328242"/>
                    <a:gd name="connsiteX35" fmla="*/ 1745325 w 2045591"/>
                    <a:gd name="connsiteY35" fmla="*/ 2397 h 328242"/>
                    <a:gd name="connsiteX36" fmla="*/ 1722188 w 2045591"/>
                    <a:gd name="connsiteY36" fmla="*/ 895 h 328242"/>
                    <a:gd name="connsiteX37" fmla="*/ 1722188 w 2045591"/>
                    <a:gd name="connsiteY37" fmla="*/ 1 h 328242"/>
                    <a:gd name="connsiteX38" fmla="*/ 1708422 w 2045591"/>
                    <a:gd name="connsiteY38" fmla="*/ 1 h 328242"/>
                    <a:gd name="connsiteX39" fmla="*/ 1708407 w 2045591"/>
                    <a:gd name="connsiteY39" fmla="*/ 0 h 328242"/>
                    <a:gd name="connsiteX40" fmla="*/ 1471713 w 2045591"/>
                    <a:gd name="connsiteY40" fmla="*/ 0 h 328242"/>
                    <a:gd name="connsiteX41" fmla="*/ 1428495 w 2045591"/>
                    <a:gd name="connsiteY41" fmla="*/ 0 h 328242"/>
                    <a:gd name="connsiteX42" fmla="*/ 1299935 w 2045591"/>
                    <a:gd name="connsiteY42" fmla="*/ 0 h 328242"/>
                    <a:gd name="connsiteX43" fmla="*/ 1191801 w 2045591"/>
                    <a:gd name="connsiteY43" fmla="*/ 0 h 328242"/>
                    <a:gd name="connsiteX44" fmla="*/ 1063241 w 2045591"/>
                    <a:gd name="connsiteY44" fmla="*/ 0 h 328242"/>
                    <a:gd name="connsiteX45" fmla="*/ 1020023 w 2045591"/>
                    <a:gd name="connsiteY45" fmla="*/ 0 h 328242"/>
                    <a:gd name="connsiteX46" fmla="*/ 783329 w 2045591"/>
                    <a:gd name="connsiteY46" fmla="*/ 0 h 328242"/>
                    <a:gd name="connsiteX47" fmla="*/ 731876 w 2045591"/>
                    <a:gd name="connsiteY47" fmla="*/ 0 h 328242"/>
                    <a:gd name="connsiteX48" fmla="*/ 323404 w 2045591"/>
                    <a:gd name="connsiteY48" fmla="*/ 0 h 328242"/>
                    <a:gd name="connsiteX49" fmla="*/ 323404 w 2045591"/>
                    <a:gd name="connsiteY49" fmla="*/ 896 h 328242"/>
                    <a:gd name="connsiteX50" fmla="*/ 300267 w 2045591"/>
                    <a:gd name="connsiteY50" fmla="*/ 2398 h 328242"/>
                    <a:gd name="connsiteX51" fmla="*/ 280579 w 2045591"/>
                    <a:gd name="connsiteY51" fmla="*/ 4793 h 328242"/>
                    <a:gd name="connsiteX52" fmla="*/ 260888 w 2045591"/>
                    <a:gd name="connsiteY52" fmla="*/ 11980 h 328242"/>
                    <a:gd name="connsiteX53" fmla="*/ 241199 w 2045591"/>
                    <a:gd name="connsiteY53" fmla="*/ 21564 h 328242"/>
                    <a:gd name="connsiteX54" fmla="*/ 223969 w 2045591"/>
                    <a:gd name="connsiteY54" fmla="*/ 38336 h 328242"/>
                    <a:gd name="connsiteX55" fmla="*/ 206740 w 2045591"/>
                    <a:gd name="connsiteY55" fmla="*/ 59899 h 328242"/>
                    <a:gd name="connsiteX56" fmla="*/ 191974 w 2045591"/>
                    <a:gd name="connsiteY56" fmla="*/ 88651 h 328242"/>
                    <a:gd name="connsiteX57" fmla="*/ 174746 w 2045591"/>
                    <a:gd name="connsiteY57" fmla="*/ 126985 h 328242"/>
                    <a:gd name="connsiteX58" fmla="*/ 155056 w 2045591"/>
                    <a:gd name="connsiteY58" fmla="*/ 160529 h 328242"/>
                    <a:gd name="connsiteX59" fmla="*/ 137827 w 2045591"/>
                    <a:gd name="connsiteY59" fmla="*/ 191676 h 328242"/>
                    <a:gd name="connsiteX60" fmla="*/ 120599 w 2045591"/>
                    <a:gd name="connsiteY60" fmla="*/ 218031 h 328242"/>
                    <a:gd name="connsiteX61" fmla="*/ 103371 w 2045591"/>
                    <a:gd name="connsiteY61" fmla="*/ 239594 h 328242"/>
                    <a:gd name="connsiteX62" fmla="*/ 88604 w 2045591"/>
                    <a:gd name="connsiteY62" fmla="*/ 258761 h 328242"/>
                    <a:gd name="connsiteX63" fmla="*/ 59070 w 2045591"/>
                    <a:gd name="connsiteY63" fmla="*/ 289907 h 328242"/>
                    <a:gd name="connsiteX64" fmla="*/ 34457 w 2045591"/>
                    <a:gd name="connsiteY64" fmla="*/ 309076 h 328242"/>
                    <a:gd name="connsiteX65" fmla="*/ 14767 w 2045591"/>
                    <a:gd name="connsiteY65" fmla="*/ 321055 h 3282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</a:cxnLst>
                  <a:rect l="l" t="t" r="r" b="b"/>
                  <a:pathLst>
                    <a:path w="2045591" h="328242">
                      <a:moveTo>
                        <a:pt x="0" y="328242"/>
                      </a:moveTo>
                      <a:lnTo>
                        <a:pt x="236694" y="328242"/>
                      </a:lnTo>
                      <a:lnTo>
                        <a:pt x="279912" y="328242"/>
                      </a:lnTo>
                      <a:lnTo>
                        <a:pt x="408472" y="328242"/>
                      </a:lnTo>
                      <a:lnTo>
                        <a:pt x="516606" y="328242"/>
                      </a:lnTo>
                      <a:lnTo>
                        <a:pt x="645166" y="328242"/>
                      </a:lnTo>
                      <a:lnTo>
                        <a:pt x="688384" y="328242"/>
                      </a:lnTo>
                      <a:lnTo>
                        <a:pt x="925078" y="328242"/>
                      </a:lnTo>
                      <a:lnTo>
                        <a:pt x="992556" y="328242"/>
                      </a:lnTo>
                      <a:lnTo>
                        <a:pt x="1229250" y="328242"/>
                      </a:lnTo>
                      <a:lnTo>
                        <a:pt x="1272469" y="328242"/>
                      </a:lnTo>
                      <a:lnTo>
                        <a:pt x="1313716" y="328242"/>
                      </a:lnTo>
                      <a:lnTo>
                        <a:pt x="1401028" y="328242"/>
                      </a:lnTo>
                      <a:lnTo>
                        <a:pt x="1637722" y="328242"/>
                      </a:lnTo>
                      <a:lnTo>
                        <a:pt x="1680941" y="328242"/>
                      </a:lnTo>
                      <a:lnTo>
                        <a:pt x="1722188" y="328242"/>
                      </a:lnTo>
                      <a:lnTo>
                        <a:pt x="1722188" y="328241"/>
                      </a:lnTo>
                      <a:lnTo>
                        <a:pt x="1765680" y="328241"/>
                      </a:lnTo>
                      <a:lnTo>
                        <a:pt x="1808898" y="328241"/>
                      </a:lnTo>
                      <a:lnTo>
                        <a:pt x="2045591" y="328241"/>
                      </a:lnTo>
                      <a:lnTo>
                        <a:pt x="2030824" y="321054"/>
                      </a:lnTo>
                      <a:lnTo>
                        <a:pt x="2011135" y="309074"/>
                      </a:lnTo>
                      <a:lnTo>
                        <a:pt x="1986523" y="289906"/>
                      </a:lnTo>
                      <a:lnTo>
                        <a:pt x="1956988" y="258760"/>
                      </a:lnTo>
                      <a:lnTo>
                        <a:pt x="1942220" y="239593"/>
                      </a:lnTo>
                      <a:lnTo>
                        <a:pt x="1924992" y="218030"/>
                      </a:lnTo>
                      <a:lnTo>
                        <a:pt x="1907766" y="191675"/>
                      </a:lnTo>
                      <a:lnTo>
                        <a:pt x="1890535" y="160528"/>
                      </a:lnTo>
                      <a:lnTo>
                        <a:pt x="1870846" y="126984"/>
                      </a:lnTo>
                      <a:lnTo>
                        <a:pt x="1853618" y="88650"/>
                      </a:lnTo>
                      <a:lnTo>
                        <a:pt x="1838853" y="59898"/>
                      </a:lnTo>
                      <a:lnTo>
                        <a:pt x="1821622" y="38335"/>
                      </a:lnTo>
                      <a:lnTo>
                        <a:pt x="1804393" y="21563"/>
                      </a:lnTo>
                      <a:lnTo>
                        <a:pt x="1784704" y="11979"/>
                      </a:lnTo>
                      <a:lnTo>
                        <a:pt x="1765013" y="4792"/>
                      </a:lnTo>
                      <a:lnTo>
                        <a:pt x="1745325" y="2397"/>
                      </a:lnTo>
                      <a:lnTo>
                        <a:pt x="1722188" y="895"/>
                      </a:lnTo>
                      <a:lnTo>
                        <a:pt x="1722188" y="1"/>
                      </a:lnTo>
                      <a:lnTo>
                        <a:pt x="1708422" y="1"/>
                      </a:lnTo>
                      <a:lnTo>
                        <a:pt x="1708407" y="0"/>
                      </a:lnTo>
                      <a:lnTo>
                        <a:pt x="1471713" y="0"/>
                      </a:lnTo>
                      <a:lnTo>
                        <a:pt x="1428495" y="0"/>
                      </a:lnTo>
                      <a:lnTo>
                        <a:pt x="1299935" y="0"/>
                      </a:lnTo>
                      <a:lnTo>
                        <a:pt x="1191801" y="0"/>
                      </a:lnTo>
                      <a:lnTo>
                        <a:pt x="1063241" y="0"/>
                      </a:lnTo>
                      <a:lnTo>
                        <a:pt x="1020023" y="0"/>
                      </a:lnTo>
                      <a:lnTo>
                        <a:pt x="783329" y="0"/>
                      </a:lnTo>
                      <a:lnTo>
                        <a:pt x="731876" y="0"/>
                      </a:lnTo>
                      <a:lnTo>
                        <a:pt x="323404" y="0"/>
                      </a:lnTo>
                      <a:lnTo>
                        <a:pt x="323404" y="896"/>
                      </a:lnTo>
                      <a:lnTo>
                        <a:pt x="300267" y="2398"/>
                      </a:lnTo>
                      <a:lnTo>
                        <a:pt x="280579" y="4793"/>
                      </a:lnTo>
                      <a:lnTo>
                        <a:pt x="260888" y="11980"/>
                      </a:lnTo>
                      <a:lnTo>
                        <a:pt x="241199" y="21564"/>
                      </a:lnTo>
                      <a:lnTo>
                        <a:pt x="223969" y="38336"/>
                      </a:lnTo>
                      <a:lnTo>
                        <a:pt x="206740" y="59899"/>
                      </a:lnTo>
                      <a:lnTo>
                        <a:pt x="191974" y="88651"/>
                      </a:lnTo>
                      <a:lnTo>
                        <a:pt x="174746" y="126985"/>
                      </a:lnTo>
                      <a:lnTo>
                        <a:pt x="155056" y="160529"/>
                      </a:lnTo>
                      <a:lnTo>
                        <a:pt x="137827" y="191676"/>
                      </a:lnTo>
                      <a:lnTo>
                        <a:pt x="120599" y="218031"/>
                      </a:lnTo>
                      <a:lnTo>
                        <a:pt x="103371" y="239594"/>
                      </a:lnTo>
                      <a:lnTo>
                        <a:pt x="88604" y="258761"/>
                      </a:lnTo>
                      <a:lnTo>
                        <a:pt x="59070" y="289907"/>
                      </a:lnTo>
                      <a:lnTo>
                        <a:pt x="34457" y="309076"/>
                      </a:lnTo>
                      <a:lnTo>
                        <a:pt x="14767" y="321055"/>
                      </a:lnTo>
                      <a:close/>
                    </a:path>
                  </a:pathLst>
                </a:custGeom>
                <a:solidFill>
                  <a:srgbClr val="286EB4"/>
                </a:solidFill>
                <a:ln w="19050" cap="flat">
                  <a:noFill/>
                  <a:prstDash val="solid"/>
                  <a:miter/>
                </a:ln>
                <a:effectLst/>
              </p:spPr>
              <p:txBody>
                <a:bodyPr wrap="none" rtlCol="0" anchor="ctr">
                  <a:noAutofit/>
                </a:bodyPr>
                <a:lstStyle/>
                <a:p>
                  <a:endParaRPr lang="ko-KR" altLang="en-US" sz="1050" dirty="0"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endParaRPr>
                </a:p>
              </p:txBody>
            </p:sp>
          </p:grp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64EF32B2-E9B2-528D-B9BD-499D67A52F99}"/>
                  </a:ext>
                </a:extLst>
              </p:cNvPr>
              <p:cNvSpPr txBox="1"/>
              <p:nvPr/>
            </p:nvSpPr>
            <p:spPr>
              <a:xfrm>
                <a:off x="2904073" y="3501867"/>
                <a:ext cx="333585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ko-KR"/>
                </a:defPPr>
                <a:lvl1pPr algn="ctr">
                  <a:defRPr sz="14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defRPr>
                </a:lvl1pPr>
              </a:lstStyle>
              <a:p>
                <a:pPr algn="l"/>
                <a:r>
                  <a:rPr lang="en-US" altLang="ko-KR" dirty="0"/>
                  <a:t>2022 </a:t>
                </a:r>
                <a:r>
                  <a:rPr lang="ko-KR" altLang="en-US" dirty="0"/>
                  <a:t>영어과 교육과정의 내용 체계표 양식</a:t>
                </a:r>
              </a:p>
            </p:txBody>
          </p:sp>
        </p:grpSp>
        <p:grpSp>
          <p:nvGrpSpPr>
            <p:cNvPr id="21" name="그룹 20">
              <a:extLst>
                <a:ext uri="{FF2B5EF4-FFF2-40B4-BE49-F238E27FC236}">
                  <a16:creationId xmlns:a16="http://schemas.microsoft.com/office/drawing/2014/main" id="{2E1D8DE0-AF7E-FF0E-8083-0991449B71FE}"/>
                </a:ext>
              </a:extLst>
            </p:cNvPr>
            <p:cNvGrpSpPr/>
            <p:nvPr/>
          </p:nvGrpSpPr>
          <p:grpSpPr>
            <a:xfrm>
              <a:off x="419100" y="2512571"/>
              <a:ext cx="8299447" cy="713229"/>
              <a:chOff x="419100" y="2512571"/>
              <a:chExt cx="8299447" cy="713229"/>
            </a:xfrm>
          </p:grpSpPr>
          <p:sp>
            <p:nvSpPr>
              <p:cNvPr id="10" name="사각형: 둥근 모서리 9">
                <a:extLst>
                  <a:ext uri="{FF2B5EF4-FFF2-40B4-BE49-F238E27FC236}">
                    <a16:creationId xmlns:a16="http://schemas.microsoft.com/office/drawing/2014/main" id="{783C688B-702F-05F7-8F63-B19C63FBCC9B}"/>
                  </a:ext>
                </a:extLst>
              </p:cNvPr>
              <p:cNvSpPr/>
              <p:nvPr/>
            </p:nvSpPr>
            <p:spPr>
              <a:xfrm>
                <a:off x="419100" y="2724194"/>
                <a:ext cx="8299447" cy="501606"/>
              </a:xfrm>
              <a:prstGeom prst="roundRect">
                <a:avLst>
                  <a:gd name="adj" fmla="val 6637"/>
                </a:avLst>
              </a:prstGeom>
              <a:noFill/>
              <a:ln>
                <a:solidFill>
                  <a:srgbClr val="E11D68"/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/>
              </a:p>
            </p:txBody>
          </p:sp>
          <p:grpSp>
            <p:nvGrpSpPr>
              <p:cNvPr id="11" name="그룹 10">
                <a:extLst>
                  <a:ext uri="{FF2B5EF4-FFF2-40B4-BE49-F238E27FC236}">
                    <a16:creationId xmlns:a16="http://schemas.microsoft.com/office/drawing/2014/main" id="{B365B072-F915-E738-6C2B-DCA296A5496B}"/>
                  </a:ext>
                </a:extLst>
              </p:cNvPr>
              <p:cNvGrpSpPr/>
              <p:nvPr/>
            </p:nvGrpSpPr>
            <p:grpSpPr>
              <a:xfrm>
                <a:off x="1235122" y="2512571"/>
                <a:ext cx="769100" cy="361139"/>
                <a:chOff x="1159587" y="3352675"/>
                <a:chExt cx="980913" cy="460598"/>
              </a:xfrm>
            </p:grpSpPr>
            <p:sp>
              <p:nvSpPr>
                <p:cNvPr id="37" name="자유형: 도형 36">
                  <a:extLst>
                    <a:ext uri="{FF2B5EF4-FFF2-40B4-BE49-F238E27FC236}">
                      <a16:creationId xmlns:a16="http://schemas.microsoft.com/office/drawing/2014/main" id="{2D30FA3B-A219-6C19-5D66-9FC28478AC61}"/>
                    </a:ext>
                  </a:extLst>
                </p:cNvPr>
                <p:cNvSpPr/>
                <p:nvPr/>
              </p:nvSpPr>
              <p:spPr>
                <a:xfrm>
                  <a:off x="1159587" y="3352675"/>
                  <a:ext cx="980913" cy="460598"/>
                </a:xfrm>
                <a:custGeom>
                  <a:avLst/>
                  <a:gdLst>
                    <a:gd name="connsiteX0" fmla="*/ 2289143 w 2290573"/>
                    <a:gd name="connsiteY0" fmla="*/ 411004 h 1075562"/>
                    <a:gd name="connsiteX1" fmla="*/ 2286476 w 2290573"/>
                    <a:gd name="connsiteY1" fmla="*/ 402050 h 1075562"/>
                    <a:gd name="connsiteX2" fmla="*/ 2273808 w 2290573"/>
                    <a:gd name="connsiteY2" fmla="*/ 393478 h 1075562"/>
                    <a:gd name="connsiteX3" fmla="*/ 2290572 w 2290573"/>
                    <a:gd name="connsiteY3" fmla="*/ 383858 h 1075562"/>
                    <a:gd name="connsiteX4" fmla="*/ 2289620 w 2290573"/>
                    <a:gd name="connsiteY4" fmla="*/ 374809 h 1075562"/>
                    <a:gd name="connsiteX5" fmla="*/ 2288000 w 2290573"/>
                    <a:gd name="connsiteY5" fmla="*/ 365855 h 1075562"/>
                    <a:gd name="connsiteX6" fmla="*/ 2284857 w 2290573"/>
                    <a:gd name="connsiteY6" fmla="*/ 357092 h 1075562"/>
                    <a:gd name="connsiteX7" fmla="*/ 2282381 w 2290573"/>
                    <a:gd name="connsiteY7" fmla="*/ 348329 h 1075562"/>
                    <a:gd name="connsiteX8" fmla="*/ 2284857 w 2290573"/>
                    <a:gd name="connsiteY8" fmla="*/ 338709 h 1075562"/>
                    <a:gd name="connsiteX9" fmla="*/ 2271046 w 2290573"/>
                    <a:gd name="connsiteY9" fmla="*/ 332232 h 1075562"/>
                    <a:gd name="connsiteX10" fmla="*/ 2282000 w 2290573"/>
                    <a:gd name="connsiteY10" fmla="*/ 320612 h 1075562"/>
                    <a:gd name="connsiteX11" fmla="*/ 2274189 w 2290573"/>
                    <a:gd name="connsiteY11" fmla="*/ 313277 h 1075562"/>
                    <a:gd name="connsiteX12" fmla="*/ 2265140 w 2290573"/>
                    <a:gd name="connsiteY12" fmla="*/ 306705 h 1075562"/>
                    <a:gd name="connsiteX13" fmla="*/ 2266569 w 2290573"/>
                    <a:gd name="connsiteY13" fmla="*/ 296990 h 1075562"/>
                    <a:gd name="connsiteX14" fmla="*/ 2271332 w 2290573"/>
                    <a:gd name="connsiteY14" fmla="*/ 285560 h 1075562"/>
                    <a:gd name="connsiteX15" fmla="*/ 2255139 w 2290573"/>
                    <a:gd name="connsiteY15" fmla="*/ 282512 h 1075562"/>
                    <a:gd name="connsiteX16" fmla="*/ 2254663 w 2290573"/>
                    <a:gd name="connsiteY16" fmla="*/ 273082 h 1075562"/>
                    <a:gd name="connsiteX17" fmla="*/ 2260092 w 2290573"/>
                    <a:gd name="connsiteY17" fmla="*/ 260223 h 1075562"/>
                    <a:gd name="connsiteX18" fmla="*/ 2247138 w 2290573"/>
                    <a:gd name="connsiteY18" fmla="*/ 256985 h 1075562"/>
                    <a:gd name="connsiteX19" fmla="*/ 2245805 w 2290573"/>
                    <a:gd name="connsiteY19" fmla="*/ 247364 h 1075562"/>
                    <a:gd name="connsiteX20" fmla="*/ 2234279 w 2290573"/>
                    <a:gd name="connsiteY20" fmla="*/ 244316 h 1075562"/>
                    <a:gd name="connsiteX21" fmla="*/ 2233994 w 2290573"/>
                    <a:gd name="connsiteY21" fmla="*/ 233744 h 1075562"/>
                    <a:gd name="connsiteX22" fmla="*/ 2223135 w 2290573"/>
                    <a:gd name="connsiteY22" fmla="*/ 230886 h 1075562"/>
                    <a:gd name="connsiteX23" fmla="*/ 2216087 w 2290573"/>
                    <a:gd name="connsiteY23" fmla="*/ 225457 h 1075562"/>
                    <a:gd name="connsiteX24" fmla="*/ 2220849 w 2290573"/>
                    <a:gd name="connsiteY24" fmla="*/ 209550 h 1075562"/>
                    <a:gd name="connsiteX25" fmla="*/ 2207228 w 2290573"/>
                    <a:gd name="connsiteY25" fmla="*/ 210026 h 1075562"/>
                    <a:gd name="connsiteX26" fmla="*/ 2198084 w 2290573"/>
                    <a:gd name="connsiteY26" fmla="*/ 206883 h 1075562"/>
                    <a:gd name="connsiteX27" fmla="*/ 2198465 w 2290573"/>
                    <a:gd name="connsiteY27" fmla="*/ 193739 h 1075562"/>
                    <a:gd name="connsiteX28" fmla="*/ 2195036 w 2290573"/>
                    <a:gd name="connsiteY28" fmla="*/ 184023 h 1075562"/>
                    <a:gd name="connsiteX29" fmla="*/ 2180749 w 2290573"/>
                    <a:gd name="connsiteY29" fmla="*/ 187166 h 1075562"/>
                    <a:gd name="connsiteX30" fmla="*/ 2179034 w 2290573"/>
                    <a:gd name="connsiteY30" fmla="*/ 175165 h 1075562"/>
                    <a:gd name="connsiteX31" fmla="*/ 2171414 w 2290573"/>
                    <a:gd name="connsiteY31" fmla="*/ 170402 h 1075562"/>
                    <a:gd name="connsiteX32" fmla="*/ 2162937 w 2290573"/>
                    <a:gd name="connsiteY32" fmla="*/ 166878 h 1075562"/>
                    <a:gd name="connsiteX33" fmla="*/ 2155889 w 2290573"/>
                    <a:gd name="connsiteY33" fmla="*/ 161449 h 1075562"/>
                    <a:gd name="connsiteX34" fmla="*/ 2145887 w 2290573"/>
                    <a:gd name="connsiteY34" fmla="*/ 160687 h 1075562"/>
                    <a:gd name="connsiteX35" fmla="*/ 2143601 w 2290573"/>
                    <a:gd name="connsiteY35" fmla="*/ 147352 h 1075562"/>
                    <a:gd name="connsiteX36" fmla="*/ 2129504 w 2290573"/>
                    <a:gd name="connsiteY36" fmla="*/ 153924 h 1075562"/>
                    <a:gd name="connsiteX37" fmla="*/ 2127790 w 2290573"/>
                    <a:gd name="connsiteY37" fmla="*/ 138875 h 1075562"/>
                    <a:gd name="connsiteX38" fmla="*/ 2115693 w 2290573"/>
                    <a:gd name="connsiteY38" fmla="*/ 142589 h 1075562"/>
                    <a:gd name="connsiteX39" fmla="*/ 2107502 w 2290573"/>
                    <a:gd name="connsiteY39" fmla="*/ 139256 h 1075562"/>
                    <a:gd name="connsiteX40" fmla="*/ 2104930 w 2290573"/>
                    <a:gd name="connsiteY40" fmla="*/ 124206 h 1075562"/>
                    <a:gd name="connsiteX41" fmla="*/ 2093214 w 2290573"/>
                    <a:gd name="connsiteY41" fmla="*/ 128016 h 1075562"/>
                    <a:gd name="connsiteX42" fmla="*/ 2085880 w 2290573"/>
                    <a:gd name="connsiteY42" fmla="*/ 122587 h 1075562"/>
                    <a:gd name="connsiteX43" fmla="*/ 2079689 w 2290573"/>
                    <a:gd name="connsiteY43" fmla="*/ 114300 h 1075562"/>
                    <a:gd name="connsiteX44" fmla="*/ 2065592 w 2290573"/>
                    <a:gd name="connsiteY44" fmla="*/ 124873 h 1075562"/>
                    <a:gd name="connsiteX45" fmla="*/ 2061305 w 2290573"/>
                    <a:gd name="connsiteY45" fmla="*/ 112014 h 1075562"/>
                    <a:gd name="connsiteX46" fmla="*/ 2051590 w 2290573"/>
                    <a:gd name="connsiteY46" fmla="*/ 112395 h 1075562"/>
                    <a:gd name="connsiteX47" fmla="*/ 2045303 w 2290573"/>
                    <a:gd name="connsiteY47" fmla="*/ 103823 h 1075562"/>
                    <a:gd name="connsiteX48" fmla="*/ 2035016 w 2290573"/>
                    <a:gd name="connsiteY48" fmla="*/ 106109 h 1075562"/>
                    <a:gd name="connsiteX49" fmla="*/ 2028158 w 2290573"/>
                    <a:gd name="connsiteY49" fmla="*/ 98679 h 1075562"/>
                    <a:gd name="connsiteX50" fmla="*/ 2017395 w 2290573"/>
                    <a:gd name="connsiteY50" fmla="*/ 102775 h 1075562"/>
                    <a:gd name="connsiteX51" fmla="*/ 2012252 w 2290573"/>
                    <a:gd name="connsiteY51" fmla="*/ 89821 h 1075562"/>
                    <a:gd name="connsiteX52" fmla="*/ 2003012 w 2290573"/>
                    <a:gd name="connsiteY52" fmla="*/ 89345 h 1075562"/>
                    <a:gd name="connsiteX53" fmla="*/ 1993202 w 2290573"/>
                    <a:gd name="connsiteY53" fmla="*/ 90869 h 1075562"/>
                    <a:gd name="connsiteX54" fmla="*/ 1986915 w 2290573"/>
                    <a:gd name="connsiteY54" fmla="*/ 80963 h 1075562"/>
                    <a:gd name="connsiteX55" fmla="*/ 1975676 w 2290573"/>
                    <a:gd name="connsiteY55" fmla="*/ 87916 h 1075562"/>
                    <a:gd name="connsiteX56" fmla="*/ 1969961 w 2290573"/>
                    <a:gd name="connsiteY56" fmla="*/ 75248 h 1075562"/>
                    <a:gd name="connsiteX57" fmla="*/ 1958150 w 2290573"/>
                    <a:gd name="connsiteY57" fmla="*/ 84963 h 1075562"/>
                    <a:gd name="connsiteX58" fmla="*/ 1953006 w 2290573"/>
                    <a:gd name="connsiteY58" fmla="*/ 69723 h 1075562"/>
                    <a:gd name="connsiteX59" fmla="*/ 1942243 w 2290573"/>
                    <a:gd name="connsiteY59" fmla="*/ 75819 h 1075562"/>
                    <a:gd name="connsiteX60" fmla="*/ 1932813 w 2290573"/>
                    <a:gd name="connsiteY60" fmla="*/ 77057 h 1075562"/>
                    <a:gd name="connsiteX61" fmla="*/ 1925384 w 2290573"/>
                    <a:gd name="connsiteY61" fmla="*/ 70104 h 1075562"/>
                    <a:gd name="connsiteX62" fmla="*/ 1915478 w 2290573"/>
                    <a:gd name="connsiteY62" fmla="*/ 73533 h 1075562"/>
                    <a:gd name="connsiteX63" fmla="*/ 1907857 w 2290573"/>
                    <a:gd name="connsiteY63" fmla="*/ 67151 h 1075562"/>
                    <a:gd name="connsiteX64" fmla="*/ 1900619 w 2290573"/>
                    <a:gd name="connsiteY64" fmla="*/ 58674 h 1075562"/>
                    <a:gd name="connsiteX65" fmla="*/ 1890903 w 2290573"/>
                    <a:gd name="connsiteY65" fmla="*/ 61817 h 1075562"/>
                    <a:gd name="connsiteX66" fmla="*/ 1882902 w 2290573"/>
                    <a:gd name="connsiteY66" fmla="*/ 56388 h 1075562"/>
                    <a:gd name="connsiteX67" fmla="*/ 1874425 w 2290573"/>
                    <a:gd name="connsiteY67" fmla="*/ 53531 h 1075562"/>
                    <a:gd name="connsiteX68" fmla="*/ 1863090 w 2290573"/>
                    <a:gd name="connsiteY68" fmla="*/ 65246 h 1075562"/>
                    <a:gd name="connsiteX69" fmla="*/ 1857185 w 2290573"/>
                    <a:gd name="connsiteY69" fmla="*/ 48959 h 1075562"/>
                    <a:gd name="connsiteX70" fmla="*/ 1847183 w 2290573"/>
                    <a:gd name="connsiteY70" fmla="*/ 54197 h 1075562"/>
                    <a:gd name="connsiteX71" fmla="*/ 1838611 w 2290573"/>
                    <a:gd name="connsiteY71" fmla="*/ 51626 h 1075562"/>
                    <a:gd name="connsiteX72" fmla="*/ 1830038 w 2290573"/>
                    <a:gd name="connsiteY72" fmla="*/ 49149 h 1075562"/>
                    <a:gd name="connsiteX73" fmla="*/ 1821561 w 2290573"/>
                    <a:gd name="connsiteY73" fmla="*/ 46101 h 1075562"/>
                    <a:gd name="connsiteX74" fmla="*/ 1811750 w 2290573"/>
                    <a:gd name="connsiteY74" fmla="*/ 51340 h 1075562"/>
                    <a:gd name="connsiteX75" fmla="*/ 1803940 w 2290573"/>
                    <a:gd name="connsiteY75" fmla="*/ 43815 h 1075562"/>
                    <a:gd name="connsiteX76" fmla="*/ 1793081 w 2290573"/>
                    <a:gd name="connsiteY76" fmla="*/ 55721 h 1075562"/>
                    <a:gd name="connsiteX77" fmla="*/ 1786128 w 2290573"/>
                    <a:gd name="connsiteY77" fmla="*/ 42291 h 1075562"/>
                    <a:gd name="connsiteX78" fmla="*/ 1777460 w 2290573"/>
                    <a:gd name="connsiteY78" fmla="*/ 40386 h 1075562"/>
                    <a:gd name="connsiteX79" fmla="*/ 1769269 w 2290573"/>
                    <a:gd name="connsiteY79" fmla="*/ 34671 h 1075562"/>
                    <a:gd name="connsiteX80" fmla="*/ 1760125 w 2290573"/>
                    <a:gd name="connsiteY80" fmla="*/ 35433 h 1075562"/>
                    <a:gd name="connsiteX81" fmla="*/ 1750600 w 2290573"/>
                    <a:gd name="connsiteY81" fmla="*/ 39148 h 1075562"/>
                    <a:gd name="connsiteX82" fmla="*/ 1741646 w 2290573"/>
                    <a:gd name="connsiteY82" fmla="*/ 38767 h 1075562"/>
                    <a:gd name="connsiteX83" fmla="*/ 1731550 w 2290573"/>
                    <a:gd name="connsiteY83" fmla="*/ 47434 h 1075562"/>
                    <a:gd name="connsiteX84" fmla="*/ 1723168 w 2290573"/>
                    <a:gd name="connsiteY84" fmla="*/ 42862 h 1075562"/>
                    <a:gd name="connsiteX85" fmla="*/ 1714595 w 2290573"/>
                    <a:gd name="connsiteY85" fmla="*/ 40100 h 1075562"/>
                    <a:gd name="connsiteX86" fmla="*/ 1706118 w 2290573"/>
                    <a:gd name="connsiteY86" fmla="*/ 35719 h 1075562"/>
                    <a:gd name="connsiteX87" fmla="*/ 1697736 w 2290573"/>
                    <a:gd name="connsiteY87" fmla="*/ 30766 h 1075562"/>
                    <a:gd name="connsiteX88" fmla="*/ 1688973 w 2290573"/>
                    <a:gd name="connsiteY88" fmla="*/ 28861 h 1075562"/>
                    <a:gd name="connsiteX89" fmla="*/ 1678781 w 2290573"/>
                    <a:gd name="connsiteY89" fmla="*/ 40386 h 1075562"/>
                    <a:gd name="connsiteX90" fmla="*/ 1670399 w 2290573"/>
                    <a:gd name="connsiteY90" fmla="*/ 35147 h 1075562"/>
                    <a:gd name="connsiteX91" fmla="*/ 1661065 w 2290573"/>
                    <a:gd name="connsiteY91" fmla="*/ 39148 h 1075562"/>
                    <a:gd name="connsiteX92" fmla="*/ 1653350 w 2290573"/>
                    <a:gd name="connsiteY92" fmla="*/ 27337 h 1075562"/>
                    <a:gd name="connsiteX93" fmla="*/ 1644777 w 2290573"/>
                    <a:gd name="connsiteY93" fmla="*/ 22955 h 1075562"/>
                    <a:gd name="connsiteX94" fmla="*/ 1635538 w 2290573"/>
                    <a:gd name="connsiteY94" fmla="*/ 26194 h 1075562"/>
                    <a:gd name="connsiteX95" fmla="*/ 1626489 w 2290573"/>
                    <a:gd name="connsiteY95" fmla="*/ 27432 h 1075562"/>
                    <a:gd name="connsiteX96" fmla="*/ 1617345 w 2290573"/>
                    <a:gd name="connsiteY96" fmla="*/ 29337 h 1075562"/>
                    <a:gd name="connsiteX97" fmla="*/ 1608487 w 2290573"/>
                    <a:gd name="connsiteY97" fmla="*/ 28670 h 1075562"/>
                    <a:gd name="connsiteX98" fmla="*/ 1599628 w 2290573"/>
                    <a:gd name="connsiteY98" fmla="*/ 28289 h 1075562"/>
                    <a:gd name="connsiteX99" fmla="*/ 1591437 w 2290573"/>
                    <a:gd name="connsiteY99" fmla="*/ 19622 h 1075562"/>
                    <a:gd name="connsiteX100" fmla="*/ 1582198 w 2290573"/>
                    <a:gd name="connsiteY100" fmla="*/ 23622 h 1075562"/>
                    <a:gd name="connsiteX101" fmla="*/ 1573816 w 2290573"/>
                    <a:gd name="connsiteY101" fmla="*/ 16764 h 1075562"/>
                    <a:gd name="connsiteX102" fmla="*/ 1564386 w 2290573"/>
                    <a:gd name="connsiteY102" fmla="*/ 23908 h 1075562"/>
                    <a:gd name="connsiteX103" fmla="*/ 1555242 w 2290573"/>
                    <a:gd name="connsiteY103" fmla="*/ 28099 h 1075562"/>
                    <a:gd name="connsiteX104" fmla="*/ 1546955 w 2290573"/>
                    <a:gd name="connsiteY104" fmla="*/ 19241 h 1075562"/>
                    <a:gd name="connsiteX105" fmla="*/ 1538192 w 2290573"/>
                    <a:gd name="connsiteY105" fmla="*/ 17336 h 1075562"/>
                    <a:gd name="connsiteX106" fmla="*/ 1529334 w 2290573"/>
                    <a:gd name="connsiteY106" fmla="*/ 17145 h 1075562"/>
                    <a:gd name="connsiteX107" fmla="*/ 1520571 w 2290573"/>
                    <a:gd name="connsiteY107" fmla="*/ 14097 h 1075562"/>
                    <a:gd name="connsiteX108" fmla="*/ 1511141 w 2290573"/>
                    <a:gd name="connsiteY108" fmla="*/ 23146 h 1075562"/>
                    <a:gd name="connsiteX109" fmla="*/ 1502283 w 2290573"/>
                    <a:gd name="connsiteY109" fmla="*/ 21812 h 1075562"/>
                    <a:gd name="connsiteX110" fmla="*/ 1493901 w 2290573"/>
                    <a:gd name="connsiteY110" fmla="*/ 12859 h 1075562"/>
                    <a:gd name="connsiteX111" fmla="*/ 1484281 w 2290573"/>
                    <a:gd name="connsiteY111" fmla="*/ 25051 h 1075562"/>
                    <a:gd name="connsiteX112" fmla="*/ 1475423 w 2290573"/>
                    <a:gd name="connsiteY112" fmla="*/ 23717 h 1075562"/>
                    <a:gd name="connsiteX113" fmla="*/ 1466660 w 2290573"/>
                    <a:gd name="connsiteY113" fmla="*/ 21241 h 1075562"/>
                    <a:gd name="connsiteX114" fmla="*/ 1458373 w 2290573"/>
                    <a:gd name="connsiteY114" fmla="*/ 9430 h 1075562"/>
                    <a:gd name="connsiteX115" fmla="*/ 1448943 w 2290573"/>
                    <a:gd name="connsiteY115" fmla="*/ 20479 h 1075562"/>
                    <a:gd name="connsiteX116" fmla="*/ 1440656 w 2290573"/>
                    <a:gd name="connsiteY116" fmla="*/ 6572 h 1075562"/>
                    <a:gd name="connsiteX117" fmla="*/ 1431227 w 2290573"/>
                    <a:gd name="connsiteY117" fmla="*/ 18288 h 1075562"/>
                    <a:gd name="connsiteX118" fmla="*/ 1422368 w 2290573"/>
                    <a:gd name="connsiteY118" fmla="*/ 16669 h 1075562"/>
                    <a:gd name="connsiteX119" fmla="*/ 1413605 w 2290573"/>
                    <a:gd name="connsiteY119" fmla="*/ 12287 h 1075562"/>
                    <a:gd name="connsiteX120" fmla="*/ 1404366 w 2290573"/>
                    <a:gd name="connsiteY120" fmla="*/ 19717 h 1075562"/>
                    <a:gd name="connsiteX121" fmla="*/ 1395889 w 2290573"/>
                    <a:gd name="connsiteY121" fmla="*/ 8668 h 1075562"/>
                    <a:gd name="connsiteX122" fmla="*/ 1386840 w 2290573"/>
                    <a:gd name="connsiteY122" fmla="*/ 12763 h 1075562"/>
                    <a:gd name="connsiteX123" fmla="*/ 1377982 w 2290573"/>
                    <a:gd name="connsiteY123" fmla="*/ 13144 h 1075562"/>
                    <a:gd name="connsiteX124" fmla="*/ 1369409 w 2290573"/>
                    <a:gd name="connsiteY124" fmla="*/ 3238 h 1075562"/>
                    <a:gd name="connsiteX125" fmla="*/ 1360361 w 2290573"/>
                    <a:gd name="connsiteY125" fmla="*/ 8858 h 1075562"/>
                    <a:gd name="connsiteX126" fmla="*/ 1351312 w 2290573"/>
                    <a:gd name="connsiteY126" fmla="*/ 12763 h 1075562"/>
                    <a:gd name="connsiteX127" fmla="*/ 1342263 w 2290573"/>
                    <a:gd name="connsiteY127" fmla="*/ 17812 h 1075562"/>
                    <a:gd name="connsiteX128" fmla="*/ 1333310 w 2290573"/>
                    <a:gd name="connsiteY128" fmla="*/ 19145 h 1075562"/>
                    <a:gd name="connsiteX129" fmla="*/ 1324451 w 2290573"/>
                    <a:gd name="connsiteY129" fmla="*/ 18002 h 1075562"/>
                    <a:gd name="connsiteX130" fmla="*/ 1315498 w 2290573"/>
                    <a:gd name="connsiteY130" fmla="*/ 18288 h 1075562"/>
                    <a:gd name="connsiteX131" fmla="*/ 1306925 w 2290573"/>
                    <a:gd name="connsiteY131" fmla="*/ 3524 h 1075562"/>
                    <a:gd name="connsiteX132" fmla="*/ 1297686 w 2290573"/>
                    <a:gd name="connsiteY132" fmla="*/ 16002 h 1075562"/>
                    <a:gd name="connsiteX133" fmla="*/ 1288828 w 2290573"/>
                    <a:gd name="connsiteY133" fmla="*/ 9620 h 1075562"/>
                    <a:gd name="connsiteX134" fmla="*/ 1279970 w 2290573"/>
                    <a:gd name="connsiteY134" fmla="*/ 3429 h 1075562"/>
                    <a:gd name="connsiteX135" fmla="*/ 1270921 w 2290573"/>
                    <a:gd name="connsiteY135" fmla="*/ 10382 h 1075562"/>
                    <a:gd name="connsiteX136" fmla="*/ 1261872 w 2290573"/>
                    <a:gd name="connsiteY136" fmla="*/ 17240 h 1075562"/>
                    <a:gd name="connsiteX137" fmla="*/ 1253109 w 2290573"/>
                    <a:gd name="connsiteY137" fmla="*/ 4000 h 1075562"/>
                    <a:gd name="connsiteX138" fmla="*/ 1244060 w 2290573"/>
                    <a:gd name="connsiteY138" fmla="*/ 13811 h 1075562"/>
                    <a:gd name="connsiteX139" fmla="*/ 1235107 w 2290573"/>
                    <a:gd name="connsiteY139" fmla="*/ 12763 h 1075562"/>
                    <a:gd name="connsiteX140" fmla="*/ 1226153 w 2290573"/>
                    <a:gd name="connsiteY140" fmla="*/ 12954 h 1075562"/>
                    <a:gd name="connsiteX141" fmla="*/ 1217295 w 2290573"/>
                    <a:gd name="connsiteY141" fmla="*/ 7334 h 1075562"/>
                    <a:gd name="connsiteX142" fmla="*/ 1208342 w 2290573"/>
                    <a:gd name="connsiteY142" fmla="*/ 8096 h 1075562"/>
                    <a:gd name="connsiteX143" fmla="*/ 1199388 w 2290573"/>
                    <a:gd name="connsiteY143" fmla="*/ 10096 h 1075562"/>
                    <a:gd name="connsiteX144" fmla="*/ 1190435 w 2290573"/>
                    <a:gd name="connsiteY144" fmla="*/ 8954 h 1075562"/>
                    <a:gd name="connsiteX145" fmla="*/ 1181481 w 2290573"/>
                    <a:gd name="connsiteY145" fmla="*/ 14954 h 1075562"/>
                    <a:gd name="connsiteX146" fmla="*/ 1172528 w 2290573"/>
                    <a:gd name="connsiteY146" fmla="*/ 9144 h 1075562"/>
                    <a:gd name="connsiteX147" fmla="*/ 1163574 w 2290573"/>
                    <a:gd name="connsiteY147" fmla="*/ 9335 h 1075562"/>
                    <a:gd name="connsiteX148" fmla="*/ 1154525 w 2290573"/>
                    <a:gd name="connsiteY148" fmla="*/ 2857 h 1075562"/>
                    <a:gd name="connsiteX149" fmla="*/ 1145477 w 2290573"/>
                    <a:gd name="connsiteY149" fmla="*/ 9430 h 1075562"/>
                    <a:gd name="connsiteX150" fmla="*/ 1136523 w 2290573"/>
                    <a:gd name="connsiteY150" fmla="*/ 12002 h 1075562"/>
                    <a:gd name="connsiteX151" fmla="*/ 1127570 w 2290573"/>
                    <a:gd name="connsiteY151" fmla="*/ 0 h 1075562"/>
                    <a:gd name="connsiteX152" fmla="*/ 1118711 w 2290573"/>
                    <a:gd name="connsiteY152" fmla="*/ 14478 h 1075562"/>
                    <a:gd name="connsiteX153" fmla="*/ 1109758 w 2290573"/>
                    <a:gd name="connsiteY153" fmla="*/ 6477 h 1075562"/>
                    <a:gd name="connsiteX154" fmla="*/ 1100900 w 2290573"/>
                    <a:gd name="connsiteY154" fmla="*/ 17145 h 1075562"/>
                    <a:gd name="connsiteX155" fmla="*/ 1091946 w 2290573"/>
                    <a:gd name="connsiteY155" fmla="*/ 13716 h 1075562"/>
                    <a:gd name="connsiteX156" fmla="*/ 1082993 w 2290573"/>
                    <a:gd name="connsiteY156" fmla="*/ 12383 h 1075562"/>
                    <a:gd name="connsiteX157" fmla="*/ 1074039 w 2290573"/>
                    <a:gd name="connsiteY157" fmla="*/ 5143 h 1075562"/>
                    <a:gd name="connsiteX158" fmla="*/ 1065181 w 2290573"/>
                    <a:gd name="connsiteY158" fmla="*/ 16574 h 1075562"/>
                    <a:gd name="connsiteX159" fmla="*/ 1056132 w 2290573"/>
                    <a:gd name="connsiteY159" fmla="*/ 4096 h 1075562"/>
                    <a:gd name="connsiteX160" fmla="*/ 1047274 w 2290573"/>
                    <a:gd name="connsiteY160" fmla="*/ 8668 h 1075562"/>
                    <a:gd name="connsiteX161" fmla="*/ 1038320 w 2290573"/>
                    <a:gd name="connsiteY161" fmla="*/ 5048 h 1075562"/>
                    <a:gd name="connsiteX162" fmla="*/ 1029462 w 2290573"/>
                    <a:gd name="connsiteY162" fmla="*/ 10763 h 1075562"/>
                    <a:gd name="connsiteX163" fmla="*/ 1020413 w 2290573"/>
                    <a:gd name="connsiteY163" fmla="*/ 4096 h 1075562"/>
                    <a:gd name="connsiteX164" fmla="*/ 1011460 w 2290573"/>
                    <a:gd name="connsiteY164" fmla="*/ 2572 h 1075562"/>
                    <a:gd name="connsiteX165" fmla="*/ 1002506 w 2290573"/>
                    <a:gd name="connsiteY165" fmla="*/ 2381 h 1075562"/>
                    <a:gd name="connsiteX166" fmla="*/ 993743 w 2290573"/>
                    <a:gd name="connsiteY166" fmla="*/ 11525 h 1075562"/>
                    <a:gd name="connsiteX167" fmla="*/ 984695 w 2290573"/>
                    <a:gd name="connsiteY167" fmla="*/ 3715 h 1075562"/>
                    <a:gd name="connsiteX168" fmla="*/ 975836 w 2290573"/>
                    <a:gd name="connsiteY168" fmla="*/ 6001 h 1075562"/>
                    <a:gd name="connsiteX169" fmla="*/ 967169 w 2290573"/>
                    <a:gd name="connsiteY169" fmla="*/ 17431 h 1075562"/>
                    <a:gd name="connsiteX170" fmla="*/ 958310 w 2290573"/>
                    <a:gd name="connsiteY170" fmla="*/ 18002 h 1075562"/>
                    <a:gd name="connsiteX171" fmla="*/ 949071 w 2290573"/>
                    <a:gd name="connsiteY171" fmla="*/ 7049 h 1075562"/>
                    <a:gd name="connsiteX172" fmla="*/ 940308 w 2290573"/>
                    <a:gd name="connsiteY172" fmla="*/ 14573 h 1075562"/>
                    <a:gd name="connsiteX173" fmla="*/ 931259 w 2290573"/>
                    <a:gd name="connsiteY173" fmla="*/ 11335 h 1075562"/>
                    <a:gd name="connsiteX174" fmla="*/ 922306 w 2290573"/>
                    <a:gd name="connsiteY174" fmla="*/ 11525 h 1075562"/>
                    <a:gd name="connsiteX175" fmla="*/ 913638 w 2290573"/>
                    <a:gd name="connsiteY175" fmla="*/ 20193 h 1075562"/>
                    <a:gd name="connsiteX176" fmla="*/ 904494 w 2290573"/>
                    <a:gd name="connsiteY176" fmla="*/ 12573 h 1075562"/>
                    <a:gd name="connsiteX177" fmla="*/ 895731 w 2290573"/>
                    <a:gd name="connsiteY177" fmla="*/ 16764 h 1075562"/>
                    <a:gd name="connsiteX178" fmla="*/ 886587 w 2290573"/>
                    <a:gd name="connsiteY178" fmla="*/ 10573 h 1075562"/>
                    <a:gd name="connsiteX179" fmla="*/ 877634 w 2290573"/>
                    <a:gd name="connsiteY179" fmla="*/ 8858 h 1075562"/>
                    <a:gd name="connsiteX180" fmla="*/ 869061 w 2290573"/>
                    <a:gd name="connsiteY180" fmla="*/ 18193 h 1075562"/>
                    <a:gd name="connsiteX181" fmla="*/ 859917 w 2290573"/>
                    <a:gd name="connsiteY181" fmla="*/ 13526 h 1075562"/>
                    <a:gd name="connsiteX182" fmla="*/ 851059 w 2290573"/>
                    <a:gd name="connsiteY182" fmla="*/ 14383 h 1075562"/>
                    <a:gd name="connsiteX183" fmla="*/ 842296 w 2290573"/>
                    <a:gd name="connsiteY183" fmla="*/ 17526 h 1075562"/>
                    <a:gd name="connsiteX184" fmla="*/ 832866 w 2290573"/>
                    <a:gd name="connsiteY184" fmla="*/ 6763 h 1075562"/>
                    <a:gd name="connsiteX185" fmla="*/ 824579 w 2290573"/>
                    <a:gd name="connsiteY185" fmla="*/ 20193 h 1075562"/>
                    <a:gd name="connsiteX186" fmla="*/ 815721 w 2290573"/>
                    <a:gd name="connsiteY186" fmla="*/ 21527 h 1075562"/>
                    <a:gd name="connsiteX187" fmla="*/ 806387 w 2290573"/>
                    <a:gd name="connsiteY187" fmla="*/ 13049 h 1075562"/>
                    <a:gd name="connsiteX188" fmla="*/ 798100 w 2290573"/>
                    <a:gd name="connsiteY188" fmla="*/ 24956 h 1075562"/>
                    <a:gd name="connsiteX189" fmla="*/ 789051 w 2290573"/>
                    <a:gd name="connsiteY189" fmla="*/ 22289 h 1075562"/>
                    <a:gd name="connsiteX190" fmla="*/ 780288 w 2290573"/>
                    <a:gd name="connsiteY190" fmla="*/ 24479 h 1075562"/>
                    <a:gd name="connsiteX191" fmla="*/ 771525 w 2290573"/>
                    <a:gd name="connsiteY191" fmla="*/ 26289 h 1075562"/>
                    <a:gd name="connsiteX192" fmla="*/ 762381 w 2290573"/>
                    <a:gd name="connsiteY192" fmla="*/ 23241 h 1075562"/>
                    <a:gd name="connsiteX193" fmla="*/ 753618 w 2290573"/>
                    <a:gd name="connsiteY193" fmla="*/ 25337 h 1075562"/>
                    <a:gd name="connsiteX194" fmla="*/ 744379 w 2290573"/>
                    <a:gd name="connsiteY194" fmla="*/ 20574 h 1075562"/>
                    <a:gd name="connsiteX195" fmla="*/ 736092 w 2290573"/>
                    <a:gd name="connsiteY195" fmla="*/ 29623 h 1075562"/>
                    <a:gd name="connsiteX196" fmla="*/ 726091 w 2290573"/>
                    <a:gd name="connsiteY196" fmla="*/ 14288 h 1075562"/>
                    <a:gd name="connsiteX197" fmla="*/ 717614 w 2290573"/>
                    <a:gd name="connsiteY197" fmla="*/ 20098 h 1075562"/>
                    <a:gd name="connsiteX198" fmla="*/ 708279 w 2290573"/>
                    <a:gd name="connsiteY198" fmla="*/ 15049 h 1075562"/>
                    <a:gd name="connsiteX199" fmla="*/ 700659 w 2290573"/>
                    <a:gd name="connsiteY199" fmla="*/ 32099 h 1075562"/>
                    <a:gd name="connsiteX200" fmla="*/ 691420 w 2290573"/>
                    <a:gd name="connsiteY200" fmla="*/ 28194 h 1075562"/>
                    <a:gd name="connsiteX201" fmla="*/ 681704 w 2290573"/>
                    <a:gd name="connsiteY201" fmla="*/ 19241 h 1075562"/>
                    <a:gd name="connsiteX202" fmla="*/ 672656 w 2290573"/>
                    <a:gd name="connsiteY202" fmla="*/ 17907 h 1075562"/>
                    <a:gd name="connsiteX203" fmla="*/ 664654 w 2290573"/>
                    <a:gd name="connsiteY203" fmla="*/ 28575 h 1075562"/>
                    <a:gd name="connsiteX204" fmla="*/ 656177 w 2290573"/>
                    <a:gd name="connsiteY204" fmla="*/ 33719 h 1075562"/>
                    <a:gd name="connsiteX205" fmla="*/ 646367 w 2290573"/>
                    <a:gd name="connsiteY205" fmla="*/ 24003 h 1075562"/>
                    <a:gd name="connsiteX206" fmla="*/ 637889 w 2290573"/>
                    <a:gd name="connsiteY206" fmla="*/ 29337 h 1075562"/>
                    <a:gd name="connsiteX207" fmla="*/ 629222 w 2290573"/>
                    <a:gd name="connsiteY207" fmla="*/ 31718 h 1075562"/>
                    <a:gd name="connsiteX208" fmla="*/ 619792 w 2290573"/>
                    <a:gd name="connsiteY208" fmla="*/ 26956 h 1075562"/>
                    <a:gd name="connsiteX209" fmla="*/ 610934 w 2290573"/>
                    <a:gd name="connsiteY209" fmla="*/ 28289 h 1075562"/>
                    <a:gd name="connsiteX210" fmla="*/ 602647 w 2290573"/>
                    <a:gd name="connsiteY210" fmla="*/ 34576 h 1075562"/>
                    <a:gd name="connsiteX211" fmla="*/ 594455 w 2290573"/>
                    <a:gd name="connsiteY211" fmla="*/ 41529 h 1075562"/>
                    <a:gd name="connsiteX212" fmla="*/ 585026 w 2290573"/>
                    <a:gd name="connsiteY212" fmla="*/ 37529 h 1075562"/>
                    <a:gd name="connsiteX213" fmla="*/ 576929 w 2290573"/>
                    <a:gd name="connsiteY213" fmla="*/ 44863 h 1075562"/>
                    <a:gd name="connsiteX214" fmla="*/ 567119 w 2290573"/>
                    <a:gd name="connsiteY214" fmla="*/ 38005 h 1075562"/>
                    <a:gd name="connsiteX215" fmla="*/ 557784 w 2290573"/>
                    <a:gd name="connsiteY215" fmla="*/ 35052 h 1075562"/>
                    <a:gd name="connsiteX216" fmla="*/ 548735 w 2290573"/>
                    <a:gd name="connsiteY216" fmla="*/ 34481 h 1075562"/>
                    <a:gd name="connsiteX217" fmla="*/ 540639 w 2290573"/>
                    <a:gd name="connsiteY217" fmla="*/ 41910 h 1075562"/>
                    <a:gd name="connsiteX218" fmla="*/ 532448 w 2290573"/>
                    <a:gd name="connsiteY218" fmla="*/ 48006 h 1075562"/>
                    <a:gd name="connsiteX219" fmla="*/ 523399 w 2290573"/>
                    <a:gd name="connsiteY219" fmla="*/ 48006 h 1075562"/>
                    <a:gd name="connsiteX220" fmla="*/ 514160 w 2290573"/>
                    <a:gd name="connsiteY220" fmla="*/ 46292 h 1075562"/>
                    <a:gd name="connsiteX221" fmla="*/ 505492 w 2290573"/>
                    <a:gd name="connsiteY221" fmla="*/ 48959 h 1075562"/>
                    <a:gd name="connsiteX222" fmla="*/ 495776 w 2290573"/>
                    <a:gd name="connsiteY222" fmla="*/ 44672 h 1075562"/>
                    <a:gd name="connsiteX223" fmla="*/ 487966 w 2290573"/>
                    <a:gd name="connsiteY223" fmla="*/ 52483 h 1075562"/>
                    <a:gd name="connsiteX224" fmla="*/ 477107 w 2290573"/>
                    <a:gd name="connsiteY224" fmla="*/ 41339 h 1075562"/>
                    <a:gd name="connsiteX225" fmla="*/ 469011 w 2290573"/>
                    <a:gd name="connsiteY225" fmla="*/ 47434 h 1075562"/>
                    <a:gd name="connsiteX226" fmla="*/ 461582 w 2290573"/>
                    <a:gd name="connsiteY226" fmla="*/ 57150 h 1075562"/>
                    <a:gd name="connsiteX227" fmla="*/ 453581 w 2290573"/>
                    <a:gd name="connsiteY227" fmla="*/ 63056 h 1075562"/>
                    <a:gd name="connsiteX228" fmla="*/ 444627 w 2290573"/>
                    <a:gd name="connsiteY228" fmla="*/ 63437 h 1075562"/>
                    <a:gd name="connsiteX229" fmla="*/ 432911 w 2290573"/>
                    <a:gd name="connsiteY229" fmla="*/ 48959 h 1075562"/>
                    <a:gd name="connsiteX230" fmla="*/ 425482 w 2290573"/>
                    <a:gd name="connsiteY230" fmla="*/ 57626 h 1075562"/>
                    <a:gd name="connsiteX231" fmla="*/ 418148 w 2290573"/>
                    <a:gd name="connsiteY231" fmla="*/ 66770 h 1075562"/>
                    <a:gd name="connsiteX232" fmla="*/ 408242 w 2290573"/>
                    <a:gd name="connsiteY232" fmla="*/ 62770 h 1075562"/>
                    <a:gd name="connsiteX233" fmla="*/ 400336 w 2290573"/>
                    <a:gd name="connsiteY233" fmla="*/ 68390 h 1075562"/>
                    <a:gd name="connsiteX234" fmla="*/ 391478 w 2290573"/>
                    <a:gd name="connsiteY234" fmla="*/ 69723 h 1075562"/>
                    <a:gd name="connsiteX235" fmla="*/ 381381 w 2290573"/>
                    <a:gd name="connsiteY235" fmla="*/ 65532 h 1075562"/>
                    <a:gd name="connsiteX236" fmla="*/ 374618 w 2290573"/>
                    <a:gd name="connsiteY236" fmla="*/ 75914 h 1075562"/>
                    <a:gd name="connsiteX237" fmla="*/ 364046 w 2290573"/>
                    <a:gd name="connsiteY237" fmla="*/ 69723 h 1075562"/>
                    <a:gd name="connsiteX238" fmla="*/ 355568 w 2290573"/>
                    <a:gd name="connsiteY238" fmla="*/ 72676 h 1075562"/>
                    <a:gd name="connsiteX239" fmla="*/ 347758 w 2290573"/>
                    <a:gd name="connsiteY239" fmla="*/ 78391 h 1075562"/>
                    <a:gd name="connsiteX240" fmla="*/ 337090 w 2290573"/>
                    <a:gd name="connsiteY240" fmla="*/ 72676 h 1075562"/>
                    <a:gd name="connsiteX241" fmla="*/ 329089 w 2290573"/>
                    <a:gd name="connsiteY241" fmla="*/ 77248 h 1075562"/>
                    <a:gd name="connsiteX242" fmla="*/ 320707 w 2290573"/>
                    <a:gd name="connsiteY242" fmla="*/ 80486 h 1075562"/>
                    <a:gd name="connsiteX243" fmla="*/ 313563 w 2290573"/>
                    <a:gd name="connsiteY243" fmla="*/ 88011 h 1075562"/>
                    <a:gd name="connsiteX244" fmla="*/ 302990 w 2290573"/>
                    <a:gd name="connsiteY244" fmla="*/ 83630 h 1075562"/>
                    <a:gd name="connsiteX245" fmla="*/ 298228 w 2290573"/>
                    <a:gd name="connsiteY245" fmla="*/ 98584 h 1075562"/>
                    <a:gd name="connsiteX246" fmla="*/ 284798 w 2290573"/>
                    <a:gd name="connsiteY246" fmla="*/ 85058 h 1075562"/>
                    <a:gd name="connsiteX247" fmla="*/ 279845 w 2290573"/>
                    <a:gd name="connsiteY247" fmla="*/ 98965 h 1075562"/>
                    <a:gd name="connsiteX248" fmla="*/ 268224 w 2290573"/>
                    <a:gd name="connsiteY248" fmla="*/ 92107 h 1075562"/>
                    <a:gd name="connsiteX249" fmla="*/ 264414 w 2290573"/>
                    <a:gd name="connsiteY249" fmla="*/ 108395 h 1075562"/>
                    <a:gd name="connsiteX250" fmla="*/ 251651 w 2290573"/>
                    <a:gd name="connsiteY250" fmla="*/ 98774 h 1075562"/>
                    <a:gd name="connsiteX251" fmla="*/ 248031 w 2290573"/>
                    <a:gd name="connsiteY251" fmla="*/ 114681 h 1075562"/>
                    <a:gd name="connsiteX252" fmla="*/ 234410 w 2290573"/>
                    <a:gd name="connsiteY252" fmla="*/ 103823 h 1075562"/>
                    <a:gd name="connsiteX253" fmla="*/ 228029 w 2290573"/>
                    <a:gd name="connsiteY253" fmla="*/ 111919 h 1075562"/>
                    <a:gd name="connsiteX254" fmla="*/ 218789 w 2290573"/>
                    <a:gd name="connsiteY254" fmla="*/ 112776 h 1075562"/>
                    <a:gd name="connsiteX255" fmla="*/ 209360 w 2290573"/>
                    <a:gd name="connsiteY255" fmla="*/ 113443 h 1075562"/>
                    <a:gd name="connsiteX256" fmla="*/ 206121 w 2290573"/>
                    <a:gd name="connsiteY256" fmla="*/ 128302 h 1075562"/>
                    <a:gd name="connsiteX257" fmla="*/ 195167 w 2290573"/>
                    <a:gd name="connsiteY257" fmla="*/ 125635 h 1075562"/>
                    <a:gd name="connsiteX258" fmla="*/ 188500 w 2290573"/>
                    <a:gd name="connsiteY258" fmla="*/ 132302 h 1075562"/>
                    <a:gd name="connsiteX259" fmla="*/ 183452 w 2290573"/>
                    <a:gd name="connsiteY259" fmla="*/ 141923 h 1075562"/>
                    <a:gd name="connsiteX260" fmla="*/ 169831 w 2290573"/>
                    <a:gd name="connsiteY260" fmla="*/ 134874 h 1075562"/>
                    <a:gd name="connsiteX261" fmla="*/ 160592 w 2290573"/>
                    <a:gd name="connsiteY261" fmla="*/ 136779 h 1075562"/>
                    <a:gd name="connsiteX262" fmla="*/ 154019 w 2290573"/>
                    <a:gd name="connsiteY262" fmla="*/ 143447 h 1075562"/>
                    <a:gd name="connsiteX263" fmla="*/ 146018 w 2290573"/>
                    <a:gd name="connsiteY263" fmla="*/ 147638 h 1075562"/>
                    <a:gd name="connsiteX264" fmla="*/ 144875 w 2290573"/>
                    <a:gd name="connsiteY264" fmla="*/ 162782 h 1075562"/>
                    <a:gd name="connsiteX265" fmla="*/ 138970 w 2290573"/>
                    <a:gd name="connsiteY265" fmla="*/ 169640 h 1075562"/>
                    <a:gd name="connsiteX266" fmla="*/ 126302 w 2290573"/>
                    <a:gd name="connsiteY266" fmla="*/ 166688 h 1075562"/>
                    <a:gd name="connsiteX267" fmla="*/ 117158 w 2290573"/>
                    <a:gd name="connsiteY267" fmla="*/ 169259 h 1075562"/>
                    <a:gd name="connsiteX268" fmla="*/ 114776 w 2290573"/>
                    <a:gd name="connsiteY268" fmla="*/ 180785 h 1075562"/>
                    <a:gd name="connsiteX269" fmla="*/ 108395 w 2290573"/>
                    <a:gd name="connsiteY269" fmla="*/ 186881 h 1075562"/>
                    <a:gd name="connsiteX270" fmla="*/ 102013 w 2290573"/>
                    <a:gd name="connsiteY270" fmla="*/ 192786 h 1075562"/>
                    <a:gd name="connsiteX271" fmla="*/ 94393 w 2290573"/>
                    <a:gd name="connsiteY271" fmla="*/ 197358 h 1075562"/>
                    <a:gd name="connsiteX272" fmla="*/ 84963 w 2290573"/>
                    <a:gd name="connsiteY272" fmla="*/ 200311 h 1075562"/>
                    <a:gd name="connsiteX273" fmla="*/ 75819 w 2290573"/>
                    <a:gd name="connsiteY273" fmla="*/ 203930 h 1075562"/>
                    <a:gd name="connsiteX274" fmla="*/ 79248 w 2290573"/>
                    <a:gd name="connsiteY274" fmla="*/ 219170 h 1075562"/>
                    <a:gd name="connsiteX275" fmla="*/ 68009 w 2290573"/>
                    <a:gd name="connsiteY275" fmla="*/ 221075 h 1075562"/>
                    <a:gd name="connsiteX276" fmla="*/ 59722 w 2290573"/>
                    <a:gd name="connsiteY276" fmla="*/ 225933 h 1075562"/>
                    <a:gd name="connsiteX277" fmla="*/ 56864 w 2290573"/>
                    <a:gd name="connsiteY277" fmla="*/ 234886 h 1075562"/>
                    <a:gd name="connsiteX278" fmla="*/ 56102 w 2290573"/>
                    <a:gd name="connsiteY278" fmla="*/ 245078 h 1075562"/>
                    <a:gd name="connsiteX279" fmla="*/ 52578 w 2290573"/>
                    <a:gd name="connsiteY279" fmla="*/ 253175 h 1075562"/>
                    <a:gd name="connsiteX280" fmla="*/ 39338 w 2290573"/>
                    <a:gd name="connsiteY280" fmla="*/ 255556 h 1075562"/>
                    <a:gd name="connsiteX281" fmla="*/ 38862 w 2290573"/>
                    <a:gd name="connsiteY281" fmla="*/ 265462 h 1075562"/>
                    <a:gd name="connsiteX282" fmla="*/ 41815 w 2290573"/>
                    <a:gd name="connsiteY282" fmla="*/ 276606 h 1075562"/>
                    <a:gd name="connsiteX283" fmla="*/ 30194 w 2290573"/>
                    <a:gd name="connsiteY283" fmla="*/ 280988 h 1075562"/>
                    <a:gd name="connsiteX284" fmla="*/ 21050 w 2290573"/>
                    <a:gd name="connsiteY284" fmla="*/ 286988 h 1075562"/>
                    <a:gd name="connsiteX285" fmla="*/ 22765 w 2290573"/>
                    <a:gd name="connsiteY285" fmla="*/ 297180 h 1075562"/>
                    <a:gd name="connsiteX286" fmla="*/ 26670 w 2290573"/>
                    <a:gd name="connsiteY286" fmla="*/ 307753 h 1075562"/>
                    <a:gd name="connsiteX287" fmla="*/ 24479 w 2290573"/>
                    <a:gd name="connsiteY287" fmla="*/ 316135 h 1075562"/>
                    <a:gd name="connsiteX288" fmla="*/ 26194 w 2290573"/>
                    <a:gd name="connsiteY288" fmla="*/ 325469 h 1075562"/>
                    <a:gd name="connsiteX289" fmla="*/ 12383 w 2290573"/>
                    <a:gd name="connsiteY289" fmla="*/ 331375 h 1075562"/>
                    <a:gd name="connsiteX290" fmla="*/ 7429 w 2290573"/>
                    <a:gd name="connsiteY290" fmla="*/ 339566 h 1075562"/>
                    <a:gd name="connsiteX291" fmla="*/ 6763 w 2290573"/>
                    <a:gd name="connsiteY291" fmla="*/ 348615 h 1075562"/>
                    <a:gd name="connsiteX292" fmla="*/ 16478 w 2290573"/>
                    <a:gd name="connsiteY292" fmla="*/ 358902 h 1075562"/>
                    <a:gd name="connsiteX293" fmla="*/ 12287 w 2290573"/>
                    <a:gd name="connsiteY293" fmla="*/ 367284 h 1075562"/>
                    <a:gd name="connsiteX294" fmla="*/ 8573 w 2290573"/>
                    <a:gd name="connsiteY294" fmla="*/ 375857 h 1075562"/>
                    <a:gd name="connsiteX295" fmla="*/ 13907 w 2290573"/>
                    <a:gd name="connsiteY295" fmla="*/ 385001 h 1075562"/>
                    <a:gd name="connsiteX296" fmla="*/ 11430 w 2290573"/>
                    <a:gd name="connsiteY296" fmla="*/ 393668 h 1075562"/>
                    <a:gd name="connsiteX297" fmla="*/ 95 w 2290573"/>
                    <a:gd name="connsiteY297" fmla="*/ 402336 h 1075562"/>
                    <a:gd name="connsiteX298" fmla="*/ 17526 w 2290573"/>
                    <a:gd name="connsiteY298" fmla="*/ 411290 h 1075562"/>
                    <a:gd name="connsiteX299" fmla="*/ 0 w 2290573"/>
                    <a:gd name="connsiteY299" fmla="*/ 420338 h 1075562"/>
                    <a:gd name="connsiteX300" fmla="*/ 14383 w 2290573"/>
                    <a:gd name="connsiteY300" fmla="*/ 428911 h 1075562"/>
                    <a:gd name="connsiteX301" fmla="*/ 9335 w 2290573"/>
                    <a:gd name="connsiteY301" fmla="*/ 437960 h 1075562"/>
                    <a:gd name="connsiteX302" fmla="*/ 12859 w 2290573"/>
                    <a:gd name="connsiteY302" fmla="*/ 446627 h 1075562"/>
                    <a:gd name="connsiteX303" fmla="*/ 16669 w 2290573"/>
                    <a:gd name="connsiteY303" fmla="*/ 455105 h 1075562"/>
                    <a:gd name="connsiteX304" fmla="*/ 5048 w 2290573"/>
                    <a:gd name="connsiteY304" fmla="*/ 465296 h 1075562"/>
                    <a:gd name="connsiteX305" fmla="*/ 7715 w 2290573"/>
                    <a:gd name="connsiteY305" fmla="*/ 474059 h 1075562"/>
                    <a:gd name="connsiteX306" fmla="*/ 16955 w 2290573"/>
                    <a:gd name="connsiteY306" fmla="*/ 481584 h 1075562"/>
                    <a:gd name="connsiteX307" fmla="*/ 17907 w 2290573"/>
                    <a:gd name="connsiteY307" fmla="*/ 490347 h 1075562"/>
                    <a:gd name="connsiteX308" fmla="*/ 26384 w 2290573"/>
                    <a:gd name="connsiteY308" fmla="*/ 497396 h 1075562"/>
                    <a:gd name="connsiteX309" fmla="*/ 27527 w 2290573"/>
                    <a:gd name="connsiteY309" fmla="*/ 505968 h 1075562"/>
                    <a:gd name="connsiteX310" fmla="*/ 17526 w 2290573"/>
                    <a:gd name="connsiteY310" fmla="*/ 518160 h 1075562"/>
                    <a:gd name="connsiteX311" fmla="*/ 24765 w 2290573"/>
                    <a:gd name="connsiteY311" fmla="*/ 525209 h 1075562"/>
                    <a:gd name="connsiteX312" fmla="*/ 23432 w 2290573"/>
                    <a:gd name="connsiteY312" fmla="*/ 535305 h 1075562"/>
                    <a:gd name="connsiteX313" fmla="*/ 23432 w 2290573"/>
                    <a:gd name="connsiteY313" fmla="*/ 545211 h 1075562"/>
                    <a:gd name="connsiteX314" fmla="*/ 35243 w 2290573"/>
                    <a:gd name="connsiteY314" fmla="*/ 549783 h 1075562"/>
                    <a:gd name="connsiteX315" fmla="*/ 33433 w 2290573"/>
                    <a:gd name="connsiteY315" fmla="*/ 560737 h 1075562"/>
                    <a:gd name="connsiteX316" fmla="*/ 48101 w 2290573"/>
                    <a:gd name="connsiteY316" fmla="*/ 562832 h 1075562"/>
                    <a:gd name="connsiteX317" fmla="*/ 48768 w 2290573"/>
                    <a:gd name="connsiteY317" fmla="*/ 572643 h 1075562"/>
                    <a:gd name="connsiteX318" fmla="*/ 45625 w 2290573"/>
                    <a:gd name="connsiteY318" fmla="*/ 585407 h 1075562"/>
                    <a:gd name="connsiteX319" fmla="*/ 55531 w 2290573"/>
                    <a:gd name="connsiteY319" fmla="*/ 589598 h 1075562"/>
                    <a:gd name="connsiteX320" fmla="*/ 69628 w 2290573"/>
                    <a:gd name="connsiteY320" fmla="*/ 589979 h 1075562"/>
                    <a:gd name="connsiteX321" fmla="*/ 67628 w 2290573"/>
                    <a:gd name="connsiteY321" fmla="*/ 602932 h 1075562"/>
                    <a:gd name="connsiteX322" fmla="*/ 70199 w 2290573"/>
                    <a:gd name="connsiteY322" fmla="*/ 612648 h 1075562"/>
                    <a:gd name="connsiteX323" fmla="*/ 82487 w 2290573"/>
                    <a:gd name="connsiteY323" fmla="*/ 613410 h 1075562"/>
                    <a:gd name="connsiteX324" fmla="*/ 82772 w 2290573"/>
                    <a:gd name="connsiteY324" fmla="*/ 625793 h 1075562"/>
                    <a:gd name="connsiteX325" fmla="*/ 91440 w 2290573"/>
                    <a:gd name="connsiteY325" fmla="*/ 629698 h 1075562"/>
                    <a:gd name="connsiteX326" fmla="*/ 95250 w 2290573"/>
                    <a:gd name="connsiteY326" fmla="*/ 639032 h 1075562"/>
                    <a:gd name="connsiteX327" fmla="*/ 103251 w 2290573"/>
                    <a:gd name="connsiteY327" fmla="*/ 643604 h 1075562"/>
                    <a:gd name="connsiteX328" fmla="*/ 119444 w 2290573"/>
                    <a:gd name="connsiteY328" fmla="*/ 637413 h 1075562"/>
                    <a:gd name="connsiteX329" fmla="*/ 126206 w 2290573"/>
                    <a:gd name="connsiteY329" fmla="*/ 642747 h 1075562"/>
                    <a:gd name="connsiteX330" fmla="*/ 126968 w 2290573"/>
                    <a:gd name="connsiteY330" fmla="*/ 656844 h 1075562"/>
                    <a:gd name="connsiteX331" fmla="*/ 135827 w 2290573"/>
                    <a:gd name="connsiteY331" fmla="*/ 659606 h 1075562"/>
                    <a:gd name="connsiteX332" fmla="*/ 139446 w 2290573"/>
                    <a:gd name="connsiteY332" fmla="*/ 670560 h 1075562"/>
                    <a:gd name="connsiteX333" fmla="*/ 148400 w 2290573"/>
                    <a:gd name="connsiteY333" fmla="*/ 673132 h 1075562"/>
                    <a:gd name="connsiteX334" fmla="*/ 154686 w 2290573"/>
                    <a:gd name="connsiteY334" fmla="*/ 680276 h 1075562"/>
                    <a:gd name="connsiteX335" fmla="*/ 169831 w 2290573"/>
                    <a:gd name="connsiteY335" fmla="*/ 671513 h 1075562"/>
                    <a:gd name="connsiteX336" fmla="*/ 173736 w 2290573"/>
                    <a:gd name="connsiteY336" fmla="*/ 682847 h 1075562"/>
                    <a:gd name="connsiteX337" fmla="*/ 181928 w 2290573"/>
                    <a:gd name="connsiteY337" fmla="*/ 686467 h 1075562"/>
                    <a:gd name="connsiteX338" fmla="*/ 188024 w 2290573"/>
                    <a:gd name="connsiteY338" fmla="*/ 694277 h 1075562"/>
                    <a:gd name="connsiteX339" fmla="*/ 195739 w 2290573"/>
                    <a:gd name="connsiteY339" fmla="*/ 698945 h 1075562"/>
                    <a:gd name="connsiteX340" fmla="*/ 209074 w 2290573"/>
                    <a:gd name="connsiteY340" fmla="*/ 691134 h 1075562"/>
                    <a:gd name="connsiteX341" fmla="*/ 210883 w 2290573"/>
                    <a:gd name="connsiteY341" fmla="*/ 709136 h 1075562"/>
                    <a:gd name="connsiteX342" fmla="*/ 222885 w 2290573"/>
                    <a:gd name="connsiteY342" fmla="*/ 703707 h 1075562"/>
                    <a:gd name="connsiteX343" fmla="*/ 232696 w 2290573"/>
                    <a:gd name="connsiteY343" fmla="*/ 702945 h 1075562"/>
                    <a:gd name="connsiteX344" fmla="*/ 237935 w 2290573"/>
                    <a:gd name="connsiteY344" fmla="*/ 713994 h 1075562"/>
                    <a:gd name="connsiteX345" fmla="*/ 248888 w 2290573"/>
                    <a:gd name="connsiteY345" fmla="*/ 710184 h 1075562"/>
                    <a:gd name="connsiteX346" fmla="*/ 254794 w 2290573"/>
                    <a:gd name="connsiteY346" fmla="*/ 719900 h 1075562"/>
                    <a:gd name="connsiteX347" fmla="*/ 265748 w 2290573"/>
                    <a:gd name="connsiteY347" fmla="*/ 715613 h 1075562"/>
                    <a:gd name="connsiteX348" fmla="*/ 273653 w 2290573"/>
                    <a:gd name="connsiteY348" fmla="*/ 719900 h 1075562"/>
                    <a:gd name="connsiteX349" fmla="*/ 283655 w 2290573"/>
                    <a:gd name="connsiteY349" fmla="*/ 717804 h 1075562"/>
                    <a:gd name="connsiteX350" fmla="*/ 290322 w 2290573"/>
                    <a:gd name="connsiteY350" fmla="*/ 726186 h 1075562"/>
                    <a:gd name="connsiteX351" fmla="*/ 298895 w 2290573"/>
                    <a:gd name="connsiteY351" fmla="*/ 728567 h 1075562"/>
                    <a:gd name="connsiteX352" fmla="*/ 306800 w 2290573"/>
                    <a:gd name="connsiteY352" fmla="*/ 732949 h 1075562"/>
                    <a:gd name="connsiteX353" fmla="*/ 314992 w 2290573"/>
                    <a:gd name="connsiteY353" fmla="*/ 736378 h 1075562"/>
                    <a:gd name="connsiteX354" fmla="*/ 322136 w 2290573"/>
                    <a:gd name="connsiteY354" fmla="*/ 743807 h 1075562"/>
                    <a:gd name="connsiteX355" fmla="*/ 333661 w 2290573"/>
                    <a:gd name="connsiteY355" fmla="*/ 735044 h 1075562"/>
                    <a:gd name="connsiteX356" fmla="*/ 338519 w 2290573"/>
                    <a:gd name="connsiteY356" fmla="*/ 751523 h 1075562"/>
                    <a:gd name="connsiteX357" fmla="*/ 351282 w 2290573"/>
                    <a:gd name="connsiteY357" fmla="*/ 737045 h 1075562"/>
                    <a:gd name="connsiteX358" fmla="*/ 357854 w 2290573"/>
                    <a:gd name="connsiteY358" fmla="*/ 747236 h 1075562"/>
                    <a:gd name="connsiteX359" fmla="*/ 365570 w 2290573"/>
                    <a:gd name="connsiteY359" fmla="*/ 753237 h 1075562"/>
                    <a:gd name="connsiteX360" fmla="*/ 375761 w 2290573"/>
                    <a:gd name="connsiteY360" fmla="*/ 748475 h 1075562"/>
                    <a:gd name="connsiteX361" fmla="*/ 383667 w 2290573"/>
                    <a:gd name="connsiteY361" fmla="*/ 753428 h 1075562"/>
                    <a:gd name="connsiteX362" fmla="*/ 392621 w 2290573"/>
                    <a:gd name="connsiteY362" fmla="*/ 753809 h 1075562"/>
                    <a:gd name="connsiteX363" fmla="*/ 400907 w 2290573"/>
                    <a:gd name="connsiteY363" fmla="*/ 757523 h 1075562"/>
                    <a:gd name="connsiteX364" fmla="*/ 410813 w 2290573"/>
                    <a:gd name="connsiteY364" fmla="*/ 753332 h 1075562"/>
                    <a:gd name="connsiteX365" fmla="*/ 419005 w 2290573"/>
                    <a:gd name="connsiteY365" fmla="*/ 757619 h 1075562"/>
                    <a:gd name="connsiteX366" fmla="*/ 427006 w 2290573"/>
                    <a:gd name="connsiteY366" fmla="*/ 762953 h 1075562"/>
                    <a:gd name="connsiteX367" fmla="*/ 434340 w 2290573"/>
                    <a:gd name="connsiteY367" fmla="*/ 771716 h 1075562"/>
                    <a:gd name="connsiteX368" fmla="*/ 443865 w 2290573"/>
                    <a:gd name="connsiteY368" fmla="*/ 769144 h 1075562"/>
                    <a:gd name="connsiteX369" fmla="*/ 454152 w 2290573"/>
                    <a:gd name="connsiteY369" fmla="*/ 761905 h 1075562"/>
                    <a:gd name="connsiteX370" fmla="*/ 461677 w 2290573"/>
                    <a:gd name="connsiteY370" fmla="*/ 770192 h 1075562"/>
                    <a:gd name="connsiteX371" fmla="*/ 470440 w 2290573"/>
                    <a:gd name="connsiteY371" fmla="*/ 771335 h 1075562"/>
                    <a:gd name="connsiteX372" fmla="*/ 477964 w 2290573"/>
                    <a:gd name="connsiteY372" fmla="*/ 780669 h 1075562"/>
                    <a:gd name="connsiteX373" fmla="*/ 488823 w 2290573"/>
                    <a:gd name="connsiteY373" fmla="*/ 769239 h 1075562"/>
                    <a:gd name="connsiteX374" fmla="*/ 497205 w 2290573"/>
                    <a:gd name="connsiteY374" fmla="*/ 772954 h 1075562"/>
                    <a:gd name="connsiteX375" fmla="*/ 505873 w 2290573"/>
                    <a:gd name="connsiteY375" fmla="*/ 774859 h 1075562"/>
                    <a:gd name="connsiteX376" fmla="*/ 515779 w 2290573"/>
                    <a:gd name="connsiteY376" fmla="*/ 768477 h 1075562"/>
                    <a:gd name="connsiteX377" fmla="*/ 524351 w 2290573"/>
                    <a:gd name="connsiteY377" fmla="*/ 771144 h 1075562"/>
                    <a:gd name="connsiteX378" fmla="*/ 531400 w 2290573"/>
                    <a:gd name="connsiteY378" fmla="*/ 785051 h 1075562"/>
                    <a:gd name="connsiteX379" fmla="*/ 540353 w 2290573"/>
                    <a:gd name="connsiteY379" fmla="*/ 785622 h 1075562"/>
                    <a:gd name="connsiteX380" fmla="*/ 550545 w 2290573"/>
                    <a:gd name="connsiteY380" fmla="*/ 776478 h 1075562"/>
                    <a:gd name="connsiteX381" fmla="*/ 557689 w 2290573"/>
                    <a:gd name="connsiteY381" fmla="*/ 790385 h 1075562"/>
                    <a:gd name="connsiteX382" fmla="*/ 566357 w 2290573"/>
                    <a:gd name="connsiteY382" fmla="*/ 792956 h 1075562"/>
                    <a:gd name="connsiteX383" fmla="*/ 575786 w 2290573"/>
                    <a:gd name="connsiteY383" fmla="*/ 789242 h 1075562"/>
                    <a:gd name="connsiteX384" fmla="*/ 585692 w 2290573"/>
                    <a:gd name="connsiteY384" fmla="*/ 781241 h 1075562"/>
                    <a:gd name="connsiteX385" fmla="*/ 593598 w 2290573"/>
                    <a:gd name="connsiteY385" fmla="*/ 790004 h 1075562"/>
                    <a:gd name="connsiteX386" fmla="*/ 602075 w 2290573"/>
                    <a:gd name="connsiteY386" fmla="*/ 794671 h 1075562"/>
                    <a:gd name="connsiteX387" fmla="*/ 611791 w 2290573"/>
                    <a:gd name="connsiteY387" fmla="*/ 787813 h 1075562"/>
                    <a:gd name="connsiteX388" fmla="*/ 620744 w 2290573"/>
                    <a:gd name="connsiteY388" fmla="*/ 787718 h 1075562"/>
                    <a:gd name="connsiteX389" fmla="*/ 629698 w 2290573"/>
                    <a:gd name="connsiteY389" fmla="*/ 787718 h 1075562"/>
                    <a:gd name="connsiteX390" fmla="*/ 638937 w 2290573"/>
                    <a:gd name="connsiteY390" fmla="*/ 784384 h 1075562"/>
                    <a:gd name="connsiteX391" fmla="*/ 647319 w 2290573"/>
                    <a:gd name="connsiteY391" fmla="*/ 789718 h 1075562"/>
                    <a:gd name="connsiteX392" fmla="*/ 655892 w 2290573"/>
                    <a:gd name="connsiteY392" fmla="*/ 793528 h 1075562"/>
                    <a:gd name="connsiteX393" fmla="*/ 664274 w 2290573"/>
                    <a:gd name="connsiteY393" fmla="*/ 799910 h 1075562"/>
                    <a:gd name="connsiteX394" fmla="*/ 674275 w 2290573"/>
                    <a:gd name="connsiteY394" fmla="*/ 787337 h 1075562"/>
                    <a:gd name="connsiteX395" fmla="*/ 682943 w 2290573"/>
                    <a:gd name="connsiteY395" fmla="*/ 790194 h 1075562"/>
                    <a:gd name="connsiteX396" fmla="*/ 691420 w 2290573"/>
                    <a:gd name="connsiteY396" fmla="*/ 794766 h 1075562"/>
                    <a:gd name="connsiteX397" fmla="*/ 700564 w 2290573"/>
                    <a:gd name="connsiteY397" fmla="*/ 791051 h 1075562"/>
                    <a:gd name="connsiteX398" fmla="*/ 708184 w 2290573"/>
                    <a:gd name="connsiteY398" fmla="*/ 807149 h 1075562"/>
                    <a:gd name="connsiteX399" fmla="*/ 717137 w 2290573"/>
                    <a:gd name="connsiteY399" fmla="*/ 806291 h 1075562"/>
                    <a:gd name="connsiteX400" fmla="*/ 726567 w 2290573"/>
                    <a:gd name="connsiteY400" fmla="*/ 798576 h 1075562"/>
                    <a:gd name="connsiteX401" fmla="*/ 735711 w 2290573"/>
                    <a:gd name="connsiteY401" fmla="*/ 795528 h 1075562"/>
                    <a:gd name="connsiteX402" fmla="*/ 743712 w 2290573"/>
                    <a:gd name="connsiteY402" fmla="*/ 808863 h 1075562"/>
                    <a:gd name="connsiteX403" fmla="*/ 753142 w 2290573"/>
                    <a:gd name="connsiteY403" fmla="*/ 800481 h 1075562"/>
                    <a:gd name="connsiteX404" fmla="*/ 762191 w 2290573"/>
                    <a:gd name="connsiteY404" fmla="*/ 798576 h 1075562"/>
                    <a:gd name="connsiteX405" fmla="*/ 770573 w 2290573"/>
                    <a:gd name="connsiteY405" fmla="*/ 807434 h 1075562"/>
                    <a:gd name="connsiteX406" fmla="*/ 780002 w 2290573"/>
                    <a:gd name="connsiteY406" fmla="*/ 798767 h 1075562"/>
                    <a:gd name="connsiteX407" fmla="*/ 789146 w 2290573"/>
                    <a:gd name="connsiteY407" fmla="*/ 794671 h 1075562"/>
                    <a:gd name="connsiteX408" fmla="*/ 797338 w 2290573"/>
                    <a:gd name="connsiteY408" fmla="*/ 806863 h 1075562"/>
                    <a:gd name="connsiteX409" fmla="*/ 806291 w 2290573"/>
                    <a:gd name="connsiteY409" fmla="*/ 806672 h 1075562"/>
                    <a:gd name="connsiteX410" fmla="*/ 815626 w 2290573"/>
                    <a:gd name="connsiteY410" fmla="*/ 799338 h 1075562"/>
                    <a:gd name="connsiteX411" fmla="*/ 824103 w 2290573"/>
                    <a:gd name="connsiteY411" fmla="*/ 808482 h 1075562"/>
                    <a:gd name="connsiteX412" fmla="*/ 833152 w 2290573"/>
                    <a:gd name="connsiteY412" fmla="*/ 806672 h 1075562"/>
                    <a:gd name="connsiteX413" fmla="*/ 842105 w 2290573"/>
                    <a:gd name="connsiteY413" fmla="*/ 804958 h 1075562"/>
                    <a:gd name="connsiteX414" fmla="*/ 850583 w 2290573"/>
                    <a:gd name="connsiteY414" fmla="*/ 814197 h 1075562"/>
                    <a:gd name="connsiteX415" fmla="*/ 859536 w 2290573"/>
                    <a:gd name="connsiteY415" fmla="*/ 812864 h 1075562"/>
                    <a:gd name="connsiteX416" fmla="*/ 868585 w 2290573"/>
                    <a:gd name="connsiteY416" fmla="*/ 809149 h 1075562"/>
                    <a:gd name="connsiteX417" fmla="*/ 877538 w 2290573"/>
                    <a:gd name="connsiteY417" fmla="*/ 809149 h 1075562"/>
                    <a:gd name="connsiteX418" fmla="*/ 886777 w 2290573"/>
                    <a:gd name="connsiteY418" fmla="*/ 800672 h 1075562"/>
                    <a:gd name="connsiteX419" fmla="*/ 895445 w 2290573"/>
                    <a:gd name="connsiteY419" fmla="*/ 807720 h 1075562"/>
                    <a:gd name="connsiteX420" fmla="*/ 904304 w 2290573"/>
                    <a:gd name="connsiteY420" fmla="*/ 808482 h 1075562"/>
                    <a:gd name="connsiteX421" fmla="*/ 913352 w 2290573"/>
                    <a:gd name="connsiteY421" fmla="*/ 803720 h 1075562"/>
                    <a:gd name="connsiteX422" fmla="*/ 921734 w 2290573"/>
                    <a:gd name="connsiteY422" fmla="*/ 818198 h 1075562"/>
                    <a:gd name="connsiteX423" fmla="*/ 930783 w 2290573"/>
                    <a:gd name="connsiteY423" fmla="*/ 813530 h 1075562"/>
                    <a:gd name="connsiteX424" fmla="*/ 939546 w 2290573"/>
                    <a:gd name="connsiteY424" fmla="*/ 817055 h 1075562"/>
                    <a:gd name="connsiteX425" fmla="*/ 948595 w 2290573"/>
                    <a:gd name="connsiteY425" fmla="*/ 813340 h 1075562"/>
                    <a:gd name="connsiteX426" fmla="*/ 957739 w 2290573"/>
                    <a:gd name="connsiteY426" fmla="*/ 805910 h 1075562"/>
                    <a:gd name="connsiteX427" fmla="*/ 966502 w 2290573"/>
                    <a:gd name="connsiteY427" fmla="*/ 813435 h 1075562"/>
                    <a:gd name="connsiteX428" fmla="*/ 975455 w 2290573"/>
                    <a:gd name="connsiteY428" fmla="*/ 810768 h 1075562"/>
                    <a:gd name="connsiteX429" fmla="*/ 984218 w 2290573"/>
                    <a:gd name="connsiteY429" fmla="*/ 819055 h 1075562"/>
                    <a:gd name="connsiteX430" fmla="*/ 993267 w 2290573"/>
                    <a:gd name="connsiteY430" fmla="*/ 811816 h 1075562"/>
                    <a:gd name="connsiteX431" fmla="*/ 1002125 w 2290573"/>
                    <a:gd name="connsiteY431" fmla="*/ 816578 h 1075562"/>
                    <a:gd name="connsiteX432" fmla="*/ 1011269 w 2290573"/>
                    <a:gd name="connsiteY432" fmla="*/ 803529 h 1075562"/>
                    <a:gd name="connsiteX433" fmla="*/ 1020127 w 2290573"/>
                    <a:gd name="connsiteY433" fmla="*/ 807625 h 1075562"/>
                    <a:gd name="connsiteX434" fmla="*/ 1028891 w 2290573"/>
                    <a:gd name="connsiteY434" fmla="*/ 817531 h 1075562"/>
                    <a:gd name="connsiteX435" fmla="*/ 1037939 w 2290573"/>
                    <a:gd name="connsiteY435" fmla="*/ 807149 h 1075562"/>
                    <a:gd name="connsiteX436" fmla="*/ 1046893 w 2290573"/>
                    <a:gd name="connsiteY436" fmla="*/ 808196 h 1075562"/>
                    <a:gd name="connsiteX437" fmla="*/ 1055656 w 2290573"/>
                    <a:gd name="connsiteY437" fmla="*/ 820388 h 1075562"/>
                    <a:gd name="connsiteX438" fmla="*/ 1064609 w 2290573"/>
                    <a:gd name="connsiteY438" fmla="*/ 819817 h 1075562"/>
                    <a:gd name="connsiteX439" fmla="*/ 1073753 w 2290573"/>
                    <a:gd name="connsiteY439" fmla="*/ 805625 h 1075562"/>
                    <a:gd name="connsiteX440" fmla="*/ 1082707 w 2290573"/>
                    <a:gd name="connsiteY440" fmla="*/ 812006 h 1075562"/>
                    <a:gd name="connsiteX441" fmla="*/ 1091756 w 2290573"/>
                    <a:gd name="connsiteY441" fmla="*/ 805720 h 1075562"/>
                    <a:gd name="connsiteX442" fmla="*/ 1100614 w 2290573"/>
                    <a:gd name="connsiteY442" fmla="*/ 818960 h 1075562"/>
                    <a:gd name="connsiteX443" fmla="*/ 1109663 w 2290573"/>
                    <a:gd name="connsiteY443" fmla="*/ 804291 h 1075562"/>
                    <a:gd name="connsiteX444" fmla="*/ 1118616 w 2290573"/>
                    <a:gd name="connsiteY444" fmla="*/ 814292 h 1075562"/>
                    <a:gd name="connsiteX445" fmla="*/ 1127570 w 2290573"/>
                    <a:gd name="connsiteY445" fmla="*/ 815245 h 1075562"/>
                    <a:gd name="connsiteX446" fmla="*/ 1136618 w 2290573"/>
                    <a:gd name="connsiteY446" fmla="*/ 812578 h 1075562"/>
                    <a:gd name="connsiteX447" fmla="*/ 1145667 w 2290573"/>
                    <a:gd name="connsiteY447" fmla="*/ 804958 h 1075562"/>
                    <a:gd name="connsiteX448" fmla="*/ 1154716 w 2290573"/>
                    <a:gd name="connsiteY448" fmla="*/ 818674 h 1075562"/>
                    <a:gd name="connsiteX449" fmla="*/ 1163765 w 2290573"/>
                    <a:gd name="connsiteY449" fmla="*/ 821246 h 1075562"/>
                    <a:gd name="connsiteX450" fmla="*/ 1172718 w 2290573"/>
                    <a:gd name="connsiteY450" fmla="*/ 809816 h 1075562"/>
                    <a:gd name="connsiteX451" fmla="*/ 1181672 w 2290573"/>
                    <a:gd name="connsiteY451" fmla="*/ 812197 h 1075562"/>
                    <a:gd name="connsiteX452" fmla="*/ 1190625 w 2290573"/>
                    <a:gd name="connsiteY452" fmla="*/ 809149 h 1075562"/>
                    <a:gd name="connsiteX453" fmla="*/ 1199579 w 2290573"/>
                    <a:gd name="connsiteY453" fmla="*/ 803815 h 1075562"/>
                    <a:gd name="connsiteX454" fmla="*/ 1208627 w 2290573"/>
                    <a:gd name="connsiteY454" fmla="*/ 816769 h 1075562"/>
                    <a:gd name="connsiteX455" fmla="*/ 1217581 w 2290573"/>
                    <a:gd name="connsiteY455" fmla="*/ 808482 h 1075562"/>
                    <a:gd name="connsiteX456" fmla="*/ 1226630 w 2290573"/>
                    <a:gd name="connsiteY456" fmla="*/ 820007 h 1075562"/>
                    <a:gd name="connsiteX457" fmla="*/ 1235393 w 2290573"/>
                    <a:gd name="connsiteY457" fmla="*/ 803053 h 1075562"/>
                    <a:gd name="connsiteX458" fmla="*/ 1244441 w 2290573"/>
                    <a:gd name="connsiteY458" fmla="*/ 810482 h 1075562"/>
                    <a:gd name="connsiteX459" fmla="*/ 1253300 w 2290573"/>
                    <a:gd name="connsiteY459" fmla="*/ 803148 h 1075562"/>
                    <a:gd name="connsiteX460" fmla="*/ 1262253 w 2290573"/>
                    <a:gd name="connsiteY460" fmla="*/ 802767 h 1075562"/>
                    <a:gd name="connsiteX461" fmla="*/ 1271207 w 2290573"/>
                    <a:gd name="connsiteY461" fmla="*/ 804005 h 1075562"/>
                    <a:gd name="connsiteX462" fmla="*/ 1280351 w 2290573"/>
                    <a:gd name="connsiteY462" fmla="*/ 814197 h 1075562"/>
                    <a:gd name="connsiteX463" fmla="*/ 1289304 w 2290573"/>
                    <a:gd name="connsiteY463" fmla="*/ 815435 h 1075562"/>
                    <a:gd name="connsiteX464" fmla="*/ 1298257 w 2290573"/>
                    <a:gd name="connsiteY464" fmla="*/ 817245 h 1075562"/>
                    <a:gd name="connsiteX465" fmla="*/ 1306925 w 2290573"/>
                    <a:gd name="connsiteY465" fmla="*/ 803815 h 1075562"/>
                    <a:gd name="connsiteX466" fmla="*/ 1316260 w 2290573"/>
                    <a:gd name="connsiteY466" fmla="*/ 819055 h 1075562"/>
                    <a:gd name="connsiteX467" fmla="*/ 1325023 w 2290573"/>
                    <a:gd name="connsiteY467" fmla="*/ 812578 h 1075562"/>
                    <a:gd name="connsiteX468" fmla="*/ 1333976 w 2290573"/>
                    <a:gd name="connsiteY468" fmla="*/ 813911 h 1075562"/>
                    <a:gd name="connsiteX469" fmla="*/ 1342549 w 2290573"/>
                    <a:gd name="connsiteY469" fmla="*/ 800957 h 1075562"/>
                    <a:gd name="connsiteX470" fmla="*/ 1351788 w 2290573"/>
                    <a:gd name="connsiteY470" fmla="*/ 811244 h 1075562"/>
                    <a:gd name="connsiteX471" fmla="*/ 1360646 w 2290573"/>
                    <a:gd name="connsiteY471" fmla="*/ 808863 h 1075562"/>
                    <a:gd name="connsiteX472" fmla="*/ 1369600 w 2290573"/>
                    <a:gd name="connsiteY472" fmla="*/ 808006 h 1075562"/>
                    <a:gd name="connsiteX473" fmla="*/ 1378363 w 2290573"/>
                    <a:gd name="connsiteY473" fmla="*/ 802005 h 1075562"/>
                    <a:gd name="connsiteX474" fmla="*/ 1387697 w 2290573"/>
                    <a:gd name="connsiteY474" fmla="*/ 811435 h 1075562"/>
                    <a:gd name="connsiteX475" fmla="*/ 1396841 w 2290573"/>
                    <a:gd name="connsiteY475" fmla="*/ 816864 h 1075562"/>
                    <a:gd name="connsiteX476" fmla="*/ 1405223 w 2290573"/>
                    <a:gd name="connsiteY476" fmla="*/ 801719 h 1075562"/>
                    <a:gd name="connsiteX477" fmla="*/ 1414272 w 2290573"/>
                    <a:gd name="connsiteY477" fmla="*/ 804005 h 1075562"/>
                    <a:gd name="connsiteX478" fmla="*/ 1423321 w 2290573"/>
                    <a:gd name="connsiteY478" fmla="*/ 806005 h 1075562"/>
                    <a:gd name="connsiteX479" fmla="*/ 1432274 w 2290573"/>
                    <a:gd name="connsiteY479" fmla="*/ 805434 h 1075562"/>
                    <a:gd name="connsiteX480" fmla="*/ 1441132 w 2290573"/>
                    <a:gd name="connsiteY480" fmla="*/ 803053 h 1075562"/>
                    <a:gd name="connsiteX481" fmla="*/ 1450467 w 2290573"/>
                    <a:gd name="connsiteY481" fmla="*/ 811721 h 1075562"/>
                    <a:gd name="connsiteX482" fmla="*/ 1458944 w 2290573"/>
                    <a:gd name="connsiteY482" fmla="*/ 802862 h 1075562"/>
                    <a:gd name="connsiteX483" fmla="*/ 1468184 w 2290573"/>
                    <a:gd name="connsiteY483" fmla="*/ 808673 h 1075562"/>
                    <a:gd name="connsiteX484" fmla="*/ 1476947 w 2290573"/>
                    <a:gd name="connsiteY484" fmla="*/ 804196 h 1075562"/>
                    <a:gd name="connsiteX485" fmla="*/ 1486281 w 2290573"/>
                    <a:gd name="connsiteY485" fmla="*/ 810578 h 1075562"/>
                    <a:gd name="connsiteX486" fmla="*/ 1494568 w 2290573"/>
                    <a:gd name="connsiteY486" fmla="*/ 799624 h 1075562"/>
                    <a:gd name="connsiteX487" fmla="*/ 1504188 w 2290573"/>
                    <a:gd name="connsiteY487" fmla="*/ 811911 h 1075562"/>
                    <a:gd name="connsiteX488" fmla="*/ 1512189 w 2290573"/>
                    <a:gd name="connsiteY488" fmla="*/ 796004 h 1075562"/>
                    <a:gd name="connsiteX489" fmla="*/ 1521905 w 2290573"/>
                    <a:gd name="connsiteY489" fmla="*/ 809530 h 1075562"/>
                    <a:gd name="connsiteX490" fmla="*/ 1530763 w 2290573"/>
                    <a:gd name="connsiteY490" fmla="*/ 808006 h 1075562"/>
                    <a:gd name="connsiteX491" fmla="*/ 1539050 w 2290573"/>
                    <a:gd name="connsiteY491" fmla="*/ 798005 h 1075562"/>
                    <a:gd name="connsiteX492" fmla="*/ 1547527 w 2290573"/>
                    <a:gd name="connsiteY492" fmla="*/ 792194 h 1075562"/>
                    <a:gd name="connsiteX493" fmla="*/ 1557147 w 2290573"/>
                    <a:gd name="connsiteY493" fmla="*/ 803339 h 1075562"/>
                    <a:gd name="connsiteX494" fmla="*/ 1569815 w 2290573"/>
                    <a:gd name="connsiteY494" fmla="*/ 796766 h 1075562"/>
                    <a:gd name="connsiteX495" fmla="*/ 1561528 w 2290573"/>
                    <a:gd name="connsiteY495" fmla="*/ 806863 h 1075562"/>
                    <a:gd name="connsiteX496" fmla="*/ 1558481 w 2290573"/>
                    <a:gd name="connsiteY496" fmla="*/ 815721 h 1075562"/>
                    <a:gd name="connsiteX497" fmla="*/ 1544479 w 2290573"/>
                    <a:gd name="connsiteY497" fmla="*/ 814864 h 1075562"/>
                    <a:gd name="connsiteX498" fmla="*/ 1549051 w 2290573"/>
                    <a:gd name="connsiteY498" fmla="*/ 830866 h 1075562"/>
                    <a:gd name="connsiteX499" fmla="*/ 1539716 w 2290573"/>
                    <a:gd name="connsiteY499" fmla="*/ 834104 h 1075562"/>
                    <a:gd name="connsiteX500" fmla="*/ 1524762 w 2290573"/>
                    <a:gd name="connsiteY500" fmla="*/ 831532 h 1075562"/>
                    <a:gd name="connsiteX501" fmla="*/ 1520095 w 2290573"/>
                    <a:gd name="connsiteY501" fmla="*/ 838962 h 1075562"/>
                    <a:gd name="connsiteX502" fmla="*/ 1513999 w 2290573"/>
                    <a:gd name="connsiteY502" fmla="*/ 844963 h 1075562"/>
                    <a:gd name="connsiteX503" fmla="*/ 1516285 w 2290573"/>
                    <a:gd name="connsiteY503" fmla="*/ 860012 h 1075562"/>
                    <a:gd name="connsiteX504" fmla="*/ 1504569 w 2290573"/>
                    <a:gd name="connsiteY504" fmla="*/ 860203 h 1075562"/>
                    <a:gd name="connsiteX505" fmla="*/ 1501331 w 2290573"/>
                    <a:gd name="connsiteY505" fmla="*/ 869537 h 1075562"/>
                    <a:gd name="connsiteX506" fmla="*/ 1494949 w 2290573"/>
                    <a:gd name="connsiteY506" fmla="*/ 875443 h 1075562"/>
                    <a:gd name="connsiteX507" fmla="*/ 1486281 w 2290573"/>
                    <a:gd name="connsiteY507" fmla="*/ 878681 h 1075562"/>
                    <a:gd name="connsiteX508" fmla="*/ 1477709 w 2290573"/>
                    <a:gd name="connsiteY508" fmla="*/ 881920 h 1075562"/>
                    <a:gd name="connsiteX509" fmla="*/ 1468469 w 2290573"/>
                    <a:gd name="connsiteY509" fmla="*/ 884492 h 1075562"/>
                    <a:gd name="connsiteX510" fmla="*/ 1463231 w 2290573"/>
                    <a:gd name="connsiteY510" fmla="*/ 891635 h 1075562"/>
                    <a:gd name="connsiteX511" fmla="*/ 1462659 w 2290573"/>
                    <a:gd name="connsiteY511" fmla="*/ 904494 h 1075562"/>
                    <a:gd name="connsiteX512" fmla="*/ 1452753 w 2290573"/>
                    <a:gd name="connsiteY512" fmla="*/ 906590 h 1075562"/>
                    <a:gd name="connsiteX513" fmla="*/ 1448657 w 2290573"/>
                    <a:gd name="connsiteY513" fmla="*/ 915829 h 1075562"/>
                    <a:gd name="connsiteX514" fmla="*/ 1437037 w 2290573"/>
                    <a:gd name="connsiteY514" fmla="*/ 915638 h 1075562"/>
                    <a:gd name="connsiteX515" fmla="*/ 1434370 w 2290573"/>
                    <a:gd name="connsiteY515" fmla="*/ 926782 h 1075562"/>
                    <a:gd name="connsiteX516" fmla="*/ 1428655 w 2290573"/>
                    <a:gd name="connsiteY516" fmla="*/ 934117 h 1075562"/>
                    <a:gd name="connsiteX517" fmla="*/ 1418177 w 2290573"/>
                    <a:gd name="connsiteY517" fmla="*/ 935260 h 1075562"/>
                    <a:gd name="connsiteX518" fmla="*/ 1406843 w 2290573"/>
                    <a:gd name="connsiteY518" fmla="*/ 935260 h 1075562"/>
                    <a:gd name="connsiteX519" fmla="*/ 1407224 w 2290573"/>
                    <a:gd name="connsiteY519" fmla="*/ 950500 h 1075562"/>
                    <a:gd name="connsiteX520" fmla="*/ 1400651 w 2290573"/>
                    <a:gd name="connsiteY520" fmla="*/ 956691 h 1075562"/>
                    <a:gd name="connsiteX521" fmla="*/ 1386650 w 2290573"/>
                    <a:gd name="connsiteY521" fmla="*/ 953072 h 1075562"/>
                    <a:gd name="connsiteX522" fmla="*/ 1379792 w 2290573"/>
                    <a:gd name="connsiteY522" fmla="*/ 958787 h 1075562"/>
                    <a:gd name="connsiteX523" fmla="*/ 1373315 w 2290573"/>
                    <a:gd name="connsiteY523" fmla="*/ 965073 h 1075562"/>
                    <a:gd name="connsiteX524" fmla="*/ 1369219 w 2290573"/>
                    <a:gd name="connsiteY524" fmla="*/ 974693 h 1075562"/>
                    <a:gd name="connsiteX525" fmla="*/ 1359027 w 2290573"/>
                    <a:gd name="connsiteY525" fmla="*/ 976027 h 1075562"/>
                    <a:gd name="connsiteX526" fmla="*/ 1353122 w 2290573"/>
                    <a:gd name="connsiteY526" fmla="*/ 983171 h 1075562"/>
                    <a:gd name="connsiteX527" fmla="*/ 1341501 w 2290573"/>
                    <a:gd name="connsiteY527" fmla="*/ 982313 h 1075562"/>
                    <a:gd name="connsiteX528" fmla="*/ 1336643 w 2290573"/>
                    <a:gd name="connsiteY528" fmla="*/ 990981 h 1075562"/>
                    <a:gd name="connsiteX529" fmla="*/ 1329690 w 2290573"/>
                    <a:gd name="connsiteY529" fmla="*/ 996696 h 1075562"/>
                    <a:gd name="connsiteX530" fmla="*/ 1323880 w 2290573"/>
                    <a:gd name="connsiteY530" fmla="*/ 1004030 h 1075562"/>
                    <a:gd name="connsiteX531" fmla="*/ 1312640 w 2290573"/>
                    <a:gd name="connsiteY531" fmla="*/ 1003554 h 1075562"/>
                    <a:gd name="connsiteX532" fmla="*/ 1313498 w 2290573"/>
                    <a:gd name="connsiteY532" fmla="*/ 1020699 h 1075562"/>
                    <a:gd name="connsiteX533" fmla="*/ 1305211 w 2290573"/>
                    <a:gd name="connsiteY533" fmla="*/ 1024509 h 1075562"/>
                    <a:gd name="connsiteX534" fmla="*/ 1292543 w 2290573"/>
                    <a:gd name="connsiteY534" fmla="*/ 1021842 h 1075562"/>
                    <a:gd name="connsiteX535" fmla="*/ 1283208 w 2290573"/>
                    <a:gd name="connsiteY535" fmla="*/ 1023938 h 1075562"/>
                    <a:gd name="connsiteX536" fmla="*/ 1283018 w 2290573"/>
                    <a:gd name="connsiteY536" fmla="*/ 1039940 h 1075562"/>
                    <a:gd name="connsiteX537" fmla="*/ 1269587 w 2290573"/>
                    <a:gd name="connsiteY537" fmla="*/ 1035844 h 1075562"/>
                    <a:gd name="connsiteX538" fmla="*/ 1265111 w 2290573"/>
                    <a:gd name="connsiteY538" fmla="*/ 1045369 h 1075562"/>
                    <a:gd name="connsiteX539" fmla="*/ 1255300 w 2290573"/>
                    <a:gd name="connsiteY539" fmla="*/ 1046702 h 1075562"/>
                    <a:gd name="connsiteX540" fmla="*/ 1252633 w 2290573"/>
                    <a:gd name="connsiteY540" fmla="*/ 1059275 h 1075562"/>
                    <a:gd name="connsiteX541" fmla="*/ 1240631 w 2290573"/>
                    <a:gd name="connsiteY541" fmla="*/ 1057085 h 1075562"/>
                    <a:gd name="connsiteX542" fmla="*/ 1230154 w 2290573"/>
                    <a:gd name="connsiteY542" fmla="*/ 1057180 h 1075562"/>
                    <a:gd name="connsiteX543" fmla="*/ 1227296 w 2290573"/>
                    <a:gd name="connsiteY543" fmla="*/ 1069562 h 1075562"/>
                    <a:gd name="connsiteX544" fmla="*/ 1210913 w 2290573"/>
                    <a:gd name="connsiteY544" fmla="*/ 1075563 h 1075562"/>
                    <a:gd name="connsiteX545" fmla="*/ 1227963 w 2290573"/>
                    <a:gd name="connsiteY545" fmla="*/ 1074039 h 1075562"/>
                    <a:gd name="connsiteX546" fmla="*/ 1236821 w 2290573"/>
                    <a:gd name="connsiteY546" fmla="*/ 1072706 h 1075562"/>
                    <a:gd name="connsiteX547" fmla="*/ 1244537 w 2290573"/>
                    <a:gd name="connsiteY547" fmla="*/ 1065276 h 1075562"/>
                    <a:gd name="connsiteX548" fmla="*/ 1252538 w 2290573"/>
                    <a:gd name="connsiteY548" fmla="*/ 1059847 h 1075562"/>
                    <a:gd name="connsiteX549" fmla="*/ 1261967 w 2290573"/>
                    <a:gd name="connsiteY549" fmla="*/ 1061847 h 1075562"/>
                    <a:gd name="connsiteX550" fmla="*/ 1269397 w 2290573"/>
                    <a:gd name="connsiteY550" fmla="*/ 1054227 h 1075562"/>
                    <a:gd name="connsiteX551" fmla="*/ 1280732 w 2290573"/>
                    <a:gd name="connsiteY551" fmla="*/ 1063943 h 1075562"/>
                    <a:gd name="connsiteX552" fmla="*/ 1288923 w 2290573"/>
                    <a:gd name="connsiteY552" fmla="*/ 1059847 h 1075562"/>
                    <a:gd name="connsiteX553" fmla="*/ 1295210 w 2290573"/>
                    <a:gd name="connsiteY553" fmla="*/ 1048226 h 1075562"/>
                    <a:gd name="connsiteX554" fmla="*/ 1308068 w 2290573"/>
                    <a:gd name="connsiteY554" fmla="*/ 1062323 h 1075562"/>
                    <a:gd name="connsiteX555" fmla="*/ 1316641 w 2290573"/>
                    <a:gd name="connsiteY555" fmla="*/ 1059752 h 1075562"/>
                    <a:gd name="connsiteX556" fmla="*/ 1321689 w 2290573"/>
                    <a:gd name="connsiteY556" fmla="*/ 1044512 h 1075562"/>
                    <a:gd name="connsiteX557" fmla="*/ 1331214 w 2290573"/>
                    <a:gd name="connsiteY557" fmla="*/ 1045464 h 1075562"/>
                    <a:gd name="connsiteX558" fmla="*/ 1342835 w 2290573"/>
                    <a:gd name="connsiteY558" fmla="*/ 1052989 h 1075562"/>
                    <a:gd name="connsiteX559" fmla="*/ 1350740 w 2290573"/>
                    <a:gd name="connsiteY559" fmla="*/ 1048036 h 1075562"/>
                    <a:gd name="connsiteX560" fmla="*/ 1359218 w 2290573"/>
                    <a:gd name="connsiteY560" fmla="*/ 1045083 h 1075562"/>
                    <a:gd name="connsiteX561" fmla="*/ 1363409 w 2290573"/>
                    <a:gd name="connsiteY561" fmla="*/ 1029176 h 1075562"/>
                    <a:gd name="connsiteX562" fmla="*/ 1375220 w 2290573"/>
                    <a:gd name="connsiteY562" fmla="*/ 1036320 h 1075562"/>
                    <a:gd name="connsiteX563" fmla="*/ 1385697 w 2290573"/>
                    <a:gd name="connsiteY563" fmla="*/ 1039082 h 1075562"/>
                    <a:gd name="connsiteX564" fmla="*/ 1391507 w 2290573"/>
                    <a:gd name="connsiteY564" fmla="*/ 1028891 h 1075562"/>
                    <a:gd name="connsiteX565" fmla="*/ 1397699 w 2290573"/>
                    <a:gd name="connsiteY565" fmla="*/ 1020032 h 1075562"/>
                    <a:gd name="connsiteX566" fmla="*/ 1406176 w 2290573"/>
                    <a:gd name="connsiteY566" fmla="*/ 1017270 h 1075562"/>
                    <a:gd name="connsiteX567" fmla="*/ 1416653 w 2290573"/>
                    <a:gd name="connsiteY567" fmla="*/ 1019461 h 1075562"/>
                    <a:gd name="connsiteX568" fmla="*/ 1422654 w 2290573"/>
                    <a:gd name="connsiteY568" fmla="*/ 1010603 h 1075562"/>
                    <a:gd name="connsiteX569" fmla="*/ 1432084 w 2290573"/>
                    <a:gd name="connsiteY569" fmla="*/ 1010031 h 1075562"/>
                    <a:gd name="connsiteX570" fmla="*/ 1439609 w 2290573"/>
                    <a:gd name="connsiteY570" fmla="*/ 1004983 h 1075562"/>
                    <a:gd name="connsiteX571" fmla="*/ 1448181 w 2290573"/>
                    <a:gd name="connsiteY571" fmla="*/ 1002316 h 1075562"/>
                    <a:gd name="connsiteX572" fmla="*/ 1454658 w 2290573"/>
                    <a:gd name="connsiteY572" fmla="*/ 995077 h 1075562"/>
                    <a:gd name="connsiteX573" fmla="*/ 1463897 w 2290573"/>
                    <a:gd name="connsiteY573" fmla="*/ 994029 h 1075562"/>
                    <a:gd name="connsiteX574" fmla="*/ 1473518 w 2290573"/>
                    <a:gd name="connsiteY574" fmla="*/ 993648 h 1075562"/>
                    <a:gd name="connsiteX575" fmla="*/ 1478947 w 2290573"/>
                    <a:gd name="connsiteY575" fmla="*/ 984504 h 1075562"/>
                    <a:gd name="connsiteX576" fmla="*/ 1487710 w 2290573"/>
                    <a:gd name="connsiteY576" fmla="*/ 982218 h 1075562"/>
                    <a:gd name="connsiteX577" fmla="*/ 1498187 w 2290573"/>
                    <a:gd name="connsiteY577" fmla="*/ 983075 h 1075562"/>
                    <a:gd name="connsiteX578" fmla="*/ 1505998 w 2290573"/>
                    <a:gd name="connsiteY578" fmla="*/ 978694 h 1075562"/>
                    <a:gd name="connsiteX579" fmla="*/ 1517237 w 2290573"/>
                    <a:gd name="connsiteY579" fmla="*/ 980694 h 1075562"/>
                    <a:gd name="connsiteX580" fmla="*/ 1523333 w 2290573"/>
                    <a:gd name="connsiteY580" fmla="*/ 973074 h 1075562"/>
                    <a:gd name="connsiteX581" fmla="*/ 1530572 w 2290573"/>
                    <a:gd name="connsiteY581" fmla="*/ 967550 h 1075562"/>
                    <a:gd name="connsiteX582" fmla="*/ 1538764 w 2290573"/>
                    <a:gd name="connsiteY582" fmla="*/ 963835 h 1075562"/>
                    <a:gd name="connsiteX583" fmla="*/ 1547336 w 2290573"/>
                    <a:gd name="connsiteY583" fmla="*/ 960692 h 1075562"/>
                    <a:gd name="connsiteX584" fmla="*/ 1549908 w 2290573"/>
                    <a:gd name="connsiteY584" fmla="*/ 947452 h 1075562"/>
                    <a:gd name="connsiteX585" fmla="*/ 1560195 w 2290573"/>
                    <a:gd name="connsiteY585" fmla="*/ 947261 h 1075562"/>
                    <a:gd name="connsiteX586" fmla="*/ 1566386 w 2290573"/>
                    <a:gd name="connsiteY586" fmla="*/ 940308 h 1075562"/>
                    <a:gd name="connsiteX587" fmla="*/ 1571625 w 2290573"/>
                    <a:gd name="connsiteY587" fmla="*/ 931926 h 1075562"/>
                    <a:gd name="connsiteX588" fmla="*/ 1582484 w 2290573"/>
                    <a:gd name="connsiteY588" fmla="*/ 932402 h 1075562"/>
                    <a:gd name="connsiteX589" fmla="*/ 1587818 w 2290573"/>
                    <a:gd name="connsiteY589" fmla="*/ 924211 h 1075562"/>
                    <a:gd name="connsiteX590" fmla="*/ 1598105 w 2290573"/>
                    <a:gd name="connsiteY590" fmla="*/ 923639 h 1075562"/>
                    <a:gd name="connsiteX591" fmla="*/ 1602296 w 2290573"/>
                    <a:gd name="connsiteY591" fmla="*/ 913924 h 1075562"/>
                    <a:gd name="connsiteX592" fmla="*/ 1610678 w 2290573"/>
                    <a:gd name="connsiteY592" fmla="*/ 910495 h 1075562"/>
                    <a:gd name="connsiteX593" fmla="*/ 1622679 w 2290573"/>
                    <a:gd name="connsiteY593" fmla="*/ 912019 h 1075562"/>
                    <a:gd name="connsiteX594" fmla="*/ 1628489 w 2290573"/>
                    <a:gd name="connsiteY594" fmla="*/ 904780 h 1075562"/>
                    <a:gd name="connsiteX595" fmla="*/ 1630871 w 2290573"/>
                    <a:gd name="connsiteY595" fmla="*/ 892874 h 1075562"/>
                    <a:gd name="connsiteX596" fmla="*/ 1642682 w 2290573"/>
                    <a:gd name="connsiteY596" fmla="*/ 893826 h 1075562"/>
                    <a:gd name="connsiteX597" fmla="*/ 1644396 w 2290573"/>
                    <a:gd name="connsiteY597" fmla="*/ 881348 h 1075562"/>
                    <a:gd name="connsiteX598" fmla="*/ 1652302 w 2290573"/>
                    <a:gd name="connsiteY598" fmla="*/ 877062 h 1075562"/>
                    <a:gd name="connsiteX599" fmla="*/ 1666780 w 2290573"/>
                    <a:gd name="connsiteY599" fmla="*/ 880967 h 1075562"/>
                    <a:gd name="connsiteX600" fmla="*/ 1667161 w 2290573"/>
                    <a:gd name="connsiteY600" fmla="*/ 867156 h 1075562"/>
                    <a:gd name="connsiteX601" fmla="*/ 1679829 w 2290573"/>
                    <a:gd name="connsiteY601" fmla="*/ 868585 h 1075562"/>
                    <a:gd name="connsiteX602" fmla="*/ 1680591 w 2290573"/>
                    <a:gd name="connsiteY602" fmla="*/ 855536 h 1075562"/>
                    <a:gd name="connsiteX603" fmla="*/ 1691545 w 2290573"/>
                    <a:gd name="connsiteY603" fmla="*/ 854678 h 1075562"/>
                    <a:gd name="connsiteX604" fmla="*/ 1701641 w 2290573"/>
                    <a:gd name="connsiteY604" fmla="*/ 852678 h 1075562"/>
                    <a:gd name="connsiteX605" fmla="*/ 1705451 w 2290573"/>
                    <a:gd name="connsiteY605" fmla="*/ 843439 h 1075562"/>
                    <a:gd name="connsiteX606" fmla="*/ 1712595 w 2290573"/>
                    <a:gd name="connsiteY606" fmla="*/ 837914 h 1075562"/>
                    <a:gd name="connsiteX607" fmla="*/ 1715643 w 2290573"/>
                    <a:gd name="connsiteY607" fmla="*/ 828008 h 1075562"/>
                    <a:gd name="connsiteX608" fmla="*/ 1720406 w 2290573"/>
                    <a:gd name="connsiteY608" fmla="*/ 820103 h 1075562"/>
                    <a:gd name="connsiteX609" fmla="*/ 1734884 w 2290573"/>
                    <a:gd name="connsiteY609" fmla="*/ 822293 h 1075562"/>
                    <a:gd name="connsiteX610" fmla="*/ 1736217 w 2290573"/>
                    <a:gd name="connsiteY610" fmla="*/ 810863 h 1075562"/>
                    <a:gd name="connsiteX611" fmla="*/ 1739265 w 2290573"/>
                    <a:gd name="connsiteY611" fmla="*/ 801243 h 1075562"/>
                    <a:gd name="connsiteX612" fmla="*/ 1742789 w 2290573"/>
                    <a:gd name="connsiteY612" fmla="*/ 792290 h 1075562"/>
                    <a:gd name="connsiteX613" fmla="*/ 1754505 w 2290573"/>
                    <a:gd name="connsiteY613" fmla="*/ 791242 h 1075562"/>
                    <a:gd name="connsiteX614" fmla="*/ 1758410 w 2290573"/>
                    <a:gd name="connsiteY614" fmla="*/ 782669 h 1075562"/>
                    <a:gd name="connsiteX615" fmla="*/ 1766126 w 2290573"/>
                    <a:gd name="connsiteY615" fmla="*/ 777240 h 1075562"/>
                    <a:gd name="connsiteX616" fmla="*/ 1774698 w 2290573"/>
                    <a:gd name="connsiteY616" fmla="*/ 771049 h 1075562"/>
                    <a:gd name="connsiteX617" fmla="*/ 1784032 w 2290573"/>
                    <a:gd name="connsiteY617" fmla="*/ 772859 h 1075562"/>
                    <a:gd name="connsiteX618" fmla="*/ 1794129 w 2290573"/>
                    <a:gd name="connsiteY618" fmla="*/ 779336 h 1075562"/>
                    <a:gd name="connsiteX619" fmla="*/ 1801654 w 2290573"/>
                    <a:gd name="connsiteY619" fmla="*/ 769620 h 1075562"/>
                    <a:gd name="connsiteX620" fmla="*/ 1811846 w 2290573"/>
                    <a:gd name="connsiteY620" fmla="*/ 776859 h 1075562"/>
                    <a:gd name="connsiteX621" fmla="*/ 1819275 w 2290573"/>
                    <a:gd name="connsiteY621" fmla="*/ 767048 h 1075562"/>
                    <a:gd name="connsiteX622" fmla="*/ 1828895 w 2290573"/>
                    <a:gd name="connsiteY622" fmla="*/ 770192 h 1075562"/>
                    <a:gd name="connsiteX623" fmla="*/ 1838230 w 2290573"/>
                    <a:gd name="connsiteY623" fmla="*/ 771239 h 1075562"/>
                    <a:gd name="connsiteX624" fmla="*/ 1845088 w 2290573"/>
                    <a:gd name="connsiteY624" fmla="*/ 758857 h 1075562"/>
                    <a:gd name="connsiteX625" fmla="*/ 1856232 w 2290573"/>
                    <a:gd name="connsiteY625" fmla="*/ 769906 h 1075562"/>
                    <a:gd name="connsiteX626" fmla="*/ 1864328 w 2290573"/>
                    <a:gd name="connsiteY626" fmla="*/ 764477 h 1075562"/>
                    <a:gd name="connsiteX627" fmla="*/ 1871567 w 2290573"/>
                    <a:gd name="connsiteY627" fmla="*/ 755047 h 1075562"/>
                    <a:gd name="connsiteX628" fmla="*/ 1880140 w 2290573"/>
                    <a:gd name="connsiteY628" fmla="*/ 752570 h 1075562"/>
                    <a:gd name="connsiteX629" fmla="*/ 1891379 w 2290573"/>
                    <a:gd name="connsiteY629" fmla="*/ 762667 h 1075562"/>
                    <a:gd name="connsiteX630" fmla="*/ 1899571 w 2290573"/>
                    <a:gd name="connsiteY630" fmla="*/ 757904 h 1075562"/>
                    <a:gd name="connsiteX631" fmla="*/ 1909382 w 2290573"/>
                    <a:gd name="connsiteY631" fmla="*/ 760667 h 1075562"/>
                    <a:gd name="connsiteX632" fmla="*/ 1917859 w 2290573"/>
                    <a:gd name="connsiteY632" fmla="*/ 757523 h 1075562"/>
                    <a:gd name="connsiteX633" fmla="*/ 1925574 w 2290573"/>
                    <a:gd name="connsiteY633" fmla="*/ 751237 h 1075562"/>
                    <a:gd name="connsiteX634" fmla="*/ 1933766 w 2290573"/>
                    <a:gd name="connsiteY634" fmla="*/ 747236 h 1075562"/>
                    <a:gd name="connsiteX635" fmla="*/ 1942243 w 2290573"/>
                    <a:gd name="connsiteY635" fmla="*/ 744284 h 1075562"/>
                    <a:gd name="connsiteX636" fmla="*/ 1950244 w 2290573"/>
                    <a:gd name="connsiteY636" fmla="*/ 739616 h 1075562"/>
                    <a:gd name="connsiteX637" fmla="*/ 1957959 w 2290573"/>
                    <a:gd name="connsiteY637" fmla="*/ 734092 h 1075562"/>
                    <a:gd name="connsiteX638" fmla="*/ 1970627 w 2290573"/>
                    <a:gd name="connsiteY638" fmla="*/ 746951 h 1075562"/>
                    <a:gd name="connsiteX639" fmla="*/ 1976533 w 2290573"/>
                    <a:gd name="connsiteY639" fmla="*/ 734854 h 1075562"/>
                    <a:gd name="connsiteX640" fmla="*/ 1987106 w 2290573"/>
                    <a:gd name="connsiteY640" fmla="*/ 739426 h 1075562"/>
                    <a:gd name="connsiteX641" fmla="*/ 1995107 w 2290573"/>
                    <a:gd name="connsiteY641" fmla="*/ 734949 h 1075562"/>
                    <a:gd name="connsiteX642" fmla="*/ 2002346 w 2290573"/>
                    <a:gd name="connsiteY642" fmla="*/ 728091 h 1075562"/>
                    <a:gd name="connsiteX643" fmla="*/ 2009966 w 2290573"/>
                    <a:gd name="connsiteY643" fmla="*/ 722662 h 1075562"/>
                    <a:gd name="connsiteX644" fmla="*/ 2020157 w 2290573"/>
                    <a:gd name="connsiteY644" fmla="*/ 725234 h 1075562"/>
                    <a:gd name="connsiteX645" fmla="*/ 2027301 w 2290573"/>
                    <a:gd name="connsiteY645" fmla="*/ 718471 h 1075562"/>
                    <a:gd name="connsiteX646" fmla="*/ 2035683 w 2290573"/>
                    <a:gd name="connsiteY646" fmla="*/ 715518 h 1075562"/>
                    <a:gd name="connsiteX647" fmla="*/ 2046161 w 2290573"/>
                    <a:gd name="connsiteY647" fmla="*/ 718090 h 1075562"/>
                    <a:gd name="connsiteX648" fmla="*/ 2051209 w 2290573"/>
                    <a:gd name="connsiteY648" fmla="*/ 706184 h 1075562"/>
                    <a:gd name="connsiteX649" fmla="*/ 2061877 w 2290573"/>
                    <a:gd name="connsiteY649" fmla="*/ 709136 h 1075562"/>
                    <a:gd name="connsiteX650" fmla="*/ 2069973 w 2290573"/>
                    <a:gd name="connsiteY650" fmla="*/ 705326 h 1075562"/>
                    <a:gd name="connsiteX651" fmla="*/ 2076069 w 2290573"/>
                    <a:gd name="connsiteY651" fmla="*/ 696849 h 1075562"/>
                    <a:gd name="connsiteX652" fmla="*/ 2083213 w 2290573"/>
                    <a:gd name="connsiteY652" fmla="*/ 691134 h 1075562"/>
                    <a:gd name="connsiteX653" fmla="*/ 2091690 w 2290573"/>
                    <a:gd name="connsiteY653" fmla="*/ 688467 h 1075562"/>
                    <a:gd name="connsiteX654" fmla="*/ 2102549 w 2290573"/>
                    <a:gd name="connsiteY654" fmla="*/ 690658 h 1075562"/>
                    <a:gd name="connsiteX655" fmla="*/ 2107692 w 2290573"/>
                    <a:gd name="connsiteY655" fmla="*/ 681133 h 1075562"/>
                    <a:gd name="connsiteX656" fmla="*/ 2121789 w 2290573"/>
                    <a:gd name="connsiteY656" fmla="*/ 688943 h 1075562"/>
                    <a:gd name="connsiteX657" fmla="*/ 2123504 w 2290573"/>
                    <a:gd name="connsiteY657" fmla="*/ 673322 h 1075562"/>
                    <a:gd name="connsiteX658" fmla="*/ 2131695 w 2290573"/>
                    <a:gd name="connsiteY658" fmla="*/ 669893 h 1075562"/>
                    <a:gd name="connsiteX659" fmla="*/ 2139887 w 2290573"/>
                    <a:gd name="connsiteY659" fmla="*/ 666369 h 1075562"/>
                    <a:gd name="connsiteX660" fmla="*/ 2147507 w 2290573"/>
                    <a:gd name="connsiteY660" fmla="*/ 661797 h 1075562"/>
                    <a:gd name="connsiteX661" fmla="*/ 2157698 w 2290573"/>
                    <a:gd name="connsiteY661" fmla="*/ 661130 h 1075562"/>
                    <a:gd name="connsiteX662" fmla="*/ 2165890 w 2290573"/>
                    <a:gd name="connsiteY662" fmla="*/ 657225 h 1075562"/>
                    <a:gd name="connsiteX663" fmla="*/ 2165890 w 2290573"/>
                    <a:gd name="connsiteY663" fmla="*/ 641890 h 1075562"/>
                    <a:gd name="connsiteX664" fmla="*/ 2175701 w 2290573"/>
                    <a:gd name="connsiteY664" fmla="*/ 640366 h 1075562"/>
                    <a:gd name="connsiteX665" fmla="*/ 2185226 w 2290573"/>
                    <a:gd name="connsiteY665" fmla="*/ 638080 h 1075562"/>
                    <a:gd name="connsiteX666" fmla="*/ 2195322 w 2290573"/>
                    <a:gd name="connsiteY666" fmla="*/ 636175 h 1075562"/>
                    <a:gd name="connsiteX667" fmla="*/ 2199799 w 2290573"/>
                    <a:gd name="connsiteY667" fmla="*/ 627698 h 1075562"/>
                    <a:gd name="connsiteX668" fmla="*/ 2206466 w 2290573"/>
                    <a:gd name="connsiteY668" fmla="*/ 621792 h 1075562"/>
                    <a:gd name="connsiteX669" fmla="*/ 2212753 w 2290573"/>
                    <a:gd name="connsiteY669" fmla="*/ 615410 h 1075562"/>
                    <a:gd name="connsiteX670" fmla="*/ 2223897 w 2290573"/>
                    <a:gd name="connsiteY670" fmla="*/ 613410 h 1075562"/>
                    <a:gd name="connsiteX671" fmla="*/ 2227993 w 2290573"/>
                    <a:gd name="connsiteY671" fmla="*/ 604838 h 1075562"/>
                    <a:gd name="connsiteX672" fmla="*/ 2232565 w 2290573"/>
                    <a:gd name="connsiteY672" fmla="*/ 596932 h 1075562"/>
                    <a:gd name="connsiteX673" fmla="*/ 2228945 w 2290573"/>
                    <a:gd name="connsiteY673" fmla="*/ 583121 h 1075562"/>
                    <a:gd name="connsiteX674" fmla="*/ 2233422 w 2290573"/>
                    <a:gd name="connsiteY674" fmla="*/ 575691 h 1075562"/>
                    <a:gd name="connsiteX675" fmla="*/ 2237042 w 2290573"/>
                    <a:gd name="connsiteY675" fmla="*/ 567785 h 1075562"/>
                    <a:gd name="connsiteX676" fmla="*/ 2249329 w 2290573"/>
                    <a:gd name="connsiteY676" fmla="*/ 564928 h 1075562"/>
                    <a:gd name="connsiteX677" fmla="*/ 2256854 w 2290573"/>
                    <a:gd name="connsiteY677" fmla="*/ 558832 h 1075562"/>
                    <a:gd name="connsiteX678" fmla="*/ 2263616 w 2290573"/>
                    <a:gd name="connsiteY678" fmla="*/ 551974 h 1075562"/>
                    <a:gd name="connsiteX679" fmla="*/ 2259521 w 2290573"/>
                    <a:gd name="connsiteY679" fmla="*/ 540258 h 1075562"/>
                    <a:gd name="connsiteX680" fmla="*/ 2263712 w 2290573"/>
                    <a:gd name="connsiteY680" fmla="*/ 532448 h 1075562"/>
                    <a:gd name="connsiteX681" fmla="*/ 2270474 w 2290573"/>
                    <a:gd name="connsiteY681" fmla="*/ 525399 h 1075562"/>
                    <a:gd name="connsiteX682" fmla="*/ 2262664 w 2290573"/>
                    <a:gd name="connsiteY682" fmla="*/ 513588 h 1075562"/>
                    <a:gd name="connsiteX683" fmla="*/ 2278666 w 2290573"/>
                    <a:gd name="connsiteY683" fmla="*/ 509016 h 1075562"/>
                    <a:gd name="connsiteX684" fmla="*/ 2268950 w 2290573"/>
                    <a:gd name="connsiteY684" fmla="*/ 497300 h 1075562"/>
                    <a:gd name="connsiteX685" fmla="*/ 2272760 w 2290573"/>
                    <a:gd name="connsiteY685" fmla="*/ 489204 h 1075562"/>
                    <a:gd name="connsiteX686" fmla="*/ 2276380 w 2290573"/>
                    <a:gd name="connsiteY686" fmla="*/ 480917 h 1075562"/>
                    <a:gd name="connsiteX687" fmla="*/ 2273237 w 2290573"/>
                    <a:gd name="connsiteY687" fmla="*/ 471488 h 1075562"/>
                    <a:gd name="connsiteX688" fmla="*/ 2286000 w 2290573"/>
                    <a:gd name="connsiteY688" fmla="*/ 464249 h 1075562"/>
                    <a:gd name="connsiteX689" fmla="*/ 2279142 w 2290573"/>
                    <a:gd name="connsiteY689" fmla="*/ 454533 h 1075562"/>
                    <a:gd name="connsiteX690" fmla="*/ 2279999 w 2290573"/>
                    <a:gd name="connsiteY690" fmla="*/ 445770 h 1075562"/>
                    <a:gd name="connsiteX691" fmla="*/ 2277523 w 2290573"/>
                    <a:gd name="connsiteY691" fmla="*/ 436817 h 1075562"/>
                    <a:gd name="connsiteX692" fmla="*/ 2278666 w 2290573"/>
                    <a:gd name="connsiteY692" fmla="*/ 428054 h 1075562"/>
                    <a:gd name="connsiteX693" fmla="*/ 2289905 w 2290573"/>
                    <a:gd name="connsiteY693" fmla="*/ 419481 h 1075562"/>
                    <a:gd name="connsiteX694" fmla="*/ 2289334 w 2290573"/>
                    <a:gd name="connsiteY694" fmla="*/ 410528 h 10755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  <a:cxn ang="0">
                      <a:pos x="connsiteX227" y="connsiteY227"/>
                    </a:cxn>
                    <a:cxn ang="0">
                      <a:pos x="connsiteX228" y="connsiteY228"/>
                    </a:cxn>
                    <a:cxn ang="0">
                      <a:pos x="connsiteX229" y="connsiteY229"/>
                    </a:cxn>
                    <a:cxn ang="0">
                      <a:pos x="connsiteX230" y="connsiteY230"/>
                    </a:cxn>
                    <a:cxn ang="0">
                      <a:pos x="connsiteX231" y="connsiteY231"/>
                    </a:cxn>
                    <a:cxn ang="0">
                      <a:pos x="connsiteX232" y="connsiteY232"/>
                    </a:cxn>
                    <a:cxn ang="0">
                      <a:pos x="connsiteX233" y="connsiteY233"/>
                    </a:cxn>
                    <a:cxn ang="0">
                      <a:pos x="connsiteX234" y="connsiteY234"/>
                    </a:cxn>
                    <a:cxn ang="0">
                      <a:pos x="connsiteX235" y="connsiteY235"/>
                    </a:cxn>
                    <a:cxn ang="0">
                      <a:pos x="connsiteX236" y="connsiteY236"/>
                    </a:cxn>
                    <a:cxn ang="0">
                      <a:pos x="connsiteX237" y="connsiteY237"/>
                    </a:cxn>
                    <a:cxn ang="0">
                      <a:pos x="connsiteX238" y="connsiteY238"/>
                    </a:cxn>
                    <a:cxn ang="0">
                      <a:pos x="connsiteX239" y="connsiteY239"/>
                    </a:cxn>
                    <a:cxn ang="0">
                      <a:pos x="connsiteX240" y="connsiteY240"/>
                    </a:cxn>
                    <a:cxn ang="0">
                      <a:pos x="connsiteX241" y="connsiteY241"/>
                    </a:cxn>
                    <a:cxn ang="0">
                      <a:pos x="connsiteX242" y="connsiteY242"/>
                    </a:cxn>
                    <a:cxn ang="0">
                      <a:pos x="connsiteX243" y="connsiteY243"/>
                    </a:cxn>
                    <a:cxn ang="0">
                      <a:pos x="connsiteX244" y="connsiteY244"/>
                    </a:cxn>
                    <a:cxn ang="0">
                      <a:pos x="connsiteX245" y="connsiteY245"/>
                    </a:cxn>
                    <a:cxn ang="0">
                      <a:pos x="connsiteX246" y="connsiteY246"/>
                    </a:cxn>
                    <a:cxn ang="0">
                      <a:pos x="connsiteX247" y="connsiteY247"/>
                    </a:cxn>
                    <a:cxn ang="0">
                      <a:pos x="connsiteX248" y="connsiteY248"/>
                    </a:cxn>
                    <a:cxn ang="0">
                      <a:pos x="connsiteX249" y="connsiteY249"/>
                    </a:cxn>
                    <a:cxn ang="0">
                      <a:pos x="connsiteX250" y="connsiteY250"/>
                    </a:cxn>
                    <a:cxn ang="0">
                      <a:pos x="connsiteX251" y="connsiteY251"/>
                    </a:cxn>
                    <a:cxn ang="0">
                      <a:pos x="connsiteX252" y="connsiteY252"/>
                    </a:cxn>
                    <a:cxn ang="0">
                      <a:pos x="connsiteX253" y="connsiteY253"/>
                    </a:cxn>
                    <a:cxn ang="0">
                      <a:pos x="connsiteX254" y="connsiteY254"/>
                    </a:cxn>
                    <a:cxn ang="0">
                      <a:pos x="connsiteX255" y="connsiteY255"/>
                    </a:cxn>
                    <a:cxn ang="0">
                      <a:pos x="connsiteX256" y="connsiteY256"/>
                    </a:cxn>
                    <a:cxn ang="0">
                      <a:pos x="connsiteX257" y="connsiteY257"/>
                    </a:cxn>
                    <a:cxn ang="0">
                      <a:pos x="connsiteX258" y="connsiteY258"/>
                    </a:cxn>
                    <a:cxn ang="0">
                      <a:pos x="connsiteX259" y="connsiteY259"/>
                    </a:cxn>
                    <a:cxn ang="0">
                      <a:pos x="connsiteX260" y="connsiteY260"/>
                    </a:cxn>
                    <a:cxn ang="0">
                      <a:pos x="connsiteX261" y="connsiteY261"/>
                    </a:cxn>
                    <a:cxn ang="0">
                      <a:pos x="connsiteX262" y="connsiteY262"/>
                    </a:cxn>
                    <a:cxn ang="0">
                      <a:pos x="connsiteX263" y="connsiteY263"/>
                    </a:cxn>
                    <a:cxn ang="0">
                      <a:pos x="connsiteX264" y="connsiteY264"/>
                    </a:cxn>
                    <a:cxn ang="0">
                      <a:pos x="connsiteX265" y="connsiteY265"/>
                    </a:cxn>
                    <a:cxn ang="0">
                      <a:pos x="connsiteX266" y="connsiteY266"/>
                    </a:cxn>
                    <a:cxn ang="0">
                      <a:pos x="connsiteX267" y="connsiteY267"/>
                    </a:cxn>
                    <a:cxn ang="0">
                      <a:pos x="connsiteX268" y="connsiteY268"/>
                    </a:cxn>
                    <a:cxn ang="0">
                      <a:pos x="connsiteX269" y="connsiteY269"/>
                    </a:cxn>
                    <a:cxn ang="0">
                      <a:pos x="connsiteX270" y="connsiteY270"/>
                    </a:cxn>
                    <a:cxn ang="0">
                      <a:pos x="connsiteX271" y="connsiteY271"/>
                    </a:cxn>
                    <a:cxn ang="0">
                      <a:pos x="connsiteX272" y="connsiteY272"/>
                    </a:cxn>
                    <a:cxn ang="0">
                      <a:pos x="connsiteX273" y="connsiteY273"/>
                    </a:cxn>
                    <a:cxn ang="0">
                      <a:pos x="connsiteX274" y="connsiteY274"/>
                    </a:cxn>
                    <a:cxn ang="0">
                      <a:pos x="connsiteX275" y="connsiteY275"/>
                    </a:cxn>
                    <a:cxn ang="0">
                      <a:pos x="connsiteX276" y="connsiteY276"/>
                    </a:cxn>
                    <a:cxn ang="0">
                      <a:pos x="connsiteX277" y="connsiteY277"/>
                    </a:cxn>
                    <a:cxn ang="0">
                      <a:pos x="connsiteX278" y="connsiteY278"/>
                    </a:cxn>
                    <a:cxn ang="0">
                      <a:pos x="connsiteX279" y="connsiteY279"/>
                    </a:cxn>
                    <a:cxn ang="0">
                      <a:pos x="connsiteX280" y="connsiteY280"/>
                    </a:cxn>
                    <a:cxn ang="0">
                      <a:pos x="connsiteX281" y="connsiteY281"/>
                    </a:cxn>
                    <a:cxn ang="0">
                      <a:pos x="connsiteX282" y="connsiteY282"/>
                    </a:cxn>
                    <a:cxn ang="0">
                      <a:pos x="connsiteX283" y="connsiteY283"/>
                    </a:cxn>
                    <a:cxn ang="0">
                      <a:pos x="connsiteX284" y="connsiteY284"/>
                    </a:cxn>
                    <a:cxn ang="0">
                      <a:pos x="connsiteX285" y="connsiteY285"/>
                    </a:cxn>
                    <a:cxn ang="0">
                      <a:pos x="connsiteX286" y="connsiteY286"/>
                    </a:cxn>
                    <a:cxn ang="0">
                      <a:pos x="connsiteX287" y="connsiteY287"/>
                    </a:cxn>
                    <a:cxn ang="0">
                      <a:pos x="connsiteX288" y="connsiteY288"/>
                    </a:cxn>
                    <a:cxn ang="0">
                      <a:pos x="connsiteX289" y="connsiteY289"/>
                    </a:cxn>
                    <a:cxn ang="0">
                      <a:pos x="connsiteX290" y="connsiteY290"/>
                    </a:cxn>
                    <a:cxn ang="0">
                      <a:pos x="connsiteX291" y="connsiteY291"/>
                    </a:cxn>
                    <a:cxn ang="0">
                      <a:pos x="connsiteX292" y="connsiteY292"/>
                    </a:cxn>
                    <a:cxn ang="0">
                      <a:pos x="connsiteX293" y="connsiteY293"/>
                    </a:cxn>
                    <a:cxn ang="0">
                      <a:pos x="connsiteX294" y="connsiteY294"/>
                    </a:cxn>
                    <a:cxn ang="0">
                      <a:pos x="connsiteX295" y="connsiteY295"/>
                    </a:cxn>
                    <a:cxn ang="0">
                      <a:pos x="connsiteX296" y="connsiteY296"/>
                    </a:cxn>
                    <a:cxn ang="0">
                      <a:pos x="connsiteX297" y="connsiteY297"/>
                    </a:cxn>
                    <a:cxn ang="0">
                      <a:pos x="connsiteX298" y="connsiteY298"/>
                    </a:cxn>
                    <a:cxn ang="0">
                      <a:pos x="connsiteX299" y="connsiteY299"/>
                    </a:cxn>
                    <a:cxn ang="0">
                      <a:pos x="connsiteX300" y="connsiteY300"/>
                    </a:cxn>
                    <a:cxn ang="0">
                      <a:pos x="connsiteX301" y="connsiteY301"/>
                    </a:cxn>
                    <a:cxn ang="0">
                      <a:pos x="connsiteX302" y="connsiteY302"/>
                    </a:cxn>
                    <a:cxn ang="0">
                      <a:pos x="connsiteX303" y="connsiteY303"/>
                    </a:cxn>
                    <a:cxn ang="0">
                      <a:pos x="connsiteX304" y="connsiteY304"/>
                    </a:cxn>
                    <a:cxn ang="0">
                      <a:pos x="connsiteX305" y="connsiteY305"/>
                    </a:cxn>
                    <a:cxn ang="0">
                      <a:pos x="connsiteX306" y="connsiteY306"/>
                    </a:cxn>
                    <a:cxn ang="0">
                      <a:pos x="connsiteX307" y="connsiteY307"/>
                    </a:cxn>
                    <a:cxn ang="0">
                      <a:pos x="connsiteX308" y="connsiteY308"/>
                    </a:cxn>
                    <a:cxn ang="0">
                      <a:pos x="connsiteX309" y="connsiteY309"/>
                    </a:cxn>
                    <a:cxn ang="0">
                      <a:pos x="connsiteX310" y="connsiteY310"/>
                    </a:cxn>
                    <a:cxn ang="0">
                      <a:pos x="connsiteX311" y="connsiteY311"/>
                    </a:cxn>
                    <a:cxn ang="0">
                      <a:pos x="connsiteX312" y="connsiteY312"/>
                    </a:cxn>
                    <a:cxn ang="0">
                      <a:pos x="connsiteX313" y="connsiteY313"/>
                    </a:cxn>
                    <a:cxn ang="0">
                      <a:pos x="connsiteX314" y="connsiteY314"/>
                    </a:cxn>
                    <a:cxn ang="0">
                      <a:pos x="connsiteX315" y="connsiteY315"/>
                    </a:cxn>
                    <a:cxn ang="0">
                      <a:pos x="connsiteX316" y="connsiteY316"/>
                    </a:cxn>
                    <a:cxn ang="0">
                      <a:pos x="connsiteX317" y="connsiteY317"/>
                    </a:cxn>
                    <a:cxn ang="0">
                      <a:pos x="connsiteX318" y="connsiteY318"/>
                    </a:cxn>
                    <a:cxn ang="0">
                      <a:pos x="connsiteX319" y="connsiteY319"/>
                    </a:cxn>
                    <a:cxn ang="0">
                      <a:pos x="connsiteX320" y="connsiteY320"/>
                    </a:cxn>
                    <a:cxn ang="0">
                      <a:pos x="connsiteX321" y="connsiteY321"/>
                    </a:cxn>
                    <a:cxn ang="0">
                      <a:pos x="connsiteX322" y="connsiteY322"/>
                    </a:cxn>
                    <a:cxn ang="0">
                      <a:pos x="connsiteX323" y="connsiteY323"/>
                    </a:cxn>
                    <a:cxn ang="0">
                      <a:pos x="connsiteX324" y="connsiteY324"/>
                    </a:cxn>
                    <a:cxn ang="0">
                      <a:pos x="connsiteX325" y="connsiteY325"/>
                    </a:cxn>
                    <a:cxn ang="0">
                      <a:pos x="connsiteX326" y="connsiteY326"/>
                    </a:cxn>
                    <a:cxn ang="0">
                      <a:pos x="connsiteX327" y="connsiteY327"/>
                    </a:cxn>
                    <a:cxn ang="0">
                      <a:pos x="connsiteX328" y="connsiteY328"/>
                    </a:cxn>
                    <a:cxn ang="0">
                      <a:pos x="connsiteX329" y="connsiteY329"/>
                    </a:cxn>
                    <a:cxn ang="0">
                      <a:pos x="connsiteX330" y="connsiteY330"/>
                    </a:cxn>
                    <a:cxn ang="0">
                      <a:pos x="connsiteX331" y="connsiteY331"/>
                    </a:cxn>
                    <a:cxn ang="0">
                      <a:pos x="connsiteX332" y="connsiteY332"/>
                    </a:cxn>
                    <a:cxn ang="0">
                      <a:pos x="connsiteX333" y="connsiteY333"/>
                    </a:cxn>
                    <a:cxn ang="0">
                      <a:pos x="connsiteX334" y="connsiteY334"/>
                    </a:cxn>
                    <a:cxn ang="0">
                      <a:pos x="connsiteX335" y="connsiteY335"/>
                    </a:cxn>
                    <a:cxn ang="0">
                      <a:pos x="connsiteX336" y="connsiteY336"/>
                    </a:cxn>
                    <a:cxn ang="0">
                      <a:pos x="connsiteX337" y="connsiteY337"/>
                    </a:cxn>
                    <a:cxn ang="0">
                      <a:pos x="connsiteX338" y="connsiteY338"/>
                    </a:cxn>
                    <a:cxn ang="0">
                      <a:pos x="connsiteX339" y="connsiteY339"/>
                    </a:cxn>
                    <a:cxn ang="0">
                      <a:pos x="connsiteX340" y="connsiteY340"/>
                    </a:cxn>
                    <a:cxn ang="0">
                      <a:pos x="connsiteX341" y="connsiteY341"/>
                    </a:cxn>
                    <a:cxn ang="0">
                      <a:pos x="connsiteX342" y="connsiteY342"/>
                    </a:cxn>
                    <a:cxn ang="0">
                      <a:pos x="connsiteX343" y="connsiteY343"/>
                    </a:cxn>
                    <a:cxn ang="0">
                      <a:pos x="connsiteX344" y="connsiteY344"/>
                    </a:cxn>
                    <a:cxn ang="0">
                      <a:pos x="connsiteX345" y="connsiteY345"/>
                    </a:cxn>
                    <a:cxn ang="0">
                      <a:pos x="connsiteX346" y="connsiteY346"/>
                    </a:cxn>
                    <a:cxn ang="0">
                      <a:pos x="connsiteX347" y="connsiteY347"/>
                    </a:cxn>
                    <a:cxn ang="0">
                      <a:pos x="connsiteX348" y="connsiteY348"/>
                    </a:cxn>
                    <a:cxn ang="0">
                      <a:pos x="connsiteX349" y="connsiteY349"/>
                    </a:cxn>
                    <a:cxn ang="0">
                      <a:pos x="connsiteX350" y="connsiteY350"/>
                    </a:cxn>
                    <a:cxn ang="0">
                      <a:pos x="connsiteX351" y="connsiteY351"/>
                    </a:cxn>
                    <a:cxn ang="0">
                      <a:pos x="connsiteX352" y="connsiteY352"/>
                    </a:cxn>
                    <a:cxn ang="0">
                      <a:pos x="connsiteX353" y="connsiteY353"/>
                    </a:cxn>
                    <a:cxn ang="0">
                      <a:pos x="connsiteX354" y="connsiteY354"/>
                    </a:cxn>
                    <a:cxn ang="0">
                      <a:pos x="connsiteX355" y="connsiteY355"/>
                    </a:cxn>
                    <a:cxn ang="0">
                      <a:pos x="connsiteX356" y="connsiteY356"/>
                    </a:cxn>
                    <a:cxn ang="0">
                      <a:pos x="connsiteX357" y="connsiteY357"/>
                    </a:cxn>
                    <a:cxn ang="0">
                      <a:pos x="connsiteX358" y="connsiteY358"/>
                    </a:cxn>
                    <a:cxn ang="0">
                      <a:pos x="connsiteX359" y="connsiteY359"/>
                    </a:cxn>
                    <a:cxn ang="0">
                      <a:pos x="connsiteX360" y="connsiteY360"/>
                    </a:cxn>
                    <a:cxn ang="0">
                      <a:pos x="connsiteX361" y="connsiteY361"/>
                    </a:cxn>
                    <a:cxn ang="0">
                      <a:pos x="connsiteX362" y="connsiteY362"/>
                    </a:cxn>
                    <a:cxn ang="0">
                      <a:pos x="connsiteX363" y="connsiteY363"/>
                    </a:cxn>
                    <a:cxn ang="0">
                      <a:pos x="connsiteX364" y="connsiteY364"/>
                    </a:cxn>
                    <a:cxn ang="0">
                      <a:pos x="connsiteX365" y="connsiteY365"/>
                    </a:cxn>
                    <a:cxn ang="0">
                      <a:pos x="connsiteX366" y="connsiteY366"/>
                    </a:cxn>
                    <a:cxn ang="0">
                      <a:pos x="connsiteX367" y="connsiteY367"/>
                    </a:cxn>
                    <a:cxn ang="0">
                      <a:pos x="connsiteX368" y="connsiteY368"/>
                    </a:cxn>
                    <a:cxn ang="0">
                      <a:pos x="connsiteX369" y="connsiteY369"/>
                    </a:cxn>
                    <a:cxn ang="0">
                      <a:pos x="connsiteX370" y="connsiteY370"/>
                    </a:cxn>
                    <a:cxn ang="0">
                      <a:pos x="connsiteX371" y="connsiteY371"/>
                    </a:cxn>
                    <a:cxn ang="0">
                      <a:pos x="connsiteX372" y="connsiteY372"/>
                    </a:cxn>
                    <a:cxn ang="0">
                      <a:pos x="connsiteX373" y="connsiteY373"/>
                    </a:cxn>
                    <a:cxn ang="0">
                      <a:pos x="connsiteX374" y="connsiteY374"/>
                    </a:cxn>
                    <a:cxn ang="0">
                      <a:pos x="connsiteX375" y="connsiteY375"/>
                    </a:cxn>
                    <a:cxn ang="0">
                      <a:pos x="connsiteX376" y="connsiteY376"/>
                    </a:cxn>
                    <a:cxn ang="0">
                      <a:pos x="connsiteX377" y="connsiteY377"/>
                    </a:cxn>
                    <a:cxn ang="0">
                      <a:pos x="connsiteX378" y="connsiteY378"/>
                    </a:cxn>
                    <a:cxn ang="0">
                      <a:pos x="connsiteX379" y="connsiteY379"/>
                    </a:cxn>
                    <a:cxn ang="0">
                      <a:pos x="connsiteX380" y="connsiteY380"/>
                    </a:cxn>
                    <a:cxn ang="0">
                      <a:pos x="connsiteX381" y="connsiteY381"/>
                    </a:cxn>
                    <a:cxn ang="0">
                      <a:pos x="connsiteX382" y="connsiteY382"/>
                    </a:cxn>
                    <a:cxn ang="0">
                      <a:pos x="connsiteX383" y="connsiteY383"/>
                    </a:cxn>
                    <a:cxn ang="0">
                      <a:pos x="connsiteX384" y="connsiteY384"/>
                    </a:cxn>
                    <a:cxn ang="0">
                      <a:pos x="connsiteX385" y="connsiteY385"/>
                    </a:cxn>
                    <a:cxn ang="0">
                      <a:pos x="connsiteX386" y="connsiteY386"/>
                    </a:cxn>
                    <a:cxn ang="0">
                      <a:pos x="connsiteX387" y="connsiteY387"/>
                    </a:cxn>
                    <a:cxn ang="0">
                      <a:pos x="connsiteX388" y="connsiteY388"/>
                    </a:cxn>
                    <a:cxn ang="0">
                      <a:pos x="connsiteX389" y="connsiteY389"/>
                    </a:cxn>
                    <a:cxn ang="0">
                      <a:pos x="connsiteX390" y="connsiteY390"/>
                    </a:cxn>
                    <a:cxn ang="0">
                      <a:pos x="connsiteX391" y="connsiteY391"/>
                    </a:cxn>
                    <a:cxn ang="0">
                      <a:pos x="connsiteX392" y="connsiteY392"/>
                    </a:cxn>
                    <a:cxn ang="0">
                      <a:pos x="connsiteX393" y="connsiteY393"/>
                    </a:cxn>
                    <a:cxn ang="0">
                      <a:pos x="connsiteX394" y="connsiteY394"/>
                    </a:cxn>
                    <a:cxn ang="0">
                      <a:pos x="connsiteX395" y="connsiteY395"/>
                    </a:cxn>
                    <a:cxn ang="0">
                      <a:pos x="connsiteX396" y="connsiteY396"/>
                    </a:cxn>
                    <a:cxn ang="0">
                      <a:pos x="connsiteX397" y="connsiteY397"/>
                    </a:cxn>
                    <a:cxn ang="0">
                      <a:pos x="connsiteX398" y="connsiteY398"/>
                    </a:cxn>
                    <a:cxn ang="0">
                      <a:pos x="connsiteX399" y="connsiteY399"/>
                    </a:cxn>
                    <a:cxn ang="0">
                      <a:pos x="connsiteX400" y="connsiteY400"/>
                    </a:cxn>
                    <a:cxn ang="0">
                      <a:pos x="connsiteX401" y="connsiteY401"/>
                    </a:cxn>
                    <a:cxn ang="0">
                      <a:pos x="connsiteX402" y="connsiteY402"/>
                    </a:cxn>
                    <a:cxn ang="0">
                      <a:pos x="connsiteX403" y="connsiteY403"/>
                    </a:cxn>
                    <a:cxn ang="0">
                      <a:pos x="connsiteX404" y="connsiteY404"/>
                    </a:cxn>
                    <a:cxn ang="0">
                      <a:pos x="connsiteX405" y="connsiteY405"/>
                    </a:cxn>
                    <a:cxn ang="0">
                      <a:pos x="connsiteX406" y="connsiteY406"/>
                    </a:cxn>
                    <a:cxn ang="0">
                      <a:pos x="connsiteX407" y="connsiteY407"/>
                    </a:cxn>
                    <a:cxn ang="0">
                      <a:pos x="connsiteX408" y="connsiteY408"/>
                    </a:cxn>
                    <a:cxn ang="0">
                      <a:pos x="connsiteX409" y="connsiteY409"/>
                    </a:cxn>
                    <a:cxn ang="0">
                      <a:pos x="connsiteX410" y="connsiteY410"/>
                    </a:cxn>
                    <a:cxn ang="0">
                      <a:pos x="connsiteX411" y="connsiteY411"/>
                    </a:cxn>
                    <a:cxn ang="0">
                      <a:pos x="connsiteX412" y="connsiteY412"/>
                    </a:cxn>
                    <a:cxn ang="0">
                      <a:pos x="connsiteX413" y="connsiteY413"/>
                    </a:cxn>
                    <a:cxn ang="0">
                      <a:pos x="connsiteX414" y="connsiteY414"/>
                    </a:cxn>
                    <a:cxn ang="0">
                      <a:pos x="connsiteX415" y="connsiteY415"/>
                    </a:cxn>
                    <a:cxn ang="0">
                      <a:pos x="connsiteX416" y="connsiteY416"/>
                    </a:cxn>
                    <a:cxn ang="0">
                      <a:pos x="connsiteX417" y="connsiteY417"/>
                    </a:cxn>
                    <a:cxn ang="0">
                      <a:pos x="connsiteX418" y="connsiteY418"/>
                    </a:cxn>
                    <a:cxn ang="0">
                      <a:pos x="connsiteX419" y="connsiteY419"/>
                    </a:cxn>
                    <a:cxn ang="0">
                      <a:pos x="connsiteX420" y="connsiteY420"/>
                    </a:cxn>
                    <a:cxn ang="0">
                      <a:pos x="connsiteX421" y="connsiteY421"/>
                    </a:cxn>
                    <a:cxn ang="0">
                      <a:pos x="connsiteX422" y="connsiteY422"/>
                    </a:cxn>
                    <a:cxn ang="0">
                      <a:pos x="connsiteX423" y="connsiteY423"/>
                    </a:cxn>
                    <a:cxn ang="0">
                      <a:pos x="connsiteX424" y="connsiteY424"/>
                    </a:cxn>
                    <a:cxn ang="0">
                      <a:pos x="connsiteX425" y="connsiteY425"/>
                    </a:cxn>
                    <a:cxn ang="0">
                      <a:pos x="connsiteX426" y="connsiteY426"/>
                    </a:cxn>
                    <a:cxn ang="0">
                      <a:pos x="connsiteX427" y="connsiteY427"/>
                    </a:cxn>
                    <a:cxn ang="0">
                      <a:pos x="connsiteX428" y="connsiteY428"/>
                    </a:cxn>
                    <a:cxn ang="0">
                      <a:pos x="connsiteX429" y="connsiteY429"/>
                    </a:cxn>
                    <a:cxn ang="0">
                      <a:pos x="connsiteX430" y="connsiteY430"/>
                    </a:cxn>
                    <a:cxn ang="0">
                      <a:pos x="connsiteX431" y="connsiteY431"/>
                    </a:cxn>
                    <a:cxn ang="0">
                      <a:pos x="connsiteX432" y="connsiteY432"/>
                    </a:cxn>
                    <a:cxn ang="0">
                      <a:pos x="connsiteX433" y="connsiteY433"/>
                    </a:cxn>
                    <a:cxn ang="0">
                      <a:pos x="connsiteX434" y="connsiteY434"/>
                    </a:cxn>
                    <a:cxn ang="0">
                      <a:pos x="connsiteX435" y="connsiteY435"/>
                    </a:cxn>
                    <a:cxn ang="0">
                      <a:pos x="connsiteX436" y="connsiteY436"/>
                    </a:cxn>
                    <a:cxn ang="0">
                      <a:pos x="connsiteX437" y="connsiteY437"/>
                    </a:cxn>
                    <a:cxn ang="0">
                      <a:pos x="connsiteX438" y="connsiteY438"/>
                    </a:cxn>
                    <a:cxn ang="0">
                      <a:pos x="connsiteX439" y="connsiteY439"/>
                    </a:cxn>
                    <a:cxn ang="0">
                      <a:pos x="connsiteX440" y="connsiteY440"/>
                    </a:cxn>
                    <a:cxn ang="0">
                      <a:pos x="connsiteX441" y="connsiteY441"/>
                    </a:cxn>
                    <a:cxn ang="0">
                      <a:pos x="connsiteX442" y="connsiteY442"/>
                    </a:cxn>
                    <a:cxn ang="0">
                      <a:pos x="connsiteX443" y="connsiteY443"/>
                    </a:cxn>
                    <a:cxn ang="0">
                      <a:pos x="connsiteX444" y="connsiteY444"/>
                    </a:cxn>
                    <a:cxn ang="0">
                      <a:pos x="connsiteX445" y="connsiteY445"/>
                    </a:cxn>
                    <a:cxn ang="0">
                      <a:pos x="connsiteX446" y="connsiteY446"/>
                    </a:cxn>
                    <a:cxn ang="0">
                      <a:pos x="connsiteX447" y="connsiteY447"/>
                    </a:cxn>
                    <a:cxn ang="0">
                      <a:pos x="connsiteX448" y="connsiteY448"/>
                    </a:cxn>
                    <a:cxn ang="0">
                      <a:pos x="connsiteX449" y="connsiteY449"/>
                    </a:cxn>
                    <a:cxn ang="0">
                      <a:pos x="connsiteX450" y="connsiteY450"/>
                    </a:cxn>
                    <a:cxn ang="0">
                      <a:pos x="connsiteX451" y="connsiteY451"/>
                    </a:cxn>
                    <a:cxn ang="0">
                      <a:pos x="connsiteX452" y="connsiteY452"/>
                    </a:cxn>
                    <a:cxn ang="0">
                      <a:pos x="connsiteX453" y="connsiteY453"/>
                    </a:cxn>
                    <a:cxn ang="0">
                      <a:pos x="connsiteX454" y="connsiteY454"/>
                    </a:cxn>
                    <a:cxn ang="0">
                      <a:pos x="connsiteX455" y="connsiteY455"/>
                    </a:cxn>
                    <a:cxn ang="0">
                      <a:pos x="connsiteX456" y="connsiteY456"/>
                    </a:cxn>
                    <a:cxn ang="0">
                      <a:pos x="connsiteX457" y="connsiteY457"/>
                    </a:cxn>
                    <a:cxn ang="0">
                      <a:pos x="connsiteX458" y="connsiteY458"/>
                    </a:cxn>
                    <a:cxn ang="0">
                      <a:pos x="connsiteX459" y="connsiteY459"/>
                    </a:cxn>
                    <a:cxn ang="0">
                      <a:pos x="connsiteX460" y="connsiteY460"/>
                    </a:cxn>
                    <a:cxn ang="0">
                      <a:pos x="connsiteX461" y="connsiteY461"/>
                    </a:cxn>
                    <a:cxn ang="0">
                      <a:pos x="connsiteX462" y="connsiteY462"/>
                    </a:cxn>
                    <a:cxn ang="0">
                      <a:pos x="connsiteX463" y="connsiteY463"/>
                    </a:cxn>
                    <a:cxn ang="0">
                      <a:pos x="connsiteX464" y="connsiteY464"/>
                    </a:cxn>
                    <a:cxn ang="0">
                      <a:pos x="connsiteX465" y="connsiteY465"/>
                    </a:cxn>
                    <a:cxn ang="0">
                      <a:pos x="connsiteX466" y="connsiteY466"/>
                    </a:cxn>
                    <a:cxn ang="0">
                      <a:pos x="connsiteX467" y="connsiteY467"/>
                    </a:cxn>
                    <a:cxn ang="0">
                      <a:pos x="connsiteX468" y="connsiteY468"/>
                    </a:cxn>
                    <a:cxn ang="0">
                      <a:pos x="connsiteX469" y="connsiteY469"/>
                    </a:cxn>
                    <a:cxn ang="0">
                      <a:pos x="connsiteX470" y="connsiteY470"/>
                    </a:cxn>
                    <a:cxn ang="0">
                      <a:pos x="connsiteX471" y="connsiteY471"/>
                    </a:cxn>
                    <a:cxn ang="0">
                      <a:pos x="connsiteX472" y="connsiteY472"/>
                    </a:cxn>
                    <a:cxn ang="0">
                      <a:pos x="connsiteX473" y="connsiteY473"/>
                    </a:cxn>
                    <a:cxn ang="0">
                      <a:pos x="connsiteX474" y="connsiteY474"/>
                    </a:cxn>
                    <a:cxn ang="0">
                      <a:pos x="connsiteX475" y="connsiteY475"/>
                    </a:cxn>
                    <a:cxn ang="0">
                      <a:pos x="connsiteX476" y="connsiteY476"/>
                    </a:cxn>
                    <a:cxn ang="0">
                      <a:pos x="connsiteX477" y="connsiteY477"/>
                    </a:cxn>
                    <a:cxn ang="0">
                      <a:pos x="connsiteX478" y="connsiteY478"/>
                    </a:cxn>
                    <a:cxn ang="0">
                      <a:pos x="connsiteX479" y="connsiteY479"/>
                    </a:cxn>
                    <a:cxn ang="0">
                      <a:pos x="connsiteX480" y="connsiteY480"/>
                    </a:cxn>
                    <a:cxn ang="0">
                      <a:pos x="connsiteX481" y="connsiteY481"/>
                    </a:cxn>
                    <a:cxn ang="0">
                      <a:pos x="connsiteX482" y="connsiteY482"/>
                    </a:cxn>
                    <a:cxn ang="0">
                      <a:pos x="connsiteX483" y="connsiteY483"/>
                    </a:cxn>
                    <a:cxn ang="0">
                      <a:pos x="connsiteX484" y="connsiteY484"/>
                    </a:cxn>
                    <a:cxn ang="0">
                      <a:pos x="connsiteX485" y="connsiteY485"/>
                    </a:cxn>
                    <a:cxn ang="0">
                      <a:pos x="connsiteX486" y="connsiteY486"/>
                    </a:cxn>
                    <a:cxn ang="0">
                      <a:pos x="connsiteX487" y="connsiteY487"/>
                    </a:cxn>
                    <a:cxn ang="0">
                      <a:pos x="connsiteX488" y="connsiteY488"/>
                    </a:cxn>
                    <a:cxn ang="0">
                      <a:pos x="connsiteX489" y="connsiteY489"/>
                    </a:cxn>
                    <a:cxn ang="0">
                      <a:pos x="connsiteX490" y="connsiteY490"/>
                    </a:cxn>
                    <a:cxn ang="0">
                      <a:pos x="connsiteX491" y="connsiteY491"/>
                    </a:cxn>
                    <a:cxn ang="0">
                      <a:pos x="connsiteX492" y="connsiteY492"/>
                    </a:cxn>
                    <a:cxn ang="0">
                      <a:pos x="connsiteX493" y="connsiteY493"/>
                    </a:cxn>
                    <a:cxn ang="0">
                      <a:pos x="connsiteX494" y="connsiteY494"/>
                    </a:cxn>
                    <a:cxn ang="0">
                      <a:pos x="connsiteX495" y="connsiteY495"/>
                    </a:cxn>
                    <a:cxn ang="0">
                      <a:pos x="connsiteX496" y="connsiteY496"/>
                    </a:cxn>
                    <a:cxn ang="0">
                      <a:pos x="connsiteX497" y="connsiteY497"/>
                    </a:cxn>
                    <a:cxn ang="0">
                      <a:pos x="connsiteX498" y="connsiteY498"/>
                    </a:cxn>
                    <a:cxn ang="0">
                      <a:pos x="connsiteX499" y="connsiteY499"/>
                    </a:cxn>
                    <a:cxn ang="0">
                      <a:pos x="connsiteX500" y="connsiteY500"/>
                    </a:cxn>
                    <a:cxn ang="0">
                      <a:pos x="connsiteX501" y="connsiteY501"/>
                    </a:cxn>
                    <a:cxn ang="0">
                      <a:pos x="connsiteX502" y="connsiteY502"/>
                    </a:cxn>
                    <a:cxn ang="0">
                      <a:pos x="connsiteX503" y="connsiteY503"/>
                    </a:cxn>
                    <a:cxn ang="0">
                      <a:pos x="connsiteX504" y="connsiteY504"/>
                    </a:cxn>
                    <a:cxn ang="0">
                      <a:pos x="connsiteX505" y="connsiteY505"/>
                    </a:cxn>
                    <a:cxn ang="0">
                      <a:pos x="connsiteX506" y="connsiteY506"/>
                    </a:cxn>
                    <a:cxn ang="0">
                      <a:pos x="connsiteX507" y="connsiteY507"/>
                    </a:cxn>
                    <a:cxn ang="0">
                      <a:pos x="connsiteX508" y="connsiteY508"/>
                    </a:cxn>
                    <a:cxn ang="0">
                      <a:pos x="connsiteX509" y="connsiteY509"/>
                    </a:cxn>
                    <a:cxn ang="0">
                      <a:pos x="connsiteX510" y="connsiteY510"/>
                    </a:cxn>
                    <a:cxn ang="0">
                      <a:pos x="connsiteX511" y="connsiteY511"/>
                    </a:cxn>
                    <a:cxn ang="0">
                      <a:pos x="connsiteX512" y="connsiteY512"/>
                    </a:cxn>
                    <a:cxn ang="0">
                      <a:pos x="connsiteX513" y="connsiteY513"/>
                    </a:cxn>
                    <a:cxn ang="0">
                      <a:pos x="connsiteX514" y="connsiteY514"/>
                    </a:cxn>
                    <a:cxn ang="0">
                      <a:pos x="connsiteX515" y="connsiteY515"/>
                    </a:cxn>
                    <a:cxn ang="0">
                      <a:pos x="connsiteX516" y="connsiteY516"/>
                    </a:cxn>
                    <a:cxn ang="0">
                      <a:pos x="connsiteX517" y="connsiteY517"/>
                    </a:cxn>
                    <a:cxn ang="0">
                      <a:pos x="connsiteX518" y="connsiteY518"/>
                    </a:cxn>
                    <a:cxn ang="0">
                      <a:pos x="connsiteX519" y="connsiteY519"/>
                    </a:cxn>
                    <a:cxn ang="0">
                      <a:pos x="connsiteX520" y="connsiteY520"/>
                    </a:cxn>
                    <a:cxn ang="0">
                      <a:pos x="connsiteX521" y="connsiteY521"/>
                    </a:cxn>
                    <a:cxn ang="0">
                      <a:pos x="connsiteX522" y="connsiteY522"/>
                    </a:cxn>
                    <a:cxn ang="0">
                      <a:pos x="connsiteX523" y="connsiteY523"/>
                    </a:cxn>
                    <a:cxn ang="0">
                      <a:pos x="connsiteX524" y="connsiteY524"/>
                    </a:cxn>
                    <a:cxn ang="0">
                      <a:pos x="connsiteX525" y="connsiteY525"/>
                    </a:cxn>
                    <a:cxn ang="0">
                      <a:pos x="connsiteX526" y="connsiteY526"/>
                    </a:cxn>
                    <a:cxn ang="0">
                      <a:pos x="connsiteX527" y="connsiteY527"/>
                    </a:cxn>
                    <a:cxn ang="0">
                      <a:pos x="connsiteX528" y="connsiteY528"/>
                    </a:cxn>
                    <a:cxn ang="0">
                      <a:pos x="connsiteX529" y="connsiteY529"/>
                    </a:cxn>
                    <a:cxn ang="0">
                      <a:pos x="connsiteX530" y="connsiteY530"/>
                    </a:cxn>
                    <a:cxn ang="0">
                      <a:pos x="connsiteX531" y="connsiteY531"/>
                    </a:cxn>
                    <a:cxn ang="0">
                      <a:pos x="connsiteX532" y="connsiteY532"/>
                    </a:cxn>
                    <a:cxn ang="0">
                      <a:pos x="connsiteX533" y="connsiteY533"/>
                    </a:cxn>
                    <a:cxn ang="0">
                      <a:pos x="connsiteX534" y="connsiteY534"/>
                    </a:cxn>
                    <a:cxn ang="0">
                      <a:pos x="connsiteX535" y="connsiteY535"/>
                    </a:cxn>
                    <a:cxn ang="0">
                      <a:pos x="connsiteX536" y="connsiteY536"/>
                    </a:cxn>
                    <a:cxn ang="0">
                      <a:pos x="connsiteX537" y="connsiteY537"/>
                    </a:cxn>
                    <a:cxn ang="0">
                      <a:pos x="connsiteX538" y="connsiteY538"/>
                    </a:cxn>
                    <a:cxn ang="0">
                      <a:pos x="connsiteX539" y="connsiteY539"/>
                    </a:cxn>
                    <a:cxn ang="0">
                      <a:pos x="connsiteX540" y="connsiteY540"/>
                    </a:cxn>
                    <a:cxn ang="0">
                      <a:pos x="connsiteX541" y="connsiteY541"/>
                    </a:cxn>
                    <a:cxn ang="0">
                      <a:pos x="connsiteX542" y="connsiteY542"/>
                    </a:cxn>
                    <a:cxn ang="0">
                      <a:pos x="connsiteX543" y="connsiteY543"/>
                    </a:cxn>
                    <a:cxn ang="0">
                      <a:pos x="connsiteX544" y="connsiteY544"/>
                    </a:cxn>
                    <a:cxn ang="0">
                      <a:pos x="connsiteX545" y="connsiteY545"/>
                    </a:cxn>
                    <a:cxn ang="0">
                      <a:pos x="connsiteX546" y="connsiteY546"/>
                    </a:cxn>
                    <a:cxn ang="0">
                      <a:pos x="connsiteX547" y="connsiteY547"/>
                    </a:cxn>
                    <a:cxn ang="0">
                      <a:pos x="connsiteX548" y="connsiteY548"/>
                    </a:cxn>
                    <a:cxn ang="0">
                      <a:pos x="connsiteX549" y="connsiteY549"/>
                    </a:cxn>
                    <a:cxn ang="0">
                      <a:pos x="connsiteX550" y="connsiteY550"/>
                    </a:cxn>
                    <a:cxn ang="0">
                      <a:pos x="connsiteX551" y="connsiteY551"/>
                    </a:cxn>
                    <a:cxn ang="0">
                      <a:pos x="connsiteX552" y="connsiteY552"/>
                    </a:cxn>
                    <a:cxn ang="0">
                      <a:pos x="connsiteX553" y="connsiteY553"/>
                    </a:cxn>
                    <a:cxn ang="0">
                      <a:pos x="connsiteX554" y="connsiteY554"/>
                    </a:cxn>
                    <a:cxn ang="0">
                      <a:pos x="connsiteX555" y="connsiteY555"/>
                    </a:cxn>
                    <a:cxn ang="0">
                      <a:pos x="connsiteX556" y="connsiteY556"/>
                    </a:cxn>
                    <a:cxn ang="0">
                      <a:pos x="connsiteX557" y="connsiteY557"/>
                    </a:cxn>
                    <a:cxn ang="0">
                      <a:pos x="connsiteX558" y="connsiteY558"/>
                    </a:cxn>
                    <a:cxn ang="0">
                      <a:pos x="connsiteX559" y="connsiteY559"/>
                    </a:cxn>
                    <a:cxn ang="0">
                      <a:pos x="connsiteX560" y="connsiteY560"/>
                    </a:cxn>
                    <a:cxn ang="0">
                      <a:pos x="connsiteX561" y="connsiteY561"/>
                    </a:cxn>
                    <a:cxn ang="0">
                      <a:pos x="connsiteX562" y="connsiteY562"/>
                    </a:cxn>
                    <a:cxn ang="0">
                      <a:pos x="connsiteX563" y="connsiteY563"/>
                    </a:cxn>
                    <a:cxn ang="0">
                      <a:pos x="connsiteX564" y="connsiteY564"/>
                    </a:cxn>
                    <a:cxn ang="0">
                      <a:pos x="connsiteX565" y="connsiteY565"/>
                    </a:cxn>
                    <a:cxn ang="0">
                      <a:pos x="connsiteX566" y="connsiteY566"/>
                    </a:cxn>
                    <a:cxn ang="0">
                      <a:pos x="connsiteX567" y="connsiteY567"/>
                    </a:cxn>
                    <a:cxn ang="0">
                      <a:pos x="connsiteX568" y="connsiteY568"/>
                    </a:cxn>
                    <a:cxn ang="0">
                      <a:pos x="connsiteX569" y="connsiteY569"/>
                    </a:cxn>
                    <a:cxn ang="0">
                      <a:pos x="connsiteX570" y="connsiteY570"/>
                    </a:cxn>
                    <a:cxn ang="0">
                      <a:pos x="connsiteX571" y="connsiteY571"/>
                    </a:cxn>
                    <a:cxn ang="0">
                      <a:pos x="connsiteX572" y="connsiteY572"/>
                    </a:cxn>
                    <a:cxn ang="0">
                      <a:pos x="connsiteX573" y="connsiteY573"/>
                    </a:cxn>
                    <a:cxn ang="0">
                      <a:pos x="connsiteX574" y="connsiteY574"/>
                    </a:cxn>
                    <a:cxn ang="0">
                      <a:pos x="connsiteX575" y="connsiteY575"/>
                    </a:cxn>
                    <a:cxn ang="0">
                      <a:pos x="connsiteX576" y="connsiteY576"/>
                    </a:cxn>
                    <a:cxn ang="0">
                      <a:pos x="connsiteX577" y="connsiteY577"/>
                    </a:cxn>
                    <a:cxn ang="0">
                      <a:pos x="connsiteX578" y="connsiteY578"/>
                    </a:cxn>
                    <a:cxn ang="0">
                      <a:pos x="connsiteX579" y="connsiteY579"/>
                    </a:cxn>
                    <a:cxn ang="0">
                      <a:pos x="connsiteX580" y="connsiteY580"/>
                    </a:cxn>
                    <a:cxn ang="0">
                      <a:pos x="connsiteX581" y="connsiteY581"/>
                    </a:cxn>
                    <a:cxn ang="0">
                      <a:pos x="connsiteX582" y="connsiteY582"/>
                    </a:cxn>
                    <a:cxn ang="0">
                      <a:pos x="connsiteX583" y="connsiteY583"/>
                    </a:cxn>
                    <a:cxn ang="0">
                      <a:pos x="connsiteX584" y="connsiteY584"/>
                    </a:cxn>
                    <a:cxn ang="0">
                      <a:pos x="connsiteX585" y="connsiteY585"/>
                    </a:cxn>
                    <a:cxn ang="0">
                      <a:pos x="connsiteX586" y="connsiteY586"/>
                    </a:cxn>
                    <a:cxn ang="0">
                      <a:pos x="connsiteX587" y="connsiteY587"/>
                    </a:cxn>
                    <a:cxn ang="0">
                      <a:pos x="connsiteX588" y="connsiteY588"/>
                    </a:cxn>
                    <a:cxn ang="0">
                      <a:pos x="connsiteX589" y="connsiteY589"/>
                    </a:cxn>
                    <a:cxn ang="0">
                      <a:pos x="connsiteX590" y="connsiteY590"/>
                    </a:cxn>
                    <a:cxn ang="0">
                      <a:pos x="connsiteX591" y="connsiteY591"/>
                    </a:cxn>
                    <a:cxn ang="0">
                      <a:pos x="connsiteX592" y="connsiteY592"/>
                    </a:cxn>
                    <a:cxn ang="0">
                      <a:pos x="connsiteX593" y="connsiteY593"/>
                    </a:cxn>
                    <a:cxn ang="0">
                      <a:pos x="connsiteX594" y="connsiteY594"/>
                    </a:cxn>
                    <a:cxn ang="0">
                      <a:pos x="connsiteX595" y="connsiteY595"/>
                    </a:cxn>
                    <a:cxn ang="0">
                      <a:pos x="connsiteX596" y="connsiteY596"/>
                    </a:cxn>
                    <a:cxn ang="0">
                      <a:pos x="connsiteX597" y="connsiteY597"/>
                    </a:cxn>
                    <a:cxn ang="0">
                      <a:pos x="connsiteX598" y="connsiteY598"/>
                    </a:cxn>
                    <a:cxn ang="0">
                      <a:pos x="connsiteX599" y="connsiteY599"/>
                    </a:cxn>
                    <a:cxn ang="0">
                      <a:pos x="connsiteX600" y="connsiteY600"/>
                    </a:cxn>
                    <a:cxn ang="0">
                      <a:pos x="connsiteX601" y="connsiteY601"/>
                    </a:cxn>
                    <a:cxn ang="0">
                      <a:pos x="connsiteX602" y="connsiteY602"/>
                    </a:cxn>
                    <a:cxn ang="0">
                      <a:pos x="connsiteX603" y="connsiteY603"/>
                    </a:cxn>
                    <a:cxn ang="0">
                      <a:pos x="connsiteX604" y="connsiteY604"/>
                    </a:cxn>
                    <a:cxn ang="0">
                      <a:pos x="connsiteX605" y="connsiteY605"/>
                    </a:cxn>
                    <a:cxn ang="0">
                      <a:pos x="connsiteX606" y="connsiteY606"/>
                    </a:cxn>
                    <a:cxn ang="0">
                      <a:pos x="connsiteX607" y="connsiteY607"/>
                    </a:cxn>
                    <a:cxn ang="0">
                      <a:pos x="connsiteX608" y="connsiteY608"/>
                    </a:cxn>
                    <a:cxn ang="0">
                      <a:pos x="connsiteX609" y="connsiteY609"/>
                    </a:cxn>
                    <a:cxn ang="0">
                      <a:pos x="connsiteX610" y="connsiteY610"/>
                    </a:cxn>
                    <a:cxn ang="0">
                      <a:pos x="connsiteX611" y="connsiteY611"/>
                    </a:cxn>
                    <a:cxn ang="0">
                      <a:pos x="connsiteX612" y="connsiteY612"/>
                    </a:cxn>
                    <a:cxn ang="0">
                      <a:pos x="connsiteX613" y="connsiteY613"/>
                    </a:cxn>
                    <a:cxn ang="0">
                      <a:pos x="connsiteX614" y="connsiteY614"/>
                    </a:cxn>
                    <a:cxn ang="0">
                      <a:pos x="connsiteX615" y="connsiteY615"/>
                    </a:cxn>
                    <a:cxn ang="0">
                      <a:pos x="connsiteX616" y="connsiteY616"/>
                    </a:cxn>
                    <a:cxn ang="0">
                      <a:pos x="connsiteX617" y="connsiteY617"/>
                    </a:cxn>
                    <a:cxn ang="0">
                      <a:pos x="connsiteX618" y="connsiteY618"/>
                    </a:cxn>
                    <a:cxn ang="0">
                      <a:pos x="connsiteX619" y="connsiteY619"/>
                    </a:cxn>
                    <a:cxn ang="0">
                      <a:pos x="connsiteX620" y="connsiteY620"/>
                    </a:cxn>
                    <a:cxn ang="0">
                      <a:pos x="connsiteX621" y="connsiteY621"/>
                    </a:cxn>
                    <a:cxn ang="0">
                      <a:pos x="connsiteX622" y="connsiteY622"/>
                    </a:cxn>
                    <a:cxn ang="0">
                      <a:pos x="connsiteX623" y="connsiteY623"/>
                    </a:cxn>
                    <a:cxn ang="0">
                      <a:pos x="connsiteX624" y="connsiteY624"/>
                    </a:cxn>
                    <a:cxn ang="0">
                      <a:pos x="connsiteX625" y="connsiteY625"/>
                    </a:cxn>
                    <a:cxn ang="0">
                      <a:pos x="connsiteX626" y="connsiteY626"/>
                    </a:cxn>
                    <a:cxn ang="0">
                      <a:pos x="connsiteX627" y="connsiteY627"/>
                    </a:cxn>
                    <a:cxn ang="0">
                      <a:pos x="connsiteX628" y="connsiteY628"/>
                    </a:cxn>
                    <a:cxn ang="0">
                      <a:pos x="connsiteX629" y="connsiteY629"/>
                    </a:cxn>
                    <a:cxn ang="0">
                      <a:pos x="connsiteX630" y="connsiteY630"/>
                    </a:cxn>
                    <a:cxn ang="0">
                      <a:pos x="connsiteX631" y="connsiteY631"/>
                    </a:cxn>
                    <a:cxn ang="0">
                      <a:pos x="connsiteX632" y="connsiteY632"/>
                    </a:cxn>
                    <a:cxn ang="0">
                      <a:pos x="connsiteX633" y="connsiteY633"/>
                    </a:cxn>
                    <a:cxn ang="0">
                      <a:pos x="connsiteX634" y="connsiteY634"/>
                    </a:cxn>
                    <a:cxn ang="0">
                      <a:pos x="connsiteX635" y="connsiteY635"/>
                    </a:cxn>
                    <a:cxn ang="0">
                      <a:pos x="connsiteX636" y="connsiteY636"/>
                    </a:cxn>
                    <a:cxn ang="0">
                      <a:pos x="connsiteX637" y="connsiteY637"/>
                    </a:cxn>
                    <a:cxn ang="0">
                      <a:pos x="connsiteX638" y="connsiteY638"/>
                    </a:cxn>
                    <a:cxn ang="0">
                      <a:pos x="connsiteX639" y="connsiteY639"/>
                    </a:cxn>
                    <a:cxn ang="0">
                      <a:pos x="connsiteX640" y="connsiteY640"/>
                    </a:cxn>
                    <a:cxn ang="0">
                      <a:pos x="connsiteX641" y="connsiteY641"/>
                    </a:cxn>
                    <a:cxn ang="0">
                      <a:pos x="connsiteX642" y="connsiteY642"/>
                    </a:cxn>
                    <a:cxn ang="0">
                      <a:pos x="connsiteX643" y="connsiteY643"/>
                    </a:cxn>
                    <a:cxn ang="0">
                      <a:pos x="connsiteX644" y="connsiteY644"/>
                    </a:cxn>
                    <a:cxn ang="0">
                      <a:pos x="connsiteX645" y="connsiteY645"/>
                    </a:cxn>
                    <a:cxn ang="0">
                      <a:pos x="connsiteX646" y="connsiteY646"/>
                    </a:cxn>
                    <a:cxn ang="0">
                      <a:pos x="connsiteX647" y="connsiteY647"/>
                    </a:cxn>
                    <a:cxn ang="0">
                      <a:pos x="connsiteX648" y="connsiteY648"/>
                    </a:cxn>
                    <a:cxn ang="0">
                      <a:pos x="connsiteX649" y="connsiteY649"/>
                    </a:cxn>
                    <a:cxn ang="0">
                      <a:pos x="connsiteX650" y="connsiteY650"/>
                    </a:cxn>
                    <a:cxn ang="0">
                      <a:pos x="connsiteX651" y="connsiteY651"/>
                    </a:cxn>
                    <a:cxn ang="0">
                      <a:pos x="connsiteX652" y="connsiteY652"/>
                    </a:cxn>
                    <a:cxn ang="0">
                      <a:pos x="connsiteX653" y="connsiteY653"/>
                    </a:cxn>
                    <a:cxn ang="0">
                      <a:pos x="connsiteX654" y="connsiteY654"/>
                    </a:cxn>
                    <a:cxn ang="0">
                      <a:pos x="connsiteX655" y="connsiteY655"/>
                    </a:cxn>
                    <a:cxn ang="0">
                      <a:pos x="connsiteX656" y="connsiteY656"/>
                    </a:cxn>
                    <a:cxn ang="0">
                      <a:pos x="connsiteX657" y="connsiteY657"/>
                    </a:cxn>
                    <a:cxn ang="0">
                      <a:pos x="connsiteX658" y="connsiteY658"/>
                    </a:cxn>
                    <a:cxn ang="0">
                      <a:pos x="connsiteX659" y="connsiteY659"/>
                    </a:cxn>
                    <a:cxn ang="0">
                      <a:pos x="connsiteX660" y="connsiteY660"/>
                    </a:cxn>
                    <a:cxn ang="0">
                      <a:pos x="connsiteX661" y="connsiteY661"/>
                    </a:cxn>
                    <a:cxn ang="0">
                      <a:pos x="connsiteX662" y="connsiteY662"/>
                    </a:cxn>
                    <a:cxn ang="0">
                      <a:pos x="connsiteX663" y="connsiteY663"/>
                    </a:cxn>
                    <a:cxn ang="0">
                      <a:pos x="connsiteX664" y="connsiteY664"/>
                    </a:cxn>
                    <a:cxn ang="0">
                      <a:pos x="connsiteX665" y="connsiteY665"/>
                    </a:cxn>
                    <a:cxn ang="0">
                      <a:pos x="connsiteX666" y="connsiteY666"/>
                    </a:cxn>
                    <a:cxn ang="0">
                      <a:pos x="connsiteX667" y="connsiteY667"/>
                    </a:cxn>
                    <a:cxn ang="0">
                      <a:pos x="connsiteX668" y="connsiteY668"/>
                    </a:cxn>
                    <a:cxn ang="0">
                      <a:pos x="connsiteX669" y="connsiteY669"/>
                    </a:cxn>
                    <a:cxn ang="0">
                      <a:pos x="connsiteX670" y="connsiteY670"/>
                    </a:cxn>
                    <a:cxn ang="0">
                      <a:pos x="connsiteX671" y="connsiteY671"/>
                    </a:cxn>
                    <a:cxn ang="0">
                      <a:pos x="connsiteX672" y="connsiteY672"/>
                    </a:cxn>
                    <a:cxn ang="0">
                      <a:pos x="connsiteX673" y="connsiteY673"/>
                    </a:cxn>
                    <a:cxn ang="0">
                      <a:pos x="connsiteX674" y="connsiteY674"/>
                    </a:cxn>
                    <a:cxn ang="0">
                      <a:pos x="connsiteX675" y="connsiteY675"/>
                    </a:cxn>
                    <a:cxn ang="0">
                      <a:pos x="connsiteX676" y="connsiteY676"/>
                    </a:cxn>
                    <a:cxn ang="0">
                      <a:pos x="connsiteX677" y="connsiteY677"/>
                    </a:cxn>
                    <a:cxn ang="0">
                      <a:pos x="connsiteX678" y="connsiteY678"/>
                    </a:cxn>
                    <a:cxn ang="0">
                      <a:pos x="connsiteX679" y="connsiteY679"/>
                    </a:cxn>
                    <a:cxn ang="0">
                      <a:pos x="connsiteX680" y="connsiteY680"/>
                    </a:cxn>
                    <a:cxn ang="0">
                      <a:pos x="connsiteX681" y="connsiteY681"/>
                    </a:cxn>
                    <a:cxn ang="0">
                      <a:pos x="connsiteX682" y="connsiteY682"/>
                    </a:cxn>
                    <a:cxn ang="0">
                      <a:pos x="connsiteX683" y="connsiteY683"/>
                    </a:cxn>
                    <a:cxn ang="0">
                      <a:pos x="connsiteX684" y="connsiteY684"/>
                    </a:cxn>
                    <a:cxn ang="0">
                      <a:pos x="connsiteX685" y="connsiteY685"/>
                    </a:cxn>
                    <a:cxn ang="0">
                      <a:pos x="connsiteX686" y="connsiteY686"/>
                    </a:cxn>
                    <a:cxn ang="0">
                      <a:pos x="connsiteX687" y="connsiteY687"/>
                    </a:cxn>
                    <a:cxn ang="0">
                      <a:pos x="connsiteX688" y="connsiteY688"/>
                    </a:cxn>
                    <a:cxn ang="0">
                      <a:pos x="connsiteX689" y="connsiteY689"/>
                    </a:cxn>
                    <a:cxn ang="0">
                      <a:pos x="connsiteX690" y="connsiteY690"/>
                    </a:cxn>
                    <a:cxn ang="0">
                      <a:pos x="connsiteX691" y="connsiteY691"/>
                    </a:cxn>
                    <a:cxn ang="0">
                      <a:pos x="connsiteX692" y="connsiteY692"/>
                    </a:cxn>
                    <a:cxn ang="0">
                      <a:pos x="connsiteX693" y="connsiteY693"/>
                    </a:cxn>
                    <a:cxn ang="0">
                      <a:pos x="connsiteX694" y="connsiteY694"/>
                    </a:cxn>
                  </a:cxnLst>
                  <a:rect l="l" t="t" r="r" b="b"/>
                  <a:pathLst>
                    <a:path w="2290573" h="1075562">
                      <a:moveTo>
                        <a:pt x="2289143" y="411004"/>
                      </a:moveTo>
                      <a:cubicBezTo>
                        <a:pt x="2289143" y="408051"/>
                        <a:pt x="2286572" y="405003"/>
                        <a:pt x="2286476" y="402050"/>
                      </a:cubicBezTo>
                      <a:cubicBezTo>
                        <a:pt x="2286476" y="399098"/>
                        <a:pt x="2273999" y="396526"/>
                        <a:pt x="2273808" y="393478"/>
                      </a:cubicBezTo>
                      <a:cubicBezTo>
                        <a:pt x="2273713" y="390525"/>
                        <a:pt x="2290763" y="386810"/>
                        <a:pt x="2290572" y="383858"/>
                      </a:cubicBezTo>
                      <a:cubicBezTo>
                        <a:pt x="2290382" y="380905"/>
                        <a:pt x="2289810" y="377762"/>
                        <a:pt x="2289620" y="374809"/>
                      </a:cubicBezTo>
                      <a:cubicBezTo>
                        <a:pt x="2289429" y="371856"/>
                        <a:pt x="2288286" y="368808"/>
                        <a:pt x="2288000" y="365855"/>
                      </a:cubicBezTo>
                      <a:cubicBezTo>
                        <a:pt x="2287715" y="362903"/>
                        <a:pt x="2285238" y="360045"/>
                        <a:pt x="2284857" y="357092"/>
                      </a:cubicBezTo>
                      <a:cubicBezTo>
                        <a:pt x="2284476" y="354140"/>
                        <a:pt x="2282857" y="351282"/>
                        <a:pt x="2282381" y="348329"/>
                      </a:cubicBezTo>
                      <a:cubicBezTo>
                        <a:pt x="2281904" y="345377"/>
                        <a:pt x="2285429" y="341662"/>
                        <a:pt x="2284857" y="338709"/>
                      </a:cubicBezTo>
                      <a:cubicBezTo>
                        <a:pt x="2284381" y="335756"/>
                        <a:pt x="2271617" y="335185"/>
                        <a:pt x="2271046" y="332232"/>
                      </a:cubicBezTo>
                      <a:cubicBezTo>
                        <a:pt x="2270474" y="329279"/>
                        <a:pt x="2282762" y="323469"/>
                        <a:pt x="2282000" y="320612"/>
                      </a:cubicBezTo>
                      <a:cubicBezTo>
                        <a:pt x="2281333" y="317754"/>
                        <a:pt x="2274951" y="316135"/>
                        <a:pt x="2274189" y="313277"/>
                      </a:cubicBezTo>
                      <a:cubicBezTo>
                        <a:pt x="2273427" y="310420"/>
                        <a:pt x="2265998" y="309467"/>
                        <a:pt x="2265140" y="306705"/>
                      </a:cubicBezTo>
                      <a:cubicBezTo>
                        <a:pt x="2264283" y="303848"/>
                        <a:pt x="2267522" y="299752"/>
                        <a:pt x="2266569" y="296990"/>
                      </a:cubicBezTo>
                      <a:cubicBezTo>
                        <a:pt x="2265617" y="294227"/>
                        <a:pt x="2272379" y="288322"/>
                        <a:pt x="2271332" y="285560"/>
                      </a:cubicBezTo>
                      <a:cubicBezTo>
                        <a:pt x="2270284" y="282797"/>
                        <a:pt x="2256282" y="285274"/>
                        <a:pt x="2255139" y="282512"/>
                      </a:cubicBezTo>
                      <a:cubicBezTo>
                        <a:pt x="2253996" y="279845"/>
                        <a:pt x="2255901" y="275844"/>
                        <a:pt x="2254663" y="273082"/>
                      </a:cubicBezTo>
                      <a:cubicBezTo>
                        <a:pt x="2253425" y="270415"/>
                        <a:pt x="2261521" y="262890"/>
                        <a:pt x="2260092" y="260223"/>
                      </a:cubicBezTo>
                      <a:cubicBezTo>
                        <a:pt x="2258759" y="257651"/>
                        <a:pt x="2248662" y="259556"/>
                        <a:pt x="2247138" y="256985"/>
                      </a:cubicBezTo>
                      <a:cubicBezTo>
                        <a:pt x="2245709" y="254413"/>
                        <a:pt x="2247424" y="249936"/>
                        <a:pt x="2245805" y="247364"/>
                      </a:cubicBezTo>
                      <a:cubicBezTo>
                        <a:pt x="2244281" y="244888"/>
                        <a:pt x="2235899" y="246793"/>
                        <a:pt x="2234279" y="244316"/>
                      </a:cubicBezTo>
                      <a:cubicBezTo>
                        <a:pt x="2232660" y="241840"/>
                        <a:pt x="2235708" y="236220"/>
                        <a:pt x="2233994" y="233744"/>
                      </a:cubicBezTo>
                      <a:cubicBezTo>
                        <a:pt x="2232279" y="231362"/>
                        <a:pt x="2225040" y="233267"/>
                        <a:pt x="2223135" y="230886"/>
                      </a:cubicBezTo>
                      <a:cubicBezTo>
                        <a:pt x="2221325" y="228600"/>
                        <a:pt x="2218087" y="227743"/>
                        <a:pt x="2216087" y="225457"/>
                      </a:cubicBezTo>
                      <a:cubicBezTo>
                        <a:pt x="2214182" y="223171"/>
                        <a:pt x="2222849" y="211836"/>
                        <a:pt x="2220849" y="209550"/>
                      </a:cubicBezTo>
                      <a:cubicBezTo>
                        <a:pt x="2218849" y="207359"/>
                        <a:pt x="2209324" y="212217"/>
                        <a:pt x="2207228" y="210026"/>
                      </a:cubicBezTo>
                      <a:cubicBezTo>
                        <a:pt x="2205228" y="207931"/>
                        <a:pt x="2200275" y="208979"/>
                        <a:pt x="2198084" y="206883"/>
                      </a:cubicBezTo>
                      <a:cubicBezTo>
                        <a:pt x="2195989" y="204883"/>
                        <a:pt x="2200656" y="195739"/>
                        <a:pt x="2198465" y="193739"/>
                      </a:cubicBezTo>
                      <a:cubicBezTo>
                        <a:pt x="2196275" y="191738"/>
                        <a:pt x="2197322" y="186023"/>
                        <a:pt x="2195036" y="184023"/>
                      </a:cubicBezTo>
                      <a:cubicBezTo>
                        <a:pt x="2192846" y="182118"/>
                        <a:pt x="2183130" y="189071"/>
                        <a:pt x="2180749" y="187166"/>
                      </a:cubicBezTo>
                      <a:cubicBezTo>
                        <a:pt x="2178463" y="185357"/>
                        <a:pt x="2181416" y="176975"/>
                        <a:pt x="2179034" y="175165"/>
                      </a:cubicBezTo>
                      <a:cubicBezTo>
                        <a:pt x="2176748" y="173355"/>
                        <a:pt x="2173891" y="172117"/>
                        <a:pt x="2171414" y="170402"/>
                      </a:cubicBezTo>
                      <a:cubicBezTo>
                        <a:pt x="2169033" y="168688"/>
                        <a:pt x="2165414" y="168593"/>
                        <a:pt x="2162937" y="166878"/>
                      </a:cubicBezTo>
                      <a:cubicBezTo>
                        <a:pt x="2160556" y="165164"/>
                        <a:pt x="2158365" y="163068"/>
                        <a:pt x="2155889" y="161449"/>
                      </a:cubicBezTo>
                      <a:cubicBezTo>
                        <a:pt x="2153412" y="159830"/>
                        <a:pt x="2148364" y="162306"/>
                        <a:pt x="2145887" y="160687"/>
                      </a:cubicBezTo>
                      <a:cubicBezTo>
                        <a:pt x="2143411" y="159163"/>
                        <a:pt x="2146173" y="148876"/>
                        <a:pt x="2143601" y="147352"/>
                      </a:cubicBezTo>
                      <a:cubicBezTo>
                        <a:pt x="2141125" y="145828"/>
                        <a:pt x="2132076" y="155353"/>
                        <a:pt x="2129504" y="153924"/>
                      </a:cubicBezTo>
                      <a:cubicBezTo>
                        <a:pt x="2126933" y="152495"/>
                        <a:pt x="2130362" y="140303"/>
                        <a:pt x="2127790" y="138875"/>
                      </a:cubicBezTo>
                      <a:cubicBezTo>
                        <a:pt x="2125218" y="137446"/>
                        <a:pt x="2118360" y="144018"/>
                        <a:pt x="2115693" y="142589"/>
                      </a:cubicBezTo>
                      <a:cubicBezTo>
                        <a:pt x="2113121" y="141256"/>
                        <a:pt x="2110169" y="140589"/>
                        <a:pt x="2107502" y="139256"/>
                      </a:cubicBezTo>
                      <a:cubicBezTo>
                        <a:pt x="2104835" y="137922"/>
                        <a:pt x="2107692" y="125540"/>
                        <a:pt x="2104930" y="124206"/>
                      </a:cubicBezTo>
                      <a:cubicBezTo>
                        <a:pt x="2102263" y="122968"/>
                        <a:pt x="2095976" y="129254"/>
                        <a:pt x="2093214" y="128016"/>
                      </a:cubicBezTo>
                      <a:cubicBezTo>
                        <a:pt x="2090547" y="126778"/>
                        <a:pt x="2088642" y="123825"/>
                        <a:pt x="2085880" y="122587"/>
                      </a:cubicBezTo>
                      <a:cubicBezTo>
                        <a:pt x="2083213" y="121349"/>
                        <a:pt x="2082451" y="115538"/>
                        <a:pt x="2079689" y="114300"/>
                      </a:cubicBezTo>
                      <a:cubicBezTo>
                        <a:pt x="2077022" y="113157"/>
                        <a:pt x="2068354" y="126016"/>
                        <a:pt x="2065592" y="124873"/>
                      </a:cubicBezTo>
                      <a:cubicBezTo>
                        <a:pt x="2062925" y="123730"/>
                        <a:pt x="2064068" y="113062"/>
                        <a:pt x="2061305" y="112014"/>
                      </a:cubicBezTo>
                      <a:cubicBezTo>
                        <a:pt x="2058543" y="110966"/>
                        <a:pt x="2054352" y="113538"/>
                        <a:pt x="2051590" y="112395"/>
                      </a:cubicBezTo>
                      <a:cubicBezTo>
                        <a:pt x="2048828" y="111347"/>
                        <a:pt x="2048161" y="104775"/>
                        <a:pt x="2045303" y="103823"/>
                      </a:cubicBezTo>
                      <a:cubicBezTo>
                        <a:pt x="2042541" y="102775"/>
                        <a:pt x="2037778" y="107156"/>
                        <a:pt x="2035016" y="106109"/>
                      </a:cubicBezTo>
                      <a:cubicBezTo>
                        <a:pt x="2032254" y="105156"/>
                        <a:pt x="2031016" y="99632"/>
                        <a:pt x="2028158" y="98679"/>
                      </a:cubicBezTo>
                      <a:cubicBezTo>
                        <a:pt x="2025396" y="97726"/>
                        <a:pt x="2020253" y="103727"/>
                        <a:pt x="2017395" y="102775"/>
                      </a:cubicBezTo>
                      <a:cubicBezTo>
                        <a:pt x="2014633" y="101822"/>
                        <a:pt x="2015109" y="90773"/>
                        <a:pt x="2012252" y="89821"/>
                      </a:cubicBezTo>
                      <a:cubicBezTo>
                        <a:pt x="2009489" y="88964"/>
                        <a:pt x="2005870" y="90297"/>
                        <a:pt x="2003012" y="89345"/>
                      </a:cubicBezTo>
                      <a:cubicBezTo>
                        <a:pt x="2000250" y="88487"/>
                        <a:pt x="1996059" y="91726"/>
                        <a:pt x="1993202" y="90869"/>
                      </a:cubicBezTo>
                      <a:cubicBezTo>
                        <a:pt x="1990439" y="90011"/>
                        <a:pt x="1989773" y="81820"/>
                        <a:pt x="1986915" y="80963"/>
                      </a:cubicBezTo>
                      <a:cubicBezTo>
                        <a:pt x="1984153" y="80105"/>
                        <a:pt x="1978533" y="88773"/>
                        <a:pt x="1975676" y="87916"/>
                      </a:cubicBezTo>
                      <a:cubicBezTo>
                        <a:pt x="1972818" y="87154"/>
                        <a:pt x="1972913" y="76010"/>
                        <a:pt x="1969961" y="75248"/>
                      </a:cubicBezTo>
                      <a:cubicBezTo>
                        <a:pt x="1967103" y="74486"/>
                        <a:pt x="1961007" y="85725"/>
                        <a:pt x="1958150" y="84963"/>
                      </a:cubicBezTo>
                      <a:cubicBezTo>
                        <a:pt x="1955292" y="84201"/>
                        <a:pt x="1955864" y="70485"/>
                        <a:pt x="1953006" y="69723"/>
                      </a:cubicBezTo>
                      <a:cubicBezTo>
                        <a:pt x="1950149" y="68961"/>
                        <a:pt x="1945196" y="76581"/>
                        <a:pt x="1942243" y="75819"/>
                      </a:cubicBezTo>
                      <a:cubicBezTo>
                        <a:pt x="1939385" y="75152"/>
                        <a:pt x="1935766" y="77724"/>
                        <a:pt x="1932813" y="77057"/>
                      </a:cubicBezTo>
                      <a:cubicBezTo>
                        <a:pt x="1929956" y="76391"/>
                        <a:pt x="1928241" y="70771"/>
                        <a:pt x="1925384" y="70104"/>
                      </a:cubicBezTo>
                      <a:cubicBezTo>
                        <a:pt x="1922526" y="69437"/>
                        <a:pt x="1918430" y="74200"/>
                        <a:pt x="1915478" y="73533"/>
                      </a:cubicBezTo>
                      <a:cubicBezTo>
                        <a:pt x="1912620" y="72866"/>
                        <a:pt x="1910715" y="67818"/>
                        <a:pt x="1907857" y="67151"/>
                      </a:cubicBezTo>
                      <a:cubicBezTo>
                        <a:pt x="1905000" y="66485"/>
                        <a:pt x="1903571" y="59341"/>
                        <a:pt x="1900619" y="58674"/>
                      </a:cubicBezTo>
                      <a:cubicBezTo>
                        <a:pt x="1897761" y="58103"/>
                        <a:pt x="1893761" y="62389"/>
                        <a:pt x="1890903" y="61817"/>
                      </a:cubicBezTo>
                      <a:cubicBezTo>
                        <a:pt x="1888046" y="61246"/>
                        <a:pt x="1885855" y="57055"/>
                        <a:pt x="1882902" y="56388"/>
                      </a:cubicBezTo>
                      <a:cubicBezTo>
                        <a:pt x="1880045" y="55817"/>
                        <a:pt x="1877282" y="54102"/>
                        <a:pt x="1874425" y="53531"/>
                      </a:cubicBezTo>
                      <a:cubicBezTo>
                        <a:pt x="1871567" y="52959"/>
                        <a:pt x="1866043" y="65818"/>
                        <a:pt x="1863090" y="65246"/>
                      </a:cubicBezTo>
                      <a:cubicBezTo>
                        <a:pt x="1860232" y="64675"/>
                        <a:pt x="1860042" y="49530"/>
                        <a:pt x="1857185" y="48959"/>
                      </a:cubicBezTo>
                      <a:cubicBezTo>
                        <a:pt x="1854327" y="48387"/>
                        <a:pt x="1850136" y="54769"/>
                        <a:pt x="1847183" y="54197"/>
                      </a:cubicBezTo>
                      <a:cubicBezTo>
                        <a:pt x="1844326" y="53626"/>
                        <a:pt x="1841564" y="52102"/>
                        <a:pt x="1838611" y="51626"/>
                      </a:cubicBezTo>
                      <a:cubicBezTo>
                        <a:pt x="1835753" y="51149"/>
                        <a:pt x="1832991" y="49625"/>
                        <a:pt x="1830038" y="49149"/>
                      </a:cubicBezTo>
                      <a:cubicBezTo>
                        <a:pt x="1827181" y="48673"/>
                        <a:pt x="1824514" y="46577"/>
                        <a:pt x="1821561" y="46101"/>
                      </a:cubicBezTo>
                      <a:cubicBezTo>
                        <a:pt x="1818703" y="45625"/>
                        <a:pt x="1814608" y="51816"/>
                        <a:pt x="1811750" y="51340"/>
                      </a:cubicBezTo>
                      <a:cubicBezTo>
                        <a:pt x="1808893" y="50864"/>
                        <a:pt x="1806893" y="44291"/>
                        <a:pt x="1803940" y="43815"/>
                      </a:cubicBezTo>
                      <a:cubicBezTo>
                        <a:pt x="1800987" y="43339"/>
                        <a:pt x="1796034" y="56198"/>
                        <a:pt x="1793081" y="55721"/>
                      </a:cubicBezTo>
                      <a:cubicBezTo>
                        <a:pt x="1790128" y="55245"/>
                        <a:pt x="1789081" y="42767"/>
                        <a:pt x="1786128" y="42291"/>
                      </a:cubicBezTo>
                      <a:cubicBezTo>
                        <a:pt x="1783175" y="41815"/>
                        <a:pt x="1780413" y="40767"/>
                        <a:pt x="1777460" y="40386"/>
                      </a:cubicBezTo>
                      <a:cubicBezTo>
                        <a:pt x="1774507" y="40005"/>
                        <a:pt x="1772222" y="35052"/>
                        <a:pt x="1769269" y="34671"/>
                      </a:cubicBezTo>
                      <a:cubicBezTo>
                        <a:pt x="1766316" y="34290"/>
                        <a:pt x="1763078" y="35909"/>
                        <a:pt x="1760125" y="35433"/>
                      </a:cubicBezTo>
                      <a:cubicBezTo>
                        <a:pt x="1757172" y="35052"/>
                        <a:pt x="1753553" y="39529"/>
                        <a:pt x="1750600" y="39148"/>
                      </a:cubicBezTo>
                      <a:cubicBezTo>
                        <a:pt x="1747647" y="38767"/>
                        <a:pt x="1744599" y="39148"/>
                        <a:pt x="1741646" y="38767"/>
                      </a:cubicBezTo>
                      <a:cubicBezTo>
                        <a:pt x="1738694" y="38386"/>
                        <a:pt x="1734503" y="47815"/>
                        <a:pt x="1731550" y="47434"/>
                      </a:cubicBezTo>
                      <a:cubicBezTo>
                        <a:pt x="1728597" y="47054"/>
                        <a:pt x="1726121" y="43244"/>
                        <a:pt x="1723168" y="42862"/>
                      </a:cubicBezTo>
                      <a:cubicBezTo>
                        <a:pt x="1720215" y="42482"/>
                        <a:pt x="1717548" y="40481"/>
                        <a:pt x="1714595" y="40100"/>
                      </a:cubicBezTo>
                      <a:cubicBezTo>
                        <a:pt x="1711643" y="39719"/>
                        <a:pt x="1709166" y="36100"/>
                        <a:pt x="1706118" y="35719"/>
                      </a:cubicBezTo>
                      <a:cubicBezTo>
                        <a:pt x="1703165" y="35338"/>
                        <a:pt x="1700689" y="31147"/>
                        <a:pt x="1697736" y="30766"/>
                      </a:cubicBezTo>
                      <a:cubicBezTo>
                        <a:pt x="1694783" y="30480"/>
                        <a:pt x="1691926" y="29242"/>
                        <a:pt x="1688973" y="28861"/>
                      </a:cubicBezTo>
                      <a:cubicBezTo>
                        <a:pt x="1686020" y="28575"/>
                        <a:pt x="1681734" y="40672"/>
                        <a:pt x="1678781" y="40386"/>
                      </a:cubicBezTo>
                      <a:cubicBezTo>
                        <a:pt x="1675828" y="40100"/>
                        <a:pt x="1673352" y="35528"/>
                        <a:pt x="1670399" y="35147"/>
                      </a:cubicBezTo>
                      <a:cubicBezTo>
                        <a:pt x="1667447" y="34862"/>
                        <a:pt x="1664018" y="39529"/>
                        <a:pt x="1661065" y="39148"/>
                      </a:cubicBezTo>
                      <a:cubicBezTo>
                        <a:pt x="1658112" y="38862"/>
                        <a:pt x="1656302" y="27622"/>
                        <a:pt x="1653350" y="27337"/>
                      </a:cubicBezTo>
                      <a:cubicBezTo>
                        <a:pt x="1650397" y="27051"/>
                        <a:pt x="1647825" y="23241"/>
                        <a:pt x="1644777" y="22955"/>
                      </a:cubicBezTo>
                      <a:cubicBezTo>
                        <a:pt x="1641824" y="22669"/>
                        <a:pt x="1638491" y="26480"/>
                        <a:pt x="1635538" y="26194"/>
                      </a:cubicBezTo>
                      <a:cubicBezTo>
                        <a:pt x="1632585" y="25908"/>
                        <a:pt x="1629442" y="27718"/>
                        <a:pt x="1626489" y="27432"/>
                      </a:cubicBezTo>
                      <a:cubicBezTo>
                        <a:pt x="1623536" y="27146"/>
                        <a:pt x="1620393" y="29528"/>
                        <a:pt x="1617345" y="29337"/>
                      </a:cubicBezTo>
                      <a:cubicBezTo>
                        <a:pt x="1614392" y="29051"/>
                        <a:pt x="1611440" y="28956"/>
                        <a:pt x="1608487" y="28670"/>
                      </a:cubicBezTo>
                      <a:cubicBezTo>
                        <a:pt x="1605534" y="28384"/>
                        <a:pt x="1602581" y="28480"/>
                        <a:pt x="1599628" y="28289"/>
                      </a:cubicBezTo>
                      <a:cubicBezTo>
                        <a:pt x="1596676" y="28003"/>
                        <a:pt x="1594390" y="19812"/>
                        <a:pt x="1591437" y="19622"/>
                      </a:cubicBezTo>
                      <a:cubicBezTo>
                        <a:pt x="1588484" y="19431"/>
                        <a:pt x="1585151" y="23813"/>
                        <a:pt x="1582198" y="23622"/>
                      </a:cubicBezTo>
                      <a:cubicBezTo>
                        <a:pt x="1579245" y="23432"/>
                        <a:pt x="1576769" y="16955"/>
                        <a:pt x="1573816" y="16764"/>
                      </a:cubicBezTo>
                      <a:cubicBezTo>
                        <a:pt x="1570863" y="16574"/>
                        <a:pt x="1567339" y="24194"/>
                        <a:pt x="1564386" y="23908"/>
                      </a:cubicBezTo>
                      <a:cubicBezTo>
                        <a:pt x="1561433" y="23717"/>
                        <a:pt x="1558195" y="28289"/>
                        <a:pt x="1555242" y="28099"/>
                      </a:cubicBezTo>
                      <a:cubicBezTo>
                        <a:pt x="1552289" y="27908"/>
                        <a:pt x="1549908" y="19431"/>
                        <a:pt x="1546955" y="19241"/>
                      </a:cubicBezTo>
                      <a:cubicBezTo>
                        <a:pt x="1544003" y="19050"/>
                        <a:pt x="1541145" y="17526"/>
                        <a:pt x="1538192" y="17336"/>
                      </a:cubicBezTo>
                      <a:cubicBezTo>
                        <a:pt x="1535240" y="17145"/>
                        <a:pt x="1532287" y="17336"/>
                        <a:pt x="1529334" y="17145"/>
                      </a:cubicBezTo>
                      <a:cubicBezTo>
                        <a:pt x="1526381" y="16955"/>
                        <a:pt x="1523619" y="14288"/>
                        <a:pt x="1520571" y="14097"/>
                      </a:cubicBezTo>
                      <a:cubicBezTo>
                        <a:pt x="1517618" y="13907"/>
                        <a:pt x="1514094" y="23336"/>
                        <a:pt x="1511141" y="23146"/>
                      </a:cubicBezTo>
                      <a:cubicBezTo>
                        <a:pt x="1508189" y="22955"/>
                        <a:pt x="1505331" y="22003"/>
                        <a:pt x="1502283" y="21812"/>
                      </a:cubicBezTo>
                      <a:cubicBezTo>
                        <a:pt x="1499330" y="21622"/>
                        <a:pt x="1496854" y="13049"/>
                        <a:pt x="1493901" y="12859"/>
                      </a:cubicBezTo>
                      <a:cubicBezTo>
                        <a:pt x="1490948" y="12668"/>
                        <a:pt x="1487329" y="25241"/>
                        <a:pt x="1484281" y="25051"/>
                      </a:cubicBezTo>
                      <a:cubicBezTo>
                        <a:pt x="1481328" y="24860"/>
                        <a:pt x="1478471" y="23813"/>
                        <a:pt x="1475423" y="23717"/>
                      </a:cubicBezTo>
                      <a:cubicBezTo>
                        <a:pt x="1472470" y="23527"/>
                        <a:pt x="1469612" y="21431"/>
                        <a:pt x="1466660" y="21241"/>
                      </a:cubicBezTo>
                      <a:cubicBezTo>
                        <a:pt x="1463707" y="21050"/>
                        <a:pt x="1461326" y="9525"/>
                        <a:pt x="1458373" y="9430"/>
                      </a:cubicBezTo>
                      <a:cubicBezTo>
                        <a:pt x="1455420" y="9239"/>
                        <a:pt x="1451896" y="20669"/>
                        <a:pt x="1448943" y="20479"/>
                      </a:cubicBezTo>
                      <a:cubicBezTo>
                        <a:pt x="1445990" y="20383"/>
                        <a:pt x="1443609" y="6763"/>
                        <a:pt x="1440656" y="6572"/>
                      </a:cubicBezTo>
                      <a:cubicBezTo>
                        <a:pt x="1437703" y="6477"/>
                        <a:pt x="1434179" y="18383"/>
                        <a:pt x="1431227" y="18288"/>
                      </a:cubicBezTo>
                      <a:cubicBezTo>
                        <a:pt x="1428274" y="18193"/>
                        <a:pt x="1425321" y="16764"/>
                        <a:pt x="1422368" y="16669"/>
                      </a:cubicBezTo>
                      <a:cubicBezTo>
                        <a:pt x="1419416" y="16574"/>
                        <a:pt x="1416558" y="12478"/>
                        <a:pt x="1413605" y="12287"/>
                      </a:cubicBezTo>
                      <a:cubicBezTo>
                        <a:pt x="1410653" y="12192"/>
                        <a:pt x="1407414" y="19812"/>
                        <a:pt x="1404366" y="19717"/>
                      </a:cubicBezTo>
                      <a:cubicBezTo>
                        <a:pt x="1401413" y="19622"/>
                        <a:pt x="1398842" y="8763"/>
                        <a:pt x="1395889" y="8668"/>
                      </a:cubicBezTo>
                      <a:cubicBezTo>
                        <a:pt x="1392936" y="8572"/>
                        <a:pt x="1389793" y="12859"/>
                        <a:pt x="1386840" y="12763"/>
                      </a:cubicBezTo>
                      <a:cubicBezTo>
                        <a:pt x="1383887" y="12668"/>
                        <a:pt x="1380935" y="13240"/>
                        <a:pt x="1377982" y="13144"/>
                      </a:cubicBezTo>
                      <a:cubicBezTo>
                        <a:pt x="1375029" y="13049"/>
                        <a:pt x="1372362" y="3334"/>
                        <a:pt x="1369409" y="3238"/>
                      </a:cubicBezTo>
                      <a:cubicBezTo>
                        <a:pt x="1366457" y="3238"/>
                        <a:pt x="1363313" y="8954"/>
                        <a:pt x="1360361" y="8858"/>
                      </a:cubicBezTo>
                      <a:cubicBezTo>
                        <a:pt x="1357408" y="8858"/>
                        <a:pt x="1354360" y="12859"/>
                        <a:pt x="1351312" y="12763"/>
                      </a:cubicBezTo>
                      <a:cubicBezTo>
                        <a:pt x="1348359" y="12763"/>
                        <a:pt x="1345216" y="17907"/>
                        <a:pt x="1342263" y="17812"/>
                      </a:cubicBezTo>
                      <a:cubicBezTo>
                        <a:pt x="1339310" y="17812"/>
                        <a:pt x="1336262" y="19145"/>
                        <a:pt x="1333310" y="19145"/>
                      </a:cubicBezTo>
                      <a:cubicBezTo>
                        <a:pt x="1330357" y="19145"/>
                        <a:pt x="1327404" y="18097"/>
                        <a:pt x="1324451" y="18002"/>
                      </a:cubicBezTo>
                      <a:cubicBezTo>
                        <a:pt x="1321499" y="18002"/>
                        <a:pt x="1318546" y="18383"/>
                        <a:pt x="1315498" y="18288"/>
                      </a:cubicBezTo>
                      <a:cubicBezTo>
                        <a:pt x="1312545" y="18288"/>
                        <a:pt x="1309878" y="3620"/>
                        <a:pt x="1306925" y="3524"/>
                      </a:cubicBezTo>
                      <a:cubicBezTo>
                        <a:pt x="1303973" y="3524"/>
                        <a:pt x="1300734" y="16002"/>
                        <a:pt x="1297686" y="16002"/>
                      </a:cubicBezTo>
                      <a:cubicBezTo>
                        <a:pt x="1294733" y="16002"/>
                        <a:pt x="1291876" y="9716"/>
                        <a:pt x="1288828" y="9620"/>
                      </a:cubicBezTo>
                      <a:cubicBezTo>
                        <a:pt x="1285875" y="9620"/>
                        <a:pt x="1283018" y="3429"/>
                        <a:pt x="1279970" y="3429"/>
                      </a:cubicBezTo>
                      <a:cubicBezTo>
                        <a:pt x="1277017" y="3429"/>
                        <a:pt x="1273874" y="10382"/>
                        <a:pt x="1270921" y="10382"/>
                      </a:cubicBezTo>
                      <a:cubicBezTo>
                        <a:pt x="1267968" y="10382"/>
                        <a:pt x="1264825" y="17336"/>
                        <a:pt x="1261872" y="17240"/>
                      </a:cubicBezTo>
                      <a:cubicBezTo>
                        <a:pt x="1258919" y="17240"/>
                        <a:pt x="1256157" y="4096"/>
                        <a:pt x="1253109" y="4000"/>
                      </a:cubicBezTo>
                      <a:cubicBezTo>
                        <a:pt x="1250156" y="4000"/>
                        <a:pt x="1247013" y="13811"/>
                        <a:pt x="1244060" y="13811"/>
                      </a:cubicBezTo>
                      <a:cubicBezTo>
                        <a:pt x="1241107" y="13811"/>
                        <a:pt x="1238155" y="12763"/>
                        <a:pt x="1235107" y="12763"/>
                      </a:cubicBezTo>
                      <a:cubicBezTo>
                        <a:pt x="1232154" y="12763"/>
                        <a:pt x="1229106" y="13049"/>
                        <a:pt x="1226153" y="12954"/>
                      </a:cubicBezTo>
                      <a:cubicBezTo>
                        <a:pt x="1223201" y="12954"/>
                        <a:pt x="1220248" y="7334"/>
                        <a:pt x="1217295" y="7334"/>
                      </a:cubicBezTo>
                      <a:cubicBezTo>
                        <a:pt x="1214342" y="7334"/>
                        <a:pt x="1211294" y="8096"/>
                        <a:pt x="1208342" y="8096"/>
                      </a:cubicBezTo>
                      <a:cubicBezTo>
                        <a:pt x="1205389" y="8096"/>
                        <a:pt x="1202341" y="10096"/>
                        <a:pt x="1199388" y="10096"/>
                      </a:cubicBezTo>
                      <a:cubicBezTo>
                        <a:pt x="1196435" y="10096"/>
                        <a:pt x="1193483" y="8954"/>
                        <a:pt x="1190435" y="8954"/>
                      </a:cubicBezTo>
                      <a:cubicBezTo>
                        <a:pt x="1187482" y="8954"/>
                        <a:pt x="1184434" y="14954"/>
                        <a:pt x="1181481" y="14954"/>
                      </a:cubicBezTo>
                      <a:cubicBezTo>
                        <a:pt x="1178528" y="14954"/>
                        <a:pt x="1175480" y="9144"/>
                        <a:pt x="1172528" y="9144"/>
                      </a:cubicBezTo>
                      <a:cubicBezTo>
                        <a:pt x="1169575" y="9144"/>
                        <a:pt x="1166527" y="9335"/>
                        <a:pt x="1163574" y="9335"/>
                      </a:cubicBezTo>
                      <a:cubicBezTo>
                        <a:pt x="1160526" y="9335"/>
                        <a:pt x="1157573" y="2857"/>
                        <a:pt x="1154525" y="2857"/>
                      </a:cubicBezTo>
                      <a:cubicBezTo>
                        <a:pt x="1151477" y="2857"/>
                        <a:pt x="1148525" y="9430"/>
                        <a:pt x="1145477" y="9430"/>
                      </a:cubicBezTo>
                      <a:cubicBezTo>
                        <a:pt x="1142429" y="9430"/>
                        <a:pt x="1139476" y="12002"/>
                        <a:pt x="1136523" y="12002"/>
                      </a:cubicBezTo>
                      <a:cubicBezTo>
                        <a:pt x="1133570" y="12002"/>
                        <a:pt x="1130522" y="0"/>
                        <a:pt x="1127570" y="0"/>
                      </a:cubicBezTo>
                      <a:cubicBezTo>
                        <a:pt x="1124617" y="0"/>
                        <a:pt x="1121664" y="14478"/>
                        <a:pt x="1118711" y="14478"/>
                      </a:cubicBezTo>
                      <a:cubicBezTo>
                        <a:pt x="1115759" y="14478"/>
                        <a:pt x="1112711" y="6382"/>
                        <a:pt x="1109758" y="6477"/>
                      </a:cubicBezTo>
                      <a:cubicBezTo>
                        <a:pt x="1106805" y="6477"/>
                        <a:pt x="1103852" y="17050"/>
                        <a:pt x="1100900" y="17145"/>
                      </a:cubicBezTo>
                      <a:cubicBezTo>
                        <a:pt x="1097947" y="17145"/>
                        <a:pt x="1094899" y="13716"/>
                        <a:pt x="1091946" y="13716"/>
                      </a:cubicBezTo>
                      <a:cubicBezTo>
                        <a:pt x="1088993" y="13716"/>
                        <a:pt x="1085945" y="12383"/>
                        <a:pt x="1082993" y="12383"/>
                      </a:cubicBezTo>
                      <a:cubicBezTo>
                        <a:pt x="1080040" y="12383"/>
                        <a:pt x="1076992" y="5143"/>
                        <a:pt x="1074039" y="5143"/>
                      </a:cubicBezTo>
                      <a:cubicBezTo>
                        <a:pt x="1071086" y="5143"/>
                        <a:pt x="1068229" y="16574"/>
                        <a:pt x="1065181" y="16574"/>
                      </a:cubicBezTo>
                      <a:cubicBezTo>
                        <a:pt x="1062228" y="16574"/>
                        <a:pt x="1059085" y="4000"/>
                        <a:pt x="1056132" y="4096"/>
                      </a:cubicBezTo>
                      <a:cubicBezTo>
                        <a:pt x="1053179" y="4096"/>
                        <a:pt x="1050227" y="8572"/>
                        <a:pt x="1047274" y="8668"/>
                      </a:cubicBezTo>
                      <a:cubicBezTo>
                        <a:pt x="1044321" y="8668"/>
                        <a:pt x="1041273" y="4953"/>
                        <a:pt x="1038320" y="5048"/>
                      </a:cubicBezTo>
                      <a:cubicBezTo>
                        <a:pt x="1035368" y="5048"/>
                        <a:pt x="1032415" y="10668"/>
                        <a:pt x="1029462" y="10763"/>
                      </a:cubicBezTo>
                      <a:cubicBezTo>
                        <a:pt x="1026509" y="10763"/>
                        <a:pt x="1023366" y="4000"/>
                        <a:pt x="1020413" y="4096"/>
                      </a:cubicBezTo>
                      <a:cubicBezTo>
                        <a:pt x="1017461" y="4096"/>
                        <a:pt x="1014413" y="2572"/>
                        <a:pt x="1011460" y="2572"/>
                      </a:cubicBezTo>
                      <a:cubicBezTo>
                        <a:pt x="1008507" y="2572"/>
                        <a:pt x="1005459" y="2381"/>
                        <a:pt x="1002506" y="2381"/>
                      </a:cubicBezTo>
                      <a:cubicBezTo>
                        <a:pt x="999554" y="2381"/>
                        <a:pt x="996696" y="11430"/>
                        <a:pt x="993743" y="11525"/>
                      </a:cubicBezTo>
                      <a:cubicBezTo>
                        <a:pt x="990791" y="11525"/>
                        <a:pt x="987647" y="3620"/>
                        <a:pt x="984695" y="3715"/>
                      </a:cubicBezTo>
                      <a:cubicBezTo>
                        <a:pt x="981742" y="3715"/>
                        <a:pt x="978789" y="5905"/>
                        <a:pt x="975836" y="6001"/>
                      </a:cubicBezTo>
                      <a:cubicBezTo>
                        <a:pt x="972884" y="6001"/>
                        <a:pt x="970121" y="17431"/>
                        <a:pt x="967169" y="17431"/>
                      </a:cubicBezTo>
                      <a:cubicBezTo>
                        <a:pt x="964216" y="17431"/>
                        <a:pt x="961263" y="17907"/>
                        <a:pt x="958310" y="18002"/>
                      </a:cubicBezTo>
                      <a:cubicBezTo>
                        <a:pt x="955358" y="18002"/>
                        <a:pt x="952024" y="7049"/>
                        <a:pt x="949071" y="7049"/>
                      </a:cubicBezTo>
                      <a:cubicBezTo>
                        <a:pt x="946118" y="7049"/>
                        <a:pt x="943356" y="14478"/>
                        <a:pt x="940308" y="14573"/>
                      </a:cubicBezTo>
                      <a:cubicBezTo>
                        <a:pt x="937355" y="14573"/>
                        <a:pt x="934212" y="11240"/>
                        <a:pt x="931259" y="11335"/>
                      </a:cubicBezTo>
                      <a:cubicBezTo>
                        <a:pt x="928307" y="11335"/>
                        <a:pt x="925259" y="11335"/>
                        <a:pt x="922306" y="11525"/>
                      </a:cubicBezTo>
                      <a:cubicBezTo>
                        <a:pt x="919353" y="11621"/>
                        <a:pt x="916591" y="20003"/>
                        <a:pt x="913638" y="20193"/>
                      </a:cubicBezTo>
                      <a:cubicBezTo>
                        <a:pt x="910685" y="20288"/>
                        <a:pt x="907447" y="12478"/>
                        <a:pt x="904494" y="12573"/>
                      </a:cubicBezTo>
                      <a:cubicBezTo>
                        <a:pt x="901541" y="12668"/>
                        <a:pt x="898684" y="16669"/>
                        <a:pt x="895731" y="16764"/>
                      </a:cubicBezTo>
                      <a:cubicBezTo>
                        <a:pt x="892778" y="16859"/>
                        <a:pt x="889540" y="10477"/>
                        <a:pt x="886587" y="10573"/>
                      </a:cubicBezTo>
                      <a:cubicBezTo>
                        <a:pt x="883634" y="10668"/>
                        <a:pt x="880586" y="8763"/>
                        <a:pt x="877634" y="8858"/>
                      </a:cubicBezTo>
                      <a:cubicBezTo>
                        <a:pt x="874681" y="8954"/>
                        <a:pt x="872014" y="18097"/>
                        <a:pt x="869061" y="18193"/>
                      </a:cubicBezTo>
                      <a:cubicBezTo>
                        <a:pt x="866108" y="18288"/>
                        <a:pt x="862870" y="13430"/>
                        <a:pt x="859917" y="13526"/>
                      </a:cubicBezTo>
                      <a:cubicBezTo>
                        <a:pt x="856964" y="13621"/>
                        <a:pt x="854012" y="14288"/>
                        <a:pt x="851059" y="14383"/>
                      </a:cubicBezTo>
                      <a:cubicBezTo>
                        <a:pt x="848106" y="14478"/>
                        <a:pt x="845249" y="17431"/>
                        <a:pt x="842296" y="17526"/>
                      </a:cubicBezTo>
                      <a:cubicBezTo>
                        <a:pt x="839343" y="17621"/>
                        <a:pt x="835819" y="6668"/>
                        <a:pt x="832866" y="6763"/>
                      </a:cubicBezTo>
                      <a:cubicBezTo>
                        <a:pt x="829913" y="6953"/>
                        <a:pt x="827532" y="20003"/>
                        <a:pt x="824579" y="20193"/>
                      </a:cubicBezTo>
                      <a:cubicBezTo>
                        <a:pt x="821627" y="20383"/>
                        <a:pt x="818674" y="21336"/>
                        <a:pt x="815721" y="21527"/>
                      </a:cubicBezTo>
                      <a:cubicBezTo>
                        <a:pt x="812768" y="21717"/>
                        <a:pt x="809339" y="12859"/>
                        <a:pt x="806387" y="13049"/>
                      </a:cubicBezTo>
                      <a:cubicBezTo>
                        <a:pt x="803434" y="13240"/>
                        <a:pt x="801052" y="24765"/>
                        <a:pt x="798100" y="24956"/>
                      </a:cubicBezTo>
                      <a:cubicBezTo>
                        <a:pt x="795147" y="25146"/>
                        <a:pt x="792004" y="22193"/>
                        <a:pt x="789051" y="22289"/>
                      </a:cubicBezTo>
                      <a:cubicBezTo>
                        <a:pt x="786098" y="22479"/>
                        <a:pt x="783241" y="24289"/>
                        <a:pt x="780288" y="24479"/>
                      </a:cubicBezTo>
                      <a:cubicBezTo>
                        <a:pt x="777335" y="24670"/>
                        <a:pt x="774478" y="26099"/>
                        <a:pt x="771525" y="26289"/>
                      </a:cubicBezTo>
                      <a:cubicBezTo>
                        <a:pt x="768572" y="26480"/>
                        <a:pt x="765334" y="23051"/>
                        <a:pt x="762381" y="23241"/>
                      </a:cubicBezTo>
                      <a:cubicBezTo>
                        <a:pt x="759428" y="23432"/>
                        <a:pt x="756571" y="25146"/>
                        <a:pt x="753618" y="25337"/>
                      </a:cubicBezTo>
                      <a:cubicBezTo>
                        <a:pt x="750665" y="25527"/>
                        <a:pt x="747332" y="20383"/>
                        <a:pt x="744379" y="20574"/>
                      </a:cubicBezTo>
                      <a:cubicBezTo>
                        <a:pt x="741426" y="20765"/>
                        <a:pt x="739045" y="29432"/>
                        <a:pt x="736092" y="29623"/>
                      </a:cubicBezTo>
                      <a:cubicBezTo>
                        <a:pt x="733139" y="29813"/>
                        <a:pt x="729044" y="14097"/>
                        <a:pt x="726091" y="14288"/>
                      </a:cubicBezTo>
                      <a:cubicBezTo>
                        <a:pt x="723138" y="14478"/>
                        <a:pt x="720566" y="19812"/>
                        <a:pt x="717614" y="20098"/>
                      </a:cubicBezTo>
                      <a:cubicBezTo>
                        <a:pt x="714661" y="20288"/>
                        <a:pt x="711232" y="14859"/>
                        <a:pt x="708279" y="15049"/>
                      </a:cubicBezTo>
                      <a:cubicBezTo>
                        <a:pt x="705326" y="15240"/>
                        <a:pt x="703612" y="31909"/>
                        <a:pt x="700659" y="32099"/>
                      </a:cubicBezTo>
                      <a:cubicBezTo>
                        <a:pt x="697706" y="32290"/>
                        <a:pt x="694373" y="27908"/>
                        <a:pt x="691420" y="28194"/>
                      </a:cubicBezTo>
                      <a:cubicBezTo>
                        <a:pt x="688467" y="28480"/>
                        <a:pt x="684657" y="18955"/>
                        <a:pt x="681704" y="19241"/>
                      </a:cubicBezTo>
                      <a:cubicBezTo>
                        <a:pt x="678752" y="19526"/>
                        <a:pt x="675608" y="17621"/>
                        <a:pt x="672656" y="17907"/>
                      </a:cubicBezTo>
                      <a:cubicBezTo>
                        <a:pt x="669703" y="18193"/>
                        <a:pt x="667607" y="28289"/>
                        <a:pt x="664654" y="28575"/>
                      </a:cubicBezTo>
                      <a:cubicBezTo>
                        <a:pt x="661702" y="28861"/>
                        <a:pt x="659130" y="33433"/>
                        <a:pt x="656177" y="33719"/>
                      </a:cubicBezTo>
                      <a:cubicBezTo>
                        <a:pt x="653225" y="34004"/>
                        <a:pt x="649224" y="23717"/>
                        <a:pt x="646367" y="24003"/>
                      </a:cubicBezTo>
                      <a:cubicBezTo>
                        <a:pt x="643414" y="24289"/>
                        <a:pt x="640842" y="29051"/>
                        <a:pt x="637889" y="29337"/>
                      </a:cubicBezTo>
                      <a:cubicBezTo>
                        <a:pt x="634937" y="29623"/>
                        <a:pt x="632079" y="31433"/>
                        <a:pt x="629222" y="31718"/>
                      </a:cubicBezTo>
                      <a:cubicBezTo>
                        <a:pt x="626269" y="32004"/>
                        <a:pt x="622745" y="26670"/>
                        <a:pt x="619792" y="26956"/>
                      </a:cubicBezTo>
                      <a:cubicBezTo>
                        <a:pt x="616839" y="27241"/>
                        <a:pt x="613886" y="28003"/>
                        <a:pt x="610934" y="28289"/>
                      </a:cubicBezTo>
                      <a:cubicBezTo>
                        <a:pt x="607981" y="28575"/>
                        <a:pt x="605600" y="34195"/>
                        <a:pt x="602647" y="34576"/>
                      </a:cubicBezTo>
                      <a:cubicBezTo>
                        <a:pt x="599694" y="34862"/>
                        <a:pt x="597408" y="41148"/>
                        <a:pt x="594455" y="41529"/>
                      </a:cubicBezTo>
                      <a:cubicBezTo>
                        <a:pt x="591503" y="41910"/>
                        <a:pt x="587978" y="37148"/>
                        <a:pt x="585026" y="37529"/>
                      </a:cubicBezTo>
                      <a:cubicBezTo>
                        <a:pt x="582073" y="37909"/>
                        <a:pt x="579882" y="44482"/>
                        <a:pt x="576929" y="44863"/>
                      </a:cubicBezTo>
                      <a:cubicBezTo>
                        <a:pt x="573977" y="45244"/>
                        <a:pt x="570071" y="37624"/>
                        <a:pt x="567119" y="38005"/>
                      </a:cubicBezTo>
                      <a:cubicBezTo>
                        <a:pt x="564166" y="38386"/>
                        <a:pt x="560737" y="34671"/>
                        <a:pt x="557784" y="35052"/>
                      </a:cubicBezTo>
                      <a:cubicBezTo>
                        <a:pt x="554831" y="35433"/>
                        <a:pt x="551688" y="34100"/>
                        <a:pt x="548735" y="34481"/>
                      </a:cubicBezTo>
                      <a:cubicBezTo>
                        <a:pt x="545783" y="34862"/>
                        <a:pt x="543592" y="41529"/>
                        <a:pt x="540639" y="41910"/>
                      </a:cubicBezTo>
                      <a:cubicBezTo>
                        <a:pt x="537686" y="42291"/>
                        <a:pt x="535400" y="47625"/>
                        <a:pt x="532448" y="48006"/>
                      </a:cubicBezTo>
                      <a:cubicBezTo>
                        <a:pt x="529495" y="48387"/>
                        <a:pt x="526352" y="47625"/>
                        <a:pt x="523399" y="48006"/>
                      </a:cubicBezTo>
                      <a:cubicBezTo>
                        <a:pt x="520446" y="48387"/>
                        <a:pt x="517112" y="45911"/>
                        <a:pt x="514160" y="46292"/>
                      </a:cubicBezTo>
                      <a:cubicBezTo>
                        <a:pt x="511207" y="46768"/>
                        <a:pt x="508445" y="48482"/>
                        <a:pt x="505492" y="48959"/>
                      </a:cubicBezTo>
                      <a:cubicBezTo>
                        <a:pt x="502539" y="49435"/>
                        <a:pt x="498729" y="44196"/>
                        <a:pt x="495776" y="44672"/>
                      </a:cubicBezTo>
                      <a:cubicBezTo>
                        <a:pt x="492824" y="45149"/>
                        <a:pt x="490919" y="52102"/>
                        <a:pt x="487966" y="52483"/>
                      </a:cubicBezTo>
                      <a:cubicBezTo>
                        <a:pt x="485013" y="52959"/>
                        <a:pt x="480060" y="40862"/>
                        <a:pt x="477107" y="41339"/>
                      </a:cubicBezTo>
                      <a:cubicBezTo>
                        <a:pt x="474155" y="41815"/>
                        <a:pt x="471964" y="46958"/>
                        <a:pt x="469011" y="47434"/>
                      </a:cubicBezTo>
                      <a:cubicBezTo>
                        <a:pt x="466058" y="47911"/>
                        <a:pt x="464534" y="56674"/>
                        <a:pt x="461582" y="57150"/>
                      </a:cubicBezTo>
                      <a:cubicBezTo>
                        <a:pt x="458629" y="57626"/>
                        <a:pt x="456533" y="62579"/>
                        <a:pt x="453581" y="63056"/>
                      </a:cubicBezTo>
                      <a:cubicBezTo>
                        <a:pt x="450628" y="63532"/>
                        <a:pt x="447485" y="62865"/>
                        <a:pt x="444627" y="63437"/>
                      </a:cubicBezTo>
                      <a:cubicBezTo>
                        <a:pt x="441674" y="64008"/>
                        <a:pt x="435769" y="48387"/>
                        <a:pt x="432911" y="48959"/>
                      </a:cubicBezTo>
                      <a:cubicBezTo>
                        <a:pt x="429959" y="49530"/>
                        <a:pt x="428339" y="57055"/>
                        <a:pt x="425482" y="57626"/>
                      </a:cubicBezTo>
                      <a:cubicBezTo>
                        <a:pt x="422529" y="58198"/>
                        <a:pt x="421100" y="66199"/>
                        <a:pt x="418148" y="66770"/>
                      </a:cubicBezTo>
                      <a:cubicBezTo>
                        <a:pt x="415195" y="67342"/>
                        <a:pt x="411194" y="62198"/>
                        <a:pt x="408242" y="62770"/>
                      </a:cubicBezTo>
                      <a:cubicBezTo>
                        <a:pt x="405289" y="63341"/>
                        <a:pt x="403193" y="67723"/>
                        <a:pt x="400336" y="68390"/>
                      </a:cubicBezTo>
                      <a:cubicBezTo>
                        <a:pt x="397383" y="68961"/>
                        <a:pt x="394430" y="69056"/>
                        <a:pt x="391478" y="69723"/>
                      </a:cubicBezTo>
                      <a:cubicBezTo>
                        <a:pt x="388525" y="70390"/>
                        <a:pt x="384334" y="64865"/>
                        <a:pt x="381381" y="65532"/>
                      </a:cubicBezTo>
                      <a:cubicBezTo>
                        <a:pt x="378428" y="66199"/>
                        <a:pt x="377476" y="75343"/>
                        <a:pt x="374618" y="75914"/>
                      </a:cubicBezTo>
                      <a:cubicBezTo>
                        <a:pt x="371665" y="76581"/>
                        <a:pt x="366903" y="69056"/>
                        <a:pt x="364046" y="69723"/>
                      </a:cubicBezTo>
                      <a:cubicBezTo>
                        <a:pt x="361093" y="70390"/>
                        <a:pt x="358426" y="71914"/>
                        <a:pt x="355568" y="72676"/>
                      </a:cubicBezTo>
                      <a:cubicBezTo>
                        <a:pt x="352711" y="73343"/>
                        <a:pt x="350615" y="77629"/>
                        <a:pt x="347758" y="78391"/>
                      </a:cubicBezTo>
                      <a:cubicBezTo>
                        <a:pt x="344900" y="79153"/>
                        <a:pt x="339947" y="71914"/>
                        <a:pt x="337090" y="72676"/>
                      </a:cubicBezTo>
                      <a:cubicBezTo>
                        <a:pt x="334232" y="73438"/>
                        <a:pt x="331946" y="76581"/>
                        <a:pt x="329089" y="77248"/>
                      </a:cubicBezTo>
                      <a:cubicBezTo>
                        <a:pt x="326231" y="78010"/>
                        <a:pt x="323564" y="79724"/>
                        <a:pt x="320707" y="80486"/>
                      </a:cubicBezTo>
                      <a:cubicBezTo>
                        <a:pt x="317849" y="81248"/>
                        <a:pt x="316421" y="87154"/>
                        <a:pt x="313563" y="88011"/>
                      </a:cubicBezTo>
                      <a:cubicBezTo>
                        <a:pt x="310706" y="88868"/>
                        <a:pt x="305848" y="82772"/>
                        <a:pt x="302990" y="83630"/>
                      </a:cubicBezTo>
                      <a:cubicBezTo>
                        <a:pt x="300133" y="84487"/>
                        <a:pt x="300990" y="97726"/>
                        <a:pt x="298228" y="98584"/>
                      </a:cubicBezTo>
                      <a:cubicBezTo>
                        <a:pt x="295370" y="99441"/>
                        <a:pt x="287560" y="84201"/>
                        <a:pt x="284798" y="85058"/>
                      </a:cubicBezTo>
                      <a:cubicBezTo>
                        <a:pt x="281940" y="85916"/>
                        <a:pt x="282702" y="98012"/>
                        <a:pt x="279845" y="98965"/>
                      </a:cubicBezTo>
                      <a:cubicBezTo>
                        <a:pt x="276987" y="99917"/>
                        <a:pt x="270986" y="91154"/>
                        <a:pt x="268224" y="92107"/>
                      </a:cubicBezTo>
                      <a:cubicBezTo>
                        <a:pt x="265367" y="93059"/>
                        <a:pt x="267176" y="107442"/>
                        <a:pt x="264414" y="108395"/>
                      </a:cubicBezTo>
                      <a:cubicBezTo>
                        <a:pt x="261557" y="109347"/>
                        <a:pt x="254318" y="97726"/>
                        <a:pt x="251651" y="98774"/>
                      </a:cubicBezTo>
                      <a:cubicBezTo>
                        <a:pt x="248888" y="99822"/>
                        <a:pt x="250793" y="113633"/>
                        <a:pt x="248031" y="114681"/>
                      </a:cubicBezTo>
                      <a:cubicBezTo>
                        <a:pt x="245269" y="115729"/>
                        <a:pt x="237173" y="102775"/>
                        <a:pt x="234410" y="103823"/>
                      </a:cubicBezTo>
                      <a:cubicBezTo>
                        <a:pt x="231648" y="104870"/>
                        <a:pt x="230695" y="110871"/>
                        <a:pt x="228029" y="111919"/>
                      </a:cubicBezTo>
                      <a:cubicBezTo>
                        <a:pt x="225266" y="113062"/>
                        <a:pt x="221456" y="111633"/>
                        <a:pt x="218789" y="112776"/>
                      </a:cubicBezTo>
                      <a:cubicBezTo>
                        <a:pt x="216027" y="113919"/>
                        <a:pt x="212027" y="112300"/>
                        <a:pt x="209360" y="113443"/>
                      </a:cubicBezTo>
                      <a:cubicBezTo>
                        <a:pt x="206597" y="114586"/>
                        <a:pt x="208788" y="127064"/>
                        <a:pt x="206121" y="128302"/>
                      </a:cubicBezTo>
                      <a:cubicBezTo>
                        <a:pt x="203359" y="129540"/>
                        <a:pt x="197834" y="124397"/>
                        <a:pt x="195167" y="125635"/>
                      </a:cubicBezTo>
                      <a:cubicBezTo>
                        <a:pt x="192500" y="126873"/>
                        <a:pt x="191072" y="130969"/>
                        <a:pt x="188500" y="132302"/>
                      </a:cubicBezTo>
                      <a:cubicBezTo>
                        <a:pt x="185833" y="133636"/>
                        <a:pt x="186023" y="140589"/>
                        <a:pt x="183452" y="141923"/>
                      </a:cubicBezTo>
                      <a:cubicBezTo>
                        <a:pt x="180785" y="143256"/>
                        <a:pt x="172403" y="133445"/>
                        <a:pt x="169831" y="134874"/>
                      </a:cubicBezTo>
                      <a:cubicBezTo>
                        <a:pt x="167164" y="136303"/>
                        <a:pt x="163163" y="135350"/>
                        <a:pt x="160592" y="136779"/>
                      </a:cubicBezTo>
                      <a:cubicBezTo>
                        <a:pt x="158020" y="138208"/>
                        <a:pt x="156591" y="142018"/>
                        <a:pt x="154019" y="143447"/>
                      </a:cubicBezTo>
                      <a:cubicBezTo>
                        <a:pt x="151448" y="144971"/>
                        <a:pt x="148495" y="146114"/>
                        <a:pt x="146018" y="147638"/>
                      </a:cubicBezTo>
                      <a:cubicBezTo>
                        <a:pt x="143447" y="149161"/>
                        <a:pt x="147352" y="161163"/>
                        <a:pt x="144875" y="162782"/>
                      </a:cubicBezTo>
                      <a:cubicBezTo>
                        <a:pt x="142304" y="164402"/>
                        <a:pt x="141351" y="168021"/>
                        <a:pt x="138970" y="169640"/>
                      </a:cubicBezTo>
                      <a:cubicBezTo>
                        <a:pt x="136493" y="171260"/>
                        <a:pt x="128683" y="164973"/>
                        <a:pt x="126302" y="166688"/>
                      </a:cubicBezTo>
                      <a:cubicBezTo>
                        <a:pt x="123825" y="168402"/>
                        <a:pt x="119539" y="167545"/>
                        <a:pt x="117158" y="169259"/>
                      </a:cubicBezTo>
                      <a:cubicBezTo>
                        <a:pt x="114776" y="171069"/>
                        <a:pt x="117062" y="179070"/>
                        <a:pt x="114776" y="180785"/>
                      </a:cubicBezTo>
                      <a:cubicBezTo>
                        <a:pt x="112395" y="182594"/>
                        <a:pt x="110681" y="185071"/>
                        <a:pt x="108395" y="186881"/>
                      </a:cubicBezTo>
                      <a:cubicBezTo>
                        <a:pt x="106109" y="188786"/>
                        <a:pt x="104204" y="190881"/>
                        <a:pt x="102013" y="192786"/>
                      </a:cubicBezTo>
                      <a:cubicBezTo>
                        <a:pt x="99727" y="194786"/>
                        <a:pt x="96488" y="195358"/>
                        <a:pt x="94393" y="197358"/>
                      </a:cubicBezTo>
                      <a:cubicBezTo>
                        <a:pt x="92202" y="199358"/>
                        <a:pt x="87059" y="198215"/>
                        <a:pt x="84963" y="200311"/>
                      </a:cubicBezTo>
                      <a:cubicBezTo>
                        <a:pt x="82867" y="202406"/>
                        <a:pt x="77819" y="201835"/>
                        <a:pt x="75819" y="203930"/>
                      </a:cubicBezTo>
                      <a:cubicBezTo>
                        <a:pt x="73723" y="206121"/>
                        <a:pt x="81248" y="216980"/>
                        <a:pt x="79248" y="219170"/>
                      </a:cubicBezTo>
                      <a:cubicBezTo>
                        <a:pt x="77248" y="221361"/>
                        <a:pt x="69914" y="218789"/>
                        <a:pt x="68009" y="221075"/>
                      </a:cubicBezTo>
                      <a:cubicBezTo>
                        <a:pt x="66104" y="223361"/>
                        <a:pt x="61532" y="223552"/>
                        <a:pt x="59722" y="225933"/>
                      </a:cubicBezTo>
                      <a:cubicBezTo>
                        <a:pt x="57912" y="228314"/>
                        <a:pt x="58579" y="232601"/>
                        <a:pt x="56864" y="234886"/>
                      </a:cubicBezTo>
                      <a:cubicBezTo>
                        <a:pt x="55150" y="237268"/>
                        <a:pt x="57722" y="242602"/>
                        <a:pt x="56102" y="245078"/>
                      </a:cubicBezTo>
                      <a:cubicBezTo>
                        <a:pt x="54483" y="247555"/>
                        <a:pt x="54102" y="250603"/>
                        <a:pt x="52578" y="253175"/>
                      </a:cubicBezTo>
                      <a:cubicBezTo>
                        <a:pt x="51054" y="255746"/>
                        <a:pt x="40767" y="253079"/>
                        <a:pt x="39338" y="255556"/>
                      </a:cubicBezTo>
                      <a:cubicBezTo>
                        <a:pt x="37909" y="258128"/>
                        <a:pt x="40196" y="262890"/>
                        <a:pt x="38862" y="265462"/>
                      </a:cubicBezTo>
                      <a:cubicBezTo>
                        <a:pt x="37529" y="268129"/>
                        <a:pt x="43053" y="273939"/>
                        <a:pt x="41815" y="276606"/>
                      </a:cubicBezTo>
                      <a:cubicBezTo>
                        <a:pt x="40577" y="279273"/>
                        <a:pt x="31337" y="278225"/>
                        <a:pt x="30194" y="280988"/>
                      </a:cubicBezTo>
                      <a:cubicBezTo>
                        <a:pt x="29051" y="283750"/>
                        <a:pt x="22098" y="284226"/>
                        <a:pt x="21050" y="286988"/>
                      </a:cubicBezTo>
                      <a:cubicBezTo>
                        <a:pt x="20003" y="289751"/>
                        <a:pt x="23717" y="294418"/>
                        <a:pt x="22765" y="297180"/>
                      </a:cubicBezTo>
                      <a:cubicBezTo>
                        <a:pt x="21812" y="299942"/>
                        <a:pt x="27527" y="304895"/>
                        <a:pt x="26670" y="307753"/>
                      </a:cubicBezTo>
                      <a:cubicBezTo>
                        <a:pt x="25813" y="310610"/>
                        <a:pt x="25241" y="313277"/>
                        <a:pt x="24479" y="316135"/>
                      </a:cubicBezTo>
                      <a:cubicBezTo>
                        <a:pt x="23717" y="318992"/>
                        <a:pt x="26861" y="322612"/>
                        <a:pt x="26194" y="325469"/>
                      </a:cubicBezTo>
                      <a:cubicBezTo>
                        <a:pt x="25527" y="328327"/>
                        <a:pt x="13049" y="328517"/>
                        <a:pt x="12383" y="331375"/>
                      </a:cubicBezTo>
                      <a:cubicBezTo>
                        <a:pt x="11811" y="334232"/>
                        <a:pt x="7906" y="336709"/>
                        <a:pt x="7429" y="339566"/>
                      </a:cubicBezTo>
                      <a:cubicBezTo>
                        <a:pt x="6953" y="342424"/>
                        <a:pt x="7144" y="345662"/>
                        <a:pt x="6763" y="348615"/>
                      </a:cubicBezTo>
                      <a:cubicBezTo>
                        <a:pt x="6287" y="351568"/>
                        <a:pt x="16764" y="355949"/>
                        <a:pt x="16478" y="358902"/>
                      </a:cubicBezTo>
                      <a:cubicBezTo>
                        <a:pt x="16097" y="361855"/>
                        <a:pt x="12573" y="364331"/>
                        <a:pt x="12287" y="367284"/>
                      </a:cubicBezTo>
                      <a:cubicBezTo>
                        <a:pt x="12002" y="370237"/>
                        <a:pt x="8858" y="372904"/>
                        <a:pt x="8573" y="375857"/>
                      </a:cubicBezTo>
                      <a:cubicBezTo>
                        <a:pt x="8382" y="378809"/>
                        <a:pt x="14002" y="382048"/>
                        <a:pt x="13907" y="385001"/>
                      </a:cubicBezTo>
                      <a:cubicBezTo>
                        <a:pt x="13716" y="387953"/>
                        <a:pt x="11525" y="390716"/>
                        <a:pt x="11430" y="393668"/>
                      </a:cubicBezTo>
                      <a:cubicBezTo>
                        <a:pt x="11335" y="396621"/>
                        <a:pt x="190" y="399288"/>
                        <a:pt x="95" y="402336"/>
                      </a:cubicBezTo>
                      <a:cubicBezTo>
                        <a:pt x="95" y="405289"/>
                        <a:pt x="17526" y="408337"/>
                        <a:pt x="17526" y="411290"/>
                      </a:cubicBezTo>
                      <a:cubicBezTo>
                        <a:pt x="17526" y="414242"/>
                        <a:pt x="0" y="417386"/>
                        <a:pt x="0" y="420338"/>
                      </a:cubicBezTo>
                      <a:cubicBezTo>
                        <a:pt x="0" y="423291"/>
                        <a:pt x="14288" y="425958"/>
                        <a:pt x="14383" y="428911"/>
                      </a:cubicBezTo>
                      <a:cubicBezTo>
                        <a:pt x="14478" y="431864"/>
                        <a:pt x="9144" y="435007"/>
                        <a:pt x="9335" y="437960"/>
                      </a:cubicBezTo>
                      <a:cubicBezTo>
                        <a:pt x="9525" y="440912"/>
                        <a:pt x="12573" y="443675"/>
                        <a:pt x="12859" y="446627"/>
                      </a:cubicBezTo>
                      <a:cubicBezTo>
                        <a:pt x="13049" y="449580"/>
                        <a:pt x="16383" y="452152"/>
                        <a:pt x="16669" y="455105"/>
                      </a:cubicBezTo>
                      <a:cubicBezTo>
                        <a:pt x="16955" y="458057"/>
                        <a:pt x="4763" y="462439"/>
                        <a:pt x="5048" y="465296"/>
                      </a:cubicBezTo>
                      <a:cubicBezTo>
                        <a:pt x="5429" y="468249"/>
                        <a:pt x="7334" y="471107"/>
                        <a:pt x="7715" y="474059"/>
                      </a:cubicBezTo>
                      <a:cubicBezTo>
                        <a:pt x="8191" y="477012"/>
                        <a:pt x="16383" y="478631"/>
                        <a:pt x="16955" y="481584"/>
                      </a:cubicBezTo>
                      <a:cubicBezTo>
                        <a:pt x="17431" y="484537"/>
                        <a:pt x="17336" y="487490"/>
                        <a:pt x="17907" y="490347"/>
                      </a:cubicBezTo>
                      <a:cubicBezTo>
                        <a:pt x="18479" y="493205"/>
                        <a:pt x="25718" y="494538"/>
                        <a:pt x="26384" y="497396"/>
                      </a:cubicBezTo>
                      <a:cubicBezTo>
                        <a:pt x="27051" y="500253"/>
                        <a:pt x="26765" y="503111"/>
                        <a:pt x="27527" y="505968"/>
                      </a:cubicBezTo>
                      <a:cubicBezTo>
                        <a:pt x="28289" y="508826"/>
                        <a:pt x="16669" y="515303"/>
                        <a:pt x="17526" y="518160"/>
                      </a:cubicBezTo>
                      <a:cubicBezTo>
                        <a:pt x="18383" y="521017"/>
                        <a:pt x="23717" y="522446"/>
                        <a:pt x="24765" y="525209"/>
                      </a:cubicBezTo>
                      <a:cubicBezTo>
                        <a:pt x="25718" y="527971"/>
                        <a:pt x="22289" y="532543"/>
                        <a:pt x="23432" y="535305"/>
                      </a:cubicBezTo>
                      <a:cubicBezTo>
                        <a:pt x="24479" y="538067"/>
                        <a:pt x="22193" y="542449"/>
                        <a:pt x="23432" y="545211"/>
                      </a:cubicBezTo>
                      <a:cubicBezTo>
                        <a:pt x="24575" y="547878"/>
                        <a:pt x="34004" y="547116"/>
                        <a:pt x="35243" y="549783"/>
                      </a:cubicBezTo>
                      <a:cubicBezTo>
                        <a:pt x="36481" y="552450"/>
                        <a:pt x="32004" y="558165"/>
                        <a:pt x="33433" y="560737"/>
                      </a:cubicBezTo>
                      <a:cubicBezTo>
                        <a:pt x="34766" y="563309"/>
                        <a:pt x="46673" y="560261"/>
                        <a:pt x="48101" y="562832"/>
                      </a:cubicBezTo>
                      <a:cubicBezTo>
                        <a:pt x="49530" y="565404"/>
                        <a:pt x="47244" y="570071"/>
                        <a:pt x="48768" y="572643"/>
                      </a:cubicBezTo>
                      <a:cubicBezTo>
                        <a:pt x="50292" y="575120"/>
                        <a:pt x="44006" y="582930"/>
                        <a:pt x="45625" y="585407"/>
                      </a:cubicBezTo>
                      <a:cubicBezTo>
                        <a:pt x="47244" y="587883"/>
                        <a:pt x="53816" y="587216"/>
                        <a:pt x="55531" y="589598"/>
                      </a:cubicBezTo>
                      <a:cubicBezTo>
                        <a:pt x="57245" y="591979"/>
                        <a:pt x="67818" y="587597"/>
                        <a:pt x="69628" y="589979"/>
                      </a:cubicBezTo>
                      <a:cubicBezTo>
                        <a:pt x="71438" y="592265"/>
                        <a:pt x="65723" y="600647"/>
                        <a:pt x="67628" y="602932"/>
                      </a:cubicBezTo>
                      <a:cubicBezTo>
                        <a:pt x="69533" y="605219"/>
                        <a:pt x="68199" y="610457"/>
                        <a:pt x="70199" y="612648"/>
                      </a:cubicBezTo>
                      <a:cubicBezTo>
                        <a:pt x="72200" y="614839"/>
                        <a:pt x="80391" y="611315"/>
                        <a:pt x="82487" y="613410"/>
                      </a:cubicBezTo>
                      <a:cubicBezTo>
                        <a:pt x="84487" y="615505"/>
                        <a:pt x="80582" y="623697"/>
                        <a:pt x="82772" y="625793"/>
                      </a:cubicBezTo>
                      <a:cubicBezTo>
                        <a:pt x="84868" y="627793"/>
                        <a:pt x="89249" y="627698"/>
                        <a:pt x="91440" y="629698"/>
                      </a:cubicBezTo>
                      <a:cubicBezTo>
                        <a:pt x="93631" y="631698"/>
                        <a:pt x="92964" y="637127"/>
                        <a:pt x="95250" y="639032"/>
                      </a:cubicBezTo>
                      <a:cubicBezTo>
                        <a:pt x="97441" y="640937"/>
                        <a:pt x="100965" y="641699"/>
                        <a:pt x="103251" y="643604"/>
                      </a:cubicBezTo>
                      <a:cubicBezTo>
                        <a:pt x="105537" y="645414"/>
                        <a:pt x="117062" y="635603"/>
                        <a:pt x="119444" y="637413"/>
                      </a:cubicBezTo>
                      <a:cubicBezTo>
                        <a:pt x="121730" y="639223"/>
                        <a:pt x="123825" y="641032"/>
                        <a:pt x="126206" y="642747"/>
                      </a:cubicBezTo>
                      <a:cubicBezTo>
                        <a:pt x="128588" y="644462"/>
                        <a:pt x="124492" y="655130"/>
                        <a:pt x="126968" y="656844"/>
                      </a:cubicBezTo>
                      <a:cubicBezTo>
                        <a:pt x="129350" y="658559"/>
                        <a:pt x="133350" y="657987"/>
                        <a:pt x="135827" y="659606"/>
                      </a:cubicBezTo>
                      <a:cubicBezTo>
                        <a:pt x="138303" y="661226"/>
                        <a:pt x="136874" y="668941"/>
                        <a:pt x="139446" y="670560"/>
                      </a:cubicBezTo>
                      <a:cubicBezTo>
                        <a:pt x="141923" y="672084"/>
                        <a:pt x="145828" y="671608"/>
                        <a:pt x="148400" y="673132"/>
                      </a:cubicBezTo>
                      <a:cubicBezTo>
                        <a:pt x="150876" y="674656"/>
                        <a:pt x="152114" y="678752"/>
                        <a:pt x="154686" y="680276"/>
                      </a:cubicBezTo>
                      <a:cubicBezTo>
                        <a:pt x="157258" y="681704"/>
                        <a:pt x="167164" y="670084"/>
                        <a:pt x="169831" y="671513"/>
                      </a:cubicBezTo>
                      <a:cubicBezTo>
                        <a:pt x="172403" y="672941"/>
                        <a:pt x="171069" y="681514"/>
                        <a:pt x="173736" y="682847"/>
                      </a:cubicBezTo>
                      <a:cubicBezTo>
                        <a:pt x="176308" y="684181"/>
                        <a:pt x="179261" y="685038"/>
                        <a:pt x="181928" y="686467"/>
                      </a:cubicBezTo>
                      <a:cubicBezTo>
                        <a:pt x="184595" y="687800"/>
                        <a:pt x="185357" y="692944"/>
                        <a:pt x="188024" y="694277"/>
                      </a:cubicBezTo>
                      <a:cubicBezTo>
                        <a:pt x="190691" y="695516"/>
                        <a:pt x="193072" y="697706"/>
                        <a:pt x="195739" y="698945"/>
                      </a:cubicBezTo>
                      <a:cubicBezTo>
                        <a:pt x="198406" y="700183"/>
                        <a:pt x="206312" y="689896"/>
                        <a:pt x="209074" y="691134"/>
                      </a:cubicBezTo>
                      <a:cubicBezTo>
                        <a:pt x="211741" y="692372"/>
                        <a:pt x="208121" y="707993"/>
                        <a:pt x="210883" y="709136"/>
                      </a:cubicBezTo>
                      <a:cubicBezTo>
                        <a:pt x="213551" y="710279"/>
                        <a:pt x="220123" y="702564"/>
                        <a:pt x="222885" y="703707"/>
                      </a:cubicBezTo>
                      <a:cubicBezTo>
                        <a:pt x="225552" y="704850"/>
                        <a:pt x="229933" y="701897"/>
                        <a:pt x="232696" y="702945"/>
                      </a:cubicBezTo>
                      <a:cubicBezTo>
                        <a:pt x="235458" y="703993"/>
                        <a:pt x="235077" y="712946"/>
                        <a:pt x="237935" y="713994"/>
                      </a:cubicBezTo>
                      <a:cubicBezTo>
                        <a:pt x="240697" y="715042"/>
                        <a:pt x="246031" y="709136"/>
                        <a:pt x="248888" y="710184"/>
                      </a:cubicBezTo>
                      <a:cubicBezTo>
                        <a:pt x="251651" y="711232"/>
                        <a:pt x="252032" y="718852"/>
                        <a:pt x="254794" y="719900"/>
                      </a:cubicBezTo>
                      <a:cubicBezTo>
                        <a:pt x="257556" y="720852"/>
                        <a:pt x="262890" y="714566"/>
                        <a:pt x="265748" y="715613"/>
                      </a:cubicBezTo>
                      <a:cubicBezTo>
                        <a:pt x="268510" y="716566"/>
                        <a:pt x="270796" y="719042"/>
                        <a:pt x="273653" y="719900"/>
                      </a:cubicBezTo>
                      <a:cubicBezTo>
                        <a:pt x="276416" y="720852"/>
                        <a:pt x="280797" y="716947"/>
                        <a:pt x="283655" y="717804"/>
                      </a:cubicBezTo>
                      <a:cubicBezTo>
                        <a:pt x="286417" y="718661"/>
                        <a:pt x="287465" y="725234"/>
                        <a:pt x="290322" y="726186"/>
                      </a:cubicBezTo>
                      <a:cubicBezTo>
                        <a:pt x="293084" y="727043"/>
                        <a:pt x="296037" y="727710"/>
                        <a:pt x="298895" y="728567"/>
                      </a:cubicBezTo>
                      <a:cubicBezTo>
                        <a:pt x="301657" y="729425"/>
                        <a:pt x="303943" y="732092"/>
                        <a:pt x="306800" y="732949"/>
                      </a:cubicBezTo>
                      <a:cubicBezTo>
                        <a:pt x="309563" y="733806"/>
                        <a:pt x="312134" y="735521"/>
                        <a:pt x="314992" y="736378"/>
                      </a:cubicBezTo>
                      <a:cubicBezTo>
                        <a:pt x="317849" y="737140"/>
                        <a:pt x="319278" y="743045"/>
                        <a:pt x="322136" y="743807"/>
                      </a:cubicBezTo>
                      <a:cubicBezTo>
                        <a:pt x="324993" y="744569"/>
                        <a:pt x="330803" y="734282"/>
                        <a:pt x="333661" y="735044"/>
                      </a:cubicBezTo>
                      <a:cubicBezTo>
                        <a:pt x="336518" y="735806"/>
                        <a:pt x="335661" y="750761"/>
                        <a:pt x="338519" y="751523"/>
                      </a:cubicBezTo>
                      <a:cubicBezTo>
                        <a:pt x="341376" y="752285"/>
                        <a:pt x="348425" y="736378"/>
                        <a:pt x="351282" y="737045"/>
                      </a:cubicBezTo>
                      <a:cubicBezTo>
                        <a:pt x="354139" y="737711"/>
                        <a:pt x="354997" y="746474"/>
                        <a:pt x="357854" y="747236"/>
                      </a:cubicBezTo>
                      <a:cubicBezTo>
                        <a:pt x="360712" y="747903"/>
                        <a:pt x="362617" y="752570"/>
                        <a:pt x="365570" y="753237"/>
                      </a:cubicBezTo>
                      <a:cubicBezTo>
                        <a:pt x="368427" y="753904"/>
                        <a:pt x="372904" y="747808"/>
                        <a:pt x="375761" y="748475"/>
                      </a:cubicBezTo>
                      <a:cubicBezTo>
                        <a:pt x="378619" y="749141"/>
                        <a:pt x="380810" y="752761"/>
                        <a:pt x="383667" y="753428"/>
                      </a:cubicBezTo>
                      <a:cubicBezTo>
                        <a:pt x="386525" y="754094"/>
                        <a:pt x="389763" y="753142"/>
                        <a:pt x="392621" y="753809"/>
                      </a:cubicBezTo>
                      <a:cubicBezTo>
                        <a:pt x="395478" y="754380"/>
                        <a:pt x="397955" y="756952"/>
                        <a:pt x="400907" y="757523"/>
                      </a:cubicBezTo>
                      <a:cubicBezTo>
                        <a:pt x="403765" y="758095"/>
                        <a:pt x="407861" y="752761"/>
                        <a:pt x="410813" y="753332"/>
                      </a:cubicBezTo>
                      <a:cubicBezTo>
                        <a:pt x="413671" y="753904"/>
                        <a:pt x="416052" y="757047"/>
                        <a:pt x="419005" y="757619"/>
                      </a:cubicBezTo>
                      <a:cubicBezTo>
                        <a:pt x="421862" y="758190"/>
                        <a:pt x="424053" y="762381"/>
                        <a:pt x="427006" y="762953"/>
                      </a:cubicBezTo>
                      <a:cubicBezTo>
                        <a:pt x="429863" y="763524"/>
                        <a:pt x="431483" y="771144"/>
                        <a:pt x="434340" y="771716"/>
                      </a:cubicBezTo>
                      <a:cubicBezTo>
                        <a:pt x="437198" y="772287"/>
                        <a:pt x="440912" y="768668"/>
                        <a:pt x="443865" y="769144"/>
                      </a:cubicBezTo>
                      <a:cubicBezTo>
                        <a:pt x="446723" y="769715"/>
                        <a:pt x="451199" y="761429"/>
                        <a:pt x="454152" y="761905"/>
                      </a:cubicBezTo>
                      <a:cubicBezTo>
                        <a:pt x="457010" y="762381"/>
                        <a:pt x="458819" y="769620"/>
                        <a:pt x="461677" y="770192"/>
                      </a:cubicBezTo>
                      <a:cubicBezTo>
                        <a:pt x="464534" y="770668"/>
                        <a:pt x="467582" y="770858"/>
                        <a:pt x="470440" y="771335"/>
                      </a:cubicBezTo>
                      <a:cubicBezTo>
                        <a:pt x="473297" y="771811"/>
                        <a:pt x="475012" y="780193"/>
                        <a:pt x="477964" y="780669"/>
                      </a:cubicBezTo>
                      <a:cubicBezTo>
                        <a:pt x="480822" y="781145"/>
                        <a:pt x="485870" y="768763"/>
                        <a:pt x="488823" y="769239"/>
                      </a:cubicBezTo>
                      <a:cubicBezTo>
                        <a:pt x="491776" y="769715"/>
                        <a:pt x="494252" y="772478"/>
                        <a:pt x="497205" y="772954"/>
                      </a:cubicBezTo>
                      <a:cubicBezTo>
                        <a:pt x="500158" y="773430"/>
                        <a:pt x="502920" y="774382"/>
                        <a:pt x="505873" y="774859"/>
                      </a:cubicBezTo>
                      <a:cubicBezTo>
                        <a:pt x="508826" y="775335"/>
                        <a:pt x="512826" y="768096"/>
                        <a:pt x="515779" y="768477"/>
                      </a:cubicBezTo>
                      <a:cubicBezTo>
                        <a:pt x="518732" y="768858"/>
                        <a:pt x="521399" y="770763"/>
                        <a:pt x="524351" y="771144"/>
                      </a:cubicBezTo>
                      <a:cubicBezTo>
                        <a:pt x="527304" y="771525"/>
                        <a:pt x="528447" y="784670"/>
                        <a:pt x="531400" y="785051"/>
                      </a:cubicBezTo>
                      <a:cubicBezTo>
                        <a:pt x="534353" y="785432"/>
                        <a:pt x="537401" y="785241"/>
                        <a:pt x="540353" y="785622"/>
                      </a:cubicBezTo>
                      <a:cubicBezTo>
                        <a:pt x="543306" y="786003"/>
                        <a:pt x="547592" y="776097"/>
                        <a:pt x="550545" y="776478"/>
                      </a:cubicBezTo>
                      <a:cubicBezTo>
                        <a:pt x="553498" y="776859"/>
                        <a:pt x="554736" y="790004"/>
                        <a:pt x="557689" y="790385"/>
                      </a:cubicBezTo>
                      <a:cubicBezTo>
                        <a:pt x="560642" y="790766"/>
                        <a:pt x="563404" y="792575"/>
                        <a:pt x="566357" y="792956"/>
                      </a:cubicBezTo>
                      <a:cubicBezTo>
                        <a:pt x="569309" y="793337"/>
                        <a:pt x="572834" y="788956"/>
                        <a:pt x="575786" y="789242"/>
                      </a:cubicBezTo>
                      <a:cubicBezTo>
                        <a:pt x="578739" y="789623"/>
                        <a:pt x="582740" y="780955"/>
                        <a:pt x="585692" y="781241"/>
                      </a:cubicBezTo>
                      <a:cubicBezTo>
                        <a:pt x="588645" y="781622"/>
                        <a:pt x="590645" y="789718"/>
                        <a:pt x="593598" y="790004"/>
                      </a:cubicBezTo>
                      <a:cubicBezTo>
                        <a:pt x="596551" y="790289"/>
                        <a:pt x="599123" y="794385"/>
                        <a:pt x="602075" y="794671"/>
                      </a:cubicBezTo>
                      <a:cubicBezTo>
                        <a:pt x="605028" y="794957"/>
                        <a:pt x="608838" y="787527"/>
                        <a:pt x="611791" y="787813"/>
                      </a:cubicBezTo>
                      <a:cubicBezTo>
                        <a:pt x="614744" y="788099"/>
                        <a:pt x="617792" y="787432"/>
                        <a:pt x="620744" y="787718"/>
                      </a:cubicBezTo>
                      <a:cubicBezTo>
                        <a:pt x="623697" y="788003"/>
                        <a:pt x="626745" y="787432"/>
                        <a:pt x="629698" y="787718"/>
                      </a:cubicBezTo>
                      <a:cubicBezTo>
                        <a:pt x="632651" y="788003"/>
                        <a:pt x="635984" y="784098"/>
                        <a:pt x="638937" y="784384"/>
                      </a:cubicBezTo>
                      <a:cubicBezTo>
                        <a:pt x="641890" y="784670"/>
                        <a:pt x="644366" y="789432"/>
                        <a:pt x="647319" y="789718"/>
                      </a:cubicBezTo>
                      <a:cubicBezTo>
                        <a:pt x="650272" y="790004"/>
                        <a:pt x="652939" y="793242"/>
                        <a:pt x="655892" y="793528"/>
                      </a:cubicBezTo>
                      <a:cubicBezTo>
                        <a:pt x="658844" y="793814"/>
                        <a:pt x="661321" y="799624"/>
                        <a:pt x="664274" y="799910"/>
                      </a:cubicBezTo>
                      <a:cubicBezTo>
                        <a:pt x="667226" y="800195"/>
                        <a:pt x="671322" y="787146"/>
                        <a:pt x="674275" y="787337"/>
                      </a:cubicBezTo>
                      <a:cubicBezTo>
                        <a:pt x="677227" y="787622"/>
                        <a:pt x="679990" y="790004"/>
                        <a:pt x="682943" y="790194"/>
                      </a:cubicBezTo>
                      <a:cubicBezTo>
                        <a:pt x="685895" y="790480"/>
                        <a:pt x="688467" y="794480"/>
                        <a:pt x="691420" y="794766"/>
                      </a:cubicBezTo>
                      <a:cubicBezTo>
                        <a:pt x="694373" y="795052"/>
                        <a:pt x="697611" y="790861"/>
                        <a:pt x="700564" y="791051"/>
                      </a:cubicBezTo>
                      <a:cubicBezTo>
                        <a:pt x="703517" y="791242"/>
                        <a:pt x="705231" y="806863"/>
                        <a:pt x="708184" y="807149"/>
                      </a:cubicBezTo>
                      <a:cubicBezTo>
                        <a:pt x="711137" y="807339"/>
                        <a:pt x="714185" y="806005"/>
                        <a:pt x="717137" y="806291"/>
                      </a:cubicBezTo>
                      <a:cubicBezTo>
                        <a:pt x="720090" y="806482"/>
                        <a:pt x="723614" y="798386"/>
                        <a:pt x="726567" y="798576"/>
                      </a:cubicBezTo>
                      <a:cubicBezTo>
                        <a:pt x="729520" y="798767"/>
                        <a:pt x="732758" y="795338"/>
                        <a:pt x="735711" y="795528"/>
                      </a:cubicBezTo>
                      <a:cubicBezTo>
                        <a:pt x="738664" y="795719"/>
                        <a:pt x="740759" y="808673"/>
                        <a:pt x="743712" y="808863"/>
                      </a:cubicBezTo>
                      <a:cubicBezTo>
                        <a:pt x="746665" y="809054"/>
                        <a:pt x="750189" y="800291"/>
                        <a:pt x="753142" y="800481"/>
                      </a:cubicBezTo>
                      <a:cubicBezTo>
                        <a:pt x="756095" y="800672"/>
                        <a:pt x="759238" y="798386"/>
                        <a:pt x="762191" y="798576"/>
                      </a:cubicBezTo>
                      <a:cubicBezTo>
                        <a:pt x="765143" y="798767"/>
                        <a:pt x="767525" y="807339"/>
                        <a:pt x="770573" y="807434"/>
                      </a:cubicBezTo>
                      <a:cubicBezTo>
                        <a:pt x="773525" y="807625"/>
                        <a:pt x="777050" y="798576"/>
                        <a:pt x="780002" y="798767"/>
                      </a:cubicBezTo>
                      <a:cubicBezTo>
                        <a:pt x="782955" y="798957"/>
                        <a:pt x="786194" y="794480"/>
                        <a:pt x="789146" y="794671"/>
                      </a:cubicBezTo>
                      <a:cubicBezTo>
                        <a:pt x="792099" y="794861"/>
                        <a:pt x="794385" y="806768"/>
                        <a:pt x="797338" y="806863"/>
                      </a:cubicBezTo>
                      <a:cubicBezTo>
                        <a:pt x="800291" y="807053"/>
                        <a:pt x="803339" y="806482"/>
                        <a:pt x="806291" y="806672"/>
                      </a:cubicBezTo>
                      <a:cubicBezTo>
                        <a:pt x="809244" y="806863"/>
                        <a:pt x="812578" y="799148"/>
                        <a:pt x="815626" y="799338"/>
                      </a:cubicBezTo>
                      <a:cubicBezTo>
                        <a:pt x="818579" y="799529"/>
                        <a:pt x="821055" y="808292"/>
                        <a:pt x="824103" y="808482"/>
                      </a:cubicBezTo>
                      <a:cubicBezTo>
                        <a:pt x="827056" y="808673"/>
                        <a:pt x="830104" y="806577"/>
                        <a:pt x="833152" y="806672"/>
                      </a:cubicBezTo>
                      <a:cubicBezTo>
                        <a:pt x="836104" y="806863"/>
                        <a:pt x="839152" y="804863"/>
                        <a:pt x="842105" y="804958"/>
                      </a:cubicBezTo>
                      <a:cubicBezTo>
                        <a:pt x="845058" y="805053"/>
                        <a:pt x="847630" y="814102"/>
                        <a:pt x="850583" y="814197"/>
                      </a:cubicBezTo>
                      <a:cubicBezTo>
                        <a:pt x="853535" y="814292"/>
                        <a:pt x="856583" y="812673"/>
                        <a:pt x="859536" y="812864"/>
                      </a:cubicBezTo>
                      <a:cubicBezTo>
                        <a:pt x="862489" y="812959"/>
                        <a:pt x="865632" y="809054"/>
                        <a:pt x="868585" y="809149"/>
                      </a:cubicBezTo>
                      <a:cubicBezTo>
                        <a:pt x="871538" y="809244"/>
                        <a:pt x="874490" y="808958"/>
                        <a:pt x="877538" y="809149"/>
                      </a:cubicBezTo>
                      <a:cubicBezTo>
                        <a:pt x="880491" y="809244"/>
                        <a:pt x="883825" y="800576"/>
                        <a:pt x="886777" y="800672"/>
                      </a:cubicBezTo>
                      <a:cubicBezTo>
                        <a:pt x="889730" y="800767"/>
                        <a:pt x="892493" y="807625"/>
                        <a:pt x="895445" y="807720"/>
                      </a:cubicBezTo>
                      <a:cubicBezTo>
                        <a:pt x="898398" y="807815"/>
                        <a:pt x="901351" y="808387"/>
                        <a:pt x="904304" y="808482"/>
                      </a:cubicBezTo>
                      <a:cubicBezTo>
                        <a:pt x="907256" y="808577"/>
                        <a:pt x="910400" y="803624"/>
                        <a:pt x="913352" y="803720"/>
                      </a:cubicBezTo>
                      <a:cubicBezTo>
                        <a:pt x="916305" y="803815"/>
                        <a:pt x="918782" y="818102"/>
                        <a:pt x="921734" y="818198"/>
                      </a:cubicBezTo>
                      <a:cubicBezTo>
                        <a:pt x="924687" y="818198"/>
                        <a:pt x="927830" y="813435"/>
                        <a:pt x="930783" y="813530"/>
                      </a:cubicBezTo>
                      <a:cubicBezTo>
                        <a:pt x="933736" y="813530"/>
                        <a:pt x="936593" y="816959"/>
                        <a:pt x="939546" y="817055"/>
                      </a:cubicBezTo>
                      <a:cubicBezTo>
                        <a:pt x="942499" y="817055"/>
                        <a:pt x="945547" y="813245"/>
                        <a:pt x="948595" y="813340"/>
                      </a:cubicBezTo>
                      <a:cubicBezTo>
                        <a:pt x="951548" y="813340"/>
                        <a:pt x="954691" y="805910"/>
                        <a:pt x="957739" y="805910"/>
                      </a:cubicBezTo>
                      <a:cubicBezTo>
                        <a:pt x="960692" y="805910"/>
                        <a:pt x="963454" y="813340"/>
                        <a:pt x="966502" y="813435"/>
                      </a:cubicBezTo>
                      <a:cubicBezTo>
                        <a:pt x="969454" y="813435"/>
                        <a:pt x="972502" y="810673"/>
                        <a:pt x="975455" y="810768"/>
                      </a:cubicBezTo>
                      <a:cubicBezTo>
                        <a:pt x="978408" y="810768"/>
                        <a:pt x="981266" y="818960"/>
                        <a:pt x="984218" y="819055"/>
                      </a:cubicBezTo>
                      <a:cubicBezTo>
                        <a:pt x="987171" y="819055"/>
                        <a:pt x="990314" y="811721"/>
                        <a:pt x="993267" y="811816"/>
                      </a:cubicBezTo>
                      <a:cubicBezTo>
                        <a:pt x="996220" y="811816"/>
                        <a:pt x="999173" y="816578"/>
                        <a:pt x="1002125" y="816578"/>
                      </a:cubicBezTo>
                      <a:cubicBezTo>
                        <a:pt x="1005078" y="816578"/>
                        <a:pt x="1008317" y="803434"/>
                        <a:pt x="1011269" y="803529"/>
                      </a:cubicBezTo>
                      <a:cubicBezTo>
                        <a:pt x="1014222" y="803529"/>
                        <a:pt x="1017175" y="807530"/>
                        <a:pt x="1020127" y="807625"/>
                      </a:cubicBezTo>
                      <a:cubicBezTo>
                        <a:pt x="1023080" y="807625"/>
                        <a:pt x="1025938" y="817531"/>
                        <a:pt x="1028891" y="817531"/>
                      </a:cubicBezTo>
                      <a:cubicBezTo>
                        <a:pt x="1031843" y="817531"/>
                        <a:pt x="1034987" y="807149"/>
                        <a:pt x="1037939" y="807149"/>
                      </a:cubicBezTo>
                      <a:cubicBezTo>
                        <a:pt x="1040892" y="807149"/>
                        <a:pt x="1043845" y="808101"/>
                        <a:pt x="1046893" y="808196"/>
                      </a:cubicBezTo>
                      <a:cubicBezTo>
                        <a:pt x="1049846" y="808196"/>
                        <a:pt x="1052703" y="820388"/>
                        <a:pt x="1055656" y="820388"/>
                      </a:cubicBezTo>
                      <a:cubicBezTo>
                        <a:pt x="1058609" y="820388"/>
                        <a:pt x="1061657" y="819817"/>
                        <a:pt x="1064609" y="819817"/>
                      </a:cubicBezTo>
                      <a:cubicBezTo>
                        <a:pt x="1067562" y="819817"/>
                        <a:pt x="1070705" y="805625"/>
                        <a:pt x="1073753" y="805625"/>
                      </a:cubicBezTo>
                      <a:cubicBezTo>
                        <a:pt x="1076706" y="805625"/>
                        <a:pt x="1079659" y="811911"/>
                        <a:pt x="1082707" y="812006"/>
                      </a:cubicBezTo>
                      <a:cubicBezTo>
                        <a:pt x="1085660" y="812006"/>
                        <a:pt x="1088708" y="805720"/>
                        <a:pt x="1091756" y="805720"/>
                      </a:cubicBezTo>
                      <a:cubicBezTo>
                        <a:pt x="1094708" y="805720"/>
                        <a:pt x="1097661" y="818960"/>
                        <a:pt x="1100614" y="818960"/>
                      </a:cubicBezTo>
                      <a:cubicBezTo>
                        <a:pt x="1103567" y="818960"/>
                        <a:pt x="1106615" y="804291"/>
                        <a:pt x="1109663" y="804291"/>
                      </a:cubicBezTo>
                      <a:cubicBezTo>
                        <a:pt x="1112615" y="804291"/>
                        <a:pt x="1115568" y="814292"/>
                        <a:pt x="1118616" y="814292"/>
                      </a:cubicBezTo>
                      <a:cubicBezTo>
                        <a:pt x="1121569" y="814292"/>
                        <a:pt x="1124617" y="815245"/>
                        <a:pt x="1127570" y="815245"/>
                      </a:cubicBezTo>
                      <a:cubicBezTo>
                        <a:pt x="1130618" y="815245"/>
                        <a:pt x="1133570" y="812578"/>
                        <a:pt x="1136618" y="812578"/>
                      </a:cubicBezTo>
                      <a:cubicBezTo>
                        <a:pt x="1139666" y="812578"/>
                        <a:pt x="1142619" y="804958"/>
                        <a:pt x="1145667" y="804958"/>
                      </a:cubicBezTo>
                      <a:cubicBezTo>
                        <a:pt x="1148715" y="804958"/>
                        <a:pt x="1151668" y="818674"/>
                        <a:pt x="1154716" y="818674"/>
                      </a:cubicBezTo>
                      <a:cubicBezTo>
                        <a:pt x="1157764" y="818674"/>
                        <a:pt x="1160717" y="821246"/>
                        <a:pt x="1163765" y="821246"/>
                      </a:cubicBezTo>
                      <a:cubicBezTo>
                        <a:pt x="1166813" y="821246"/>
                        <a:pt x="1169765" y="809816"/>
                        <a:pt x="1172718" y="809816"/>
                      </a:cubicBezTo>
                      <a:cubicBezTo>
                        <a:pt x="1175766" y="809816"/>
                        <a:pt x="1178719" y="812197"/>
                        <a:pt x="1181672" y="812197"/>
                      </a:cubicBezTo>
                      <a:cubicBezTo>
                        <a:pt x="1184720" y="812197"/>
                        <a:pt x="1187672" y="809244"/>
                        <a:pt x="1190625" y="809149"/>
                      </a:cubicBezTo>
                      <a:cubicBezTo>
                        <a:pt x="1193673" y="809149"/>
                        <a:pt x="1196626" y="803910"/>
                        <a:pt x="1199579" y="803815"/>
                      </a:cubicBezTo>
                      <a:cubicBezTo>
                        <a:pt x="1202627" y="803815"/>
                        <a:pt x="1205675" y="816864"/>
                        <a:pt x="1208627" y="816769"/>
                      </a:cubicBezTo>
                      <a:cubicBezTo>
                        <a:pt x="1211675" y="816769"/>
                        <a:pt x="1214533" y="808482"/>
                        <a:pt x="1217581" y="808482"/>
                      </a:cubicBezTo>
                      <a:cubicBezTo>
                        <a:pt x="1220534" y="808482"/>
                        <a:pt x="1223677" y="820007"/>
                        <a:pt x="1226630" y="820007"/>
                      </a:cubicBezTo>
                      <a:cubicBezTo>
                        <a:pt x="1229582" y="820007"/>
                        <a:pt x="1232440" y="803053"/>
                        <a:pt x="1235393" y="803053"/>
                      </a:cubicBezTo>
                      <a:cubicBezTo>
                        <a:pt x="1238345" y="803053"/>
                        <a:pt x="1241489" y="810578"/>
                        <a:pt x="1244441" y="810482"/>
                      </a:cubicBezTo>
                      <a:cubicBezTo>
                        <a:pt x="1247394" y="810482"/>
                        <a:pt x="1250347" y="803148"/>
                        <a:pt x="1253300" y="803148"/>
                      </a:cubicBezTo>
                      <a:cubicBezTo>
                        <a:pt x="1256252" y="803148"/>
                        <a:pt x="1259300" y="802862"/>
                        <a:pt x="1262253" y="802767"/>
                      </a:cubicBezTo>
                      <a:cubicBezTo>
                        <a:pt x="1265206" y="802767"/>
                        <a:pt x="1268254" y="804101"/>
                        <a:pt x="1271207" y="804005"/>
                      </a:cubicBezTo>
                      <a:cubicBezTo>
                        <a:pt x="1274159" y="804005"/>
                        <a:pt x="1277398" y="814292"/>
                        <a:pt x="1280351" y="814197"/>
                      </a:cubicBezTo>
                      <a:cubicBezTo>
                        <a:pt x="1283303" y="814197"/>
                        <a:pt x="1286351" y="815435"/>
                        <a:pt x="1289304" y="815435"/>
                      </a:cubicBezTo>
                      <a:cubicBezTo>
                        <a:pt x="1292257" y="815435"/>
                        <a:pt x="1295305" y="817340"/>
                        <a:pt x="1298257" y="817245"/>
                      </a:cubicBezTo>
                      <a:cubicBezTo>
                        <a:pt x="1301210" y="817245"/>
                        <a:pt x="1303973" y="803910"/>
                        <a:pt x="1306925" y="803815"/>
                      </a:cubicBezTo>
                      <a:cubicBezTo>
                        <a:pt x="1309878" y="803815"/>
                        <a:pt x="1313212" y="819150"/>
                        <a:pt x="1316260" y="819055"/>
                      </a:cubicBezTo>
                      <a:cubicBezTo>
                        <a:pt x="1319213" y="819055"/>
                        <a:pt x="1322070" y="812673"/>
                        <a:pt x="1325023" y="812578"/>
                      </a:cubicBezTo>
                      <a:cubicBezTo>
                        <a:pt x="1327976" y="812578"/>
                        <a:pt x="1331024" y="814007"/>
                        <a:pt x="1333976" y="813911"/>
                      </a:cubicBezTo>
                      <a:cubicBezTo>
                        <a:pt x="1336929" y="813911"/>
                        <a:pt x="1339596" y="801053"/>
                        <a:pt x="1342549" y="800957"/>
                      </a:cubicBezTo>
                      <a:cubicBezTo>
                        <a:pt x="1345502" y="800957"/>
                        <a:pt x="1348835" y="811244"/>
                        <a:pt x="1351788" y="811244"/>
                      </a:cubicBezTo>
                      <a:cubicBezTo>
                        <a:pt x="1354741" y="811244"/>
                        <a:pt x="1357694" y="808958"/>
                        <a:pt x="1360646" y="808863"/>
                      </a:cubicBezTo>
                      <a:cubicBezTo>
                        <a:pt x="1363694" y="808863"/>
                        <a:pt x="1366647" y="808101"/>
                        <a:pt x="1369600" y="808006"/>
                      </a:cubicBezTo>
                      <a:cubicBezTo>
                        <a:pt x="1372553" y="807911"/>
                        <a:pt x="1375410" y="802100"/>
                        <a:pt x="1378363" y="802005"/>
                      </a:cubicBezTo>
                      <a:cubicBezTo>
                        <a:pt x="1381316" y="801910"/>
                        <a:pt x="1384649" y="811530"/>
                        <a:pt x="1387697" y="811435"/>
                      </a:cubicBezTo>
                      <a:cubicBezTo>
                        <a:pt x="1390650" y="811340"/>
                        <a:pt x="1393889" y="816959"/>
                        <a:pt x="1396841" y="816864"/>
                      </a:cubicBezTo>
                      <a:cubicBezTo>
                        <a:pt x="1399794" y="816769"/>
                        <a:pt x="1402271" y="801910"/>
                        <a:pt x="1405223" y="801719"/>
                      </a:cubicBezTo>
                      <a:cubicBezTo>
                        <a:pt x="1408176" y="801624"/>
                        <a:pt x="1411319" y="804101"/>
                        <a:pt x="1414272" y="804005"/>
                      </a:cubicBezTo>
                      <a:cubicBezTo>
                        <a:pt x="1417225" y="803910"/>
                        <a:pt x="1420368" y="806101"/>
                        <a:pt x="1423321" y="806005"/>
                      </a:cubicBezTo>
                      <a:cubicBezTo>
                        <a:pt x="1426274" y="805910"/>
                        <a:pt x="1429226" y="805625"/>
                        <a:pt x="1432274" y="805434"/>
                      </a:cubicBezTo>
                      <a:cubicBezTo>
                        <a:pt x="1435227" y="805339"/>
                        <a:pt x="1438180" y="803148"/>
                        <a:pt x="1441132" y="803053"/>
                      </a:cubicBezTo>
                      <a:cubicBezTo>
                        <a:pt x="1444085" y="802957"/>
                        <a:pt x="1447514" y="811911"/>
                        <a:pt x="1450467" y="811721"/>
                      </a:cubicBezTo>
                      <a:cubicBezTo>
                        <a:pt x="1453420" y="811625"/>
                        <a:pt x="1455992" y="803053"/>
                        <a:pt x="1458944" y="802862"/>
                      </a:cubicBezTo>
                      <a:cubicBezTo>
                        <a:pt x="1461897" y="802672"/>
                        <a:pt x="1465231" y="808768"/>
                        <a:pt x="1468184" y="808673"/>
                      </a:cubicBezTo>
                      <a:cubicBezTo>
                        <a:pt x="1471136" y="808482"/>
                        <a:pt x="1473994" y="804291"/>
                        <a:pt x="1476947" y="804196"/>
                      </a:cubicBezTo>
                      <a:cubicBezTo>
                        <a:pt x="1479899" y="804005"/>
                        <a:pt x="1483233" y="810673"/>
                        <a:pt x="1486281" y="810578"/>
                      </a:cubicBezTo>
                      <a:cubicBezTo>
                        <a:pt x="1489234" y="810387"/>
                        <a:pt x="1491615" y="799814"/>
                        <a:pt x="1494568" y="799624"/>
                      </a:cubicBezTo>
                      <a:cubicBezTo>
                        <a:pt x="1497521" y="799433"/>
                        <a:pt x="1501235" y="812102"/>
                        <a:pt x="1504188" y="811911"/>
                      </a:cubicBezTo>
                      <a:cubicBezTo>
                        <a:pt x="1507141" y="811721"/>
                        <a:pt x="1509236" y="796100"/>
                        <a:pt x="1512189" y="796004"/>
                      </a:cubicBezTo>
                      <a:cubicBezTo>
                        <a:pt x="1515142" y="795814"/>
                        <a:pt x="1518952" y="809720"/>
                        <a:pt x="1521905" y="809530"/>
                      </a:cubicBezTo>
                      <a:cubicBezTo>
                        <a:pt x="1524857" y="809339"/>
                        <a:pt x="1527810" y="808196"/>
                        <a:pt x="1530763" y="808006"/>
                      </a:cubicBezTo>
                      <a:cubicBezTo>
                        <a:pt x="1533716" y="807815"/>
                        <a:pt x="1536097" y="798195"/>
                        <a:pt x="1539050" y="798005"/>
                      </a:cubicBezTo>
                      <a:cubicBezTo>
                        <a:pt x="1542002" y="797814"/>
                        <a:pt x="1544574" y="792385"/>
                        <a:pt x="1547527" y="792194"/>
                      </a:cubicBezTo>
                      <a:cubicBezTo>
                        <a:pt x="1550480" y="792004"/>
                        <a:pt x="1554290" y="803529"/>
                        <a:pt x="1557147" y="803339"/>
                      </a:cubicBezTo>
                      <a:cubicBezTo>
                        <a:pt x="1560100" y="803148"/>
                        <a:pt x="1566958" y="796957"/>
                        <a:pt x="1569815" y="796766"/>
                      </a:cubicBezTo>
                      <a:cubicBezTo>
                        <a:pt x="1568006" y="799052"/>
                        <a:pt x="1563434" y="804672"/>
                        <a:pt x="1561528" y="806863"/>
                      </a:cubicBezTo>
                      <a:cubicBezTo>
                        <a:pt x="1559624" y="809054"/>
                        <a:pt x="1560386" y="813530"/>
                        <a:pt x="1558481" y="815721"/>
                      </a:cubicBezTo>
                      <a:cubicBezTo>
                        <a:pt x="1556576" y="817912"/>
                        <a:pt x="1546479" y="812768"/>
                        <a:pt x="1544479" y="814864"/>
                      </a:cubicBezTo>
                      <a:cubicBezTo>
                        <a:pt x="1542574" y="816959"/>
                        <a:pt x="1551051" y="828770"/>
                        <a:pt x="1549051" y="830866"/>
                      </a:cubicBezTo>
                      <a:cubicBezTo>
                        <a:pt x="1547051" y="832961"/>
                        <a:pt x="1541717" y="832009"/>
                        <a:pt x="1539716" y="834104"/>
                      </a:cubicBezTo>
                      <a:cubicBezTo>
                        <a:pt x="1537716" y="836200"/>
                        <a:pt x="1526762" y="829437"/>
                        <a:pt x="1524762" y="831532"/>
                      </a:cubicBezTo>
                      <a:cubicBezTo>
                        <a:pt x="1522762" y="833628"/>
                        <a:pt x="1522190" y="836962"/>
                        <a:pt x="1520095" y="838962"/>
                      </a:cubicBezTo>
                      <a:cubicBezTo>
                        <a:pt x="1517999" y="840962"/>
                        <a:pt x="1516094" y="842963"/>
                        <a:pt x="1513999" y="844963"/>
                      </a:cubicBezTo>
                      <a:cubicBezTo>
                        <a:pt x="1511903" y="846963"/>
                        <a:pt x="1518380" y="858012"/>
                        <a:pt x="1516285" y="860012"/>
                      </a:cubicBezTo>
                      <a:cubicBezTo>
                        <a:pt x="1514189" y="862013"/>
                        <a:pt x="1506760" y="858298"/>
                        <a:pt x="1504569" y="860203"/>
                      </a:cubicBezTo>
                      <a:cubicBezTo>
                        <a:pt x="1502474" y="862203"/>
                        <a:pt x="1503521" y="867632"/>
                        <a:pt x="1501331" y="869537"/>
                      </a:cubicBezTo>
                      <a:cubicBezTo>
                        <a:pt x="1499140" y="871442"/>
                        <a:pt x="1497140" y="873538"/>
                        <a:pt x="1494949" y="875443"/>
                      </a:cubicBezTo>
                      <a:cubicBezTo>
                        <a:pt x="1492758" y="877348"/>
                        <a:pt x="1488472" y="876776"/>
                        <a:pt x="1486281" y="878681"/>
                      </a:cubicBezTo>
                      <a:cubicBezTo>
                        <a:pt x="1484090" y="880586"/>
                        <a:pt x="1479899" y="880110"/>
                        <a:pt x="1477709" y="881920"/>
                      </a:cubicBezTo>
                      <a:cubicBezTo>
                        <a:pt x="1475518" y="883825"/>
                        <a:pt x="1470755" y="882587"/>
                        <a:pt x="1468469" y="884492"/>
                      </a:cubicBezTo>
                      <a:cubicBezTo>
                        <a:pt x="1466278" y="886397"/>
                        <a:pt x="1465421" y="889826"/>
                        <a:pt x="1463231" y="891635"/>
                      </a:cubicBezTo>
                      <a:cubicBezTo>
                        <a:pt x="1461040" y="893445"/>
                        <a:pt x="1464850" y="902684"/>
                        <a:pt x="1462659" y="904494"/>
                      </a:cubicBezTo>
                      <a:cubicBezTo>
                        <a:pt x="1460373" y="906399"/>
                        <a:pt x="1455039" y="904685"/>
                        <a:pt x="1452753" y="906590"/>
                      </a:cubicBezTo>
                      <a:cubicBezTo>
                        <a:pt x="1450467" y="908495"/>
                        <a:pt x="1451039" y="914019"/>
                        <a:pt x="1448657" y="915829"/>
                      </a:cubicBezTo>
                      <a:cubicBezTo>
                        <a:pt x="1446371" y="917734"/>
                        <a:pt x="1439323" y="913829"/>
                        <a:pt x="1437037" y="915638"/>
                      </a:cubicBezTo>
                      <a:cubicBezTo>
                        <a:pt x="1434751" y="917448"/>
                        <a:pt x="1436751" y="924878"/>
                        <a:pt x="1434370" y="926782"/>
                      </a:cubicBezTo>
                      <a:cubicBezTo>
                        <a:pt x="1431989" y="928688"/>
                        <a:pt x="1431036" y="932212"/>
                        <a:pt x="1428655" y="934117"/>
                      </a:cubicBezTo>
                      <a:cubicBezTo>
                        <a:pt x="1426274" y="936022"/>
                        <a:pt x="1420559" y="933450"/>
                        <a:pt x="1418177" y="935260"/>
                      </a:cubicBezTo>
                      <a:cubicBezTo>
                        <a:pt x="1415796" y="937070"/>
                        <a:pt x="1409224" y="933450"/>
                        <a:pt x="1406843" y="935260"/>
                      </a:cubicBezTo>
                      <a:cubicBezTo>
                        <a:pt x="1404461" y="937070"/>
                        <a:pt x="1409605" y="948595"/>
                        <a:pt x="1407224" y="950500"/>
                      </a:cubicBezTo>
                      <a:cubicBezTo>
                        <a:pt x="1404842" y="952310"/>
                        <a:pt x="1403032" y="954881"/>
                        <a:pt x="1400651" y="956691"/>
                      </a:cubicBezTo>
                      <a:cubicBezTo>
                        <a:pt x="1398270" y="958501"/>
                        <a:pt x="1389031" y="951262"/>
                        <a:pt x="1386650" y="953072"/>
                      </a:cubicBezTo>
                      <a:cubicBezTo>
                        <a:pt x="1384268" y="954881"/>
                        <a:pt x="1382173" y="957072"/>
                        <a:pt x="1379792" y="958787"/>
                      </a:cubicBezTo>
                      <a:cubicBezTo>
                        <a:pt x="1377410" y="960501"/>
                        <a:pt x="1375696" y="963263"/>
                        <a:pt x="1373315" y="965073"/>
                      </a:cubicBezTo>
                      <a:cubicBezTo>
                        <a:pt x="1370933" y="966883"/>
                        <a:pt x="1371695" y="972979"/>
                        <a:pt x="1369219" y="974693"/>
                      </a:cubicBezTo>
                      <a:cubicBezTo>
                        <a:pt x="1366838" y="976503"/>
                        <a:pt x="1361503" y="974217"/>
                        <a:pt x="1359027" y="976027"/>
                      </a:cubicBezTo>
                      <a:cubicBezTo>
                        <a:pt x="1356646" y="977741"/>
                        <a:pt x="1355598" y="981456"/>
                        <a:pt x="1353122" y="983171"/>
                      </a:cubicBezTo>
                      <a:cubicBezTo>
                        <a:pt x="1350740" y="984885"/>
                        <a:pt x="1343882" y="980504"/>
                        <a:pt x="1341501" y="982313"/>
                      </a:cubicBezTo>
                      <a:cubicBezTo>
                        <a:pt x="1339025" y="984028"/>
                        <a:pt x="1339120" y="989267"/>
                        <a:pt x="1336643" y="990981"/>
                      </a:cubicBezTo>
                      <a:cubicBezTo>
                        <a:pt x="1334167" y="992696"/>
                        <a:pt x="1332167" y="994982"/>
                        <a:pt x="1329690" y="996696"/>
                      </a:cubicBezTo>
                      <a:cubicBezTo>
                        <a:pt x="1327214" y="998411"/>
                        <a:pt x="1326356" y="1002411"/>
                        <a:pt x="1323880" y="1004030"/>
                      </a:cubicBezTo>
                      <a:cubicBezTo>
                        <a:pt x="1321403" y="1005745"/>
                        <a:pt x="1315117" y="1001840"/>
                        <a:pt x="1312640" y="1003554"/>
                      </a:cubicBezTo>
                      <a:cubicBezTo>
                        <a:pt x="1310164" y="1005269"/>
                        <a:pt x="1315974" y="1018985"/>
                        <a:pt x="1313498" y="1020699"/>
                      </a:cubicBezTo>
                      <a:cubicBezTo>
                        <a:pt x="1311021" y="1022414"/>
                        <a:pt x="1307687" y="1022795"/>
                        <a:pt x="1305211" y="1024509"/>
                      </a:cubicBezTo>
                      <a:cubicBezTo>
                        <a:pt x="1302734" y="1026224"/>
                        <a:pt x="1295019" y="1020223"/>
                        <a:pt x="1292543" y="1021842"/>
                      </a:cubicBezTo>
                      <a:cubicBezTo>
                        <a:pt x="1290066" y="1023557"/>
                        <a:pt x="1285685" y="1022318"/>
                        <a:pt x="1283208" y="1023938"/>
                      </a:cubicBezTo>
                      <a:cubicBezTo>
                        <a:pt x="1280732" y="1025557"/>
                        <a:pt x="1285494" y="1038225"/>
                        <a:pt x="1283018" y="1039940"/>
                      </a:cubicBezTo>
                      <a:cubicBezTo>
                        <a:pt x="1280541" y="1041559"/>
                        <a:pt x="1272064" y="1034225"/>
                        <a:pt x="1269587" y="1035844"/>
                      </a:cubicBezTo>
                      <a:cubicBezTo>
                        <a:pt x="1267111" y="1037463"/>
                        <a:pt x="1267587" y="1043750"/>
                        <a:pt x="1265111" y="1045369"/>
                      </a:cubicBezTo>
                      <a:cubicBezTo>
                        <a:pt x="1262634" y="1046988"/>
                        <a:pt x="1257776" y="1045083"/>
                        <a:pt x="1255300" y="1046702"/>
                      </a:cubicBezTo>
                      <a:cubicBezTo>
                        <a:pt x="1252823" y="1048322"/>
                        <a:pt x="1255205" y="1057656"/>
                        <a:pt x="1252633" y="1059275"/>
                      </a:cubicBezTo>
                      <a:cubicBezTo>
                        <a:pt x="1250061" y="1060895"/>
                        <a:pt x="1243108" y="1055465"/>
                        <a:pt x="1240631" y="1057085"/>
                      </a:cubicBezTo>
                      <a:cubicBezTo>
                        <a:pt x="1238060" y="1058704"/>
                        <a:pt x="1232630" y="1055656"/>
                        <a:pt x="1230154" y="1057180"/>
                      </a:cubicBezTo>
                      <a:cubicBezTo>
                        <a:pt x="1227677" y="1058704"/>
                        <a:pt x="1229773" y="1067943"/>
                        <a:pt x="1227296" y="1069562"/>
                      </a:cubicBezTo>
                      <a:cubicBezTo>
                        <a:pt x="1224725" y="1071182"/>
                        <a:pt x="1213485" y="1073944"/>
                        <a:pt x="1210913" y="1075563"/>
                      </a:cubicBezTo>
                      <a:cubicBezTo>
                        <a:pt x="1213866" y="1075087"/>
                        <a:pt x="1225010" y="1074611"/>
                        <a:pt x="1227963" y="1074039"/>
                      </a:cubicBezTo>
                      <a:cubicBezTo>
                        <a:pt x="1230916" y="1073563"/>
                        <a:pt x="1233869" y="1073182"/>
                        <a:pt x="1236821" y="1072706"/>
                      </a:cubicBezTo>
                      <a:cubicBezTo>
                        <a:pt x="1239774" y="1072134"/>
                        <a:pt x="1241584" y="1065752"/>
                        <a:pt x="1244537" y="1065276"/>
                      </a:cubicBezTo>
                      <a:cubicBezTo>
                        <a:pt x="1247489" y="1064705"/>
                        <a:pt x="1249585" y="1060418"/>
                        <a:pt x="1252538" y="1059847"/>
                      </a:cubicBezTo>
                      <a:cubicBezTo>
                        <a:pt x="1255490" y="1059275"/>
                        <a:pt x="1259110" y="1062419"/>
                        <a:pt x="1261967" y="1061847"/>
                      </a:cubicBezTo>
                      <a:cubicBezTo>
                        <a:pt x="1264825" y="1061276"/>
                        <a:pt x="1266539" y="1054894"/>
                        <a:pt x="1269397" y="1054227"/>
                      </a:cubicBezTo>
                      <a:cubicBezTo>
                        <a:pt x="1272254" y="1053560"/>
                        <a:pt x="1277779" y="1064609"/>
                        <a:pt x="1280732" y="1063943"/>
                      </a:cubicBezTo>
                      <a:cubicBezTo>
                        <a:pt x="1283589" y="1063276"/>
                        <a:pt x="1286066" y="1060609"/>
                        <a:pt x="1288923" y="1059847"/>
                      </a:cubicBezTo>
                      <a:cubicBezTo>
                        <a:pt x="1291781" y="1059180"/>
                        <a:pt x="1292352" y="1048988"/>
                        <a:pt x="1295210" y="1048226"/>
                      </a:cubicBezTo>
                      <a:cubicBezTo>
                        <a:pt x="1298067" y="1047464"/>
                        <a:pt x="1305211" y="1063085"/>
                        <a:pt x="1308068" y="1062323"/>
                      </a:cubicBezTo>
                      <a:cubicBezTo>
                        <a:pt x="1310926" y="1061561"/>
                        <a:pt x="1313783" y="1060514"/>
                        <a:pt x="1316641" y="1059752"/>
                      </a:cubicBezTo>
                      <a:cubicBezTo>
                        <a:pt x="1319498" y="1058990"/>
                        <a:pt x="1318832" y="1045369"/>
                        <a:pt x="1321689" y="1044512"/>
                      </a:cubicBezTo>
                      <a:cubicBezTo>
                        <a:pt x="1324547" y="1043750"/>
                        <a:pt x="1328357" y="1046321"/>
                        <a:pt x="1331214" y="1045464"/>
                      </a:cubicBezTo>
                      <a:cubicBezTo>
                        <a:pt x="1334072" y="1044607"/>
                        <a:pt x="1339977" y="1053846"/>
                        <a:pt x="1342835" y="1052989"/>
                      </a:cubicBezTo>
                      <a:cubicBezTo>
                        <a:pt x="1345692" y="1052132"/>
                        <a:pt x="1347883" y="1048988"/>
                        <a:pt x="1350740" y="1048036"/>
                      </a:cubicBezTo>
                      <a:cubicBezTo>
                        <a:pt x="1353598" y="1047083"/>
                        <a:pt x="1356360" y="1045940"/>
                        <a:pt x="1359218" y="1045083"/>
                      </a:cubicBezTo>
                      <a:cubicBezTo>
                        <a:pt x="1362075" y="1044226"/>
                        <a:pt x="1360551" y="1030129"/>
                        <a:pt x="1363409" y="1029176"/>
                      </a:cubicBezTo>
                      <a:cubicBezTo>
                        <a:pt x="1366266" y="1028224"/>
                        <a:pt x="1372457" y="1037273"/>
                        <a:pt x="1375220" y="1036320"/>
                      </a:cubicBezTo>
                      <a:cubicBezTo>
                        <a:pt x="1377982" y="1035368"/>
                        <a:pt x="1382935" y="1040130"/>
                        <a:pt x="1385697" y="1039082"/>
                      </a:cubicBezTo>
                      <a:cubicBezTo>
                        <a:pt x="1388459" y="1038130"/>
                        <a:pt x="1388745" y="1029938"/>
                        <a:pt x="1391507" y="1028891"/>
                      </a:cubicBezTo>
                      <a:cubicBezTo>
                        <a:pt x="1394270" y="1027843"/>
                        <a:pt x="1394936" y="1021080"/>
                        <a:pt x="1397699" y="1020032"/>
                      </a:cubicBezTo>
                      <a:cubicBezTo>
                        <a:pt x="1400461" y="1018985"/>
                        <a:pt x="1403414" y="1018318"/>
                        <a:pt x="1406176" y="1017270"/>
                      </a:cubicBezTo>
                      <a:cubicBezTo>
                        <a:pt x="1408938" y="1016222"/>
                        <a:pt x="1413891" y="1020604"/>
                        <a:pt x="1416653" y="1019461"/>
                      </a:cubicBezTo>
                      <a:cubicBezTo>
                        <a:pt x="1419416" y="1018318"/>
                        <a:pt x="1419892" y="1011746"/>
                        <a:pt x="1422654" y="1010603"/>
                      </a:cubicBezTo>
                      <a:cubicBezTo>
                        <a:pt x="1425416" y="1009460"/>
                        <a:pt x="1429322" y="1011174"/>
                        <a:pt x="1432084" y="1010031"/>
                      </a:cubicBezTo>
                      <a:cubicBezTo>
                        <a:pt x="1434846" y="1008888"/>
                        <a:pt x="1436846" y="1006126"/>
                        <a:pt x="1439609" y="1004983"/>
                      </a:cubicBezTo>
                      <a:cubicBezTo>
                        <a:pt x="1442371" y="1003840"/>
                        <a:pt x="1445419" y="1003554"/>
                        <a:pt x="1448181" y="1002316"/>
                      </a:cubicBezTo>
                      <a:cubicBezTo>
                        <a:pt x="1450943" y="1001078"/>
                        <a:pt x="1451991" y="996315"/>
                        <a:pt x="1454658" y="995077"/>
                      </a:cubicBezTo>
                      <a:cubicBezTo>
                        <a:pt x="1457325" y="993839"/>
                        <a:pt x="1461230" y="995267"/>
                        <a:pt x="1463897" y="994029"/>
                      </a:cubicBezTo>
                      <a:cubicBezTo>
                        <a:pt x="1466564" y="992791"/>
                        <a:pt x="1470851" y="994886"/>
                        <a:pt x="1473518" y="993648"/>
                      </a:cubicBezTo>
                      <a:cubicBezTo>
                        <a:pt x="1476185" y="992410"/>
                        <a:pt x="1476280" y="985838"/>
                        <a:pt x="1478947" y="984504"/>
                      </a:cubicBezTo>
                      <a:cubicBezTo>
                        <a:pt x="1481614" y="983171"/>
                        <a:pt x="1485043" y="983552"/>
                        <a:pt x="1487710" y="982218"/>
                      </a:cubicBezTo>
                      <a:cubicBezTo>
                        <a:pt x="1490377" y="980885"/>
                        <a:pt x="1495520" y="984409"/>
                        <a:pt x="1498187" y="983075"/>
                      </a:cubicBezTo>
                      <a:cubicBezTo>
                        <a:pt x="1500854" y="981742"/>
                        <a:pt x="1503331" y="980027"/>
                        <a:pt x="1505998" y="978694"/>
                      </a:cubicBezTo>
                      <a:cubicBezTo>
                        <a:pt x="1508665" y="977360"/>
                        <a:pt x="1514570" y="982123"/>
                        <a:pt x="1517237" y="980694"/>
                      </a:cubicBezTo>
                      <a:cubicBezTo>
                        <a:pt x="1519904" y="979265"/>
                        <a:pt x="1520762" y="974503"/>
                        <a:pt x="1523333" y="973074"/>
                      </a:cubicBezTo>
                      <a:cubicBezTo>
                        <a:pt x="1525905" y="971645"/>
                        <a:pt x="1527905" y="969074"/>
                        <a:pt x="1530572" y="967550"/>
                      </a:cubicBezTo>
                      <a:cubicBezTo>
                        <a:pt x="1533239" y="966026"/>
                        <a:pt x="1536192" y="965359"/>
                        <a:pt x="1538764" y="963835"/>
                      </a:cubicBezTo>
                      <a:cubicBezTo>
                        <a:pt x="1541336" y="962406"/>
                        <a:pt x="1544765" y="962120"/>
                        <a:pt x="1547336" y="960692"/>
                      </a:cubicBezTo>
                      <a:cubicBezTo>
                        <a:pt x="1549908" y="959263"/>
                        <a:pt x="1547336" y="948976"/>
                        <a:pt x="1549908" y="947452"/>
                      </a:cubicBezTo>
                      <a:cubicBezTo>
                        <a:pt x="1552480" y="945928"/>
                        <a:pt x="1557623" y="948785"/>
                        <a:pt x="1560195" y="947261"/>
                      </a:cubicBezTo>
                      <a:cubicBezTo>
                        <a:pt x="1562767" y="945737"/>
                        <a:pt x="1563910" y="941927"/>
                        <a:pt x="1566386" y="940308"/>
                      </a:cubicBezTo>
                      <a:cubicBezTo>
                        <a:pt x="1568958" y="938784"/>
                        <a:pt x="1569053" y="933450"/>
                        <a:pt x="1571625" y="931926"/>
                      </a:cubicBezTo>
                      <a:cubicBezTo>
                        <a:pt x="1574102" y="930307"/>
                        <a:pt x="1580007" y="934022"/>
                        <a:pt x="1582484" y="932402"/>
                      </a:cubicBezTo>
                      <a:cubicBezTo>
                        <a:pt x="1584960" y="930783"/>
                        <a:pt x="1585341" y="925830"/>
                        <a:pt x="1587818" y="924211"/>
                      </a:cubicBezTo>
                      <a:cubicBezTo>
                        <a:pt x="1590294" y="922592"/>
                        <a:pt x="1595723" y="925259"/>
                        <a:pt x="1598105" y="923639"/>
                      </a:cubicBezTo>
                      <a:cubicBezTo>
                        <a:pt x="1600581" y="922020"/>
                        <a:pt x="1599819" y="915638"/>
                        <a:pt x="1602296" y="913924"/>
                      </a:cubicBezTo>
                      <a:cubicBezTo>
                        <a:pt x="1604772" y="912209"/>
                        <a:pt x="1608296" y="912209"/>
                        <a:pt x="1610678" y="910495"/>
                      </a:cubicBezTo>
                      <a:cubicBezTo>
                        <a:pt x="1613154" y="908780"/>
                        <a:pt x="1620203" y="913733"/>
                        <a:pt x="1622679" y="912019"/>
                      </a:cubicBezTo>
                      <a:cubicBezTo>
                        <a:pt x="1625060" y="910304"/>
                        <a:pt x="1626108" y="906494"/>
                        <a:pt x="1628489" y="904780"/>
                      </a:cubicBezTo>
                      <a:cubicBezTo>
                        <a:pt x="1630871" y="903065"/>
                        <a:pt x="1628489" y="894683"/>
                        <a:pt x="1630871" y="892874"/>
                      </a:cubicBezTo>
                      <a:cubicBezTo>
                        <a:pt x="1633252" y="891064"/>
                        <a:pt x="1640300" y="895636"/>
                        <a:pt x="1642682" y="893826"/>
                      </a:cubicBezTo>
                      <a:cubicBezTo>
                        <a:pt x="1645063" y="892016"/>
                        <a:pt x="1642015" y="883158"/>
                        <a:pt x="1644396" y="881348"/>
                      </a:cubicBezTo>
                      <a:cubicBezTo>
                        <a:pt x="1646777" y="879539"/>
                        <a:pt x="1649921" y="878872"/>
                        <a:pt x="1652302" y="877062"/>
                      </a:cubicBezTo>
                      <a:cubicBezTo>
                        <a:pt x="1654683" y="875252"/>
                        <a:pt x="1664399" y="882777"/>
                        <a:pt x="1666780" y="880967"/>
                      </a:cubicBezTo>
                      <a:cubicBezTo>
                        <a:pt x="1669066" y="879157"/>
                        <a:pt x="1664875" y="869061"/>
                        <a:pt x="1667161" y="867156"/>
                      </a:cubicBezTo>
                      <a:cubicBezTo>
                        <a:pt x="1669447" y="865251"/>
                        <a:pt x="1677543" y="870395"/>
                        <a:pt x="1679829" y="868585"/>
                      </a:cubicBezTo>
                      <a:cubicBezTo>
                        <a:pt x="1682115" y="866680"/>
                        <a:pt x="1678305" y="857441"/>
                        <a:pt x="1680591" y="855536"/>
                      </a:cubicBezTo>
                      <a:cubicBezTo>
                        <a:pt x="1682877" y="853630"/>
                        <a:pt x="1689259" y="856583"/>
                        <a:pt x="1691545" y="854678"/>
                      </a:cubicBezTo>
                      <a:cubicBezTo>
                        <a:pt x="1693831" y="852773"/>
                        <a:pt x="1699451" y="854678"/>
                        <a:pt x="1701641" y="852678"/>
                      </a:cubicBezTo>
                      <a:cubicBezTo>
                        <a:pt x="1703832" y="850678"/>
                        <a:pt x="1703261" y="845439"/>
                        <a:pt x="1705451" y="843439"/>
                      </a:cubicBezTo>
                      <a:cubicBezTo>
                        <a:pt x="1707642" y="841439"/>
                        <a:pt x="1710309" y="839915"/>
                        <a:pt x="1712595" y="837914"/>
                      </a:cubicBezTo>
                      <a:cubicBezTo>
                        <a:pt x="1714786" y="835914"/>
                        <a:pt x="1713452" y="830009"/>
                        <a:pt x="1715643" y="828008"/>
                      </a:cubicBezTo>
                      <a:cubicBezTo>
                        <a:pt x="1717834" y="826008"/>
                        <a:pt x="1718310" y="822103"/>
                        <a:pt x="1720406" y="820103"/>
                      </a:cubicBezTo>
                      <a:cubicBezTo>
                        <a:pt x="1722596" y="818102"/>
                        <a:pt x="1732693" y="824389"/>
                        <a:pt x="1734884" y="822293"/>
                      </a:cubicBezTo>
                      <a:cubicBezTo>
                        <a:pt x="1737074" y="820198"/>
                        <a:pt x="1734122" y="812864"/>
                        <a:pt x="1736217" y="810863"/>
                      </a:cubicBezTo>
                      <a:cubicBezTo>
                        <a:pt x="1738313" y="808768"/>
                        <a:pt x="1737170" y="803339"/>
                        <a:pt x="1739265" y="801243"/>
                      </a:cubicBezTo>
                      <a:cubicBezTo>
                        <a:pt x="1741361" y="799148"/>
                        <a:pt x="1740694" y="794385"/>
                        <a:pt x="1742789" y="792290"/>
                      </a:cubicBezTo>
                      <a:cubicBezTo>
                        <a:pt x="1744885" y="790194"/>
                        <a:pt x="1752410" y="793432"/>
                        <a:pt x="1754505" y="791242"/>
                      </a:cubicBezTo>
                      <a:cubicBezTo>
                        <a:pt x="1756601" y="789146"/>
                        <a:pt x="1756410" y="784765"/>
                        <a:pt x="1758410" y="782669"/>
                      </a:cubicBezTo>
                      <a:cubicBezTo>
                        <a:pt x="1760506" y="780479"/>
                        <a:pt x="1764125" y="779336"/>
                        <a:pt x="1766126" y="777240"/>
                      </a:cubicBezTo>
                      <a:cubicBezTo>
                        <a:pt x="1769078" y="776859"/>
                        <a:pt x="1771745" y="771525"/>
                        <a:pt x="1774698" y="771049"/>
                      </a:cubicBezTo>
                      <a:cubicBezTo>
                        <a:pt x="1777651" y="770573"/>
                        <a:pt x="1781080" y="773240"/>
                        <a:pt x="1784032" y="772859"/>
                      </a:cubicBezTo>
                      <a:cubicBezTo>
                        <a:pt x="1786985" y="772382"/>
                        <a:pt x="1791176" y="779812"/>
                        <a:pt x="1794129" y="779336"/>
                      </a:cubicBezTo>
                      <a:cubicBezTo>
                        <a:pt x="1797082" y="778859"/>
                        <a:pt x="1798796" y="770096"/>
                        <a:pt x="1801654" y="769620"/>
                      </a:cubicBezTo>
                      <a:cubicBezTo>
                        <a:pt x="1804607" y="769144"/>
                        <a:pt x="1808988" y="777335"/>
                        <a:pt x="1811846" y="776859"/>
                      </a:cubicBezTo>
                      <a:cubicBezTo>
                        <a:pt x="1814798" y="776383"/>
                        <a:pt x="1816418" y="767525"/>
                        <a:pt x="1819275" y="767048"/>
                      </a:cubicBezTo>
                      <a:cubicBezTo>
                        <a:pt x="1822228" y="766572"/>
                        <a:pt x="1825943" y="770668"/>
                        <a:pt x="1828895" y="770192"/>
                      </a:cubicBezTo>
                      <a:cubicBezTo>
                        <a:pt x="1831848" y="769715"/>
                        <a:pt x="1835277" y="771811"/>
                        <a:pt x="1838230" y="771239"/>
                      </a:cubicBezTo>
                      <a:cubicBezTo>
                        <a:pt x="1841182" y="770763"/>
                        <a:pt x="1842135" y="759333"/>
                        <a:pt x="1845088" y="758857"/>
                      </a:cubicBezTo>
                      <a:cubicBezTo>
                        <a:pt x="1848041" y="758285"/>
                        <a:pt x="1853279" y="770477"/>
                        <a:pt x="1856232" y="769906"/>
                      </a:cubicBezTo>
                      <a:cubicBezTo>
                        <a:pt x="1859185" y="769334"/>
                        <a:pt x="1861376" y="764953"/>
                        <a:pt x="1864328" y="764477"/>
                      </a:cubicBezTo>
                      <a:cubicBezTo>
                        <a:pt x="1867281" y="763905"/>
                        <a:pt x="1868710" y="755618"/>
                        <a:pt x="1871567" y="755047"/>
                      </a:cubicBezTo>
                      <a:cubicBezTo>
                        <a:pt x="1874520" y="754475"/>
                        <a:pt x="1877282" y="753142"/>
                        <a:pt x="1880140" y="752570"/>
                      </a:cubicBezTo>
                      <a:cubicBezTo>
                        <a:pt x="1883093" y="751999"/>
                        <a:pt x="1888427" y="763238"/>
                        <a:pt x="1891379" y="762667"/>
                      </a:cubicBezTo>
                      <a:cubicBezTo>
                        <a:pt x="1894332" y="762095"/>
                        <a:pt x="1896618" y="758476"/>
                        <a:pt x="1899571" y="757904"/>
                      </a:cubicBezTo>
                      <a:cubicBezTo>
                        <a:pt x="1902524" y="757238"/>
                        <a:pt x="1906429" y="761238"/>
                        <a:pt x="1909382" y="760667"/>
                      </a:cubicBezTo>
                      <a:cubicBezTo>
                        <a:pt x="1912334" y="760000"/>
                        <a:pt x="1915001" y="758190"/>
                        <a:pt x="1917859" y="757523"/>
                      </a:cubicBezTo>
                      <a:cubicBezTo>
                        <a:pt x="1920812" y="756857"/>
                        <a:pt x="1922717" y="751904"/>
                        <a:pt x="1925574" y="751237"/>
                      </a:cubicBezTo>
                      <a:cubicBezTo>
                        <a:pt x="1928527" y="750570"/>
                        <a:pt x="1930908" y="747998"/>
                        <a:pt x="1933766" y="747236"/>
                      </a:cubicBezTo>
                      <a:cubicBezTo>
                        <a:pt x="1936718" y="746570"/>
                        <a:pt x="1939385" y="745046"/>
                        <a:pt x="1942243" y="744284"/>
                      </a:cubicBezTo>
                      <a:cubicBezTo>
                        <a:pt x="1945196" y="743522"/>
                        <a:pt x="1947386" y="740378"/>
                        <a:pt x="1950244" y="739616"/>
                      </a:cubicBezTo>
                      <a:cubicBezTo>
                        <a:pt x="1953101" y="738854"/>
                        <a:pt x="1955102" y="734854"/>
                        <a:pt x="1957959" y="734092"/>
                      </a:cubicBezTo>
                      <a:cubicBezTo>
                        <a:pt x="1960817" y="733330"/>
                        <a:pt x="1967865" y="747713"/>
                        <a:pt x="1970627" y="746951"/>
                      </a:cubicBezTo>
                      <a:cubicBezTo>
                        <a:pt x="1973485" y="746189"/>
                        <a:pt x="1973675" y="735711"/>
                        <a:pt x="1976533" y="734854"/>
                      </a:cubicBezTo>
                      <a:cubicBezTo>
                        <a:pt x="1979390" y="733997"/>
                        <a:pt x="1984343" y="740188"/>
                        <a:pt x="1987106" y="739426"/>
                      </a:cubicBezTo>
                      <a:cubicBezTo>
                        <a:pt x="1989963" y="738569"/>
                        <a:pt x="1992249" y="735806"/>
                        <a:pt x="1995107" y="734949"/>
                      </a:cubicBezTo>
                      <a:cubicBezTo>
                        <a:pt x="1997964" y="734092"/>
                        <a:pt x="1999488" y="728948"/>
                        <a:pt x="2002346" y="728091"/>
                      </a:cubicBezTo>
                      <a:cubicBezTo>
                        <a:pt x="2005203" y="727234"/>
                        <a:pt x="2007108" y="723614"/>
                        <a:pt x="2009966" y="722662"/>
                      </a:cubicBezTo>
                      <a:cubicBezTo>
                        <a:pt x="2012823" y="721709"/>
                        <a:pt x="2017395" y="726186"/>
                        <a:pt x="2020157" y="725234"/>
                      </a:cubicBezTo>
                      <a:cubicBezTo>
                        <a:pt x="2023015" y="724281"/>
                        <a:pt x="2024444" y="719423"/>
                        <a:pt x="2027301" y="718471"/>
                      </a:cubicBezTo>
                      <a:cubicBezTo>
                        <a:pt x="2030159" y="717518"/>
                        <a:pt x="2032921" y="716566"/>
                        <a:pt x="2035683" y="715518"/>
                      </a:cubicBezTo>
                      <a:cubicBezTo>
                        <a:pt x="2038541" y="714470"/>
                        <a:pt x="2043398" y="719138"/>
                        <a:pt x="2046161" y="718090"/>
                      </a:cubicBezTo>
                      <a:cubicBezTo>
                        <a:pt x="2048923" y="717042"/>
                        <a:pt x="2048447" y="707231"/>
                        <a:pt x="2051209" y="706184"/>
                      </a:cubicBezTo>
                      <a:cubicBezTo>
                        <a:pt x="2053971" y="705136"/>
                        <a:pt x="2059115" y="710184"/>
                        <a:pt x="2061877" y="709136"/>
                      </a:cubicBezTo>
                      <a:cubicBezTo>
                        <a:pt x="2064639" y="707993"/>
                        <a:pt x="2067211" y="706469"/>
                        <a:pt x="2069973" y="705326"/>
                      </a:cubicBezTo>
                      <a:cubicBezTo>
                        <a:pt x="2072735" y="704183"/>
                        <a:pt x="2073307" y="697992"/>
                        <a:pt x="2076069" y="696849"/>
                      </a:cubicBezTo>
                      <a:cubicBezTo>
                        <a:pt x="2078831" y="695706"/>
                        <a:pt x="2080546" y="692372"/>
                        <a:pt x="2083213" y="691134"/>
                      </a:cubicBezTo>
                      <a:cubicBezTo>
                        <a:pt x="2085975" y="689896"/>
                        <a:pt x="2089023" y="689705"/>
                        <a:pt x="2091690" y="688467"/>
                      </a:cubicBezTo>
                      <a:cubicBezTo>
                        <a:pt x="2094357" y="687229"/>
                        <a:pt x="2099882" y="691896"/>
                        <a:pt x="2102549" y="690658"/>
                      </a:cubicBezTo>
                      <a:cubicBezTo>
                        <a:pt x="2105216" y="689324"/>
                        <a:pt x="2105120" y="682371"/>
                        <a:pt x="2107692" y="681133"/>
                      </a:cubicBezTo>
                      <a:cubicBezTo>
                        <a:pt x="2110359" y="679799"/>
                        <a:pt x="2119122" y="690277"/>
                        <a:pt x="2121789" y="688943"/>
                      </a:cubicBezTo>
                      <a:cubicBezTo>
                        <a:pt x="2124456" y="687515"/>
                        <a:pt x="2120932" y="674656"/>
                        <a:pt x="2123504" y="673322"/>
                      </a:cubicBezTo>
                      <a:cubicBezTo>
                        <a:pt x="2126171" y="671894"/>
                        <a:pt x="2129123" y="671322"/>
                        <a:pt x="2131695" y="669893"/>
                      </a:cubicBezTo>
                      <a:cubicBezTo>
                        <a:pt x="2134267" y="668369"/>
                        <a:pt x="2137410" y="667893"/>
                        <a:pt x="2139887" y="666369"/>
                      </a:cubicBezTo>
                      <a:cubicBezTo>
                        <a:pt x="2142458" y="664845"/>
                        <a:pt x="2145030" y="663416"/>
                        <a:pt x="2147507" y="661797"/>
                      </a:cubicBezTo>
                      <a:cubicBezTo>
                        <a:pt x="2150078" y="660178"/>
                        <a:pt x="2155222" y="662750"/>
                        <a:pt x="2157698" y="661130"/>
                      </a:cubicBezTo>
                      <a:cubicBezTo>
                        <a:pt x="2160175" y="659511"/>
                        <a:pt x="2163509" y="658940"/>
                        <a:pt x="2165890" y="657225"/>
                      </a:cubicBezTo>
                      <a:cubicBezTo>
                        <a:pt x="2168366" y="655511"/>
                        <a:pt x="2163413" y="643604"/>
                        <a:pt x="2165890" y="641890"/>
                      </a:cubicBezTo>
                      <a:cubicBezTo>
                        <a:pt x="2168271" y="640080"/>
                        <a:pt x="2173415" y="642176"/>
                        <a:pt x="2175701" y="640366"/>
                      </a:cubicBezTo>
                      <a:cubicBezTo>
                        <a:pt x="2178082" y="638556"/>
                        <a:pt x="2182940" y="639985"/>
                        <a:pt x="2185226" y="638080"/>
                      </a:cubicBezTo>
                      <a:cubicBezTo>
                        <a:pt x="2187512" y="636175"/>
                        <a:pt x="2193131" y="638080"/>
                        <a:pt x="2195322" y="636175"/>
                      </a:cubicBezTo>
                      <a:cubicBezTo>
                        <a:pt x="2197608" y="634175"/>
                        <a:pt x="2197608" y="629603"/>
                        <a:pt x="2199799" y="627698"/>
                      </a:cubicBezTo>
                      <a:cubicBezTo>
                        <a:pt x="2201990" y="625697"/>
                        <a:pt x="2204371" y="623792"/>
                        <a:pt x="2206466" y="621792"/>
                      </a:cubicBezTo>
                      <a:cubicBezTo>
                        <a:pt x="2208562" y="619697"/>
                        <a:pt x="2210753" y="617601"/>
                        <a:pt x="2212753" y="615410"/>
                      </a:cubicBezTo>
                      <a:cubicBezTo>
                        <a:pt x="2214848" y="613220"/>
                        <a:pt x="2221992" y="615601"/>
                        <a:pt x="2223897" y="613410"/>
                      </a:cubicBezTo>
                      <a:cubicBezTo>
                        <a:pt x="2225897" y="611219"/>
                        <a:pt x="2226088" y="607124"/>
                        <a:pt x="2227993" y="604838"/>
                      </a:cubicBezTo>
                      <a:cubicBezTo>
                        <a:pt x="2229898" y="602552"/>
                        <a:pt x="2230755" y="599218"/>
                        <a:pt x="2232565" y="596932"/>
                      </a:cubicBezTo>
                      <a:cubicBezTo>
                        <a:pt x="2234375" y="594551"/>
                        <a:pt x="2227231" y="585502"/>
                        <a:pt x="2228945" y="583121"/>
                      </a:cubicBezTo>
                      <a:cubicBezTo>
                        <a:pt x="2230660" y="580739"/>
                        <a:pt x="2231803" y="578168"/>
                        <a:pt x="2233422" y="575691"/>
                      </a:cubicBezTo>
                      <a:cubicBezTo>
                        <a:pt x="2235041" y="573215"/>
                        <a:pt x="2235518" y="570262"/>
                        <a:pt x="2237042" y="567785"/>
                      </a:cubicBezTo>
                      <a:cubicBezTo>
                        <a:pt x="2238566" y="565214"/>
                        <a:pt x="2247900" y="567500"/>
                        <a:pt x="2249329" y="564928"/>
                      </a:cubicBezTo>
                      <a:cubicBezTo>
                        <a:pt x="2250758" y="562356"/>
                        <a:pt x="2255520" y="561404"/>
                        <a:pt x="2256854" y="558832"/>
                      </a:cubicBezTo>
                      <a:cubicBezTo>
                        <a:pt x="2258187" y="556165"/>
                        <a:pt x="2262283" y="554641"/>
                        <a:pt x="2263616" y="551974"/>
                      </a:cubicBezTo>
                      <a:cubicBezTo>
                        <a:pt x="2264855" y="549307"/>
                        <a:pt x="2258378" y="542925"/>
                        <a:pt x="2259521" y="540258"/>
                      </a:cubicBezTo>
                      <a:cubicBezTo>
                        <a:pt x="2260664" y="537496"/>
                        <a:pt x="2262664" y="535115"/>
                        <a:pt x="2263712" y="532448"/>
                      </a:cubicBezTo>
                      <a:cubicBezTo>
                        <a:pt x="2264759" y="529685"/>
                        <a:pt x="2269522" y="528161"/>
                        <a:pt x="2270474" y="525399"/>
                      </a:cubicBezTo>
                      <a:cubicBezTo>
                        <a:pt x="2271427" y="522637"/>
                        <a:pt x="2261807" y="516350"/>
                        <a:pt x="2262664" y="513588"/>
                      </a:cubicBezTo>
                      <a:cubicBezTo>
                        <a:pt x="2263521" y="510731"/>
                        <a:pt x="2277904" y="511874"/>
                        <a:pt x="2278666" y="509016"/>
                      </a:cubicBezTo>
                      <a:cubicBezTo>
                        <a:pt x="2279428" y="506159"/>
                        <a:pt x="2268284" y="500253"/>
                        <a:pt x="2268950" y="497300"/>
                      </a:cubicBezTo>
                      <a:cubicBezTo>
                        <a:pt x="2269617" y="494443"/>
                        <a:pt x="2272189" y="492062"/>
                        <a:pt x="2272760" y="489204"/>
                      </a:cubicBezTo>
                      <a:cubicBezTo>
                        <a:pt x="2273332" y="486347"/>
                        <a:pt x="2275904" y="483870"/>
                        <a:pt x="2276380" y="480917"/>
                      </a:cubicBezTo>
                      <a:cubicBezTo>
                        <a:pt x="2276856" y="477965"/>
                        <a:pt x="2272760" y="474440"/>
                        <a:pt x="2273237" y="471488"/>
                      </a:cubicBezTo>
                      <a:cubicBezTo>
                        <a:pt x="2273713" y="468535"/>
                        <a:pt x="2285619" y="467201"/>
                        <a:pt x="2286000" y="464249"/>
                      </a:cubicBezTo>
                      <a:cubicBezTo>
                        <a:pt x="2286381" y="461296"/>
                        <a:pt x="2278856" y="457486"/>
                        <a:pt x="2279142" y="454533"/>
                      </a:cubicBezTo>
                      <a:cubicBezTo>
                        <a:pt x="2279428" y="451580"/>
                        <a:pt x="2279809" y="448723"/>
                        <a:pt x="2279999" y="445770"/>
                      </a:cubicBezTo>
                      <a:cubicBezTo>
                        <a:pt x="2280190" y="442817"/>
                        <a:pt x="2277428" y="439769"/>
                        <a:pt x="2277523" y="436817"/>
                      </a:cubicBezTo>
                      <a:cubicBezTo>
                        <a:pt x="2277713" y="433864"/>
                        <a:pt x="2278571" y="431006"/>
                        <a:pt x="2278666" y="428054"/>
                      </a:cubicBezTo>
                      <a:cubicBezTo>
                        <a:pt x="2278761" y="425101"/>
                        <a:pt x="2289905" y="422434"/>
                        <a:pt x="2289905" y="419481"/>
                      </a:cubicBezTo>
                      <a:cubicBezTo>
                        <a:pt x="2289905" y="416528"/>
                        <a:pt x="2289334" y="413480"/>
                        <a:pt x="2289334" y="410528"/>
                      </a:cubicBezTo>
                      <a:close/>
                    </a:path>
                  </a:pathLst>
                </a:custGeom>
                <a:solidFill>
                  <a:srgbClr val="E11D68"/>
                </a:solidFill>
                <a:ln w="22225" cap="flat">
                  <a:solidFill>
                    <a:srgbClr val="FFFF81"/>
                  </a:solidFill>
                  <a:prstDash val="solid"/>
                  <a:miter/>
                </a:ln>
                <a:effectLst>
                  <a:outerShdw blurRad="25400" dist="25400" dir="5400000" algn="t" rotWithShape="0">
                    <a:prstClr val="black">
                      <a:alpha val="31000"/>
                    </a:prstClr>
                  </a:outerShdw>
                </a:effectLst>
              </p:spPr>
              <p:txBody>
                <a:bodyPr wrap="none" rtlCol="0" anchor="ctr"/>
                <a:lstStyle/>
                <a:p>
                  <a:endParaRPr lang="ko-KR" altLang="en-US" dirty="0">
                    <a:solidFill>
                      <a:srgbClr val="E11D68"/>
                    </a:solidFill>
                  </a:endParaRPr>
                </a:p>
              </p:txBody>
            </p:sp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B25883FF-E7D7-51ED-9282-16461BE5BE7E}"/>
                    </a:ext>
                  </a:extLst>
                </p:cNvPr>
                <p:cNvSpPr txBox="1"/>
                <p:nvPr/>
              </p:nvSpPr>
              <p:spPr>
                <a:xfrm>
                  <a:off x="1476919" y="3424202"/>
                  <a:ext cx="376184" cy="23552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 algn="ctr">
                    <a:defRPr sz="14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defRPr>
                  </a:lvl1pPr>
                </a:lstStyle>
                <a:p>
                  <a:pPr algn="l"/>
                  <a:r>
                    <a:rPr lang="ko-KR" altLang="en-US" sz="1200" dirty="0">
                      <a:solidFill>
                        <a:srgbClr val="FFFF81"/>
                      </a:solidFill>
                    </a:rPr>
                    <a:t>신설</a:t>
                  </a:r>
                </a:p>
              </p:txBody>
            </p:sp>
          </p:grpSp>
        </p:grpSp>
        <p:grpSp>
          <p:nvGrpSpPr>
            <p:cNvPr id="22" name="그룹 21">
              <a:extLst>
                <a:ext uri="{FF2B5EF4-FFF2-40B4-BE49-F238E27FC236}">
                  <a16:creationId xmlns:a16="http://schemas.microsoft.com/office/drawing/2014/main" id="{48C63DC4-4D7C-7294-E1E6-5A4383475979}"/>
                </a:ext>
              </a:extLst>
            </p:cNvPr>
            <p:cNvGrpSpPr/>
            <p:nvPr/>
          </p:nvGrpSpPr>
          <p:grpSpPr>
            <a:xfrm>
              <a:off x="419100" y="4090142"/>
              <a:ext cx="8299447" cy="2080338"/>
              <a:chOff x="419100" y="4090142"/>
              <a:chExt cx="8299447" cy="2080338"/>
            </a:xfrm>
          </p:grpSpPr>
          <p:sp>
            <p:nvSpPr>
              <p:cNvPr id="33" name="사각형: 둥근 모서리 32">
                <a:extLst>
                  <a:ext uri="{FF2B5EF4-FFF2-40B4-BE49-F238E27FC236}">
                    <a16:creationId xmlns:a16="http://schemas.microsoft.com/office/drawing/2014/main" id="{AA4E73D1-6483-FB88-C7DA-2025F24487ED}"/>
                  </a:ext>
                </a:extLst>
              </p:cNvPr>
              <p:cNvSpPr/>
              <p:nvPr/>
            </p:nvSpPr>
            <p:spPr>
              <a:xfrm>
                <a:off x="419100" y="5480708"/>
                <a:ext cx="8299447" cy="689772"/>
              </a:xfrm>
              <a:prstGeom prst="roundRect">
                <a:avLst>
                  <a:gd name="adj" fmla="val 5313"/>
                </a:avLst>
              </a:prstGeom>
              <a:noFill/>
              <a:ln>
                <a:solidFill>
                  <a:srgbClr val="E11D68"/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9" name="사각형: 둥근 모서리 18">
                <a:extLst>
                  <a:ext uri="{FF2B5EF4-FFF2-40B4-BE49-F238E27FC236}">
                    <a16:creationId xmlns:a16="http://schemas.microsoft.com/office/drawing/2014/main" id="{989C9900-2A4D-3573-F700-6B13E917AD3F}"/>
                  </a:ext>
                </a:extLst>
              </p:cNvPr>
              <p:cNvSpPr/>
              <p:nvPr/>
            </p:nvSpPr>
            <p:spPr>
              <a:xfrm>
                <a:off x="419100" y="4785425"/>
                <a:ext cx="8299447" cy="689772"/>
              </a:xfrm>
              <a:prstGeom prst="roundRect">
                <a:avLst>
                  <a:gd name="adj" fmla="val 5313"/>
                </a:avLst>
              </a:prstGeom>
              <a:noFill/>
              <a:ln>
                <a:solidFill>
                  <a:srgbClr val="E11D68"/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0" name="사각형: 둥근 모서리 19">
                <a:extLst>
                  <a:ext uri="{FF2B5EF4-FFF2-40B4-BE49-F238E27FC236}">
                    <a16:creationId xmlns:a16="http://schemas.microsoft.com/office/drawing/2014/main" id="{838E44C3-F2D6-6308-E0A9-5DF67D156D79}"/>
                  </a:ext>
                </a:extLst>
              </p:cNvPr>
              <p:cNvSpPr/>
              <p:nvPr/>
            </p:nvSpPr>
            <p:spPr>
              <a:xfrm>
                <a:off x="419100" y="4090142"/>
                <a:ext cx="8299447" cy="689772"/>
              </a:xfrm>
              <a:prstGeom prst="roundRect">
                <a:avLst>
                  <a:gd name="adj" fmla="val 5313"/>
                </a:avLst>
              </a:prstGeom>
              <a:noFill/>
              <a:ln>
                <a:solidFill>
                  <a:srgbClr val="E11D68"/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/>
              </a:p>
            </p:txBody>
          </p:sp>
          <p:grpSp>
            <p:nvGrpSpPr>
              <p:cNvPr id="34" name="그룹 33">
                <a:extLst>
                  <a:ext uri="{FF2B5EF4-FFF2-40B4-BE49-F238E27FC236}">
                    <a16:creationId xmlns:a16="http://schemas.microsoft.com/office/drawing/2014/main" id="{CDE1AFA5-7284-E071-28A3-AF0FA8C4D1C2}"/>
                  </a:ext>
                </a:extLst>
              </p:cNvPr>
              <p:cNvGrpSpPr/>
              <p:nvPr/>
            </p:nvGrpSpPr>
            <p:grpSpPr>
              <a:xfrm>
                <a:off x="1217793" y="5312999"/>
                <a:ext cx="769100" cy="375803"/>
                <a:chOff x="1147925" y="3330261"/>
                <a:chExt cx="980913" cy="460598"/>
              </a:xfrm>
            </p:grpSpPr>
            <p:sp>
              <p:nvSpPr>
                <p:cNvPr id="35" name="자유형: 도형 34">
                  <a:extLst>
                    <a:ext uri="{FF2B5EF4-FFF2-40B4-BE49-F238E27FC236}">
                      <a16:creationId xmlns:a16="http://schemas.microsoft.com/office/drawing/2014/main" id="{588EAA40-6976-88EC-028F-C45EAE9C8B2F}"/>
                    </a:ext>
                  </a:extLst>
                </p:cNvPr>
                <p:cNvSpPr/>
                <p:nvPr/>
              </p:nvSpPr>
              <p:spPr>
                <a:xfrm>
                  <a:off x="1147925" y="3330261"/>
                  <a:ext cx="980913" cy="460598"/>
                </a:xfrm>
                <a:custGeom>
                  <a:avLst/>
                  <a:gdLst>
                    <a:gd name="connsiteX0" fmla="*/ 2289143 w 2290573"/>
                    <a:gd name="connsiteY0" fmla="*/ 411004 h 1075562"/>
                    <a:gd name="connsiteX1" fmla="*/ 2286476 w 2290573"/>
                    <a:gd name="connsiteY1" fmla="*/ 402050 h 1075562"/>
                    <a:gd name="connsiteX2" fmla="*/ 2273808 w 2290573"/>
                    <a:gd name="connsiteY2" fmla="*/ 393478 h 1075562"/>
                    <a:gd name="connsiteX3" fmla="*/ 2290572 w 2290573"/>
                    <a:gd name="connsiteY3" fmla="*/ 383858 h 1075562"/>
                    <a:gd name="connsiteX4" fmla="*/ 2289620 w 2290573"/>
                    <a:gd name="connsiteY4" fmla="*/ 374809 h 1075562"/>
                    <a:gd name="connsiteX5" fmla="*/ 2288000 w 2290573"/>
                    <a:gd name="connsiteY5" fmla="*/ 365855 h 1075562"/>
                    <a:gd name="connsiteX6" fmla="*/ 2284857 w 2290573"/>
                    <a:gd name="connsiteY6" fmla="*/ 357092 h 1075562"/>
                    <a:gd name="connsiteX7" fmla="*/ 2282381 w 2290573"/>
                    <a:gd name="connsiteY7" fmla="*/ 348329 h 1075562"/>
                    <a:gd name="connsiteX8" fmla="*/ 2284857 w 2290573"/>
                    <a:gd name="connsiteY8" fmla="*/ 338709 h 1075562"/>
                    <a:gd name="connsiteX9" fmla="*/ 2271046 w 2290573"/>
                    <a:gd name="connsiteY9" fmla="*/ 332232 h 1075562"/>
                    <a:gd name="connsiteX10" fmla="*/ 2282000 w 2290573"/>
                    <a:gd name="connsiteY10" fmla="*/ 320612 h 1075562"/>
                    <a:gd name="connsiteX11" fmla="*/ 2274189 w 2290573"/>
                    <a:gd name="connsiteY11" fmla="*/ 313277 h 1075562"/>
                    <a:gd name="connsiteX12" fmla="*/ 2265140 w 2290573"/>
                    <a:gd name="connsiteY12" fmla="*/ 306705 h 1075562"/>
                    <a:gd name="connsiteX13" fmla="*/ 2266569 w 2290573"/>
                    <a:gd name="connsiteY13" fmla="*/ 296990 h 1075562"/>
                    <a:gd name="connsiteX14" fmla="*/ 2271332 w 2290573"/>
                    <a:gd name="connsiteY14" fmla="*/ 285560 h 1075562"/>
                    <a:gd name="connsiteX15" fmla="*/ 2255139 w 2290573"/>
                    <a:gd name="connsiteY15" fmla="*/ 282512 h 1075562"/>
                    <a:gd name="connsiteX16" fmla="*/ 2254663 w 2290573"/>
                    <a:gd name="connsiteY16" fmla="*/ 273082 h 1075562"/>
                    <a:gd name="connsiteX17" fmla="*/ 2260092 w 2290573"/>
                    <a:gd name="connsiteY17" fmla="*/ 260223 h 1075562"/>
                    <a:gd name="connsiteX18" fmla="*/ 2247138 w 2290573"/>
                    <a:gd name="connsiteY18" fmla="*/ 256985 h 1075562"/>
                    <a:gd name="connsiteX19" fmla="*/ 2245805 w 2290573"/>
                    <a:gd name="connsiteY19" fmla="*/ 247364 h 1075562"/>
                    <a:gd name="connsiteX20" fmla="*/ 2234279 w 2290573"/>
                    <a:gd name="connsiteY20" fmla="*/ 244316 h 1075562"/>
                    <a:gd name="connsiteX21" fmla="*/ 2233994 w 2290573"/>
                    <a:gd name="connsiteY21" fmla="*/ 233744 h 1075562"/>
                    <a:gd name="connsiteX22" fmla="*/ 2223135 w 2290573"/>
                    <a:gd name="connsiteY22" fmla="*/ 230886 h 1075562"/>
                    <a:gd name="connsiteX23" fmla="*/ 2216087 w 2290573"/>
                    <a:gd name="connsiteY23" fmla="*/ 225457 h 1075562"/>
                    <a:gd name="connsiteX24" fmla="*/ 2220849 w 2290573"/>
                    <a:gd name="connsiteY24" fmla="*/ 209550 h 1075562"/>
                    <a:gd name="connsiteX25" fmla="*/ 2207228 w 2290573"/>
                    <a:gd name="connsiteY25" fmla="*/ 210026 h 1075562"/>
                    <a:gd name="connsiteX26" fmla="*/ 2198084 w 2290573"/>
                    <a:gd name="connsiteY26" fmla="*/ 206883 h 1075562"/>
                    <a:gd name="connsiteX27" fmla="*/ 2198465 w 2290573"/>
                    <a:gd name="connsiteY27" fmla="*/ 193739 h 1075562"/>
                    <a:gd name="connsiteX28" fmla="*/ 2195036 w 2290573"/>
                    <a:gd name="connsiteY28" fmla="*/ 184023 h 1075562"/>
                    <a:gd name="connsiteX29" fmla="*/ 2180749 w 2290573"/>
                    <a:gd name="connsiteY29" fmla="*/ 187166 h 1075562"/>
                    <a:gd name="connsiteX30" fmla="*/ 2179034 w 2290573"/>
                    <a:gd name="connsiteY30" fmla="*/ 175165 h 1075562"/>
                    <a:gd name="connsiteX31" fmla="*/ 2171414 w 2290573"/>
                    <a:gd name="connsiteY31" fmla="*/ 170402 h 1075562"/>
                    <a:gd name="connsiteX32" fmla="*/ 2162937 w 2290573"/>
                    <a:gd name="connsiteY32" fmla="*/ 166878 h 1075562"/>
                    <a:gd name="connsiteX33" fmla="*/ 2155889 w 2290573"/>
                    <a:gd name="connsiteY33" fmla="*/ 161449 h 1075562"/>
                    <a:gd name="connsiteX34" fmla="*/ 2145887 w 2290573"/>
                    <a:gd name="connsiteY34" fmla="*/ 160687 h 1075562"/>
                    <a:gd name="connsiteX35" fmla="*/ 2143601 w 2290573"/>
                    <a:gd name="connsiteY35" fmla="*/ 147352 h 1075562"/>
                    <a:gd name="connsiteX36" fmla="*/ 2129504 w 2290573"/>
                    <a:gd name="connsiteY36" fmla="*/ 153924 h 1075562"/>
                    <a:gd name="connsiteX37" fmla="*/ 2127790 w 2290573"/>
                    <a:gd name="connsiteY37" fmla="*/ 138875 h 1075562"/>
                    <a:gd name="connsiteX38" fmla="*/ 2115693 w 2290573"/>
                    <a:gd name="connsiteY38" fmla="*/ 142589 h 1075562"/>
                    <a:gd name="connsiteX39" fmla="*/ 2107502 w 2290573"/>
                    <a:gd name="connsiteY39" fmla="*/ 139256 h 1075562"/>
                    <a:gd name="connsiteX40" fmla="*/ 2104930 w 2290573"/>
                    <a:gd name="connsiteY40" fmla="*/ 124206 h 1075562"/>
                    <a:gd name="connsiteX41" fmla="*/ 2093214 w 2290573"/>
                    <a:gd name="connsiteY41" fmla="*/ 128016 h 1075562"/>
                    <a:gd name="connsiteX42" fmla="*/ 2085880 w 2290573"/>
                    <a:gd name="connsiteY42" fmla="*/ 122587 h 1075562"/>
                    <a:gd name="connsiteX43" fmla="*/ 2079689 w 2290573"/>
                    <a:gd name="connsiteY43" fmla="*/ 114300 h 1075562"/>
                    <a:gd name="connsiteX44" fmla="*/ 2065592 w 2290573"/>
                    <a:gd name="connsiteY44" fmla="*/ 124873 h 1075562"/>
                    <a:gd name="connsiteX45" fmla="*/ 2061305 w 2290573"/>
                    <a:gd name="connsiteY45" fmla="*/ 112014 h 1075562"/>
                    <a:gd name="connsiteX46" fmla="*/ 2051590 w 2290573"/>
                    <a:gd name="connsiteY46" fmla="*/ 112395 h 1075562"/>
                    <a:gd name="connsiteX47" fmla="*/ 2045303 w 2290573"/>
                    <a:gd name="connsiteY47" fmla="*/ 103823 h 1075562"/>
                    <a:gd name="connsiteX48" fmla="*/ 2035016 w 2290573"/>
                    <a:gd name="connsiteY48" fmla="*/ 106109 h 1075562"/>
                    <a:gd name="connsiteX49" fmla="*/ 2028158 w 2290573"/>
                    <a:gd name="connsiteY49" fmla="*/ 98679 h 1075562"/>
                    <a:gd name="connsiteX50" fmla="*/ 2017395 w 2290573"/>
                    <a:gd name="connsiteY50" fmla="*/ 102775 h 1075562"/>
                    <a:gd name="connsiteX51" fmla="*/ 2012252 w 2290573"/>
                    <a:gd name="connsiteY51" fmla="*/ 89821 h 1075562"/>
                    <a:gd name="connsiteX52" fmla="*/ 2003012 w 2290573"/>
                    <a:gd name="connsiteY52" fmla="*/ 89345 h 1075562"/>
                    <a:gd name="connsiteX53" fmla="*/ 1993202 w 2290573"/>
                    <a:gd name="connsiteY53" fmla="*/ 90869 h 1075562"/>
                    <a:gd name="connsiteX54" fmla="*/ 1986915 w 2290573"/>
                    <a:gd name="connsiteY54" fmla="*/ 80963 h 1075562"/>
                    <a:gd name="connsiteX55" fmla="*/ 1975676 w 2290573"/>
                    <a:gd name="connsiteY55" fmla="*/ 87916 h 1075562"/>
                    <a:gd name="connsiteX56" fmla="*/ 1969961 w 2290573"/>
                    <a:gd name="connsiteY56" fmla="*/ 75248 h 1075562"/>
                    <a:gd name="connsiteX57" fmla="*/ 1958150 w 2290573"/>
                    <a:gd name="connsiteY57" fmla="*/ 84963 h 1075562"/>
                    <a:gd name="connsiteX58" fmla="*/ 1953006 w 2290573"/>
                    <a:gd name="connsiteY58" fmla="*/ 69723 h 1075562"/>
                    <a:gd name="connsiteX59" fmla="*/ 1942243 w 2290573"/>
                    <a:gd name="connsiteY59" fmla="*/ 75819 h 1075562"/>
                    <a:gd name="connsiteX60" fmla="*/ 1932813 w 2290573"/>
                    <a:gd name="connsiteY60" fmla="*/ 77057 h 1075562"/>
                    <a:gd name="connsiteX61" fmla="*/ 1925384 w 2290573"/>
                    <a:gd name="connsiteY61" fmla="*/ 70104 h 1075562"/>
                    <a:gd name="connsiteX62" fmla="*/ 1915478 w 2290573"/>
                    <a:gd name="connsiteY62" fmla="*/ 73533 h 1075562"/>
                    <a:gd name="connsiteX63" fmla="*/ 1907857 w 2290573"/>
                    <a:gd name="connsiteY63" fmla="*/ 67151 h 1075562"/>
                    <a:gd name="connsiteX64" fmla="*/ 1900619 w 2290573"/>
                    <a:gd name="connsiteY64" fmla="*/ 58674 h 1075562"/>
                    <a:gd name="connsiteX65" fmla="*/ 1890903 w 2290573"/>
                    <a:gd name="connsiteY65" fmla="*/ 61817 h 1075562"/>
                    <a:gd name="connsiteX66" fmla="*/ 1882902 w 2290573"/>
                    <a:gd name="connsiteY66" fmla="*/ 56388 h 1075562"/>
                    <a:gd name="connsiteX67" fmla="*/ 1874425 w 2290573"/>
                    <a:gd name="connsiteY67" fmla="*/ 53531 h 1075562"/>
                    <a:gd name="connsiteX68" fmla="*/ 1863090 w 2290573"/>
                    <a:gd name="connsiteY68" fmla="*/ 65246 h 1075562"/>
                    <a:gd name="connsiteX69" fmla="*/ 1857185 w 2290573"/>
                    <a:gd name="connsiteY69" fmla="*/ 48959 h 1075562"/>
                    <a:gd name="connsiteX70" fmla="*/ 1847183 w 2290573"/>
                    <a:gd name="connsiteY70" fmla="*/ 54197 h 1075562"/>
                    <a:gd name="connsiteX71" fmla="*/ 1838611 w 2290573"/>
                    <a:gd name="connsiteY71" fmla="*/ 51626 h 1075562"/>
                    <a:gd name="connsiteX72" fmla="*/ 1830038 w 2290573"/>
                    <a:gd name="connsiteY72" fmla="*/ 49149 h 1075562"/>
                    <a:gd name="connsiteX73" fmla="*/ 1821561 w 2290573"/>
                    <a:gd name="connsiteY73" fmla="*/ 46101 h 1075562"/>
                    <a:gd name="connsiteX74" fmla="*/ 1811750 w 2290573"/>
                    <a:gd name="connsiteY74" fmla="*/ 51340 h 1075562"/>
                    <a:gd name="connsiteX75" fmla="*/ 1803940 w 2290573"/>
                    <a:gd name="connsiteY75" fmla="*/ 43815 h 1075562"/>
                    <a:gd name="connsiteX76" fmla="*/ 1793081 w 2290573"/>
                    <a:gd name="connsiteY76" fmla="*/ 55721 h 1075562"/>
                    <a:gd name="connsiteX77" fmla="*/ 1786128 w 2290573"/>
                    <a:gd name="connsiteY77" fmla="*/ 42291 h 1075562"/>
                    <a:gd name="connsiteX78" fmla="*/ 1777460 w 2290573"/>
                    <a:gd name="connsiteY78" fmla="*/ 40386 h 1075562"/>
                    <a:gd name="connsiteX79" fmla="*/ 1769269 w 2290573"/>
                    <a:gd name="connsiteY79" fmla="*/ 34671 h 1075562"/>
                    <a:gd name="connsiteX80" fmla="*/ 1760125 w 2290573"/>
                    <a:gd name="connsiteY80" fmla="*/ 35433 h 1075562"/>
                    <a:gd name="connsiteX81" fmla="*/ 1750600 w 2290573"/>
                    <a:gd name="connsiteY81" fmla="*/ 39148 h 1075562"/>
                    <a:gd name="connsiteX82" fmla="*/ 1741646 w 2290573"/>
                    <a:gd name="connsiteY82" fmla="*/ 38767 h 1075562"/>
                    <a:gd name="connsiteX83" fmla="*/ 1731550 w 2290573"/>
                    <a:gd name="connsiteY83" fmla="*/ 47434 h 1075562"/>
                    <a:gd name="connsiteX84" fmla="*/ 1723168 w 2290573"/>
                    <a:gd name="connsiteY84" fmla="*/ 42862 h 1075562"/>
                    <a:gd name="connsiteX85" fmla="*/ 1714595 w 2290573"/>
                    <a:gd name="connsiteY85" fmla="*/ 40100 h 1075562"/>
                    <a:gd name="connsiteX86" fmla="*/ 1706118 w 2290573"/>
                    <a:gd name="connsiteY86" fmla="*/ 35719 h 1075562"/>
                    <a:gd name="connsiteX87" fmla="*/ 1697736 w 2290573"/>
                    <a:gd name="connsiteY87" fmla="*/ 30766 h 1075562"/>
                    <a:gd name="connsiteX88" fmla="*/ 1688973 w 2290573"/>
                    <a:gd name="connsiteY88" fmla="*/ 28861 h 1075562"/>
                    <a:gd name="connsiteX89" fmla="*/ 1678781 w 2290573"/>
                    <a:gd name="connsiteY89" fmla="*/ 40386 h 1075562"/>
                    <a:gd name="connsiteX90" fmla="*/ 1670399 w 2290573"/>
                    <a:gd name="connsiteY90" fmla="*/ 35147 h 1075562"/>
                    <a:gd name="connsiteX91" fmla="*/ 1661065 w 2290573"/>
                    <a:gd name="connsiteY91" fmla="*/ 39148 h 1075562"/>
                    <a:gd name="connsiteX92" fmla="*/ 1653350 w 2290573"/>
                    <a:gd name="connsiteY92" fmla="*/ 27337 h 1075562"/>
                    <a:gd name="connsiteX93" fmla="*/ 1644777 w 2290573"/>
                    <a:gd name="connsiteY93" fmla="*/ 22955 h 1075562"/>
                    <a:gd name="connsiteX94" fmla="*/ 1635538 w 2290573"/>
                    <a:gd name="connsiteY94" fmla="*/ 26194 h 1075562"/>
                    <a:gd name="connsiteX95" fmla="*/ 1626489 w 2290573"/>
                    <a:gd name="connsiteY95" fmla="*/ 27432 h 1075562"/>
                    <a:gd name="connsiteX96" fmla="*/ 1617345 w 2290573"/>
                    <a:gd name="connsiteY96" fmla="*/ 29337 h 1075562"/>
                    <a:gd name="connsiteX97" fmla="*/ 1608487 w 2290573"/>
                    <a:gd name="connsiteY97" fmla="*/ 28670 h 1075562"/>
                    <a:gd name="connsiteX98" fmla="*/ 1599628 w 2290573"/>
                    <a:gd name="connsiteY98" fmla="*/ 28289 h 1075562"/>
                    <a:gd name="connsiteX99" fmla="*/ 1591437 w 2290573"/>
                    <a:gd name="connsiteY99" fmla="*/ 19622 h 1075562"/>
                    <a:gd name="connsiteX100" fmla="*/ 1582198 w 2290573"/>
                    <a:gd name="connsiteY100" fmla="*/ 23622 h 1075562"/>
                    <a:gd name="connsiteX101" fmla="*/ 1573816 w 2290573"/>
                    <a:gd name="connsiteY101" fmla="*/ 16764 h 1075562"/>
                    <a:gd name="connsiteX102" fmla="*/ 1564386 w 2290573"/>
                    <a:gd name="connsiteY102" fmla="*/ 23908 h 1075562"/>
                    <a:gd name="connsiteX103" fmla="*/ 1555242 w 2290573"/>
                    <a:gd name="connsiteY103" fmla="*/ 28099 h 1075562"/>
                    <a:gd name="connsiteX104" fmla="*/ 1546955 w 2290573"/>
                    <a:gd name="connsiteY104" fmla="*/ 19241 h 1075562"/>
                    <a:gd name="connsiteX105" fmla="*/ 1538192 w 2290573"/>
                    <a:gd name="connsiteY105" fmla="*/ 17336 h 1075562"/>
                    <a:gd name="connsiteX106" fmla="*/ 1529334 w 2290573"/>
                    <a:gd name="connsiteY106" fmla="*/ 17145 h 1075562"/>
                    <a:gd name="connsiteX107" fmla="*/ 1520571 w 2290573"/>
                    <a:gd name="connsiteY107" fmla="*/ 14097 h 1075562"/>
                    <a:gd name="connsiteX108" fmla="*/ 1511141 w 2290573"/>
                    <a:gd name="connsiteY108" fmla="*/ 23146 h 1075562"/>
                    <a:gd name="connsiteX109" fmla="*/ 1502283 w 2290573"/>
                    <a:gd name="connsiteY109" fmla="*/ 21812 h 1075562"/>
                    <a:gd name="connsiteX110" fmla="*/ 1493901 w 2290573"/>
                    <a:gd name="connsiteY110" fmla="*/ 12859 h 1075562"/>
                    <a:gd name="connsiteX111" fmla="*/ 1484281 w 2290573"/>
                    <a:gd name="connsiteY111" fmla="*/ 25051 h 1075562"/>
                    <a:gd name="connsiteX112" fmla="*/ 1475423 w 2290573"/>
                    <a:gd name="connsiteY112" fmla="*/ 23717 h 1075562"/>
                    <a:gd name="connsiteX113" fmla="*/ 1466660 w 2290573"/>
                    <a:gd name="connsiteY113" fmla="*/ 21241 h 1075562"/>
                    <a:gd name="connsiteX114" fmla="*/ 1458373 w 2290573"/>
                    <a:gd name="connsiteY114" fmla="*/ 9430 h 1075562"/>
                    <a:gd name="connsiteX115" fmla="*/ 1448943 w 2290573"/>
                    <a:gd name="connsiteY115" fmla="*/ 20479 h 1075562"/>
                    <a:gd name="connsiteX116" fmla="*/ 1440656 w 2290573"/>
                    <a:gd name="connsiteY116" fmla="*/ 6572 h 1075562"/>
                    <a:gd name="connsiteX117" fmla="*/ 1431227 w 2290573"/>
                    <a:gd name="connsiteY117" fmla="*/ 18288 h 1075562"/>
                    <a:gd name="connsiteX118" fmla="*/ 1422368 w 2290573"/>
                    <a:gd name="connsiteY118" fmla="*/ 16669 h 1075562"/>
                    <a:gd name="connsiteX119" fmla="*/ 1413605 w 2290573"/>
                    <a:gd name="connsiteY119" fmla="*/ 12287 h 1075562"/>
                    <a:gd name="connsiteX120" fmla="*/ 1404366 w 2290573"/>
                    <a:gd name="connsiteY120" fmla="*/ 19717 h 1075562"/>
                    <a:gd name="connsiteX121" fmla="*/ 1395889 w 2290573"/>
                    <a:gd name="connsiteY121" fmla="*/ 8668 h 1075562"/>
                    <a:gd name="connsiteX122" fmla="*/ 1386840 w 2290573"/>
                    <a:gd name="connsiteY122" fmla="*/ 12763 h 1075562"/>
                    <a:gd name="connsiteX123" fmla="*/ 1377982 w 2290573"/>
                    <a:gd name="connsiteY123" fmla="*/ 13144 h 1075562"/>
                    <a:gd name="connsiteX124" fmla="*/ 1369409 w 2290573"/>
                    <a:gd name="connsiteY124" fmla="*/ 3238 h 1075562"/>
                    <a:gd name="connsiteX125" fmla="*/ 1360361 w 2290573"/>
                    <a:gd name="connsiteY125" fmla="*/ 8858 h 1075562"/>
                    <a:gd name="connsiteX126" fmla="*/ 1351312 w 2290573"/>
                    <a:gd name="connsiteY126" fmla="*/ 12763 h 1075562"/>
                    <a:gd name="connsiteX127" fmla="*/ 1342263 w 2290573"/>
                    <a:gd name="connsiteY127" fmla="*/ 17812 h 1075562"/>
                    <a:gd name="connsiteX128" fmla="*/ 1333310 w 2290573"/>
                    <a:gd name="connsiteY128" fmla="*/ 19145 h 1075562"/>
                    <a:gd name="connsiteX129" fmla="*/ 1324451 w 2290573"/>
                    <a:gd name="connsiteY129" fmla="*/ 18002 h 1075562"/>
                    <a:gd name="connsiteX130" fmla="*/ 1315498 w 2290573"/>
                    <a:gd name="connsiteY130" fmla="*/ 18288 h 1075562"/>
                    <a:gd name="connsiteX131" fmla="*/ 1306925 w 2290573"/>
                    <a:gd name="connsiteY131" fmla="*/ 3524 h 1075562"/>
                    <a:gd name="connsiteX132" fmla="*/ 1297686 w 2290573"/>
                    <a:gd name="connsiteY132" fmla="*/ 16002 h 1075562"/>
                    <a:gd name="connsiteX133" fmla="*/ 1288828 w 2290573"/>
                    <a:gd name="connsiteY133" fmla="*/ 9620 h 1075562"/>
                    <a:gd name="connsiteX134" fmla="*/ 1279970 w 2290573"/>
                    <a:gd name="connsiteY134" fmla="*/ 3429 h 1075562"/>
                    <a:gd name="connsiteX135" fmla="*/ 1270921 w 2290573"/>
                    <a:gd name="connsiteY135" fmla="*/ 10382 h 1075562"/>
                    <a:gd name="connsiteX136" fmla="*/ 1261872 w 2290573"/>
                    <a:gd name="connsiteY136" fmla="*/ 17240 h 1075562"/>
                    <a:gd name="connsiteX137" fmla="*/ 1253109 w 2290573"/>
                    <a:gd name="connsiteY137" fmla="*/ 4000 h 1075562"/>
                    <a:gd name="connsiteX138" fmla="*/ 1244060 w 2290573"/>
                    <a:gd name="connsiteY138" fmla="*/ 13811 h 1075562"/>
                    <a:gd name="connsiteX139" fmla="*/ 1235107 w 2290573"/>
                    <a:gd name="connsiteY139" fmla="*/ 12763 h 1075562"/>
                    <a:gd name="connsiteX140" fmla="*/ 1226153 w 2290573"/>
                    <a:gd name="connsiteY140" fmla="*/ 12954 h 1075562"/>
                    <a:gd name="connsiteX141" fmla="*/ 1217295 w 2290573"/>
                    <a:gd name="connsiteY141" fmla="*/ 7334 h 1075562"/>
                    <a:gd name="connsiteX142" fmla="*/ 1208342 w 2290573"/>
                    <a:gd name="connsiteY142" fmla="*/ 8096 h 1075562"/>
                    <a:gd name="connsiteX143" fmla="*/ 1199388 w 2290573"/>
                    <a:gd name="connsiteY143" fmla="*/ 10096 h 1075562"/>
                    <a:gd name="connsiteX144" fmla="*/ 1190435 w 2290573"/>
                    <a:gd name="connsiteY144" fmla="*/ 8954 h 1075562"/>
                    <a:gd name="connsiteX145" fmla="*/ 1181481 w 2290573"/>
                    <a:gd name="connsiteY145" fmla="*/ 14954 h 1075562"/>
                    <a:gd name="connsiteX146" fmla="*/ 1172528 w 2290573"/>
                    <a:gd name="connsiteY146" fmla="*/ 9144 h 1075562"/>
                    <a:gd name="connsiteX147" fmla="*/ 1163574 w 2290573"/>
                    <a:gd name="connsiteY147" fmla="*/ 9335 h 1075562"/>
                    <a:gd name="connsiteX148" fmla="*/ 1154525 w 2290573"/>
                    <a:gd name="connsiteY148" fmla="*/ 2857 h 1075562"/>
                    <a:gd name="connsiteX149" fmla="*/ 1145477 w 2290573"/>
                    <a:gd name="connsiteY149" fmla="*/ 9430 h 1075562"/>
                    <a:gd name="connsiteX150" fmla="*/ 1136523 w 2290573"/>
                    <a:gd name="connsiteY150" fmla="*/ 12002 h 1075562"/>
                    <a:gd name="connsiteX151" fmla="*/ 1127570 w 2290573"/>
                    <a:gd name="connsiteY151" fmla="*/ 0 h 1075562"/>
                    <a:gd name="connsiteX152" fmla="*/ 1118711 w 2290573"/>
                    <a:gd name="connsiteY152" fmla="*/ 14478 h 1075562"/>
                    <a:gd name="connsiteX153" fmla="*/ 1109758 w 2290573"/>
                    <a:gd name="connsiteY153" fmla="*/ 6477 h 1075562"/>
                    <a:gd name="connsiteX154" fmla="*/ 1100900 w 2290573"/>
                    <a:gd name="connsiteY154" fmla="*/ 17145 h 1075562"/>
                    <a:gd name="connsiteX155" fmla="*/ 1091946 w 2290573"/>
                    <a:gd name="connsiteY155" fmla="*/ 13716 h 1075562"/>
                    <a:gd name="connsiteX156" fmla="*/ 1082993 w 2290573"/>
                    <a:gd name="connsiteY156" fmla="*/ 12383 h 1075562"/>
                    <a:gd name="connsiteX157" fmla="*/ 1074039 w 2290573"/>
                    <a:gd name="connsiteY157" fmla="*/ 5143 h 1075562"/>
                    <a:gd name="connsiteX158" fmla="*/ 1065181 w 2290573"/>
                    <a:gd name="connsiteY158" fmla="*/ 16574 h 1075562"/>
                    <a:gd name="connsiteX159" fmla="*/ 1056132 w 2290573"/>
                    <a:gd name="connsiteY159" fmla="*/ 4096 h 1075562"/>
                    <a:gd name="connsiteX160" fmla="*/ 1047274 w 2290573"/>
                    <a:gd name="connsiteY160" fmla="*/ 8668 h 1075562"/>
                    <a:gd name="connsiteX161" fmla="*/ 1038320 w 2290573"/>
                    <a:gd name="connsiteY161" fmla="*/ 5048 h 1075562"/>
                    <a:gd name="connsiteX162" fmla="*/ 1029462 w 2290573"/>
                    <a:gd name="connsiteY162" fmla="*/ 10763 h 1075562"/>
                    <a:gd name="connsiteX163" fmla="*/ 1020413 w 2290573"/>
                    <a:gd name="connsiteY163" fmla="*/ 4096 h 1075562"/>
                    <a:gd name="connsiteX164" fmla="*/ 1011460 w 2290573"/>
                    <a:gd name="connsiteY164" fmla="*/ 2572 h 1075562"/>
                    <a:gd name="connsiteX165" fmla="*/ 1002506 w 2290573"/>
                    <a:gd name="connsiteY165" fmla="*/ 2381 h 1075562"/>
                    <a:gd name="connsiteX166" fmla="*/ 993743 w 2290573"/>
                    <a:gd name="connsiteY166" fmla="*/ 11525 h 1075562"/>
                    <a:gd name="connsiteX167" fmla="*/ 984695 w 2290573"/>
                    <a:gd name="connsiteY167" fmla="*/ 3715 h 1075562"/>
                    <a:gd name="connsiteX168" fmla="*/ 975836 w 2290573"/>
                    <a:gd name="connsiteY168" fmla="*/ 6001 h 1075562"/>
                    <a:gd name="connsiteX169" fmla="*/ 967169 w 2290573"/>
                    <a:gd name="connsiteY169" fmla="*/ 17431 h 1075562"/>
                    <a:gd name="connsiteX170" fmla="*/ 958310 w 2290573"/>
                    <a:gd name="connsiteY170" fmla="*/ 18002 h 1075562"/>
                    <a:gd name="connsiteX171" fmla="*/ 949071 w 2290573"/>
                    <a:gd name="connsiteY171" fmla="*/ 7049 h 1075562"/>
                    <a:gd name="connsiteX172" fmla="*/ 940308 w 2290573"/>
                    <a:gd name="connsiteY172" fmla="*/ 14573 h 1075562"/>
                    <a:gd name="connsiteX173" fmla="*/ 931259 w 2290573"/>
                    <a:gd name="connsiteY173" fmla="*/ 11335 h 1075562"/>
                    <a:gd name="connsiteX174" fmla="*/ 922306 w 2290573"/>
                    <a:gd name="connsiteY174" fmla="*/ 11525 h 1075562"/>
                    <a:gd name="connsiteX175" fmla="*/ 913638 w 2290573"/>
                    <a:gd name="connsiteY175" fmla="*/ 20193 h 1075562"/>
                    <a:gd name="connsiteX176" fmla="*/ 904494 w 2290573"/>
                    <a:gd name="connsiteY176" fmla="*/ 12573 h 1075562"/>
                    <a:gd name="connsiteX177" fmla="*/ 895731 w 2290573"/>
                    <a:gd name="connsiteY177" fmla="*/ 16764 h 1075562"/>
                    <a:gd name="connsiteX178" fmla="*/ 886587 w 2290573"/>
                    <a:gd name="connsiteY178" fmla="*/ 10573 h 1075562"/>
                    <a:gd name="connsiteX179" fmla="*/ 877634 w 2290573"/>
                    <a:gd name="connsiteY179" fmla="*/ 8858 h 1075562"/>
                    <a:gd name="connsiteX180" fmla="*/ 869061 w 2290573"/>
                    <a:gd name="connsiteY180" fmla="*/ 18193 h 1075562"/>
                    <a:gd name="connsiteX181" fmla="*/ 859917 w 2290573"/>
                    <a:gd name="connsiteY181" fmla="*/ 13526 h 1075562"/>
                    <a:gd name="connsiteX182" fmla="*/ 851059 w 2290573"/>
                    <a:gd name="connsiteY182" fmla="*/ 14383 h 1075562"/>
                    <a:gd name="connsiteX183" fmla="*/ 842296 w 2290573"/>
                    <a:gd name="connsiteY183" fmla="*/ 17526 h 1075562"/>
                    <a:gd name="connsiteX184" fmla="*/ 832866 w 2290573"/>
                    <a:gd name="connsiteY184" fmla="*/ 6763 h 1075562"/>
                    <a:gd name="connsiteX185" fmla="*/ 824579 w 2290573"/>
                    <a:gd name="connsiteY185" fmla="*/ 20193 h 1075562"/>
                    <a:gd name="connsiteX186" fmla="*/ 815721 w 2290573"/>
                    <a:gd name="connsiteY186" fmla="*/ 21527 h 1075562"/>
                    <a:gd name="connsiteX187" fmla="*/ 806387 w 2290573"/>
                    <a:gd name="connsiteY187" fmla="*/ 13049 h 1075562"/>
                    <a:gd name="connsiteX188" fmla="*/ 798100 w 2290573"/>
                    <a:gd name="connsiteY188" fmla="*/ 24956 h 1075562"/>
                    <a:gd name="connsiteX189" fmla="*/ 789051 w 2290573"/>
                    <a:gd name="connsiteY189" fmla="*/ 22289 h 1075562"/>
                    <a:gd name="connsiteX190" fmla="*/ 780288 w 2290573"/>
                    <a:gd name="connsiteY190" fmla="*/ 24479 h 1075562"/>
                    <a:gd name="connsiteX191" fmla="*/ 771525 w 2290573"/>
                    <a:gd name="connsiteY191" fmla="*/ 26289 h 1075562"/>
                    <a:gd name="connsiteX192" fmla="*/ 762381 w 2290573"/>
                    <a:gd name="connsiteY192" fmla="*/ 23241 h 1075562"/>
                    <a:gd name="connsiteX193" fmla="*/ 753618 w 2290573"/>
                    <a:gd name="connsiteY193" fmla="*/ 25337 h 1075562"/>
                    <a:gd name="connsiteX194" fmla="*/ 744379 w 2290573"/>
                    <a:gd name="connsiteY194" fmla="*/ 20574 h 1075562"/>
                    <a:gd name="connsiteX195" fmla="*/ 736092 w 2290573"/>
                    <a:gd name="connsiteY195" fmla="*/ 29623 h 1075562"/>
                    <a:gd name="connsiteX196" fmla="*/ 726091 w 2290573"/>
                    <a:gd name="connsiteY196" fmla="*/ 14288 h 1075562"/>
                    <a:gd name="connsiteX197" fmla="*/ 717614 w 2290573"/>
                    <a:gd name="connsiteY197" fmla="*/ 20098 h 1075562"/>
                    <a:gd name="connsiteX198" fmla="*/ 708279 w 2290573"/>
                    <a:gd name="connsiteY198" fmla="*/ 15049 h 1075562"/>
                    <a:gd name="connsiteX199" fmla="*/ 700659 w 2290573"/>
                    <a:gd name="connsiteY199" fmla="*/ 32099 h 1075562"/>
                    <a:gd name="connsiteX200" fmla="*/ 691420 w 2290573"/>
                    <a:gd name="connsiteY200" fmla="*/ 28194 h 1075562"/>
                    <a:gd name="connsiteX201" fmla="*/ 681704 w 2290573"/>
                    <a:gd name="connsiteY201" fmla="*/ 19241 h 1075562"/>
                    <a:gd name="connsiteX202" fmla="*/ 672656 w 2290573"/>
                    <a:gd name="connsiteY202" fmla="*/ 17907 h 1075562"/>
                    <a:gd name="connsiteX203" fmla="*/ 664654 w 2290573"/>
                    <a:gd name="connsiteY203" fmla="*/ 28575 h 1075562"/>
                    <a:gd name="connsiteX204" fmla="*/ 656177 w 2290573"/>
                    <a:gd name="connsiteY204" fmla="*/ 33719 h 1075562"/>
                    <a:gd name="connsiteX205" fmla="*/ 646367 w 2290573"/>
                    <a:gd name="connsiteY205" fmla="*/ 24003 h 1075562"/>
                    <a:gd name="connsiteX206" fmla="*/ 637889 w 2290573"/>
                    <a:gd name="connsiteY206" fmla="*/ 29337 h 1075562"/>
                    <a:gd name="connsiteX207" fmla="*/ 629222 w 2290573"/>
                    <a:gd name="connsiteY207" fmla="*/ 31718 h 1075562"/>
                    <a:gd name="connsiteX208" fmla="*/ 619792 w 2290573"/>
                    <a:gd name="connsiteY208" fmla="*/ 26956 h 1075562"/>
                    <a:gd name="connsiteX209" fmla="*/ 610934 w 2290573"/>
                    <a:gd name="connsiteY209" fmla="*/ 28289 h 1075562"/>
                    <a:gd name="connsiteX210" fmla="*/ 602647 w 2290573"/>
                    <a:gd name="connsiteY210" fmla="*/ 34576 h 1075562"/>
                    <a:gd name="connsiteX211" fmla="*/ 594455 w 2290573"/>
                    <a:gd name="connsiteY211" fmla="*/ 41529 h 1075562"/>
                    <a:gd name="connsiteX212" fmla="*/ 585026 w 2290573"/>
                    <a:gd name="connsiteY212" fmla="*/ 37529 h 1075562"/>
                    <a:gd name="connsiteX213" fmla="*/ 576929 w 2290573"/>
                    <a:gd name="connsiteY213" fmla="*/ 44863 h 1075562"/>
                    <a:gd name="connsiteX214" fmla="*/ 567119 w 2290573"/>
                    <a:gd name="connsiteY214" fmla="*/ 38005 h 1075562"/>
                    <a:gd name="connsiteX215" fmla="*/ 557784 w 2290573"/>
                    <a:gd name="connsiteY215" fmla="*/ 35052 h 1075562"/>
                    <a:gd name="connsiteX216" fmla="*/ 548735 w 2290573"/>
                    <a:gd name="connsiteY216" fmla="*/ 34481 h 1075562"/>
                    <a:gd name="connsiteX217" fmla="*/ 540639 w 2290573"/>
                    <a:gd name="connsiteY217" fmla="*/ 41910 h 1075562"/>
                    <a:gd name="connsiteX218" fmla="*/ 532448 w 2290573"/>
                    <a:gd name="connsiteY218" fmla="*/ 48006 h 1075562"/>
                    <a:gd name="connsiteX219" fmla="*/ 523399 w 2290573"/>
                    <a:gd name="connsiteY219" fmla="*/ 48006 h 1075562"/>
                    <a:gd name="connsiteX220" fmla="*/ 514160 w 2290573"/>
                    <a:gd name="connsiteY220" fmla="*/ 46292 h 1075562"/>
                    <a:gd name="connsiteX221" fmla="*/ 505492 w 2290573"/>
                    <a:gd name="connsiteY221" fmla="*/ 48959 h 1075562"/>
                    <a:gd name="connsiteX222" fmla="*/ 495776 w 2290573"/>
                    <a:gd name="connsiteY222" fmla="*/ 44672 h 1075562"/>
                    <a:gd name="connsiteX223" fmla="*/ 487966 w 2290573"/>
                    <a:gd name="connsiteY223" fmla="*/ 52483 h 1075562"/>
                    <a:gd name="connsiteX224" fmla="*/ 477107 w 2290573"/>
                    <a:gd name="connsiteY224" fmla="*/ 41339 h 1075562"/>
                    <a:gd name="connsiteX225" fmla="*/ 469011 w 2290573"/>
                    <a:gd name="connsiteY225" fmla="*/ 47434 h 1075562"/>
                    <a:gd name="connsiteX226" fmla="*/ 461582 w 2290573"/>
                    <a:gd name="connsiteY226" fmla="*/ 57150 h 1075562"/>
                    <a:gd name="connsiteX227" fmla="*/ 453581 w 2290573"/>
                    <a:gd name="connsiteY227" fmla="*/ 63056 h 1075562"/>
                    <a:gd name="connsiteX228" fmla="*/ 444627 w 2290573"/>
                    <a:gd name="connsiteY228" fmla="*/ 63437 h 1075562"/>
                    <a:gd name="connsiteX229" fmla="*/ 432911 w 2290573"/>
                    <a:gd name="connsiteY229" fmla="*/ 48959 h 1075562"/>
                    <a:gd name="connsiteX230" fmla="*/ 425482 w 2290573"/>
                    <a:gd name="connsiteY230" fmla="*/ 57626 h 1075562"/>
                    <a:gd name="connsiteX231" fmla="*/ 418148 w 2290573"/>
                    <a:gd name="connsiteY231" fmla="*/ 66770 h 1075562"/>
                    <a:gd name="connsiteX232" fmla="*/ 408242 w 2290573"/>
                    <a:gd name="connsiteY232" fmla="*/ 62770 h 1075562"/>
                    <a:gd name="connsiteX233" fmla="*/ 400336 w 2290573"/>
                    <a:gd name="connsiteY233" fmla="*/ 68390 h 1075562"/>
                    <a:gd name="connsiteX234" fmla="*/ 391478 w 2290573"/>
                    <a:gd name="connsiteY234" fmla="*/ 69723 h 1075562"/>
                    <a:gd name="connsiteX235" fmla="*/ 381381 w 2290573"/>
                    <a:gd name="connsiteY235" fmla="*/ 65532 h 1075562"/>
                    <a:gd name="connsiteX236" fmla="*/ 374618 w 2290573"/>
                    <a:gd name="connsiteY236" fmla="*/ 75914 h 1075562"/>
                    <a:gd name="connsiteX237" fmla="*/ 364046 w 2290573"/>
                    <a:gd name="connsiteY237" fmla="*/ 69723 h 1075562"/>
                    <a:gd name="connsiteX238" fmla="*/ 355568 w 2290573"/>
                    <a:gd name="connsiteY238" fmla="*/ 72676 h 1075562"/>
                    <a:gd name="connsiteX239" fmla="*/ 347758 w 2290573"/>
                    <a:gd name="connsiteY239" fmla="*/ 78391 h 1075562"/>
                    <a:gd name="connsiteX240" fmla="*/ 337090 w 2290573"/>
                    <a:gd name="connsiteY240" fmla="*/ 72676 h 1075562"/>
                    <a:gd name="connsiteX241" fmla="*/ 329089 w 2290573"/>
                    <a:gd name="connsiteY241" fmla="*/ 77248 h 1075562"/>
                    <a:gd name="connsiteX242" fmla="*/ 320707 w 2290573"/>
                    <a:gd name="connsiteY242" fmla="*/ 80486 h 1075562"/>
                    <a:gd name="connsiteX243" fmla="*/ 313563 w 2290573"/>
                    <a:gd name="connsiteY243" fmla="*/ 88011 h 1075562"/>
                    <a:gd name="connsiteX244" fmla="*/ 302990 w 2290573"/>
                    <a:gd name="connsiteY244" fmla="*/ 83630 h 1075562"/>
                    <a:gd name="connsiteX245" fmla="*/ 298228 w 2290573"/>
                    <a:gd name="connsiteY245" fmla="*/ 98584 h 1075562"/>
                    <a:gd name="connsiteX246" fmla="*/ 284798 w 2290573"/>
                    <a:gd name="connsiteY246" fmla="*/ 85058 h 1075562"/>
                    <a:gd name="connsiteX247" fmla="*/ 279845 w 2290573"/>
                    <a:gd name="connsiteY247" fmla="*/ 98965 h 1075562"/>
                    <a:gd name="connsiteX248" fmla="*/ 268224 w 2290573"/>
                    <a:gd name="connsiteY248" fmla="*/ 92107 h 1075562"/>
                    <a:gd name="connsiteX249" fmla="*/ 264414 w 2290573"/>
                    <a:gd name="connsiteY249" fmla="*/ 108395 h 1075562"/>
                    <a:gd name="connsiteX250" fmla="*/ 251651 w 2290573"/>
                    <a:gd name="connsiteY250" fmla="*/ 98774 h 1075562"/>
                    <a:gd name="connsiteX251" fmla="*/ 248031 w 2290573"/>
                    <a:gd name="connsiteY251" fmla="*/ 114681 h 1075562"/>
                    <a:gd name="connsiteX252" fmla="*/ 234410 w 2290573"/>
                    <a:gd name="connsiteY252" fmla="*/ 103823 h 1075562"/>
                    <a:gd name="connsiteX253" fmla="*/ 228029 w 2290573"/>
                    <a:gd name="connsiteY253" fmla="*/ 111919 h 1075562"/>
                    <a:gd name="connsiteX254" fmla="*/ 218789 w 2290573"/>
                    <a:gd name="connsiteY254" fmla="*/ 112776 h 1075562"/>
                    <a:gd name="connsiteX255" fmla="*/ 209360 w 2290573"/>
                    <a:gd name="connsiteY255" fmla="*/ 113443 h 1075562"/>
                    <a:gd name="connsiteX256" fmla="*/ 206121 w 2290573"/>
                    <a:gd name="connsiteY256" fmla="*/ 128302 h 1075562"/>
                    <a:gd name="connsiteX257" fmla="*/ 195167 w 2290573"/>
                    <a:gd name="connsiteY257" fmla="*/ 125635 h 1075562"/>
                    <a:gd name="connsiteX258" fmla="*/ 188500 w 2290573"/>
                    <a:gd name="connsiteY258" fmla="*/ 132302 h 1075562"/>
                    <a:gd name="connsiteX259" fmla="*/ 183452 w 2290573"/>
                    <a:gd name="connsiteY259" fmla="*/ 141923 h 1075562"/>
                    <a:gd name="connsiteX260" fmla="*/ 169831 w 2290573"/>
                    <a:gd name="connsiteY260" fmla="*/ 134874 h 1075562"/>
                    <a:gd name="connsiteX261" fmla="*/ 160592 w 2290573"/>
                    <a:gd name="connsiteY261" fmla="*/ 136779 h 1075562"/>
                    <a:gd name="connsiteX262" fmla="*/ 154019 w 2290573"/>
                    <a:gd name="connsiteY262" fmla="*/ 143447 h 1075562"/>
                    <a:gd name="connsiteX263" fmla="*/ 146018 w 2290573"/>
                    <a:gd name="connsiteY263" fmla="*/ 147638 h 1075562"/>
                    <a:gd name="connsiteX264" fmla="*/ 144875 w 2290573"/>
                    <a:gd name="connsiteY264" fmla="*/ 162782 h 1075562"/>
                    <a:gd name="connsiteX265" fmla="*/ 138970 w 2290573"/>
                    <a:gd name="connsiteY265" fmla="*/ 169640 h 1075562"/>
                    <a:gd name="connsiteX266" fmla="*/ 126302 w 2290573"/>
                    <a:gd name="connsiteY266" fmla="*/ 166688 h 1075562"/>
                    <a:gd name="connsiteX267" fmla="*/ 117158 w 2290573"/>
                    <a:gd name="connsiteY267" fmla="*/ 169259 h 1075562"/>
                    <a:gd name="connsiteX268" fmla="*/ 114776 w 2290573"/>
                    <a:gd name="connsiteY268" fmla="*/ 180785 h 1075562"/>
                    <a:gd name="connsiteX269" fmla="*/ 108395 w 2290573"/>
                    <a:gd name="connsiteY269" fmla="*/ 186881 h 1075562"/>
                    <a:gd name="connsiteX270" fmla="*/ 102013 w 2290573"/>
                    <a:gd name="connsiteY270" fmla="*/ 192786 h 1075562"/>
                    <a:gd name="connsiteX271" fmla="*/ 94393 w 2290573"/>
                    <a:gd name="connsiteY271" fmla="*/ 197358 h 1075562"/>
                    <a:gd name="connsiteX272" fmla="*/ 84963 w 2290573"/>
                    <a:gd name="connsiteY272" fmla="*/ 200311 h 1075562"/>
                    <a:gd name="connsiteX273" fmla="*/ 75819 w 2290573"/>
                    <a:gd name="connsiteY273" fmla="*/ 203930 h 1075562"/>
                    <a:gd name="connsiteX274" fmla="*/ 79248 w 2290573"/>
                    <a:gd name="connsiteY274" fmla="*/ 219170 h 1075562"/>
                    <a:gd name="connsiteX275" fmla="*/ 68009 w 2290573"/>
                    <a:gd name="connsiteY275" fmla="*/ 221075 h 1075562"/>
                    <a:gd name="connsiteX276" fmla="*/ 59722 w 2290573"/>
                    <a:gd name="connsiteY276" fmla="*/ 225933 h 1075562"/>
                    <a:gd name="connsiteX277" fmla="*/ 56864 w 2290573"/>
                    <a:gd name="connsiteY277" fmla="*/ 234886 h 1075562"/>
                    <a:gd name="connsiteX278" fmla="*/ 56102 w 2290573"/>
                    <a:gd name="connsiteY278" fmla="*/ 245078 h 1075562"/>
                    <a:gd name="connsiteX279" fmla="*/ 52578 w 2290573"/>
                    <a:gd name="connsiteY279" fmla="*/ 253175 h 1075562"/>
                    <a:gd name="connsiteX280" fmla="*/ 39338 w 2290573"/>
                    <a:gd name="connsiteY280" fmla="*/ 255556 h 1075562"/>
                    <a:gd name="connsiteX281" fmla="*/ 38862 w 2290573"/>
                    <a:gd name="connsiteY281" fmla="*/ 265462 h 1075562"/>
                    <a:gd name="connsiteX282" fmla="*/ 41815 w 2290573"/>
                    <a:gd name="connsiteY282" fmla="*/ 276606 h 1075562"/>
                    <a:gd name="connsiteX283" fmla="*/ 30194 w 2290573"/>
                    <a:gd name="connsiteY283" fmla="*/ 280988 h 1075562"/>
                    <a:gd name="connsiteX284" fmla="*/ 21050 w 2290573"/>
                    <a:gd name="connsiteY284" fmla="*/ 286988 h 1075562"/>
                    <a:gd name="connsiteX285" fmla="*/ 22765 w 2290573"/>
                    <a:gd name="connsiteY285" fmla="*/ 297180 h 1075562"/>
                    <a:gd name="connsiteX286" fmla="*/ 26670 w 2290573"/>
                    <a:gd name="connsiteY286" fmla="*/ 307753 h 1075562"/>
                    <a:gd name="connsiteX287" fmla="*/ 24479 w 2290573"/>
                    <a:gd name="connsiteY287" fmla="*/ 316135 h 1075562"/>
                    <a:gd name="connsiteX288" fmla="*/ 26194 w 2290573"/>
                    <a:gd name="connsiteY288" fmla="*/ 325469 h 1075562"/>
                    <a:gd name="connsiteX289" fmla="*/ 12383 w 2290573"/>
                    <a:gd name="connsiteY289" fmla="*/ 331375 h 1075562"/>
                    <a:gd name="connsiteX290" fmla="*/ 7429 w 2290573"/>
                    <a:gd name="connsiteY290" fmla="*/ 339566 h 1075562"/>
                    <a:gd name="connsiteX291" fmla="*/ 6763 w 2290573"/>
                    <a:gd name="connsiteY291" fmla="*/ 348615 h 1075562"/>
                    <a:gd name="connsiteX292" fmla="*/ 16478 w 2290573"/>
                    <a:gd name="connsiteY292" fmla="*/ 358902 h 1075562"/>
                    <a:gd name="connsiteX293" fmla="*/ 12287 w 2290573"/>
                    <a:gd name="connsiteY293" fmla="*/ 367284 h 1075562"/>
                    <a:gd name="connsiteX294" fmla="*/ 8573 w 2290573"/>
                    <a:gd name="connsiteY294" fmla="*/ 375857 h 1075562"/>
                    <a:gd name="connsiteX295" fmla="*/ 13907 w 2290573"/>
                    <a:gd name="connsiteY295" fmla="*/ 385001 h 1075562"/>
                    <a:gd name="connsiteX296" fmla="*/ 11430 w 2290573"/>
                    <a:gd name="connsiteY296" fmla="*/ 393668 h 1075562"/>
                    <a:gd name="connsiteX297" fmla="*/ 95 w 2290573"/>
                    <a:gd name="connsiteY297" fmla="*/ 402336 h 1075562"/>
                    <a:gd name="connsiteX298" fmla="*/ 17526 w 2290573"/>
                    <a:gd name="connsiteY298" fmla="*/ 411290 h 1075562"/>
                    <a:gd name="connsiteX299" fmla="*/ 0 w 2290573"/>
                    <a:gd name="connsiteY299" fmla="*/ 420338 h 1075562"/>
                    <a:gd name="connsiteX300" fmla="*/ 14383 w 2290573"/>
                    <a:gd name="connsiteY300" fmla="*/ 428911 h 1075562"/>
                    <a:gd name="connsiteX301" fmla="*/ 9335 w 2290573"/>
                    <a:gd name="connsiteY301" fmla="*/ 437960 h 1075562"/>
                    <a:gd name="connsiteX302" fmla="*/ 12859 w 2290573"/>
                    <a:gd name="connsiteY302" fmla="*/ 446627 h 1075562"/>
                    <a:gd name="connsiteX303" fmla="*/ 16669 w 2290573"/>
                    <a:gd name="connsiteY303" fmla="*/ 455105 h 1075562"/>
                    <a:gd name="connsiteX304" fmla="*/ 5048 w 2290573"/>
                    <a:gd name="connsiteY304" fmla="*/ 465296 h 1075562"/>
                    <a:gd name="connsiteX305" fmla="*/ 7715 w 2290573"/>
                    <a:gd name="connsiteY305" fmla="*/ 474059 h 1075562"/>
                    <a:gd name="connsiteX306" fmla="*/ 16955 w 2290573"/>
                    <a:gd name="connsiteY306" fmla="*/ 481584 h 1075562"/>
                    <a:gd name="connsiteX307" fmla="*/ 17907 w 2290573"/>
                    <a:gd name="connsiteY307" fmla="*/ 490347 h 1075562"/>
                    <a:gd name="connsiteX308" fmla="*/ 26384 w 2290573"/>
                    <a:gd name="connsiteY308" fmla="*/ 497396 h 1075562"/>
                    <a:gd name="connsiteX309" fmla="*/ 27527 w 2290573"/>
                    <a:gd name="connsiteY309" fmla="*/ 505968 h 1075562"/>
                    <a:gd name="connsiteX310" fmla="*/ 17526 w 2290573"/>
                    <a:gd name="connsiteY310" fmla="*/ 518160 h 1075562"/>
                    <a:gd name="connsiteX311" fmla="*/ 24765 w 2290573"/>
                    <a:gd name="connsiteY311" fmla="*/ 525209 h 1075562"/>
                    <a:gd name="connsiteX312" fmla="*/ 23432 w 2290573"/>
                    <a:gd name="connsiteY312" fmla="*/ 535305 h 1075562"/>
                    <a:gd name="connsiteX313" fmla="*/ 23432 w 2290573"/>
                    <a:gd name="connsiteY313" fmla="*/ 545211 h 1075562"/>
                    <a:gd name="connsiteX314" fmla="*/ 35243 w 2290573"/>
                    <a:gd name="connsiteY314" fmla="*/ 549783 h 1075562"/>
                    <a:gd name="connsiteX315" fmla="*/ 33433 w 2290573"/>
                    <a:gd name="connsiteY315" fmla="*/ 560737 h 1075562"/>
                    <a:gd name="connsiteX316" fmla="*/ 48101 w 2290573"/>
                    <a:gd name="connsiteY316" fmla="*/ 562832 h 1075562"/>
                    <a:gd name="connsiteX317" fmla="*/ 48768 w 2290573"/>
                    <a:gd name="connsiteY317" fmla="*/ 572643 h 1075562"/>
                    <a:gd name="connsiteX318" fmla="*/ 45625 w 2290573"/>
                    <a:gd name="connsiteY318" fmla="*/ 585407 h 1075562"/>
                    <a:gd name="connsiteX319" fmla="*/ 55531 w 2290573"/>
                    <a:gd name="connsiteY319" fmla="*/ 589598 h 1075562"/>
                    <a:gd name="connsiteX320" fmla="*/ 69628 w 2290573"/>
                    <a:gd name="connsiteY320" fmla="*/ 589979 h 1075562"/>
                    <a:gd name="connsiteX321" fmla="*/ 67628 w 2290573"/>
                    <a:gd name="connsiteY321" fmla="*/ 602932 h 1075562"/>
                    <a:gd name="connsiteX322" fmla="*/ 70199 w 2290573"/>
                    <a:gd name="connsiteY322" fmla="*/ 612648 h 1075562"/>
                    <a:gd name="connsiteX323" fmla="*/ 82487 w 2290573"/>
                    <a:gd name="connsiteY323" fmla="*/ 613410 h 1075562"/>
                    <a:gd name="connsiteX324" fmla="*/ 82772 w 2290573"/>
                    <a:gd name="connsiteY324" fmla="*/ 625793 h 1075562"/>
                    <a:gd name="connsiteX325" fmla="*/ 91440 w 2290573"/>
                    <a:gd name="connsiteY325" fmla="*/ 629698 h 1075562"/>
                    <a:gd name="connsiteX326" fmla="*/ 95250 w 2290573"/>
                    <a:gd name="connsiteY326" fmla="*/ 639032 h 1075562"/>
                    <a:gd name="connsiteX327" fmla="*/ 103251 w 2290573"/>
                    <a:gd name="connsiteY327" fmla="*/ 643604 h 1075562"/>
                    <a:gd name="connsiteX328" fmla="*/ 119444 w 2290573"/>
                    <a:gd name="connsiteY328" fmla="*/ 637413 h 1075562"/>
                    <a:gd name="connsiteX329" fmla="*/ 126206 w 2290573"/>
                    <a:gd name="connsiteY329" fmla="*/ 642747 h 1075562"/>
                    <a:gd name="connsiteX330" fmla="*/ 126968 w 2290573"/>
                    <a:gd name="connsiteY330" fmla="*/ 656844 h 1075562"/>
                    <a:gd name="connsiteX331" fmla="*/ 135827 w 2290573"/>
                    <a:gd name="connsiteY331" fmla="*/ 659606 h 1075562"/>
                    <a:gd name="connsiteX332" fmla="*/ 139446 w 2290573"/>
                    <a:gd name="connsiteY332" fmla="*/ 670560 h 1075562"/>
                    <a:gd name="connsiteX333" fmla="*/ 148400 w 2290573"/>
                    <a:gd name="connsiteY333" fmla="*/ 673132 h 1075562"/>
                    <a:gd name="connsiteX334" fmla="*/ 154686 w 2290573"/>
                    <a:gd name="connsiteY334" fmla="*/ 680276 h 1075562"/>
                    <a:gd name="connsiteX335" fmla="*/ 169831 w 2290573"/>
                    <a:gd name="connsiteY335" fmla="*/ 671513 h 1075562"/>
                    <a:gd name="connsiteX336" fmla="*/ 173736 w 2290573"/>
                    <a:gd name="connsiteY336" fmla="*/ 682847 h 1075562"/>
                    <a:gd name="connsiteX337" fmla="*/ 181928 w 2290573"/>
                    <a:gd name="connsiteY337" fmla="*/ 686467 h 1075562"/>
                    <a:gd name="connsiteX338" fmla="*/ 188024 w 2290573"/>
                    <a:gd name="connsiteY338" fmla="*/ 694277 h 1075562"/>
                    <a:gd name="connsiteX339" fmla="*/ 195739 w 2290573"/>
                    <a:gd name="connsiteY339" fmla="*/ 698945 h 1075562"/>
                    <a:gd name="connsiteX340" fmla="*/ 209074 w 2290573"/>
                    <a:gd name="connsiteY340" fmla="*/ 691134 h 1075562"/>
                    <a:gd name="connsiteX341" fmla="*/ 210883 w 2290573"/>
                    <a:gd name="connsiteY341" fmla="*/ 709136 h 1075562"/>
                    <a:gd name="connsiteX342" fmla="*/ 222885 w 2290573"/>
                    <a:gd name="connsiteY342" fmla="*/ 703707 h 1075562"/>
                    <a:gd name="connsiteX343" fmla="*/ 232696 w 2290573"/>
                    <a:gd name="connsiteY343" fmla="*/ 702945 h 1075562"/>
                    <a:gd name="connsiteX344" fmla="*/ 237935 w 2290573"/>
                    <a:gd name="connsiteY344" fmla="*/ 713994 h 1075562"/>
                    <a:gd name="connsiteX345" fmla="*/ 248888 w 2290573"/>
                    <a:gd name="connsiteY345" fmla="*/ 710184 h 1075562"/>
                    <a:gd name="connsiteX346" fmla="*/ 254794 w 2290573"/>
                    <a:gd name="connsiteY346" fmla="*/ 719900 h 1075562"/>
                    <a:gd name="connsiteX347" fmla="*/ 265748 w 2290573"/>
                    <a:gd name="connsiteY347" fmla="*/ 715613 h 1075562"/>
                    <a:gd name="connsiteX348" fmla="*/ 273653 w 2290573"/>
                    <a:gd name="connsiteY348" fmla="*/ 719900 h 1075562"/>
                    <a:gd name="connsiteX349" fmla="*/ 283655 w 2290573"/>
                    <a:gd name="connsiteY349" fmla="*/ 717804 h 1075562"/>
                    <a:gd name="connsiteX350" fmla="*/ 290322 w 2290573"/>
                    <a:gd name="connsiteY350" fmla="*/ 726186 h 1075562"/>
                    <a:gd name="connsiteX351" fmla="*/ 298895 w 2290573"/>
                    <a:gd name="connsiteY351" fmla="*/ 728567 h 1075562"/>
                    <a:gd name="connsiteX352" fmla="*/ 306800 w 2290573"/>
                    <a:gd name="connsiteY352" fmla="*/ 732949 h 1075562"/>
                    <a:gd name="connsiteX353" fmla="*/ 314992 w 2290573"/>
                    <a:gd name="connsiteY353" fmla="*/ 736378 h 1075562"/>
                    <a:gd name="connsiteX354" fmla="*/ 322136 w 2290573"/>
                    <a:gd name="connsiteY354" fmla="*/ 743807 h 1075562"/>
                    <a:gd name="connsiteX355" fmla="*/ 333661 w 2290573"/>
                    <a:gd name="connsiteY355" fmla="*/ 735044 h 1075562"/>
                    <a:gd name="connsiteX356" fmla="*/ 338519 w 2290573"/>
                    <a:gd name="connsiteY356" fmla="*/ 751523 h 1075562"/>
                    <a:gd name="connsiteX357" fmla="*/ 351282 w 2290573"/>
                    <a:gd name="connsiteY357" fmla="*/ 737045 h 1075562"/>
                    <a:gd name="connsiteX358" fmla="*/ 357854 w 2290573"/>
                    <a:gd name="connsiteY358" fmla="*/ 747236 h 1075562"/>
                    <a:gd name="connsiteX359" fmla="*/ 365570 w 2290573"/>
                    <a:gd name="connsiteY359" fmla="*/ 753237 h 1075562"/>
                    <a:gd name="connsiteX360" fmla="*/ 375761 w 2290573"/>
                    <a:gd name="connsiteY360" fmla="*/ 748475 h 1075562"/>
                    <a:gd name="connsiteX361" fmla="*/ 383667 w 2290573"/>
                    <a:gd name="connsiteY361" fmla="*/ 753428 h 1075562"/>
                    <a:gd name="connsiteX362" fmla="*/ 392621 w 2290573"/>
                    <a:gd name="connsiteY362" fmla="*/ 753809 h 1075562"/>
                    <a:gd name="connsiteX363" fmla="*/ 400907 w 2290573"/>
                    <a:gd name="connsiteY363" fmla="*/ 757523 h 1075562"/>
                    <a:gd name="connsiteX364" fmla="*/ 410813 w 2290573"/>
                    <a:gd name="connsiteY364" fmla="*/ 753332 h 1075562"/>
                    <a:gd name="connsiteX365" fmla="*/ 419005 w 2290573"/>
                    <a:gd name="connsiteY365" fmla="*/ 757619 h 1075562"/>
                    <a:gd name="connsiteX366" fmla="*/ 427006 w 2290573"/>
                    <a:gd name="connsiteY366" fmla="*/ 762953 h 1075562"/>
                    <a:gd name="connsiteX367" fmla="*/ 434340 w 2290573"/>
                    <a:gd name="connsiteY367" fmla="*/ 771716 h 1075562"/>
                    <a:gd name="connsiteX368" fmla="*/ 443865 w 2290573"/>
                    <a:gd name="connsiteY368" fmla="*/ 769144 h 1075562"/>
                    <a:gd name="connsiteX369" fmla="*/ 454152 w 2290573"/>
                    <a:gd name="connsiteY369" fmla="*/ 761905 h 1075562"/>
                    <a:gd name="connsiteX370" fmla="*/ 461677 w 2290573"/>
                    <a:gd name="connsiteY370" fmla="*/ 770192 h 1075562"/>
                    <a:gd name="connsiteX371" fmla="*/ 470440 w 2290573"/>
                    <a:gd name="connsiteY371" fmla="*/ 771335 h 1075562"/>
                    <a:gd name="connsiteX372" fmla="*/ 477964 w 2290573"/>
                    <a:gd name="connsiteY372" fmla="*/ 780669 h 1075562"/>
                    <a:gd name="connsiteX373" fmla="*/ 488823 w 2290573"/>
                    <a:gd name="connsiteY373" fmla="*/ 769239 h 1075562"/>
                    <a:gd name="connsiteX374" fmla="*/ 497205 w 2290573"/>
                    <a:gd name="connsiteY374" fmla="*/ 772954 h 1075562"/>
                    <a:gd name="connsiteX375" fmla="*/ 505873 w 2290573"/>
                    <a:gd name="connsiteY375" fmla="*/ 774859 h 1075562"/>
                    <a:gd name="connsiteX376" fmla="*/ 515779 w 2290573"/>
                    <a:gd name="connsiteY376" fmla="*/ 768477 h 1075562"/>
                    <a:gd name="connsiteX377" fmla="*/ 524351 w 2290573"/>
                    <a:gd name="connsiteY377" fmla="*/ 771144 h 1075562"/>
                    <a:gd name="connsiteX378" fmla="*/ 531400 w 2290573"/>
                    <a:gd name="connsiteY378" fmla="*/ 785051 h 1075562"/>
                    <a:gd name="connsiteX379" fmla="*/ 540353 w 2290573"/>
                    <a:gd name="connsiteY379" fmla="*/ 785622 h 1075562"/>
                    <a:gd name="connsiteX380" fmla="*/ 550545 w 2290573"/>
                    <a:gd name="connsiteY380" fmla="*/ 776478 h 1075562"/>
                    <a:gd name="connsiteX381" fmla="*/ 557689 w 2290573"/>
                    <a:gd name="connsiteY381" fmla="*/ 790385 h 1075562"/>
                    <a:gd name="connsiteX382" fmla="*/ 566357 w 2290573"/>
                    <a:gd name="connsiteY382" fmla="*/ 792956 h 1075562"/>
                    <a:gd name="connsiteX383" fmla="*/ 575786 w 2290573"/>
                    <a:gd name="connsiteY383" fmla="*/ 789242 h 1075562"/>
                    <a:gd name="connsiteX384" fmla="*/ 585692 w 2290573"/>
                    <a:gd name="connsiteY384" fmla="*/ 781241 h 1075562"/>
                    <a:gd name="connsiteX385" fmla="*/ 593598 w 2290573"/>
                    <a:gd name="connsiteY385" fmla="*/ 790004 h 1075562"/>
                    <a:gd name="connsiteX386" fmla="*/ 602075 w 2290573"/>
                    <a:gd name="connsiteY386" fmla="*/ 794671 h 1075562"/>
                    <a:gd name="connsiteX387" fmla="*/ 611791 w 2290573"/>
                    <a:gd name="connsiteY387" fmla="*/ 787813 h 1075562"/>
                    <a:gd name="connsiteX388" fmla="*/ 620744 w 2290573"/>
                    <a:gd name="connsiteY388" fmla="*/ 787718 h 1075562"/>
                    <a:gd name="connsiteX389" fmla="*/ 629698 w 2290573"/>
                    <a:gd name="connsiteY389" fmla="*/ 787718 h 1075562"/>
                    <a:gd name="connsiteX390" fmla="*/ 638937 w 2290573"/>
                    <a:gd name="connsiteY390" fmla="*/ 784384 h 1075562"/>
                    <a:gd name="connsiteX391" fmla="*/ 647319 w 2290573"/>
                    <a:gd name="connsiteY391" fmla="*/ 789718 h 1075562"/>
                    <a:gd name="connsiteX392" fmla="*/ 655892 w 2290573"/>
                    <a:gd name="connsiteY392" fmla="*/ 793528 h 1075562"/>
                    <a:gd name="connsiteX393" fmla="*/ 664274 w 2290573"/>
                    <a:gd name="connsiteY393" fmla="*/ 799910 h 1075562"/>
                    <a:gd name="connsiteX394" fmla="*/ 674275 w 2290573"/>
                    <a:gd name="connsiteY394" fmla="*/ 787337 h 1075562"/>
                    <a:gd name="connsiteX395" fmla="*/ 682943 w 2290573"/>
                    <a:gd name="connsiteY395" fmla="*/ 790194 h 1075562"/>
                    <a:gd name="connsiteX396" fmla="*/ 691420 w 2290573"/>
                    <a:gd name="connsiteY396" fmla="*/ 794766 h 1075562"/>
                    <a:gd name="connsiteX397" fmla="*/ 700564 w 2290573"/>
                    <a:gd name="connsiteY397" fmla="*/ 791051 h 1075562"/>
                    <a:gd name="connsiteX398" fmla="*/ 708184 w 2290573"/>
                    <a:gd name="connsiteY398" fmla="*/ 807149 h 1075562"/>
                    <a:gd name="connsiteX399" fmla="*/ 717137 w 2290573"/>
                    <a:gd name="connsiteY399" fmla="*/ 806291 h 1075562"/>
                    <a:gd name="connsiteX400" fmla="*/ 726567 w 2290573"/>
                    <a:gd name="connsiteY400" fmla="*/ 798576 h 1075562"/>
                    <a:gd name="connsiteX401" fmla="*/ 735711 w 2290573"/>
                    <a:gd name="connsiteY401" fmla="*/ 795528 h 1075562"/>
                    <a:gd name="connsiteX402" fmla="*/ 743712 w 2290573"/>
                    <a:gd name="connsiteY402" fmla="*/ 808863 h 1075562"/>
                    <a:gd name="connsiteX403" fmla="*/ 753142 w 2290573"/>
                    <a:gd name="connsiteY403" fmla="*/ 800481 h 1075562"/>
                    <a:gd name="connsiteX404" fmla="*/ 762191 w 2290573"/>
                    <a:gd name="connsiteY404" fmla="*/ 798576 h 1075562"/>
                    <a:gd name="connsiteX405" fmla="*/ 770573 w 2290573"/>
                    <a:gd name="connsiteY405" fmla="*/ 807434 h 1075562"/>
                    <a:gd name="connsiteX406" fmla="*/ 780002 w 2290573"/>
                    <a:gd name="connsiteY406" fmla="*/ 798767 h 1075562"/>
                    <a:gd name="connsiteX407" fmla="*/ 789146 w 2290573"/>
                    <a:gd name="connsiteY407" fmla="*/ 794671 h 1075562"/>
                    <a:gd name="connsiteX408" fmla="*/ 797338 w 2290573"/>
                    <a:gd name="connsiteY408" fmla="*/ 806863 h 1075562"/>
                    <a:gd name="connsiteX409" fmla="*/ 806291 w 2290573"/>
                    <a:gd name="connsiteY409" fmla="*/ 806672 h 1075562"/>
                    <a:gd name="connsiteX410" fmla="*/ 815626 w 2290573"/>
                    <a:gd name="connsiteY410" fmla="*/ 799338 h 1075562"/>
                    <a:gd name="connsiteX411" fmla="*/ 824103 w 2290573"/>
                    <a:gd name="connsiteY411" fmla="*/ 808482 h 1075562"/>
                    <a:gd name="connsiteX412" fmla="*/ 833152 w 2290573"/>
                    <a:gd name="connsiteY412" fmla="*/ 806672 h 1075562"/>
                    <a:gd name="connsiteX413" fmla="*/ 842105 w 2290573"/>
                    <a:gd name="connsiteY413" fmla="*/ 804958 h 1075562"/>
                    <a:gd name="connsiteX414" fmla="*/ 850583 w 2290573"/>
                    <a:gd name="connsiteY414" fmla="*/ 814197 h 1075562"/>
                    <a:gd name="connsiteX415" fmla="*/ 859536 w 2290573"/>
                    <a:gd name="connsiteY415" fmla="*/ 812864 h 1075562"/>
                    <a:gd name="connsiteX416" fmla="*/ 868585 w 2290573"/>
                    <a:gd name="connsiteY416" fmla="*/ 809149 h 1075562"/>
                    <a:gd name="connsiteX417" fmla="*/ 877538 w 2290573"/>
                    <a:gd name="connsiteY417" fmla="*/ 809149 h 1075562"/>
                    <a:gd name="connsiteX418" fmla="*/ 886777 w 2290573"/>
                    <a:gd name="connsiteY418" fmla="*/ 800672 h 1075562"/>
                    <a:gd name="connsiteX419" fmla="*/ 895445 w 2290573"/>
                    <a:gd name="connsiteY419" fmla="*/ 807720 h 1075562"/>
                    <a:gd name="connsiteX420" fmla="*/ 904304 w 2290573"/>
                    <a:gd name="connsiteY420" fmla="*/ 808482 h 1075562"/>
                    <a:gd name="connsiteX421" fmla="*/ 913352 w 2290573"/>
                    <a:gd name="connsiteY421" fmla="*/ 803720 h 1075562"/>
                    <a:gd name="connsiteX422" fmla="*/ 921734 w 2290573"/>
                    <a:gd name="connsiteY422" fmla="*/ 818198 h 1075562"/>
                    <a:gd name="connsiteX423" fmla="*/ 930783 w 2290573"/>
                    <a:gd name="connsiteY423" fmla="*/ 813530 h 1075562"/>
                    <a:gd name="connsiteX424" fmla="*/ 939546 w 2290573"/>
                    <a:gd name="connsiteY424" fmla="*/ 817055 h 1075562"/>
                    <a:gd name="connsiteX425" fmla="*/ 948595 w 2290573"/>
                    <a:gd name="connsiteY425" fmla="*/ 813340 h 1075562"/>
                    <a:gd name="connsiteX426" fmla="*/ 957739 w 2290573"/>
                    <a:gd name="connsiteY426" fmla="*/ 805910 h 1075562"/>
                    <a:gd name="connsiteX427" fmla="*/ 966502 w 2290573"/>
                    <a:gd name="connsiteY427" fmla="*/ 813435 h 1075562"/>
                    <a:gd name="connsiteX428" fmla="*/ 975455 w 2290573"/>
                    <a:gd name="connsiteY428" fmla="*/ 810768 h 1075562"/>
                    <a:gd name="connsiteX429" fmla="*/ 984218 w 2290573"/>
                    <a:gd name="connsiteY429" fmla="*/ 819055 h 1075562"/>
                    <a:gd name="connsiteX430" fmla="*/ 993267 w 2290573"/>
                    <a:gd name="connsiteY430" fmla="*/ 811816 h 1075562"/>
                    <a:gd name="connsiteX431" fmla="*/ 1002125 w 2290573"/>
                    <a:gd name="connsiteY431" fmla="*/ 816578 h 1075562"/>
                    <a:gd name="connsiteX432" fmla="*/ 1011269 w 2290573"/>
                    <a:gd name="connsiteY432" fmla="*/ 803529 h 1075562"/>
                    <a:gd name="connsiteX433" fmla="*/ 1020127 w 2290573"/>
                    <a:gd name="connsiteY433" fmla="*/ 807625 h 1075562"/>
                    <a:gd name="connsiteX434" fmla="*/ 1028891 w 2290573"/>
                    <a:gd name="connsiteY434" fmla="*/ 817531 h 1075562"/>
                    <a:gd name="connsiteX435" fmla="*/ 1037939 w 2290573"/>
                    <a:gd name="connsiteY435" fmla="*/ 807149 h 1075562"/>
                    <a:gd name="connsiteX436" fmla="*/ 1046893 w 2290573"/>
                    <a:gd name="connsiteY436" fmla="*/ 808196 h 1075562"/>
                    <a:gd name="connsiteX437" fmla="*/ 1055656 w 2290573"/>
                    <a:gd name="connsiteY437" fmla="*/ 820388 h 1075562"/>
                    <a:gd name="connsiteX438" fmla="*/ 1064609 w 2290573"/>
                    <a:gd name="connsiteY438" fmla="*/ 819817 h 1075562"/>
                    <a:gd name="connsiteX439" fmla="*/ 1073753 w 2290573"/>
                    <a:gd name="connsiteY439" fmla="*/ 805625 h 1075562"/>
                    <a:gd name="connsiteX440" fmla="*/ 1082707 w 2290573"/>
                    <a:gd name="connsiteY440" fmla="*/ 812006 h 1075562"/>
                    <a:gd name="connsiteX441" fmla="*/ 1091756 w 2290573"/>
                    <a:gd name="connsiteY441" fmla="*/ 805720 h 1075562"/>
                    <a:gd name="connsiteX442" fmla="*/ 1100614 w 2290573"/>
                    <a:gd name="connsiteY442" fmla="*/ 818960 h 1075562"/>
                    <a:gd name="connsiteX443" fmla="*/ 1109663 w 2290573"/>
                    <a:gd name="connsiteY443" fmla="*/ 804291 h 1075562"/>
                    <a:gd name="connsiteX444" fmla="*/ 1118616 w 2290573"/>
                    <a:gd name="connsiteY444" fmla="*/ 814292 h 1075562"/>
                    <a:gd name="connsiteX445" fmla="*/ 1127570 w 2290573"/>
                    <a:gd name="connsiteY445" fmla="*/ 815245 h 1075562"/>
                    <a:gd name="connsiteX446" fmla="*/ 1136618 w 2290573"/>
                    <a:gd name="connsiteY446" fmla="*/ 812578 h 1075562"/>
                    <a:gd name="connsiteX447" fmla="*/ 1145667 w 2290573"/>
                    <a:gd name="connsiteY447" fmla="*/ 804958 h 1075562"/>
                    <a:gd name="connsiteX448" fmla="*/ 1154716 w 2290573"/>
                    <a:gd name="connsiteY448" fmla="*/ 818674 h 1075562"/>
                    <a:gd name="connsiteX449" fmla="*/ 1163765 w 2290573"/>
                    <a:gd name="connsiteY449" fmla="*/ 821246 h 1075562"/>
                    <a:gd name="connsiteX450" fmla="*/ 1172718 w 2290573"/>
                    <a:gd name="connsiteY450" fmla="*/ 809816 h 1075562"/>
                    <a:gd name="connsiteX451" fmla="*/ 1181672 w 2290573"/>
                    <a:gd name="connsiteY451" fmla="*/ 812197 h 1075562"/>
                    <a:gd name="connsiteX452" fmla="*/ 1190625 w 2290573"/>
                    <a:gd name="connsiteY452" fmla="*/ 809149 h 1075562"/>
                    <a:gd name="connsiteX453" fmla="*/ 1199579 w 2290573"/>
                    <a:gd name="connsiteY453" fmla="*/ 803815 h 1075562"/>
                    <a:gd name="connsiteX454" fmla="*/ 1208627 w 2290573"/>
                    <a:gd name="connsiteY454" fmla="*/ 816769 h 1075562"/>
                    <a:gd name="connsiteX455" fmla="*/ 1217581 w 2290573"/>
                    <a:gd name="connsiteY455" fmla="*/ 808482 h 1075562"/>
                    <a:gd name="connsiteX456" fmla="*/ 1226630 w 2290573"/>
                    <a:gd name="connsiteY456" fmla="*/ 820007 h 1075562"/>
                    <a:gd name="connsiteX457" fmla="*/ 1235393 w 2290573"/>
                    <a:gd name="connsiteY457" fmla="*/ 803053 h 1075562"/>
                    <a:gd name="connsiteX458" fmla="*/ 1244441 w 2290573"/>
                    <a:gd name="connsiteY458" fmla="*/ 810482 h 1075562"/>
                    <a:gd name="connsiteX459" fmla="*/ 1253300 w 2290573"/>
                    <a:gd name="connsiteY459" fmla="*/ 803148 h 1075562"/>
                    <a:gd name="connsiteX460" fmla="*/ 1262253 w 2290573"/>
                    <a:gd name="connsiteY460" fmla="*/ 802767 h 1075562"/>
                    <a:gd name="connsiteX461" fmla="*/ 1271207 w 2290573"/>
                    <a:gd name="connsiteY461" fmla="*/ 804005 h 1075562"/>
                    <a:gd name="connsiteX462" fmla="*/ 1280351 w 2290573"/>
                    <a:gd name="connsiteY462" fmla="*/ 814197 h 1075562"/>
                    <a:gd name="connsiteX463" fmla="*/ 1289304 w 2290573"/>
                    <a:gd name="connsiteY463" fmla="*/ 815435 h 1075562"/>
                    <a:gd name="connsiteX464" fmla="*/ 1298257 w 2290573"/>
                    <a:gd name="connsiteY464" fmla="*/ 817245 h 1075562"/>
                    <a:gd name="connsiteX465" fmla="*/ 1306925 w 2290573"/>
                    <a:gd name="connsiteY465" fmla="*/ 803815 h 1075562"/>
                    <a:gd name="connsiteX466" fmla="*/ 1316260 w 2290573"/>
                    <a:gd name="connsiteY466" fmla="*/ 819055 h 1075562"/>
                    <a:gd name="connsiteX467" fmla="*/ 1325023 w 2290573"/>
                    <a:gd name="connsiteY467" fmla="*/ 812578 h 1075562"/>
                    <a:gd name="connsiteX468" fmla="*/ 1333976 w 2290573"/>
                    <a:gd name="connsiteY468" fmla="*/ 813911 h 1075562"/>
                    <a:gd name="connsiteX469" fmla="*/ 1342549 w 2290573"/>
                    <a:gd name="connsiteY469" fmla="*/ 800957 h 1075562"/>
                    <a:gd name="connsiteX470" fmla="*/ 1351788 w 2290573"/>
                    <a:gd name="connsiteY470" fmla="*/ 811244 h 1075562"/>
                    <a:gd name="connsiteX471" fmla="*/ 1360646 w 2290573"/>
                    <a:gd name="connsiteY471" fmla="*/ 808863 h 1075562"/>
                    <a:gd name="connsiteX472" fmla="*/ 1369600 w 2290573"/>
                    <a:gd name="connsiteY472" fmla="*/ 808006 h 1075562"/>
                    <a:gd name="connsiteX473" fmla="*/ 1378363 w 2290573"/>
                    <a:gd name="connsiteY473" fmla="*/ 802005 h 1075562"/>
                    <a:gd name="connsiteX474" fmla="*/ 1387697 w 2290573"/>
                    <a:gd name="connsiteY474" fmla="*/ 811435 h 1075562"/>
                    <a:gd name="connsiteX475" fmla="*/ 1396841 w 2290573"/>
                    <a:gd name="connsiteY475" fmla="*/ 816864 h 1075562"/>
                    <a:gd name="connsiteX476" fmla="*/ 1405223 w 2290573"/>
                    <a:gd name="connsiteY476" fmla="*/ 801719 h 1075562"/>
                    <a:gd name="connsiteX477" fmla="*/ 1414272 w 2290573"/>
                    <a:gd name="connsiteY477" fmla="*/ 804005 h 1075562"/>
                    <a:gd name="connsiteX478" fmla="*/ 1423321 w 2290573"/>
                    <a:gd name="connsiteY478" fmla="*/ 806005 h 1075562"/>
                    <a:gd name="connsiteX479" fmla="*/ 1432274 w 2290573"/>
                    <a:gd name="connsiteY479" fmla="*/ 805434 h 1075562"/>
                    <a:gd name="connsiteX480" fmla="*/ 1441132 w 2290573"/>
                    <a:gd name="connsiteY480" fmla="*/ 803053 h 1075562"/>
                    <a:gd name="connsiteX481" fmla="*/ 1450467 w 2290573"/>
                    <a:gd name="connsiteY481" fmla="*/ 811721 h 1075562"/>
                    <a:gd name="connsiteX482" fmla="*/ 1458944 w 2290573"/>
                    <a:gd name="connsiteY482" fmla="*/ 802862 h 1075562"/>
                    <a:gd name="connsiteX483" fmla="*/ 1468184 w 2290573"/>
                    <a:gd name="connsiteY483" fmla="*/ 808673 h 1075562"/>
                    <a:gd name="connsiteX484" fmla="*/ 1476947 w 2290573"/>
                    <a:gd name="connsiteY484" fmla="*/ 804196 h 1075562"/>
                    <a:gd name="connsiteX485" fmla="*/ 1486281 w 2290573"/>
                    <a:gd name="connsiteY485" fmla="*/ 810578 h 1075562"/>
                    <a:gd name="connsiteX486" fmla="*/ 1494568 w 2290573"/>
                    <a:gd name="connsiteY486" fmla="*/ 799624 h 1075562"/>
                    <a:gd name="connsiteX487" fmla="*/ 1504188 w 2290573"/>
                    <a:gd name="connsiteY487" fmla="*/ 811911 h 1075562"/>
                    <a:gd name="connsiteX488" fmla="*/ 1512189 w 2290573"/>
                    <a:gd name="connsiteY488" fmla="*/ 796004 h 1075562"/>
                    <a:gd name="connsiteX489" fmla="*/ 1521905 w 2290573"/>
                    <a:gd name="connsiteY489" fmla="*/ 809530 h 1075562"/>
                    <a:gd name="connsiteX490" fmla="*/ 1530763 w 2290573"/>
                    <a:gd name="connsiteY490" fmla="*/ 808006 h 1075562"/>
                    <a:gd name="connsiteX491" fmla="*/ 1539050 w 2290573"/>
                    <a:gd name="connsiteY491" fmla="*/ 798005 h 1075562"/>
                    <a:gd name="connsiteX492" fmla="*/ 1547527 w 2290573"/>
                    <a:gd name="connsiteY492" fmla="*/ 792194 h 1075562"/>
                    <a:gd name="connsiteX493" fmla="*/ 1557147 w 2290573"/>
                    <a:gd name="connsiteY493" fmla="*/ 803339 h 1075562"/>
                    <a:gd name="connsiteX494" fmla="*/ 1569815 w 2290573"/>
                    <a:gd name="connsiteY494" fmla="*/ 796766 h 1075562"/>
                    <a:gd name="connsiteX495" fmla="*/ 1561528 w 2290573"/>
                    <a:gd name="connsiteY495" fmla="*/ 806863 h 1075562"/>
                    <a:gd name="connsiteX496" fmla="*/ 1558481 w 2290573"/>
                    <a:gd name="connsiteY496" fmla="*/ 815721 h 1075562"/>
                    <a:gd name="connsiteX497" fmla="*/ 1544479 w 2290573"/>
                    <a:gd name="connsiteY497" fmla="*/ 814864 h 1075562"/>
                    <a:gd name="connsiteX498" fmla="*/ 1549051 w 2290573"/>
                    <a:gd name="connsiteY498" fmla="*/ 830866 h 1075562"/>
                    <a:gd name="connsiteX499" fmla="*/ 1539716 w 2290573"/>
                    <a:gd name="connsiteY499" fmla="*/ 834104 h 1075562"/>
                    <a:gd name="connsiteX500" fmla="*/ 1524762 w 2290573"/>
                    <a:gd name="connsiteY500" fmla="*/ 831532 h 1075562"/>
                    <a:gd name="connsiteX501" fmla="*/ 1520095 w 2290573"/>
                    <a:gd name="connsiteY501" fmla="*/ 838962 h 1075562"/>
                    <a:gd name="connsiteX502" fmla="*/ 1513999 w 2290573"/>
                    <a:gd name="connsiteY502" fmla="*/ 844963 h 1075562"/>
                    <a:gd name="connsiteX503" fmla="*/ 1516285 w 2290573"/>
                    <a:gd name="connsiteY503" fmla="*/ 860012 h 1075562"/>
                    <a:gd name="connsiteX504" fmla="*/ 1504569 w 2290573"/>
                    <a:gd name="connsiteY504" fmla="*/ 860203 h 1075562"/>
                    <a:gd name="connsiteX505" fmla="*/ 1501331 w 2290573"/>
                    <a:gd name="connsiteY505" fmla="*/ 869537 h 1075562"/>
                    <a:gd name="connsiteX506" fmla="*/ 1494949 w 2290573"/>
                    <a:gd name="connsiteY506" fmla="*/ 875443 h 1075562"/>
                    <a:gd name="connsiteX507" fmla="*/ 1486281 w 2290573"/>
                    <a:gd name="connsiteY507" fmla="*/ 878681 h 1075562"/>
                    <a:gd name="connsiteX508" fmla="*/ 1477709 w 2290573"/>
                    <a:gd name="connsiteY508" fmla="*/ 881920 h 1075562"/>
                    <a:gd name="connsiteX509" fmla="*/ 1468469 w 2290573"/>
                    <a:gd name="connsiteY509" fmla="*/ 884492 h 1075562"/>
                    <a:gd name="connsiteX510" fmla="*/ 1463231 w 2290573"/>
                    <a:gd name="connsiteY510" fmla="*/ 891635 h 1075562"/>
                    <a:gd name="connsiteX511" fmla="*/ 1462659 w 2290573"/>
                    <a:gd name="connsiteY511" fmla="*/ 904494 h 1075562"/>
                    <a:gd name="connsiteX512" fmla="*/ 1452753 w 2290573"/>
                    <a:gd name="connsiteY512" fmla="*/ 906590 h 1075562"/>
                    <a:gd name="connsiteX513" fmla="*/ 1448657 w 2290573"/>
                    <a:gd name="connsiteY513" fmla="*/ 915829 h 1075562"/>
                    <a:gd name="connsiteX514" fmla="*/ 1437037 w 2290573"/>
                    <a:gd name="connsiteY514" fmla="*/ 915638 h 1075562"/>
                    <a:gd name="connsiteX515" fmla="*/ 1434370 w 2290573"/>
                    <a:gd name="connsiteY515" fmla="*/ 926782 h 1075562"/>
                    <a:gd name="connsiteX516" fmla="*/ 1428655 w 2290573"/>
                    <a:gd name="connsiteY516" fmla="*/ 934117 h 1075562"/>
                    <a:gd name="connsiteX517" fmla="*/ 1418177 w 2290573"/>
                    <a:gd name="connsiteY517" fmla="*/ 935260 h 1075562"/>
                    <a:gd name="connsiteX518" fmla="*/ 1406843 w 2290573"/>
                    <a:gd name="connsiteY518" fmla="*/ 935260 h 1075562"/>
                    <a:gd name="connsiteX519" fmla="*/ 1407224 w 2290573"/>
                    <a:gd name="connsiteY519" fmla="*/ 950500 h 1075562"/>
                    <a:gd name="connsiteX520" fmla="*/ 1400651 w 2290573"/>
                    <a:gd name="connsiteY520" fmla="*/ 956691 h 1075562"/>
                    <a:gd name="connsiteX521" fmla="*/ 1386650 w 2290573"/>
                    <a:gd name="connsiteY521" fmla="*/ 953072 h 1075562"/>
                    <a:gd name="connsiteX522" fmla="*/ 1379792 w 2290573"/>
                    <a:gd name="connsiteY522" fmla="*/ 958787 h 1075562"/>
                    <a:gd name="connsiteX523" fmla="*/ 1373315 w 2290573"/>
                    <a:gd name="connsiteY523" fmla="*/ 965073 h 1075562"/>
                    <a:gd name="connsiteX524" fmla="*/ 1369219 w 2290573"/>
                    <a:gd name="connsiteY524" fmla="*/ 974693 h 1075562"/>
                    <a:gd name="connsiteX525" fmla="*/ 1359027 w 2290573"/>
                    <a:gd name="connsiteY525" fmla="*/ 976027 h 1075562"/>
                    <a:gd name="connsiteX526" fmla="*/ 1353122 w 2290573"/>
                    <a:gd name="connsiteY526" fmla="*/ 983171 h 1075562"/>
                    <a:gd name="connsiteX527" fmla="*/ 1341501 w 2290573"/>
                    <a:gd name="connsiteY527" fmla="*/ 982313 h 1075562"/>
                    <a:gd name="connsiteX528" fmla="*/ 1336643 w 2290573"/>
                    <a:gd name="connsiteY528" fmla="*/ 990981 h 1075562"/>
                    <a:gd name="connsiteX529" fmla="*/ 1329690 w 2290573"/>
                    <a:gd name="connsiteY529" fmla="*/ 996696 h 1075562"/>
                    <a:gd name="connsiteX530" fmla="*/ 1323880 w 2290573"/>
                    <a:gd name="connsiteY530" fmla="*/ 1004030 h 1075562"/>
                    <a:gd name="connsiteX531" fmla="*/ 1312640 w 2290573"/>
                    <a:gd name="connsiteY531" fmla="*/ 1003554 h 1075562"/>
                    <a:gd name="connsiteX532" fmla="*/ 1313498 w 2290573"/>
                    <a:gd name="connsiteY532" fmla="*/ 1020699 h 1075562"/>
                    <a:gd name="connsiteX533" fmla="*/ 1305211 w 2290573"/>
                    <a:gd name="connsiteY533" fmla="*/ 1024509 h 1075562"/>
                    <a:gd name="connsiteX534" fmla="*/ 1292543 w 2290573"/>
                    <a:gd name="connsiteY534" fmla="*/ 1021842 h 1075562"/>
                    <a:gd name="connsiteX535" fmla="*/ 1283208 w 2290573"/>
                    <a:gd name="connsiteY535" fmla="*/ 1023938 h 1075562"/>
                    <a:gd name="connsiteX536" fmla="*/ 1283018 w 2290573"/>
                    <a:gd name="connsiteY536" fmla="*/ 1039940 h 1075562"/>
                    <a:gd name="connsiteX537" fmla="*/ 1269587 w 2290573"/>
                    <a:gd name="connsiteY537" fmla="*/ 1035844 h 1075562"/>
                    <a:gd name="connsiteX538" fmla="*/ 1265111 w 2290573"/>
                    <a:gd name="connsiteY538" fmla="*/ 1045369 h 1075562"/>
                    <a:gd name="connsiteX539" fmla="*/ 1255300 w 2290573"/>
                    <a:gd name="connsiteY539" fmla="*/ 1046702 h 1075562"/>
                    <a:gd name="connsiteX540" fmla="*/ 1252633 w 2290573"/>
                    <a:gd name="connsiteY540" fmla="*/ 1059275 h 1075562"/>
                    <a:gd name="connsiteX541" fmla="*/ 1240631 w 2290573"/>
                    <a:gd name="connsiteY541" fmla="*/ 1057085 h 1075562"/>
                    <a:gd name="connsiteX542" fmla="*/ 1230154 w 2290573"/>
                    <a:gd name="connsiteY542" fmla="*/ 1057180 h 1075562"/>
                    <a:gd name="connsiteX543" fmla="*/ 1227296 w 2290573"/>
                    <a:gd name="connsiteY543" fmla="*/ 1069562 h 1075562"/>
                    <a:gd name="connsiteX544" fmla="*/ 1210913 w 2290573"/>
                    <a:gd name="connsiteY544" fmla="*/ 1075563 h 1075562"/>
                    <a:gd name="connsiteX545" fmla="*/ 1227963 w 2290573"/>
                    <a:gd name="connsiteY545" fmla="*/ 1074039 h 1075562"/>
                    <a:gd name="connsiteX546" fmla="*/ 1236821 w 2290573"/>
                    <a:gd name="connsiteY546" fmla="*/ 1072706 h 1075562"/>
                    <a:gd name="connsiteX547" fmla="*/ 1244537 w 2290573"/>
                    <a:gd name="connsiteY547" fmla="*/ 1065276 h 1075562"/>
                    <a:gd name="connsiteX548" fmla="*/ 1252538 w 2290573"/>
                    <a:gd name="connsiteY548" fmla="*/ 1059847 h 1075562"/>
                    <a:gd name="connsiteX549" fmla="*/ 1261967 w 2290573"/>
                    <a:gd name="connsiteY549" fmla="*/ 1061847 h 1075562"/>
                    <a:gd name="connsiteX550" fmla="*/ 1269397 w 2290573"/>
                    <a:gd name="connsiteY550" fmla="*/ 1054227 h 1075562"/>
                    <a:gd name="connsiteX551" fmla="*/ 1280732 w 2290573"/>
                    <a:gd name="connsiteY551" fmla="*/ 1063943 h 1075562"/>
                    <a:gd name="connsiteX552" fmla="*/ 1288923 w 2290573"/>
                    <a:gd name="connsiteY552" fmla="*/ 1059847 h 1075562"/>
                    <a:gd name="connsiteX553" fmla="*/ 1295210 w 2290573"/>
                    <a:gd name="connsiteY553" fmla="*/ 1048226 h 1075562"/>
                    <a:gd name="connsiteX554" fmla="*/ 1308068 w 2290573"/>
                    <a:gd name="connsiteY554" fmla="*/ 1062323 h 1075562"/>
                    <a:gd name="connsiteX555" fmla="*/ 1316641 w 2290573"/>
                    <a:gd name="connsiteY555" fmla="*/ 1059752 h 1075562"/>
                    <a:gd name="connsiteX556" fmla="*/ 1321689 w 2290573"/>
                    <a:gd name="connsiteY556" fmla="*/ 1044512 h 1075562"/>
                    <a:gd name="connsiteX557" fmla="*/ 1331214 w 2290573"/>
                    <a:gd name="connsiteY557" fmla="*/ 1045464 h 1075562"/>
                    <a:gd name="connsiteX558" fmla="*/ 1342835 w 2290573"/>
                    <a:gd name="connsiteY558" fmla="*/ 1052989 h 1075562"/>
                    <a:gd name="connsiteX559" fmla="*/ 1350740 w 2290573"/>
                    <a:gd name="connsiteY559" fmla="*/ 1048036 h 1075562"/>
                    <a:gd name="connsiteX560" fmla="*/ 1359218 w 2290573"/>
                    <a:gd name="connsiteY560" fmla="*/ 1045083 h 1075562"/>
                    <a:gd name="connsiteX561" fmla="*/ 1363409 w 2290573"/>
                    <a:gd name="connsiteY561" fmla="*/ 1029176 h 1075562"/>
                    <a:gd name="connsiteX562" fmla="*/ 1375220 w 2290573"/>
                    <a:gd name="connsiteY562" fmla="*/ 1036320 h 1075562"/>
                    <a:gd name="connsiteX563" fmla="*/ 1385697 w 2290573"/>
                    <a:gd name="connsiteY563" fmla="*/ 1039082 h 1075562"/>
                    <a:gd name="connsiteX564" fmla="*/ 1391507 w 2290573"/>
                    <a:gd name="connsiteY564" fmla="*/ 1028891 h 1075562"/>
                    <a:gd name="connsiteX565" fmla="*/ 1397699 w 2290573"/>
                    <a:gd name="connsiteY565" fmla="*/ 1020032 h 1075562"/>
                    <a:gd name="connsiteX566" fmla="*/ 1406176 w 2290573"/>
                    <a:gd name="connsiteY566" fmla="*/ 1017270 h 1075562"/>
                    <a:gd name="connsiteX567" fmla="*/ 1416653 w 2290573"/>
                    <a:gd name="connsiteY567" fmla="*/ 1019461 h 1075562"/>
                    <a:gd name="connsiteX568" fmla="*/ 1422654 w 2290573"/>
                    <a:gd name="connsiteY568" fmla="*/ 1010603 h 1075562"/>
                    <a:gd name="connsiteX569" fmla="*/ 1432084 w 2290573"/>
                    <a:gd name="connsiteY569" fmla="*/ 1010031 h 1075562"/>
                    <a:gd name="connsiteX570" fmla="*/ 1439609 w 2290573"/>
                    <a:gd name="connsiteY570" fmla="*/ 1004983 h 1075562"/>
                    <a:gd name="connsiteX571" fmla="*/ 1448181 w 2290573"/>
                    <a:gd name="connsiteY571" fmla="*/ 1002316 h 1075562"/>
                    <a:gd name="connsiteX572" fmla="*/ 1454658 w 2290573"/>
                    <a:gd name="connsiteY572" fmla="*/ 995077 h 1075562"/>
                    <a:gd name="connsiteX573" fmla="*/ 1463897 w 2290573"/>
                    <a:gd name="connsiteY573" fmla="*/ 994029 h 1075562"/>
                    <a:gd name="connsiteX574" fmla="*/ 1473518 w 2290573"/>
                    <a:gd name="connsiteY574" fmla="*/ 993648 h 1075562"/>
                    <a:gd name="connsiteX575" fmla="*/ 1478947 w 2290573"/>
                    <a:gd name="connsiteY575" fmla="*/ 984504 h 1075562"/>
                    <a:gd name="connsiteX576" fmla="*/ 1487710 w 2290573"/>
                    <a:gd name="connsiteY576" fmla="*/ 982218 h 1075562"/>
                    <a:gd name="connsiteX577" fmla="*/ 1498187 w 2290573"/>
                    <a:gd name="connsiteY577" fmla="*/ 983075 h 1075562"/>
                    <a:gd name="connsiteX578" fmla="*/ 1505998 w 2290573"/>
                    <a:gd name="connsiteY578" fmla="*/ 978694 h 1075562"/>
                    <a:gd name="connsiteX579" fmla="*/ 1517237 w 2290573"/>
                    <a:gd name="connsiteY579" fmla="*/ 980694 h 1075562"/>
                    <a:gd name="connsiteX580" fmla="*/ 1523333 w 2290573"/>
                    <a:gd name="connsiteY580" fmla="*/ 973074 h 1075562"/>
                    <a:gd name="connsiteX581" fmla="*/ 1530572 w 2290573"/>
                    <a:gd name="connsiteY581" fmla="*/ 967550 h 1075562"/>
                    <a:gd name="connsiteX582" fmla="*/ 1538764 w 2290573"/>
                    <a:gd name="connsiteY582" fmla="*/ 963835 h 1075562"/>
                    <a:gd name="connsiteX583" fmla="*/ 1547336 w 2290573"/>
                    <a:gd name="connsiteY583" fmla="*/ 960692 h 1075562"/>
                    <a:gd name="connsiteX584" fmla="*/ 1549908 w 2290573"/>
                    <a:gd name="connsiteY584" fmla="*/ 947452 h 1075562"/>
                    <a:gd name="connsiteX585" fmla="*/ 1560195 w 2290573"/>
                    <a:gd name="connsiteY585" fmla="*/ 947261 h 1075562"/>
                    <a:gd name="connsiteX586" fmla="*/ 1566386 w 2290573"/>
                    <a:gd name="connsiteY586" fmla="*/ 940308 h 1075562"/>
                    <a:gd name="connsiteX587" fmla="*/ 1571625 w 2290573"/>
                    <a:gd name="connsiteY587" fmla="*/ 931926 h 1075562"/>
                    <a:gd name="connsiteX588" fmla="*/ 1582484 w 2290573"/>
                    <a:gd name="connsiteY588" fmla="*/ 932402 h 1075562"/>
                    <a:gd name="connsiteX589" fmla="*/ 1587818 w 2290573"/>
                    <a:gd name="connsiteY589" fmla="*/ 924211 h 1075562"/>
                    <a:gd name="connsiteX590" fmla="*/ 1598105 w 2290573"/>
                    <a:gd name="connsiteY590" fmla="*/ 923639 h 1075562"/>
                    <a:gd name="connsiteX591" fmla="*/ 1602296 w 2290573"/>
                    <a:gd name="connsiteY591" fmla="*/ 913924 h 1075562"/>
                    <a:gd name="connsiteX592" fmla="*/ 1610678 w 2290573"/>
                    <a:gd name="connsiteY592" fmla="*/ 910495 h 1075562"/>
                    <a:gd name="connsiteX593" fmla="*/ 1622679 w 2290573"/>
                    <a:gd name="connsiteY593" fmla="*/ 912019 h 1075562"/>
                    <a:gd name="connsiteX594" fmla="*/ 1628489 w 2290573"/>
                    <a:gd name="connsiteY594" fmla="*/ 904780 h 1075562"/>
                    <a:gd name="connsiteX595" fmla="*/ 1630871 w 2290573"/>
                    <a:gd name="connsiteY595" fmla="*/ 892874 h 1075562"/>
                    <a:gd name="connsiteX596" fmla="*/ 1642682 w 2290573"/>
                    <a:gd name="connsiteY596" fmla="*/ 893826 h 1075562"/>
                    <a:gd name="connsiteX597" fmla="*/ 1644396 w 2290573"/>
                    <a:gd name="connsiteY597" fmla="*/ 881348 h 1075562"/>
                    <a:gd name="connsiteX598" fmla="*/ 1652302 w 2290573"/>
                    <a:gd name="connsiteY598" fmla="*/ 877062 h 1075562"/>
                    <a:gd name="connsiteX599" fmla="*/ 1666780 w 2290573"/>
                    <a:gd name="connsiteY599" fmla="*/ 880967 h 1075562"/>
                    <a:gd name="connsiteX600" fmla="*/ 1667161 w 2290573"/>
                    <a:gd name="connsiteY600" fmla="*/ 867156 h 1075562"/>
                    <a:gd name="connsiteX601" fmla="*/ 1679829 w 2290573"/>
                    <a:gd name="connsiteY601" fmla="*/ 868585 h 1075562"/>
                    <a:gd name="connsiteX602" fmla="*/ 1680591 w 2290573"/>
                    <a:gd name="connsiteY602" fmla="*/ 855536 h 1075562"/>
                    <a:gd name="connsiteX603" fmla="*/ 1691545 w 2290573"/>
                    <a:gd name="connsiteY603" fmla="*/ 854678 h 1075562"/>
                    <a:gd name="connsiteX604" fmla="*/ 1701641 w 2290573"/>
                    <a:gd name="connsiteY604" fmla="*/ 852678 h 1075562"/>
                    <a:gd name="connsiteX605" fmla="*/ 1705451 w 2290573"/>
                    <a:gd name="connsiteY605" fmla="*/ 843439 h 1075562"/>
                    <a:gd name="connsiteX606" fmla="*/ 1712595 w 2290573"/>
                    <a:gd name="connsiteY606" fmla="*/ 837914 h 1075562"/>
                    <a:gd name="connsiteX607" fmla="*/ 1715643 w 2290573"/>
                    <a:gd name="connsiteY607" fmla="*/ 828008 h 1075562"/>
                    <a:gd name="connsiteX608" fmla="*/ 1720406 w 2290573"/>
                    <a:gd name="connsiteY608" fmla="*/ 820103 h 1075562"/>
                    <a:gd name="connsiteX609" fmla="*/ 1734884 w 2290573"/>
                    <a:gd name="connsiteY609" fmla="*/ 822293 h 1075562"/>
                    <a:gd name="connsiteX610" fmla="*/ 1736217 w 2290573"/>
                    <a:gd name="connsiteY610" fmla="*/ 810863 h 1075562"/>
                    <a:gd name="connsiteX611" fmla="*/ 1739265 w 2290573"/>
                    <a:gd name="connsiteY611" fmla="*/ 801243 h 1075562"/>
                    <a:gd name="connsiteX612" fmla="*/ 1742789 w 2290573"/>
                    <a:gd name="connsiteY612" fmla="*/ 792290 h 1075562"/>
                    <a:gd name="connsiteX613" fmla="*/ 1754505 w 2290573"/>
                    <a:gd name="connsiteY613" fmla="*/ 791242 h 1075562"/>
                    <a:gd name="connsiteX614" fmla="*/ 1758410 w 2290573"/>
                    <a:gd name="connsiteY614" fmla="*/ 782669 h 1075562"/>
                    <a:gd name="connsiteX615" fmla="*/ 1766126 w 2290573"/>
                    <a:gd name="connsiteY615" fmla="*/ 777240 h 1075562"/>
                    <a:gd name="connsiteX616" fmla="*/ 1774698 w 2290573"/>
                    <a:gd name="connsiteY616" fmla="*/ 771049 h 1075562"/>
                    <a:gd name="connsiteX617" fmla="*/ 1784032 w 2290573"/>
                    <a:gd name="connsiteY617" fmla="*/ 772859 h 1075562"/>
                    <a:gd name="connsiteX618" fmla="*/ 1794129 w 2290573"/>
                    <a:gd name="connsiteY618" fmla="*/ 779336 h 1075562"/>
                    <a:gd name="connsiteX619" fmla="*/ 1801654 w 2290573"/>
                    <a:gd name="connsiteY619" fmla="*/ 769620 h 1075562"/>
                    <a:gd name="connsiteX620" fmla="*/ 1811846 w 2290573"/>
                    <a:gd name="connsiteY620" fmla="*/ 776859 h 1075562"/>
                    <a:gd name="connsiteX621" fmla="*/ 1819275 w 2290573"/>
                    <a:gd name="connsiteY621" fmla="*/ 767048 h 1075562"/>
                    <a:gd name="connsiteX622" fmla="*/ 1828895 w 2290573"/>
                    <a:gd name="connsiteY622" fmla="*/ 770192 h 1075562"/>
                    <a:gd name="connsiteX623" fmla="*/ 1838230 w 2290573"/>
                    <a:gd name="connsiteY623" fmla="*/ 771239 h 1075562"/>
                    <a:gd name="connsiteX624" fmla="*/ 1845088 w 2290573"/>
                    <a:gd name="connsiteY624" fmla="*/ 758857 h 1075562"/>
                    <a:gd name="connsiteX625" fmla="*/ 1856232 w 2290573"/>
                    <a:gd name="connsiteY625" fmla="*/ 769906 h 1075562"/>
                    <a:gd name="connsiteX626" fmla="*/ 1864328 w 2290573"/>
                    <a:gd name="connsiteY626" fmla="*/ 764477 h 1075562"/>
                    <a:gd name="connsiteX627" fmla="*/ 1871567 w 2290573"/>
                    <a:gd name="connsiteY627" fmla="*/ 755047 h 1075562"/>
                    <a:gd name="connsiteX628" fmla="*/ 1880140 w 2290573"/>
                    <a:gd name="connsiteY628" fmla="*/ 752570 h 1075562"/>
                    <a:gd name="connsiteX629" fmla="*/ 1891379 w 2290573"/>
                    <a:gd name="connsiteY629" fmla="*/ 762667 h 1075562"/>
                    <a:gd name="connsiteX630" fmla="*/ 1899571 w 2290573"/>
                    <a:gd name="connsiteY630" fmla="*/ 757904 h 1075562"/>
                    <a:gd name="connsiteX631" fmla="*/ 1909382 w 2290573"/>
                    <a:gd name="connsiteY631" fmla="*/ 760667 h 1075562"/>
                    <a:gd name="connsiteX632" fmla="*/ 1917859 w 2290573"/>
                    <a:gd name="connsiteY632" fmla="*/ 757523 h 1075562"/>
                    <a:gd name="connsiteX633" fmla="*/ 1925574 w 2290573"/>
                    <a:gd name="connsiteY633" fmla="*/ 751237 h 1075562"/>
                    <a:gd name="connsiteX634" fmla="*/ 1933766 w 2290573"/>
                    <a:gd name="connsiteY634" fmla="*/ 747236 h 1075562"/>
                    <a:gd name="connsiteX635" fmla="*/ 1942243 w 2290573"/>
                    <a:gd name="connsiteY635" fmla="*/ 744284 h 1075562"/>
                    <a:gd name="connsiteX636" fmla="*/ 1950244 w 2290573"/>
                    <a:gd name="connsiteY636" fmla="*/ 739616 h 1075562"/>
                    <a:gd name="connsiteX637" fmla="*/ 1957959 w 2290573"/>
                    <a:gd name="connsiteY637" fmla="*/ 734092 h 1075562"/>
                    <a:gd name="connsiteX638" fmla="*/ 1970627 w 2290573"/>
                    <a:gd name="connsiteY638" fmla="*/ 746951 h 1075562"/>
                    <a:gd name="connsiteX639" fmla="*/ 1976533 w 2290573"/>
                    <a:gd name="connsiteY639" fmla="*/ 734854 h 1075562"/>
                    <a:gd name="connsiteX640" fmla="*/ 1987106 w 2290573"/>
                    <a:gd name="connsiteY640" fmla="*/ 739426 h 1075562"/>
                    <a:gd name="connsiteX641" fmla="*/ 1995107 w 2290573"/>
                    <a:gd name="connsiteY641" fmla="*/ 734949 h 1075562"/>
                    <a:gd name="connsiteX642" fmla="*/ 2002346 w 2290573"/>
                    <a:gd name="connsiteY642" fmla="*/ 728091 h 1075562"/>
                    <a:gd name="connsiteX643" fmla="*/ 2009966 w 2290573"/>
                    <a:gd name="connsiteY643" fmla="*/ 722662 h 1075562"/>
                    <a:gd name="connsiteX644" fmla="*/ 2020157 w 2290573"/>
                    <a:gd name="connsiteY644" fmla="*/ 725234 h 1075562"/>
                    <a:gd name="connsiteX645" fmla="*/ 2027301 w 2290573"/>
                    <a:gd name="connsiteY645" fmla="*/ 718471 h 1075562"/>
                    <a:gd name="connsiteX646" fmla="*/ 2035683 w 2290573"/>
                    <a:gd name="connsiteY646" fmla="*/ 715518 h 1075562"/>
                    <a:gd name="connsiteX647" fmla="*/ 2046161 w 2290573"/>
                    <a:gd name="connsiteY647" fmla="*/ 718090 h 1075562"/>
                    <a:gd name="connsiteX648" fmla="*/ 2051209 w 2290573"/>
                    <a:gd name="connsiteY648" fmla="*/ 706184 h 1075562"/>
                    <a:gd name="connsiteX649" fmla="*/ 2061877 w 2290573"/>
                    <a:gd name="connsiteY649" fmla="*/ 709136 h 1075562"/>
                    <a:gd name="connsiteX650" fmla="*/ 2069973 w 2290573"/>
                    <a:gd name="connsiteY650" fmla="*/ 705326 h 1075562"/>
                    <a:gd name="connsiteX651" fmla="*/ 2076069 w 2290573"/>
                    <a:gd name="connsiteY651" fmla="*/ 696849 h 1075562"/>
                    <a:gd name="connsiteX652" fmla="*/ 2083213 w 2290573"/>
                    <a:gd name="connsiteY652" fmla="*/ 691134 h 1075562"/>
                    <a:gd name="connsiteX653" fmla="*/ 2091690 w 2290573"/>
                    <a:gd name="connsiteY653" fmla="*/ 688467 h 1075562"/>
                    <a:gd name="connsiteX654" fmla="*/ 2102549 w 2290573"/>
                    <a:gd name="connsiteY654" fmla="*/ 690658 h 1075562"/>
                    <a:gd name="connsiteX655" fmla="*/ 2107692 w 2290573"/>
                    <a:gd name="connsiteY655" fmla="*/ 681133 h 1075562"/>
                    <a:gd name="connsiteX656" fmla="*/ 2121789 w 2290573"/>
                    <a:gd name="connsiteY656" fmla="*/ 688943 h 1075562"/>
                    <a:gd name="connsiteX657" fmla="*/ 2123504 w 2290573"/>
                    <a:gd name="connsiteY657" fmla="*/ 673322 h 1075562"/>
                    <a:gd name="connsiteX658" fmla="*/ 2131695 w 2290573"/>
                    <a:gd name="connsiteY658" fmla="*/ 669893 h 1075562"/>
                    <a:gd name="connsiteX659" fmla="*/ 2139887 w 2290573"/>
                    <a:gd name="connsiteY659" fmla="*/ 666369 h 1075562"/>
                    <a:gd name="connsiteX660" fmla="*/ 2147507 w 2290573"/>
                    <a:gd name="connsiteY660" fmla="*/ 661797 h 1075562"/>
                    <a:gd name="connsiteX661" fmla="*/ 2157698 w 2290573"/>
                    <a:gd name="connsiteY661" fmla="*/ 661130 h 1075562"/>
                    <a:gd name="connsiteX662" fmla="*/ 2165890 w 2290573"/>
                    <a:gd name="connsiteY662" fmla="*/ 657225 h 1075562"/>
                    <a:gd name="connsiteX663" fmla="*/ 2165890 w 2290573"/>
                    <a:gd name="connsiteY663" fmla="*/ 641890 h 1075562"/>
                    <a:gd name="connsiteX664" fmla="*/ 2175701 w 2290573"/>
                    <a:gd name="connsiteY664" fmla="*/ 640366 h 1075562"/>
                    <a:gd name="connsiteX665" fmla="*/ 2185226 w 2290573"/>
                    <a:gd name="connsiteY665" fmla="*/ 638080 h 1075562"/>
                    <a:gd name="connsiteX666" fmla="*/ 2195322 w 2290573"/>
                    <a:gd name="connsiteY666" fmla="*/ 636175 h 1075562"/>
                    <a:gd name="connsiteX667" fmla="*/ 2199799 w 2290573"/>
                    <a:gd name="connsiteY667" fmla="*/ 627698 h 1075562"/>
                    <a:gd name="connsiteX668" fmla="*/ 2206466 w 2290573"/>
                    <a:gd name="connsiteY668" fmla="*/ 621792 h 1075562"/>
                    <a:gd name="connsiteX669" fmla="*/ 2212753 w 2290573"/>
                    <a:gd name="connsiteY669" fmla="*/ 615410 h 1075562"/>
                    <a:gd name="connsiteX670" fmla="*/ 2223897 w 2290573"/>
                    <a:gd name="connsiteY670" fmla="*/ 613410 h 1075562"/>
                    <a:gd name="connsiteX671" fmla="*/ 2227993 w 2290573"/>
                    <a:gd name="connsiteY671" fmla="*/ 604838 h 1075562"/>
                    <a:gd name="connsiteX672" fmla="*/ 2232565 w 2290573"/>
                    <a:gd name="connsiteY672" fmla="*/ 596932 h 1075562"/>
                    <a:gd name="connsiteX673" fmla="*/ 2228945 w 2290573"/>
                    <a:gd name="connsiteY673" fmla="*/ 583121 h 1075562"/>
                    <a:gd name="connsiteX674" fmla="*/ 2233422 w 2290573"/>
                    <a:gd name="connsiteY674" fmla="*/ 575691 h 1075562"/>
                    <a:gd name="connsiteX675" fmla="*/ 2237042 w 2290573"/>
                    <a:gd name="connsiteY675" fmla="*/ 567785 h 1075562"/>
                    <a:gd name="connsiteX676" fmla="*/ 2249329 w 2290573"/>
                    <a:gd name="connsiteY676" fmla="*/ 564928 h 1075562"/>
                    <a:gd name="connsiteX677" fmla="*/ 2256854 w 2290573"/>
                    <a:gd name="connsiteY677" fmla="*/ 558832 h 1075562"/>
                    <a:gd name="connsiteX678" fmla="*/ 2263616 w 2290573"/>
                    <a:gd name="connsiteY678" fmla="*/ 551974 h 1075562"/>
                    <a:gd name="connsiteX679" fmla="*/ 2259521 w 2290573"/>
                    <a:gd name="connsiteY679" fmla="*/ 540258 h 1075562"/>
                    <a:gd name="connsiteX680" fmla="*/ 2263712 w 2290573"/>
                    <a:gd name="connsiteY680" fmla="*/ 532448 h 1075562"/>
                    <a:gd name="connsiteX681" fmla="*/ 2270474 w 2290573"/>
                    <a:gd name="connsiteY681" fmla="*/ 525399 h 1075562"/>
                    <a:gd name="connsiteX682" fmla="*/ 2262664 w 2290573"/>
                    <a:gd name="connsiteY682" fmla="*/ 513588 h 1075562"/>
                    <a:gd name="connsiteX683" fmla="*/ 2278666 w 2290573"/>
                    <a:gd name="connsiteY683" fmla="*/ 509016 h 1075562"/>
                    <a:gd name="connsiteX684" fmla="*/ 2268950 w 2290573"/>
                    <a:gd name="connsiteY684" fmla="*/ 497300 h 1075562"/>
                    <a:gd name="connsiteX685" fmla="*/ 2272760 w 2290573"/>
                    <a:gd name="connsiteY685" fmla="*/ 489204 h 1075562"/>
                    <a:gd name="connsiteX686" fmla="*/ 2276380 w 2290573"/>
                    <a:gd name="connsiteY686" fmla="*/ 480917 h 1075562"/>
                    <a:gd name="connsiteX687" fmla="*/ 2273237 w 2290573"/>
                    <a:gd name="connsiteY687" fmla="*/ 471488 h 1075562"/>
                    <a:gd name="connsiteX688" fmla="*/ 2286000 w 2290573"/>
                    <a:gd name="connsiteY688" fmla="*/ 464249 h 1075562"/>
                    <a:gd name="connsiteX689" fmla="*/ 2279142 w 2290573"/>
                    <a:gd name="connsiteY689" fmla="*/ 454533 h 1075562"/>
                    <a:gd name="connsiteX690" fmla="*/ 2279999 w 2290573"/>
                    <a:gd name="connsiteY690" fmla="*/ 445770 h 1075562"/>
                    <a:gd name="connsiteX691" fmla="*/ 2277523 w 2290573"/>
                    <a:gd name="connsiteY691" fmla="*/ 436817 h 1075562"/>
                    <a:gd name="connsiteX692" fmla="*/ 2278666 w 2290573"/>
                    <a:gd name="connsiteY692" fmla="*/ 428054 h 1075562"/>
                    <a:gd name="connsiteX693" fmla="*/ 2289905 w 2290573"/>
                    <a:gd name="connsiteY693" fmla="*/ 419481 h 1075562"/>
                    <a:gd name="connsiteX694" fmla="*/ 2289334 w 2290573"/>
                    <a:gd name="connsiteY694" fmla="*/ 410528 h 10755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  <a:cxn ang="0">
                      <a:pos x="connsiteX227" y="connsiteY227"/>
                    </a:cxn>
                    <a:cxn ang="0">
                      <a:pos x="connsiteX228" y="connsiteY228"/>
                    </a:cxn>
                    <a:cxn ang="0">
                      <a:pos x="connsiteX229" y="connsiteY229"/>
                    </a:cxn>
                    <a:cxn ang="0">
                      <a:pos x="connsiteX230" y="connsiteY230"/>
                    </a:cxn>
                    <a:cxn ang="0">
                      <a:pos x="connsiteX231" y="connsiteY231"/>
                    </a:cxn>
                    <a:cxn ang="0">
                      <a:pos x="connsiteX232" y="connsiteY232"/>
                    </a:cxn>
                    <a:cxn ang="0">
                      <a:pos x="connsiteX233" y="connsiteY233"/>
                    </a:cxn>
                    <a:cxn ang="0">
                      <a:pos x="connsiteX234" y="connsiteY234"/>
                    </a:cxn>
                    <a:cxn ang="0">
                      <a:pos x="connsiteX235" y="connsiteY235"/>
                    </a:cxn>
                    <a:cxn ang="0">
                      <a:pos x="connsiteX236" y="connsiteY236"/>
                    </a:cxn>
                    <a:cxn ang="0">
                      <a:pos x="connsiteX237" y="connsiteY237"/>
                    </a:cxn>
                    <a:cxn ang="0">
                      <a:pos x="connsiteX238" y="connsiteY238"/>
                    </a:cxn>
                    <a:cxn ang="0">
                      <a:pos x="connsiteX239" y="connsiteY239"/>
                    </a:cxn>
                    <a:cxn ang="0">
                      <a:pos x="connsiteX240" y="connsiteY240"/>
                    </a:cxn>
                    <a:cxn ang="0">
                      <a:pos x="connsiteX241" y="connsiteY241"/>
                    </a:cxn>
                    <a:cxn ang="0">
                      <a:pos x="connsiteX242" y="connsiteY242"/>
                    </a:cxn>
                    <a:cxn ang="0">
                      <a:pos x="connsiteX243" y="connsiteY243"/>
                    </a:cxn>
                    <a:cxn ang="0">
                      <a:pos x="connsiteX244" y="connsiteY244"/>
                    </a:cxn>
                    <a:cxn ang="0">
                      <a:pos x="connsiteX245" y="connsiteY245"/>
                    </a:cxn>
                    <a:cxn ang="0">
                      <a:pos x="connsiteX246" y="connsiteY246"/>
                    </a:cxn>
                    <a:cxn ang="0">
                      <a:pos x="connsiteX247" y="connsiteY247"/>
                    </a:cxn>
                    <a:cxn ang="0">
                      <a:pos x="connsiteX248" y="connsiteY248"/>
                    </a:cxn>
                    <a:cxn ang="0">
                      <a:pos x="connsiteX249" y="connsiteY249"/>
                    </a:cxn>
                    <a:cxn ang="0">
                      <a:pos x="connsiteX250" y="connsiteY250"/>
                    </a:cxn>
                    <a:cxn ang="0">
                      <a:pos x="connsiteX251" y="connsiteY251"/>
                    </a:cxn>
                    <a:cxn ang="0">
                      <a:pos x="connsiteX252" y="connsiteY252"/>
                    </a:cxn>
                    <a:cxn ang="0">
                      <a:pos x="connsiteX253" y="connsiteY253"/>
                    </a:cxn>
                    <a:cxn ang="0">
                      <a:pos x="connsiteX254" y="connsiteY254"/>
                    </a:cxn>
                    <a:cxn ang="0">
                      <a:pos x="connsiteX255" y="connsiteY255"/>
                    </a:cxn>
                    <a:cxn ang="0">
                      <a:pos x="connsiteX256" y="connsiteY256"/>
                    </a:cxn>
                    <a:cxn ang="0">
                      <a:pos x="connsiteX257" y="connsiteY257"/>
                    </a:cxn>
                    <a:cxn ang="0">
                      <a:pos x="connsiteX258" y="connsiteY258"/>
                    </a:cxn>
                    <a:cxn ang="0">
                      <a:pos x="connsiteX259" y="connsiteY259"/>
                    </a:cxn>
                    <a:cxn ang="0">
                      <a:pos x="connsiteX260" y="connsiteY260"/>
                    </a:cxn>
                    <a:cxn ang="0">
                      <a:pos x="connsiteX261" y="connsiteY261"/>
                    </a:cxn>
                    <a:cxn ang="0">
                      <a:pos x="connsiteX262" y="connsiteY262"/>
                    </a:cxn>
                    <a:cxn ang="0">
                      <a:pos x="connsiteX263" y="connsiteY263"/>
                    </a:cxn>
                    <a:cxn ang="0">
                      <a:pos x="connsiteX264" y="connsiteY264"/>
                    </a:cxn>
                    <a:cxn ang="0">
                      <a:pos x="connsiteX265" y="connsiteY265"/>
                    </a:cxn>
                    <a:cxn ang="0">
                      <a:pos x="connsiteX266" y="connsiteY266"/>
                    </a:cxn>
                    <a:cxn ang="0">
                      <a:pos x="connsiteX267" y="connsiteY267"/>
                    </a:cxn>
                    <a:cxn ang="0">
                      <a:pos x="connsiteX268" y="connsiteY268"/>
                    </a:cxn>
                    <a:cxn ang="0">
                      <a:pos x="connsiteX269" y="connsiteY269"/>
                    </a:cxn>
                    <a:cxn ang="0">
                      <a:pos x="connsiteX270" y="connsiteY270"/>
                    </a:cxn>
                    <a:cxn ang="0">
                      <a:pos x="connsiteX271" y="connsiteY271"/>
                    </a:cxn>
                    <a:cxn ang="0">
                      <a:pos x="connsiteX272" y="connsiteY272"/>
                    </a:cxn>
                    <a:cxn ang="0">
                      <a:pos x="connsiteX273" y="connsiteY273"/>
                    </a:cxn>
                    <a:cxn ang="0">
                      <a:pos x="connsiteX274" y="connsiteY274"/>
                    </a:cxn>
                    <a:cxn ang="0">
                      <a:pos x="connsiteX275" y="connsiteY275"/>
                    </a:cxn>
                    <a:cxn ang="0">
                      <a:pos x="connsiteX276" y="connsiteY276"/>
                    </a:cxn>
                    <a:cxn ang="0">
                      <a:pos x="connsiteX277" y="connsiteY277"/>
                    </a:cxn>
                    <a:cxn ang="0">
                      <a:pos x="connsiteX278" y="connsiteY278"/>
                    </a:cxn>
                    <a:cxn ang="0">
                      <a:pos x="connsiteX279" y="connsiteY279"/>
                    </a:cxn>
                    <a:cxn ang="0">
                      <a:pos x="connsiteX280" y="connsiteY280"/>
                    </a:cxn>
                    <a:cxn ang="0">
                      <a:pos x="connsiteX281" y="connsiteY281"/>
                    </a:cxn>
                    <a:cxn ang="0">
                      <a:pos x="connsiteX282" y="connsiteY282"/>
                    </a:cxn>
                    <a:cxn ang="0">
                      <a:pos x="connsiteX283" y="connsiteY283"/>
                    </a:cxn>
                    <a:cxn ang="0">
                      <a:pos x="connsiteX284" y="connsiteY284"/>
                    </a:cxn>
                    <a:cxn ang="0">
                      <a:pos x="connsiteX285" y="connsiteY285"/>
                    </a:cxn>
                    <a:cxn ang="0">
                      <a:pos x="connsiteX286" y="connsiteY286"/>
                    </a:cxn>
                    <a:cxn ang="0">
                      <a:pos x="connsiteX287" y="connsiteY287"/>
                    </a:cxn>
                    <a:cxn ang="0">
                      <a:pos x="connsiteX288" y="connsiteY288"/>
                    </a:cxn>
                    <a:cxn ang="0">
                      <a:pos x="connsiteX289" y="connsiteY289"/>
                    </a:cxn>
                    <a:cxn ang="0">
                      <a:pos x="connsiteX290" y="connsiteY290"/>
                    </a:cxn>
                    <a:cxn ang="0">
                      <a:pos x="connsiteX291" y="connsiteY291"/>
                    </a:cxn>
                    <a:cxn ang="0">
                      <a:pos x="connsiteX292" y="connsiteY292"/>
                    </a:cxn>
                    <a:cxn ang="0">
                      <a:pos x="connsiteX293" y="connsiteY293"/>
                    </a:cxn>
                    <a:cxn ang="0">
                      <a:pos x="connsiteX294" y="connsiteY294"/>
                    </a:cxn>
                    <a:cxn ang="0">
                      <a:pos x="connsiteX295" y="connsiteY295"/>
                    </a:cxn>
                    <a:cxn ang="0">
                      <a:pos x="connsiteX296" y="connsiteY296"/>
                    </a:cxn>
                    <a:cxn ang="0">
                      <a:pos x="connsiteX297" y="connsiteY297"/>
                    </a:cxn>
                    <a:cxn ang="0">
                      <a:pos x="connsiteX298" y="connsiteY298"/>
                    </a:cxn>
                    <a:cxn ang="0">
                      <a:pos x="connsiteX299" y="connsiteY299"/>
                    </a:cxn>
                    <a:cxn ang="0">
                      <a:pos x="connsiteX300" y="connsiteY300"/>
                    </a:cxn>
                    <a:cxn ang="0">
                      <a:pos x="connsiteX301" y="connsiteY301"/>
                    </a:cxn>
                    <a:cxn ang="0">
                      <a:pos x="connsiteX302" y="connsiteY302"/>
                    </a:cxn>
                    <a:cxn ang="0">
                      <a:pos x="connsiteX303" y="connsiteY303"/>
                    </a:cxn>
                    <a:cxn ang="0">
                      <a:pos x="connsiteX304" y="connsiteY304"/>
                    </a:cxn>
                    <a:cxn ang="0">
                      <a:pos x="connsiteX305" y="connsiteY305"/>
                    </a:cxn>
                    <a:cxn ang="0">
                      <a:pos x="connsiteX306" y="connsiteY306"/>
                    </a:cxn>
                    <a:cxn ang="0">
                      <a:pos x="connsiteX307" y="connsiteY307"/>
                    </a:cxn>
                    <a:cxn ang="0">
                      <a:pos x="connsiteX308" y="connsiteY308"/>
                    </a:cxn>
                    <a:cxn ang="0">
                      <a:pos x="connsiteX309" y="connsiteY309"/>
                    </a:cxn>
                    <a:cxn ang="0">
                      <a:pos x="connsiteX310" y="connsiteY310"/>
                    </a:cxn>
                    <a:cxn ang="0">
                      <a:pos x="connsiteX311" y="connsiteY311"/>
                    </a:cxn>
                    <a:cxn ang="0">
                      <a:pos x="connsiteX312" y="connsiteY312"/>
                    </a:cxn>
                    <a:cxn ang="0">
                      <a:pos x="connsiteX313" y="connsiteY313"/>
                    </a:cxn>
                    <a:cxn ang="0">
                      <a:pos x="connsiteX314" y="connsiteY314"/>
                    </a:cxn>
                    <a:cxn ang="0">
                      <a:pos x="connsiteX315" y="connsiteY315"/>
                    </a:cxn>
                    <a:cxn ang="0">
                      <a:pos x="connsiteX316" y="connsiteY316"/>
                    </a:cxn>
                    <a:cxn ang="0">
                      <a:pos x="connsiteX317" y="connsiteY317"/>
                    </a:cxn>
                    <a:cxn ang="0">
                      <a:pos x="connsiteX318" y="connsiteY318"/>
                    </a:cxn>
                    <a:cxn ang="0">
                      <a:pos x="connsiteX319" y="connsiteY319"/>
                    </a:cxn>
                    <a:cxn ang="0">
                      <a:pos x="connsiteX320" y="connsiteY320"/>
                    </a:cxn>
                    <a:cxn ang="0">
                      <a:pos x="connsiteX321" y="connsiteY321"/>
                    </a:cxn>
                    <a:cxn ang="0">
                      <a:pos x="connsiteX322" y="connsiteY322"/>
                    </a:cxn>
                    <a:cxn ang="0">
                      <a:pos x="connsiteX323" y="connsiteY323"/>
                    </a:cxn>
                    <a:cxn ang="0">
                      <a:pos x="connsiteX324" y="connsiteY324"/>
                    </a:cxn>
                    <a:cxn ang="0">
                      <a:pos x="connsiteX325" y="connsiteY325"/>
                    </a:cxn>
                    <a:cxn ang="0">
                      <a:pos x="connsiteX326" y="connsiteY326"/>
                    </a:cxn>
                    <a:cxn ang="0">
                      <a:pos x="connsiteX327" y="connsiteY327"/>
                    </a:cxn>
                    <a:cxn ang="0">
                      <a:pos x="connsiteX328" y="connsiteY328"/>
                    </a:cxn>
                    <a:cxn ang="0">
                      <a:pos x="connsiteX329" y="connsiteY329"/>
                    </a:cxn>
                    <a:cxn ang="0">
                      <a:pos x="connsiteX330" y="connsiteY330"/>
                    </a:cxn>
                    <a:cxn ang="0">
                      <a:pos x="connsiteX331" y="connsiteY331"/>
                    </a:cxn>
                    <a:cxn ang="0">
                      <a:pos x="connsiteX332" y="connsiteY332"/>
                    </a:cxn>
                    <a:cxn ang="0">
                      <a:pos x="connsiteX333" y="connsiteY333"/>
                    </a:cxn>
                    <a:cxn ang="0">
                      <a:pos x="connsiteX334" y="connsiteY334"/>
                    </a:cxn>
                    <a:cxn ang="0">
                      <a:pos x="connsiteX335" y="connsiteY335"/>
                    </a:cxn>
                    <a:cxn ang="0">
                      <a:pos x="connsiteX336" y="connsiteY336"/>
                    </a:cxn>
                    <a:cxn ang="0">
                      <a:pos x="connsiteX337" y="connsiteY337"/>
                    </a:cxn>
                    <a:cxn ang="0">
                      <a:pos x="connsiteX338" y="connsiteY338"/>
                    </a:cxn>
                    <a:cxn ang="0">
                      <a:pos x="connsiteX339" y="connsiteY339"/>
                    </a:cxn>
                    <a:cxn ang="0">
                      <a:pos x="connsiteX340" y="connsiteY340"/>
                    </a:cxn>
                    <a:cxn ang="0">
                      <a:pos x="connsiteX341" y="connsiteY341"/>
                    </a:cxn>
                    <a:cxn ang="0">
                      <a:pos x="connsiteX342" y="connsiteY342"/>
                    </a:cxn>
                    <a:cxn ang="0">
                      <a:pos x="connsiteX343" y="connsiteY343"/>
                    </a:cxn>
                    <a:cxn ang="0">
                      <a:pos x="connsiteX344" y="connsiteY344"/>
                    </a:cxn>
                    <a:cxn ang="0">
                      <a:pos x="connsiteX345" y="connsiteY345"/>
                    </a:cxn>
                    <a:cxn ang="0">
                      <a:pos x="connsiteX346" y="connsiteY346"/>
                    </a:cxn>
                    <a:cxn ang="0">
                      <a:pos x="connsiteX347" y="connsiteY347"/>
                    </a:cxn>
                    <a:cxn ang="0">
                      <a:pos x="connsiteX348" y="connsiteY348"/>
                    </a:cxn>
                    <a:cxn ang="0">
                      <a:pos x="connsiteX349" y="connsiteY349"/>
                    </a:cxn>
                    <a:cxn ang="0">
                      <a:pos x="connsiteX350" y="connsiteY350"/>
                    </a:cxn>
                    <a:cxn ang="0">
                      <a:pos x="connsiteX351" y="connsiteY351"/>
                    </a:cxn>
                    <a:cxn ang="0">
                      <a:pos x="connsiteX352" y="connsiteY352"/>
                    </a:cxn>
                    <a:cxn ang="0">
                      <a:pos x="connsiteX353" y="connsiteY353"/>
                    </a:cxn>
                    <a:cxn ang="0">
                      <a:pos x="connsiteX354" y="connsiteY354"/>
                    </a:cxn>
                    <a:cxn ang="0">
                      <a:pos x="connsiteX355" y="connsiteY355"/>
                    </a:cxn>
                    <a:cxn ang="0">
                      <a:pos x="connsiteX356" y="connsiteY356"/>
                    </a:cxn>
                    <a:cxn ang="0">
                      <a:pos x="connsiteX357" y="connsiteY357"/>
                    </a:cxn>
                    <a:cxn ang="0">
                      <a:pos x="connsiteX358" y="connsiteY358"/>
                    </a:cxn>
                    <a:cxn ang="0">
                      <a:pos x="connsiteX359" y="connsiteY359"/>
                    </a:cxn>
                    <a:cxn ang="0">
                      <a:pos x="connsiteX360" y="connsiteY360"/>
                    </a:cxn>
                    <a:cxn ang="0">
                      <a:pos x="connsiteX361" y="connsiteY361"/>
                    </a:cxn>
                    <a:cxn ang="0">
                      <a:pos x="connsiteX362" y="connsiteY362"/>
                    </a:cxn>
                    <a:cxn ang="0">
                      <a:pos x="connsiteX363" y="connsiteY363"/>
                    </a:cxn>
                    <a:cxn ang="0">
                      <a:pos x="connsiteX364" y="connsiteY364"/>
                    </a:cxn>
                    <a:cxn ang="0">
                      <a:pos x="connsiteX365" y="connsiteY365"/>
                    </a:cxn>
                    <a:cxn ang="0">
                      <a:pos x="connsiteX366" y="connsiteY366"/>
                    </a:cxn>
                    <a:cxn ang="0">
                      <a:pos x="connsiteX367" y="connsiteY367"/>
                    </a:cxn>
                    <a:cxn ang="0">
                      <a:pos x="connsiteX368" y="connsiteY368"/>
                    </a:cxn>
                    <a:cxn ang="0">
                      <a:pos x="connsiteX369" y="connsiteY369"/>
                    </a:cxn>
                    <a:cxn ang="0">
                      <a:pos x="connsiteX370" y="connsiteY370"/>
                    </a:cxn>
                    <a:cxn ang="0">
                      <a:pos x="connsiteX371" y="connsiteY371"/>
                    </a:cxn>
                    <a:cxn ang="0">
                      <a:pos x="connsiteX372" y="connsiteY372"/>
                    </a:cxn>
                    <a:cxn ang="0">
                      <a:pos x="connsiteX373" y="connsiteY373"/>
                    </a:cxn>
                    <a:cxn ang="0">
                      <a:pos x="connsiteX374" y="connsiteY374"/>
                    </a:cxn>
                    <a:cxn ang="0">
                      <a:pos x="connsiteX375" y="connsiteY375"/>
                    </a:cxn>
                    <a:cxn ang="0">
                      <a:pos x="connsiteX376" y="connsiteY376"/>
                    </a:cxn>
                    <a:cxn ang="0">
                      <a:pos x="connsiteX377" y="connsiteY377"/>
                    </a:cxn>
                    <a:cxn ang="0">
                      <a:pos x="connsiteX378" y="connsiteY378"/>
                    </a:cxn>
                    <a:cxn ang="0">
                      <a:pos x="connsiteX379" y="connsiteY379"/>
                    </a:cxn>
                    <a:cxn ang="0">
                      <a:pos x="connsiteX380" y="connsiteY380"/>
                    </a:cxn>
                    <a:cxn ang="0">
                      <a:pos x="connsiteX381" y="connsiteY381"/>
                    </a:cxn>
                    <a:cxn ang="0">
                      <a:pos x="connsiteX382" y="connsiteY382"/>
                    </a:cxn>
                    <a:cxn ang="0">
                      <a:pos x="connsiteX383" y="connsiteY383"/>
                    </a:cxn>
                    <a:cxn ang="0">
                      <a:pos x="connsiteX384" y="connsiteY384"/>
                    </a:cxn>
                    <a:cxn ang="0">
                      <a:pos x="connsiteX385" y="connsiteY385"/>
                    </a:cxn>
                    <a:cxn ang="0">
                      <a:pos x="connsiteX386" y="connsiteY386"/>
                    </a:cxn>
                    <a:cxn ang="0">
                      <a:pos x="connsiteX387" y="connsiteY387"/>
                    </a:cxn>
                    <a:cxn ang="0">
                      <a:pos x="connsiteX388" y="connsiteY388"/>
                    </a:cxn>
                    <a:cxn ang="0">
                      <a:pos x="connsiteX389" y="connsiteY389"/>
                    </a:cxn>
                    <a:cxn ang="0">
                      <a:pos x="connsiteX390" y="connsiteY390"/>
                    </a:cxn>
                    <a:cxn ang="0">
                      <a:pos x="connsiteX391" y="connsiteY391"/>
                    </a:cxn>
                    <a:cxn ang="0">
                      <a:pos x="connsiteX392" y="connsiteY392"/>
                    </a:cxn>
                    <a:cxn ang="0">
                      <a:pos x="connsiteX393" y="connsiteY393"/>
                    </a:cxn>
                    <a:cxn ang="0">
                      <a:pos x="connsiteX394" y="connsiteY394"/>
                    </a:cxn>
                    <a:cxn ang="0">
                      <a:pos x="connsiteX395" y="connsiteY395"/>
                    </a:cxn>
                    <a:cxn ang="0">
                      <a:pos x="connsiteX396" y="connsiteY396"/>
                    </a:cxn>
                    <a:cxn ang="0">
                      <a:pos x="connsiteX397" y="connsiteY397"/>
                    </a:cxn>
                    <a:cxn ang="0">
                      <a:pos x="connsiteX398" y="connsiteY398"/>
                    </a:cxn>
                    <a:cxn ang="0">
                      <a:pos x="connsiteX399" y="connsiteY399"/>
                    </a:cxn>
                    <a:cxn ang="0">
                      <a:pos x="connsiteX400" y="connsiteY400"/>
                    </a:cxn>
                    <a:cxn ang="0">
                      <a:pos x="connsiteX401" y="connsiteY401"/>
                    </a:cxn>
                    <a:cxn ang="0">
                      <a:pos x="connsiteX402" y="connsiteY402"/>
                    </a:cxn>
                    <a:cxn ang="0">
                      <a:pos x="connsiteX403" y="connsiteY403"/>
                    </a:cxn>
                    <a:cxn ang="0">
                      <a:pos x="connsiteX404" y="connsiteY404"/>
                    </a:cxn>
                    <a:cxn ang="0">
                      <a:pos x="connsiteX405" y="connsiteY405"/>
                    </a:cxn>
                    <a:cxn ang="0">
                      <a:pos x="connsiteX406" y="connsiteY406"/>
                    </a:cxn>
                    <a:cxn ang="0">
                      <a:pos x="connsiteX407" y="connsiteY407"/>
                    </a:cxn>
                    <a:cxn ang="0">
                      <a:pos x="connsiteX408" y="connsiteY408"/>
                    </a:cxn>
                    <a:cxn ang="0">
                      <a:pos x="connsiteX409" y="connsiteY409"/>
                    </a:cxn>
                    <a:cxn ang="0">
                      <a:pos x="connsiteX410" y="connsiteY410"/>
                    </a:cxn>
                    <a:cxn ang="0">
                      <a:pos x="connsiteX411" y="connsiteY411"/>
                    </a:cxn>
                    <a:cxn ang="0">
                      <a:pos x="connsiteX412" y="connsiteY412"/>
                    </a:cxn>
                    <a:cxn ang="0">
                      <a:pos x="connsiteX413" y="connsiteY413"/>
                    </a:cxn>
                    <a:cxn ang="0">
                      <a:pos x="connsiteX414" y="connsiteY414"/>
                    </a:cxn>
                    <a:cxn ang="0">
                      <a:pos x="connsiteX415" y="connsiteY415"/>
                    </a:cxn>
                    <a:cxn ang="0">
                      <a:pos x="connsiteX416" y="connsiteY416"/>
                    </a:cxn>
                    <a:cxn ang="0">
                      <a:pos x="connsiteX417" y="connsiteY417"/>
                    </a:cxn>
                    <a:cxn ang="0">
                      <a:pos x="connsiteX418" y="connsiteY418"/>
                    </a:cxn>
                    <a:cxn ang="0">
                      <a:pos x="connsiteX419" y="connsiteY419"/>
                    </a:cxn>
                    <a:cxn ang="0">
                      <a:pos x="connsiteX420" y="connsiteY420"/>
                    </a:cxn>
                    <a:cxn ang="0">
                      <a:pos x="connsiteX421" y="connsiteY421"/>
                    </a:cxn>
                    <a:cxn ang="0">
                      <a:pos x="connsiteX422" y="connsiteY422"/>
                    </a:cxn>
                    <a:cxn ang="0">
                      <a:pos x="connsiteX423" y="connsiteY423"/>
                    </a:cxn>
                    <a:cxn ang="0">
                      <a:pos x="connsiteX424" y="connsiteY424"/>
                    </a:cxn>
                    <a:cxn ang="0">
                      <a:pos x="connsiteX425" y="connsiteY425"/>
                    </a:cxn>
                    <a:cxn ang="0">
                      <a:pos x="connsiteX426" y="connsiteY426"/>
                    </a:cxn>
                    <a:cxn ang="0">
                      <a:pos x="connsiteX427" y="connsiteY427"/>
                    </a:cxn>
                    <a:cxn ang="0">
                      <a:pos x="connsiteX428" y="connsiteY428"/>
                    </a:cxn>
                    <a:cxn ang="0">
                      <a:pos x="connsiteX429" y="connsiteY429"/>
                    </a:cxn>
                    <a:cxn ang="0">
                      <a:pos x="connsiteX430" y="connsiteY430"/>
                    </a:cxn>
                    <a:cxn ang="0">
                      <a:pos x="connsiteX431" y="connsiteY431"/>
                    </a:cxn>
                    <a:cxn ang="0">
                      <a:pos x="connsiteX432" y="connsiteY432"/>
                    </a:cxn>
                    <a:cxn ang="0">
                      <a:pos x="connsiteX433" y="connsiteY433"/>
                    </a:cxn>
                    <a:cxn ang="0">
                      <a:pos x="connsiteX434" y="connsiteY434"/>
                    </a:cxn>
                    <a:cxn ang="0">
                      <a:pos x="connsiteX435" y="connsiteY435"/>
                    </a:cxn>
                    <a:cxn ang="0">
                      <a:pos x="connsiteX436" y="connsiteY436"/>
                    </a:cxn>
                    <a:cxn ang="0">
                      <a:pos x="connsiteX437" y="connsiteY437"/>
                    </a:cxn>
                    <a:cxn ang="0">
                      <a:pos x="connsiteX438" y="connsiteY438"/>
                    </a:cxn>
                    <a:cxn ang="0">
                      <a:pos x="connsiteX439" y="connsiteY439"/>
                    </a:cxn>
                    <a:cxn ang="0">
                      <a:pos x="connsiteX440" y="connsiteY440"/>
                    </a:cxn>
                    <a:cxn ang="0">
                      <a:pos x="connsiteX441" y="connsiteY441"/>
                    </a:cxn>
                    <a:cxn ang="0">
                      <a:pos x="connsiteX442" y="connsiteY442"/>
                    </a:cxn>
                    <a:cxn ang="0">
                      <a:pos x="connsiteX443" y="connsiteY443"/>
                    </a:cxn>
                    <a:cxn ang="0">
                      <a:pos x="connsiteX444" y="connsiteY444"/>
                    </a:cxn>
                    <a:cxn ang="0">
                      <a:pos x="connsiteX445" y="connsiteY445"/>
                    </a:cxn>
                    <a:cxn ang="0">
                      <a:pos x="connsiteX446" y="connsiteY446"/>
                    </a:cxn>
                    <a:cxn ang="0">
                      <a:pos x="connsiteX447" y="connsiteY447"/>
                    </a:cxn>
                    <a:cxn ang="0">
                      <a:pos x="connsiteX448" y="connsiteY448"/>
                    </a:cxn>
                    <a:cxn ang="0">
                      <a:pos x="connsiteX449" y="connsiteY449"/>
                    </a:cxn>
                    <a:cxn ang="0">
                      <a:pos x="connsiteX450" y="connsiteY450"/>
                    </a:cxn>
                    <a:cxn ang="0">
                      <a:pos x="connsiteX451" y="connsiteY451"/>
                    </a:cxn>
                    <a:cxn ang="0">
                      <a:pos x="connsiteX452" y="connsiteY452"/>
                    </a:cxn>
                    <a:cxn ang="0">
                      <a:pos x="connsiteX453" y="connsiteY453"/>
                    </a:cxn>
                    <a:cxn ang="0">
                      <a:pos x="connsiteX454" y="connsiteY454"/>
                    </a:cxn>
                    <a:cxn ang="0">
                      <a:pos x="connsiteX455" y="connsiteY455"/>
                    </a:cxn>
                    <a:cxn ang="0">
                      <a:pos x="connsiteX456" y="connsiteY456"/>
                    </a:cxn>
                    <a:cxn ang="0">
                      <a:pos x="connsiteX457" y="connsiteY457"/>
                    </a:cxn>
                    <a:cxn ang="0">
                      <a:pos x="connsiteX458" y="connsiteY458"/>
                    </a:cxn>
                    <a:cxn ang="0">
                      <a:pos x="connsiteX459" y="connsiteY459"/>
                    </a:cxn>
                    <a:cxn ang="0">
                      <a:pos x="connsiteX460" y="connsiteY460"/>
                    </a:cxn>
                    <a:cxn ang="0">
                      <a:pos x="connsiteX461" y="connsiteY461"/>
                    </a:cxn>
                    <a:cxn ang="0">
                      <a:pos x="connsiteX462" y="connsiteY462"/>
                    </a:cxn>
                    <a:cxn ang="0">
                      <a:pos x="connsiteX463" y="connsiteY463"/>
                    </a:cxn>
                    <a:cxn ang="0">
                      <a:pos x="connsiteX464" y="connsiteY464"/>
                    </a:cxn>
                    <a:cxn ang="0">
                      <a:pos x="connsiteX465" y="connsiteY465"/>
                    </a:cxn>
                    <a:cxn ang="0">
                      <a:pos x="connsiteX466" y="connsiteY466"/>
                    </a:cxn>
                    <a:cxn ang="0">
                      <a:pos x="connsiteX467" y="connsiteY467"/>
                    </a:cxn>
                    <a:cxn ang="0">
                      <a:pos x="connsiteX468" y="connsiteY468"/>
                    </a:cxn>
                    <a:cxn ang="0">
                      <a:pos x="connsiteX469" y="connsiteY469"/>
                    </a:cxn>
                    <a:cxn ang="0">
                      <a:pos x="connsiteX470" y="connsiteY470"/>
                    </a:cxn>
                    <a:cxn ang="0">
                      <a:pos x="connsiteX471" y="connsiteY471"/>
                    </a:cxn>
                    <a:cxn ang="0">
                      <a:pos x="connsiteX472" y="connsiteY472"/>
                    </a:cxn>
                    <a:cxn ang="0">
                      <a:pos x="connsiteX473" y="connsiteY473"/>
                    </a:cxn>
                    <a:cxn ang="0">
                      <a:pos x="connsiteX474" y="connsiteY474"/>
                    </a:cxn>
                    <a:cxn ang="0">
                      <a:pos x="connsiteX475" y="connsiteY475"/>
                    </a:cxn>
                    <a:cxn ang="0">
                      <a:pos x="connsiteX476" y="connsiteY476"/>
                    </a:cxn>
                    <a:cxn ang="0">
                      <a:pos x="connsiteX477" y="connsiteY477"/>
                    </a:cxn>
                    <a:cxn ang="0">
                      <a:pos x="connsiteX478" y="connsiteY478"/>
                    </a:cxn>
                    <a:cxn ang="0">
                      <a:pos x="connsiteX479" y="connsiteY479"/>
                    </a:cxn>
                    <a:cxn ang="0">
                      <a:pos x="connsiteX480" y="connsiteY480"/>
                    </a:cxn>
                    <a:cxn ang="0">
                      <a:pos x="connsiteX481" y="connsiteY481"/>
                    </a:cxn>
                    <a:cxn ang="0">
                      <a:pos x="connsiteX482" y="connsiteY482"/>
                    </a:cxn>
                    <a:cxn ang="0">
                      <a:pos x="connsiteX483" y="connsiteY483"/>
                    </a:cxn>
                    <a:cxn ang="0">
                      <a:pos x="connsiteX484" y="connsiteY484"/>
                    </a:cxn>
                    <a:cxn ang="0">
                      <a:pos x="connsiteX485" y="connsiteY485"/>
                    </a:cxn>
                    <a:cxn ang="0">
                      <a:pos x="connsiteX486" y="connsiteY486"/>
                    </a:cxn>
                    <a:cxn ang="0">
                      <a:pos x="connsiteX487" y="connsiteY487"/>
                    </a:cxn>
                    <a:cxn ang="0">
                      <a:pos x="connsiteX488" y="connsiteY488"/>
                    </a:cxn>
                    <a:cxn ang="0">
                      <a:pos x="connsiteX489" y="connsiteY489"/>
                    </a:cxn>
                    <a:cxn ang="0">
                      <a:pos x="connsiteX490" y="connsiteY490"/>
                    </a:cxn>
                    <a:cxn ang="0">
                      <a:pos x="connsiteX491" y="connsiteY491"/>
                    </a:cxn>
                    <a:cxn ang="0">
                      <a:pos x="connsiteX492" y="connsiteY492"/>
                    </a:cxn>
                    <a:cxn ang="0">
                      <a:pos x="connsiteX493" y="connsiteY493"/>
                    </a:cxn>
                    <a:cxn ang="0">
                      <a:pos x="connsiteX494" y="connsiteY494"/>
                    </a:cxn>
                    <a:cxn ang="0">
                      <a:pos x="connsiteX495" y="connsiteY495"/>
                    </a:cxn>
                    <a:cxn ang="0">
                      <a:pos x="connsiteX496" y="connsiteY496"/>
                    </a:cxn>
                    <a:cxn ang="0">
                      <a:pos x="connsiteX497" y="connsiteY497"/>
                    </a:cxn>
                    <a:cxn ang="0">
                      <a:pos x="connsiteX498" y="connsiteY498"/>
                    </a:cxn>
                    <a:cxn ang="0">
                      <a:pos x="connsiteX499" y="connsiteY499"/>
                    </a:cxn>
                    <a:cxn ang="0">
                      <a:pos x="connsiteX500" y="connsiteY500"/>
                    </a:cxn>
                    <a:cxn ang="0">
                      <a:pos x="connsiteX501" y="connsiteY501"/>
                    </a:cxn>
                    <a:cxn ang="0">
                      <a:pos x="connsiteX502" y="connsiteY502"/>
                    </a:cxn>
                    <a:cxn ang="0">
                      <a:pos x="connsiteX503" y="connsiteY503"/>
                    </a:cxn>
                    <a:cxn ang="0">
                      <a:pos x="connsiteX504" y="connsiteY504"/>
                    </a:cxn>
                    <a:cxn ang="0">
                      <a:pos x="connsiteX505" y="connsiteY505"/>
                    </a:cxn>
                    <a:cxn ang="0">
                      <a:pos x="connsiteX506" y="connsiteY506"/>
                    </a:cxn>
                    <a:cxn ang="0">
                      <a:pos x="connsiteX507" y="connsiteY507"/>
                    </a:cxn>
                    <a:cxn ang="0">
                      <a:pos x="connsiteX508" y="connsiteY508"/>
                    </a:cxn>
                    <a:cxn ang="0">
                      <a:pos x="connsiteX509" y="connsiteY509"/>
                    </a:cxn>
                    <a:cxn ang="0">
                      <a:pos x="connsiteX510" y="connsiteY510"/>
                    </a:cxn>
                    <a:cxn ang="0">
                      <a:pos x="connsiteX511" y="connsiteY511"/>
                    </a:cxn>
                    <a:cxn ang="0">
                      <a:pos x="connsiteX512" y="connsiteY512"/>
                    </a:cxn>
                    <a:cxn ang="0">
                      <a:pos x="connsiteX513" y="connsiteY513"/>
                    </a:cxn>
                    <a:cxn ang="0">
                      <a:pos x="connsiteX514" y="connsiteY514"/>
                    </a:cxn>
                    <a:cxn ang="0">
                      <a:pos x="connsiteX515" y="connsiteY515"/>
                    </a:cxn>
                    <a:cxn ang="0">
                      <a:pos x="connsiteX516" y="connsiteY516"/>
                    </a:cxn>
                    <a:cxn ang="0">
                      <a:pos x="connsiteX517" y="connsiteY517"/>
                    </a:cxn>
                    <a:cxn ang="0">
                      <a:pos x="connsiteX518" y="connsiteY518"/>
                    </a:cxn>
                    <a:cxn ang="0">
                      <a:pos x="connsiteX519" y="connsiteY519"/>
                    </a:cxn>
                    <a:cxn ang="0">
                      <a:pos x="connsiteX520" y="connsiteY520"/>
                    </a:cxn>
                    <a:cxn ang="0">
                      <a:pos x="connsiteX521" y="connsiteY521"/>
                    </a:cxn>
                    <a:cxn ang="0">
                      <a:pos x="connsiteX522" y="connsiteY522"/>
                    </a:cxn>
                    <a:cxn ang="0">
                      <a:pos x="connsiteX523" y="connsiteY523"/>
                    </a:cxn>
                    <a:cxn ang="0">
                      <a:pos x="connsiteX524" y="connsiteY524"/>
                    </a:cxn>
                    <a:cxn ang="0">
                      <a:pos x="connsiteX525" y="connsiteY525"/>
                    </a:cxn>
                    <a:cxn ang="0">
                      <a:pos x="connsiteX526" y="connsiteY526"/>
                    </a:cxn>
                    <a:cxn ang="0">
                      <a:pos x="connsiteX527" y="connsiteY527"/>
                    </a:cxn>
                    <a:cxn ang="0">
                      <a:pos x="connsiteX528" y="connsiteY528"/>
                    </a:cxn>
                    <a:cxn ang="0">
                      <a:pos x="connsiteX529" y="connsiteY529"/>
                    </a:cxn>
                    <a:cxn ang="0">
                      <a:pos x="connsiteX530" y="connsiteY530"/>
                    </a:cxn>
                    <a:cxn ang="0">
                      <a:pos x="connsiteX531" y="connsiteY531"/>
                    </a:cxn>
                    <a:cxn ang="0">
                      <a:pos x="connsiteX532" y="connsiteY532"/>
                    </a:cxn>
                    <a:cxn ang="0">
                      <a:pos x="connsiteX533" y="connsiteY533"/>
                    </a:cxn>
                    <a:cxn ang="0">
                      <a:pos x="connsiteX534" y="connsiteY534"/>
                    </a:cxn>
                    <a:cxn ang="0">
                      <a:pos x="connsiteX535" y="connsiteY535"/>
                    </a:cxn>
                    <a:cxn ang="0">
                      <a:pos x="connsiteX536" y="connsiteY536"/>
                    </a:cxn>
                    <a:cxn ang="0">
                      <a:pos x="connsiteX537" y="connsiteY537"/>
                    </a:cxn>
                    <a:cxn ang="0">
                      <a:pos x="connsiteX538" y="connsiteY538"/>
                    </a:cxn>
                    <a:cxn ang="0">
                      <a:pos x="connsiteX539" y="connsiteY539"/>
                    </a:cxn>
                    <a:cxn ang="0">
                      <a:pos x="connsiteX540" y="connsiteY540"/>
                    </a:cxn>
                    <a:cxn ang="0">
                      <a:pos x="connsiteX541" y="connsiteY541"/>
                    </a:cxn>
                    <a:cxn ang="0">
                      <a:pos x="connsiteX542" y="connsiteY542"/>
                    </a:cxn>
                    <a:cxn ang="0">
                      <a:pos x="connsiteX543" y="connsiteY543"/>
                    </a:cxn>
                    <a:cxn ang="0">
                      <a:pos x="connsiteX544" y="connsiteY544"/>
                    </a:cxn>
                    <a:cxn ang="0">
                      <a:pos x="connsiteX545" y="connsiteY545"/>
                    </a:cxn>
                    <a:cxn ang="0">
                      <a:pos x="connsiteX546" y="connsiteY546"/>
                    </a:cxn>
                    <a:cxn ang="0">
                      <a:pos x="connsiteX547" y="connsiteY547"/>
                    </a:cxn>
                    <a:cxn ang="0">
                      <a:pos x="connsiteX548" y="connsiteY548"/>
                    </a:cxn>
                    <a:cxn ang="0">
                      <a:pos x="connsiteX549" y="connsiteY549"/>
                    </a:cxn>
                    <a:cxn ang="0">
                      <a:pos x="connsiteX550" y="connsiteY550"/>
                    </a:cxn>
                    <a:cxn ang="0">
                      <a:pos x="connsiteX551" y="connsiteY551"/>
                    </a:cxn>
                    <a:cxn ang="0">
                      <a:pos x="connsiteX552" y="connsiteY552"/>
                    </a:cxn>
                    <a:cxn ang="0">
                      <a:pos x="connsiteX553" y="connsiteY553"/>
                    </a:cxn>
                    <a:cxn ang="0">
                      <a:pos x="connsiteX554" y="connsiteY554"/>
                    </a:cxn>
                    <a:cxn ang="0">
                      <a:pos x="connsiteX555" y="connsiteY555"/>
                    </a:cxn>
                    <a:cxn ang="0">
                      <a:pos x="connsiteX556" y="connsiteY556"/>
                    </a:cxn>
                    <a:cxn ang="0">
                      <a:pos x="connsiteX557" y="connsiteY557"/>
                    </a:cxn>
                    <a:cxn ang="0">
                      <a:pos x="connsiteX558" y="connsiteY558"/>
                    </a:cxn>
                    <a:cxn ang="0">
                      <a:pos x="connsiteX559" y="connsiteY559"/>
                    </a:cxn>
                    <a:cxn ang="0">
                      <a:pos x="connsiteX560" y="connsiteY560"/>
                    </a:cxn>
                    <a:cxn ang="0">
                      <a:pos x="connsiteX561" y="connsiteY561"/>
                    </a:cxn>
                    <a:cxn ang="0">
                      <a:pos x="connsiteX562" y="connsiteY562"/>
                    </a:cxn>
                    <a:cxn ang="0">
                      <a:pos x="connsiteX563" y="connsiteY563"/>
                    </a:cxn>
                    <a:cxn ang="0">
                      <a:pos x="connsiteX564" y="connsiteY564"/>
                    </a:cxn>
                    <a:cxn ang="0">
                      <a:pos x="connsiteX565" y="connsiteY565"/>
                    </a:cxn>
                    <a:cxn ang="0">
                      <a:pos x="connsiteX566" y="connsiteY566"/>
                    </a:cxn>
                    <a:cxn ang="0">
                      <a:pos x="connsiteX567" y="connsiteY567"/>
                    </a:cxn>
                    <a:cxn ang="0">
                      <a:pos x="connsiteX568" y="connsiteY568"/>
                    </a:cxn>
                    <a:cxn ang="0">
                      <a:pos x="connsiteX569" y="connsiteY569"/>
                    </a:cxn>
                    <a:cxn ang="0">
                      <a:pos x="connsiteX570" y="connsiteY570"/>
                    </a:cxn>
                    <a:cxn ang="0">
                      <a:pos x="connsiteX571" y="connsiteY571"/>
                    </a:cxn>
                    <a:cxn ang="0">
                      <a:pos x="connsiteX572" y="connsiteY572"/>
                    </a:cxn>
                    <a:cxn ang="0">
                      <a:pos x="connsiteX573" y="connsiteY573"/>
                    </a:cxn>
                    <a:cxn ang="0">
                      <a:pos x="connsiteX574" y="connsiteY574"/>
                    </a:cxn>
                    <a:cxn ang="0">
                      <a:pos x="connsiteX575" y="connsiteY575"/>
                    </a:cxn>
                    <a:cxn ang="0">
                      <a:pos x="connsiteX576" y="connsiteY576"/>
                    </a:cxn>
                    <a:cxn ang="0">
                      <a:pos x="connsiteX577" y="connsiteY577"/>
                    </a:cxn>
                    <a:cxn ang="0">
                      <a:pos x="connsiteX578" y="connsiteY578"/>
                    </a:cxn>
                    <a:cxn ang="0">
                      <a:pos x="connsiteX579" y="connsiteY579"/>
                    </a:cxn>
                    <a:cxn ang="0">
                      <a:pos x="connsiteX580" y="connsiteY580"/>
                    </a:cxn>
                    <a:cxn ang="0">
                      <a:pos x="connsiteX581" y="connsiteY581"/>
                    </a:cxn>
                    <a:cxn ang="0">
                      <a:pos x="connsiteX582" y="connsiteY582"/>
                    </a:cxn>
                    <a:cxn ang="0">
                      <a:pos x="connsiteX583" y="connsiteY583"/>
                    </a:cxn>
                    <a:cxn ang="0">
                      <a:pos x="connsiteX584" y="connsiteY584"/>
                    </a:cxn>
                    <a:cxn ang="0">
                      <a:pos x="connsiteX585" y="connsiteY585"/>
                    </a:cxn>
                    <a:cxn ang="0">
                      <a:pos x="connsiteX586" y="connsiteY586"/>
                    </a:cxn>
                    <a:cxn ang="0">
                      <a:pos x="connsiteX587" y="connsiteY587"/>
                    </a:cxn>
                    <a:cxn ang="0">
                      <a:pos x="connsiteX588" y="connsiteY588"/>
                    </a:cxn>
                    <a:cxn ang="0">
                      <a:pos x="connsiteX589" y="connsiteY589"/>
                    </a:cxn>
                    <a:cxn ang="0">
                      <a:pos x="connsiteX590" y="connsiteY590"/>
                    </a:cxn>
                    <a:cxn ang="0">
                      <a:pos x="connsiteX591" y="connsiteY591"/>
                    </a:cxn>
                    <a:cxn ang="0">
                      <a:pos x="connsiteX592" y="connsiteY592"/>
                    </a:cxn>
                    <a:cxn ang="0">
                      <a:pos x="connsiteX593" y="connsiteY593"/>
                    </a:cxn>
                    <a:cxn ang="0">
                      <a:pos x="connsiteX594" y="connsiteY594"/>
                    </a:cxn>
                    <a:cxn ang="0">
                      <a:pos x="connsiteX595" y="connsiteY595"/>
                    </a:cxn>
                    <a:cxn ang="0">
                      <a:pos x="connsiteX596" y="connsiteY596"/>
                    </a:cxn>
                    <a:cxn ang="0">
                      <a:pos x="connsiteX597" y="connsiteY597"/>
                    </a:cxn>
                    <a:cxn ang="0">
                      <a:pos x="connsiteX598" y="connsiteY598"/>
                    </a:cxn>
                    <a:cxn ang="0">
                      <a:pos x="connsiteX599" y="connsiteY599"/>
                    </a:cxn>
                    <a:cxn ang="0">
                      <a:pos x="connsiteX600" y="connsiteY600"/>
                    </a:cxn>
                    <a:cxn ang="0">
                      <a:pos x="connsiteX601" y="connsiteY601"/>
                    </a:cxn>
                    <a:cxn ang="0">
                      <a:pos x="connsiteX602" y="connsiteY602"/>
                    </a:cxn>
                    <a:cxn ang="0">
                      <a:pos x="connsiteX603" y="connsiteY603"/>
                    </a:cxn>
                    <a:cxn ang="0">
                      <a:pos x="connsiteX604" y="connsiteY604"/>
                    </a:cxn>
                    <a:cxn ang="0">
                      <a:pos x="connsiteX605" y="connsiteY605"/>
                    </a:cxn>
                    <a:cxn ang="0">
                      <a:pos x="connsiteX606" y="connsiteY606"/>
                    </a:cxn>
                    <a:cxn ang="0">
                      <a:pos x="connsiteX607" y="connsiteY607"/>
                    </a:cxn>
                    <a:cxn ang="0">
                      <a:pos x="connsiteX608" y="connsiteY608"/>
                    </a:cxn>
                    <a:cxn ang="0">
                      <a:pos x="connsiteX609" y="connsiteY609"/>
                    </a:cxn>
                    <a:cxn ang="0">
                      <a:pos x="connsiteX610" y="connsiteY610"/>
                    </a:cxn>
                    <a:cxn ang="0">
                      <a:pos x="connsiteX611" y="connsiteY611"/>
                    </a:cxn>
                    <a:cxn ang="0">
                      <a:pos x="connsiteX612" y="connsiteY612"/>
                    </a:cxn>
                    <a:cxn ang="0">
                      <a:pos x="connsiteX613" y="connsiteY613"/>
                    </a:cxn>
                    <a:cxn ang="0">
                      <a:pos x="connsiteX614" y="connsiteY614"/>
                    </a:cxn>
                    <a:cxn ang="0">
                      <a:pos x="connsiteX615" y="connsiteY615"/>
                    </a:cxn>
                    <a:cxn ang="0">
                      <a:pos x="connsiteX616" y="connsiteY616"/>
                    </a:cxn>
                    <a:cxn ang="0">
                      <a:pos x="connsiteX617" y="connsiteY617"/>
                    </a:cxn>
                    <a:cxn ang="0">
                      <a:pos x="connsiteX618" y="connsiteY618"/>
                    </a:cxn>
                    <a:cxn ang="0">
                      <a:pos x="connsiteX619" y="connsiteY619"/>
                    </a:cxn>
                    <a:cxn ang="0">
                      <a:pos x="connsiteX620" y="connsiteY620"/>
                    </a:cxn>
                    <a:cxn ang="0">
                      <a:pos x="connsiteX621" y="connsiteY621"/>
                    </a:cxn>
                    <a:cxn ang="0">
                      <a:pos x="connsiteX622" y="connsiteY622"/>
                    </a:cxn>
                    <a:cxn ang="0">
                      <a:pos x="connsiteX623" y="connsiteY623"/>
                    </a:cxn>
                    <a:cxn ang="0">
                      <a:pos x="connsiteX624" y="connsiteY624"/>
                    </a:cxn>
                    <a:cxn ang="0">
                      <a:pos x="connsiteX625" y="connsiteY625"/>
                    </a:cxn>
                    <a:cxn ang="0">
                      <a:pos x="connsiteX626" y="connsiteY626"/>
                    </a:cxn>
                    <a:cxn ang="0">
                      <a:pos x="connsiteX627" y="connsiteY627"/>
                    </a:cxn>
                    <a:cxn ang="0">
                      <a:pos x="connsiteX628" y="connsiteY628"/>
                    </a:cxn>
                    <a:cxn ang="0">
                      <a:pos x="connsiteX629" y="connsiteY629"/>
                    </a:cxn>
                    <a:cxn ang="0">
                      <a:pos x="connsiteX630" y="connsiteY630"/>
                    </a:cxn>
                    <a:cxn ang="0">
                      <a:pos x="connsiteX631" y="connsiteY631"/>
                    </a:cxn>
                    <a:cxn ang="0">
                      <a:pos x="connsiteX632" y="connsiteY632"/>
                    </a:cxn>
                    <a:cxn ang="0">
                      <a:pos x="connsiteX633" y="connsiteY633"/>
                    </a:cxn>
                    <a:cxn ang="0">
                      <a:pos x="connsiteX634" y="connsiteY634"/>
                    </a:cxn>
                    <a:cxn ang="0">
                      <a:pos x="connsiteX635" y="connsiteY635"/>
                    </a:cxn>
                    <a:cxn ang="0">
                      <a:pos x="connsiteX636" y="connsiteY636"/>
                    </a:cxn>
                    <a:cxn ang="0">
                      <a:pos x="connsiteX637" y="connsiteY637"/>
                    </a:cxn>
                    <a:cxn ang="0">
                      <a:pos x="connsiteX638" y="connsiteY638"/>
                    </a:cxn>
                    <a:cxn ang="0">
                      <a:pos x="connsiteX639" y="connsiteY639"/>
                    </a:cxn>
                    <a:cxn ang="0">
                      <a:pos x="connsiteX640" y="connsiteY640"/>
                    </a:cxn>
                    <a:cxn ang="0">
                      <a:pos x="connsiteX641" y="connsiteY641"/>
                    </a:cxn>
                    <a:cxn ang="0">
                      <a:pos x="connsiteX642" y="connsiteY642"/>
                    </a:cxn>
                    <a:cxn ang="0">
                      <a:pos x="connsiteX643" y="connsiteY643"/>
                    </a:cxn>
                    <a:cxn ang="0">
                      <a:pos x="connsiteX644" y="connsiteY644"/>
                    </a:cxn>
                    <a:cxn ang="0">
                      <a:pos x="connsiteX645" y="connsiteY645"/>
                    </a:cxn>
                    <a:cxn ang="0">
                      <a:pos x="connsiteX646" y="connsiteY646"/>
                    </a:cxn>
                    <a:cxn ang="0">
                      <a:pos x="connsiteX647" y="connsiteY647"/>
                    </a:cxn>
                    <a:cxn ang="0">
                      <a:pos x="connsiteX648" y="connsiteY648"/>
                    </a:cxn>
                    <a:cxn ang="0">
                      <a:pos x="connsiteX649" y="connsiteY649"/>
                    </a:cxn>
                    <a:cxn ang="0">
                      <a:pos x="connsiteX650" y="connsiteY650"/>
                    </a:cxn>
                    <a:cxn ang="0">
                      <a:pos x="connsiteX651" y="connsiteY651"/>
                    </a:cxn>
                    <a:cxn ang="0">
                      <a:pos x="connsiteX652" y="connsiteY652"/>
                    </a:cxn>
                    <a:cxn ang="0">
                      <a:pos x="connsiteX653" y="connsiteY653"/>
                    </a:cxn>
                    <a:cxn ang="0">
                      <a:pos x="connsiteX654" y="connsiteY654"/>
                    </a:cxn>
                    <a:cxn ang="0">
                      <a:pos x="connsiteX655" y="connsiteY655"/>
                    </a:cxn>
                    <a:cxn ang="0">
                      <a:pos x="connsiteX656" y="connsiteY656"/>
                    </a:cxn>
                    <a:cxn ang="0">
                      <a:pos x="connsiteX657" y="connsiteY657"/>
                    </a:cxn>
                    <a:cxn ang="0">
                      <a:pos x="connsiteX658" y="connsiteY658"/>
                    </a:cxn>
                    <a:cxn ang="0">
                      <a:pos x="connsiteX659" y="connsiteY659"/>
                    </a:cxn>
                    <a:cxn ang="0">
                      <a:pos x="connsiteX660" y="connsiteY660"/>
                    </a:cxn>
                    <a:cxn ang="0">
                      <a:pos x="connsiteX661" y="connsiteY661"/>
                    </a:cxn>
                    <a:cxn ang="0">
                      <a:pos x="connsiteX662" y="connsiteY662"/>
                    </a:cxn>
                    <a:cxn ang="0">
                      <a:pos x="connsiteX663" y="connsiteY663"/>
                    </a:cxn>
                    <a:cxn ang="0">
                      <a:pos x="connsiteX664" y="connsiteY664"/>
                    </a:cxn>
                    <a:cxn ang="0">
                      <a:pos x="connsiteX665" y="connsiteY665"/>
                    </a:cxn>
                    <a:cxn ang="0">
                      <a:pos x="connsiteX666" y="connsiteY666"/>
                    </a:cxn>
                    <a:cxn ang="0">
                      <a:pos x="connsiteX667" y="connsiteY667"/>
                    </a:cxn>
                    <a:cxn ang="0">
                      <a:pos x="connsiteX668" y="connsiteY668"/>
                    </a:cxn>
                    <a:cxn ang="0">
                      <a:pos x="connsiteX669" y="connsiteY669"/>
                    </a:cxn>
                    <a:cxn ang="0">
                      <a:pos x="connsiteX670" y="connsiteY670"/>
                    </a:cxn>
                    <a:cxn ang="0">
                      <a:pos x="connsiteX671" y="connsiteY671"/>
                    </a:cxn>
                    <a:cxn ang="0">
                      <a:pos x="connsiteX672" y="connsiteY672"/>
                    </a:cxn>
                    <a:cxn ang="0">
                      <a:pos x="connsiteX673" y="connsiteY673"/>
                    </a:cxn>
                    <a:cxn ang="0">
                      <a:pos x="connsiteX674" y="connsiteY674"/>
                    </a:cxn>
                    <a:cxn ang="0">
                      <a:pos x="connsiteX675" y="connsiteY675"/>
                    </a:cxn>
                    <a:cxn ang="0">
                      <a:pos x="connsiteX676" y="connsiteY676"/>
                    </a:cxn>
                    <a:cxn ang="0">
                      <a:pos x="connsiteX677" y="connsiteY677"/>
                    </a:cxn>
                    <a:cxn ang="0">
                      <a:pos x="connsiteX678" y="connsiteY678"/>
                    </a:cxn>
                    <a:cxn ang="0">
                      <a:pos x="connsiteX679" y="connsiteY679"/>
                    </a:cxn>
                    <a:cxn ang="0">
                      <a:pos x="connsiteX680" y="connsiteY680"/>
                    </a:cxn>
                    <a:cxn ang="0">
                      <a:pos x="connsiteX681" y="connsiteY681"/>
                    </a:cxn>
                    <a:cxn ang="0">
                      <a:pos x="connsiteX682" y="connsiteY682"/>
                    </a:cxn>
                    <a:cxn ang="0">
                      <a:pos x="connsiteX683" y="connsiteY683"/>
                    </a:cxn>
                    <a:cxn ang="0">
                      <a:pos x="connsiteX684" y="connsiteY684"/>
                    </a:cxn>
                    <a:cxn ang="0">
                      <a:pos x="connsiteX685" y="connsiteY685"/>
                    </a:cxn>
                    <a:cxn ang="0">
                      <a:pos x="connsiteX686" y="connsiteY686"/>
                    </a:cxn>
                    <a:cxn ang="0">
                      <a:pos x="connsiteX687" y="connsiteY687"/>
                    </a:cxn>
                    <a:cxn ang="0">
                      <a:pos x="connsiteX688" y="connsiteY688"/>
                    </a:cxn>
                    <a:cxn ang="0">
                      <a:pos x="connsiteX689" y="connsiteY689"/>
                    </a:cxn>
                    <a:cxn ang="0">
                      <a:pos x="connsiteX690" y="connsiteY690"/>
                    </a:cxn>
                    <a:cxn ang="0">
                      <a:pos x="connsiteX691" y="connsiteY691"/>
                    </a:cxn>
                    <a:cxn ang="0">
                      <a:pos x="connsiteX692" y="connsiteY692"/>
                    </a:cxn>
                    <a:cxn ang="0">
                      <a:pos x="connsiteX693" y="connsiteY693"/>
                    </a:cxn>
                    <a:cxn ang="0">
                      <a:pos x="connsiteX694" y="connsiteY694"/>
                    </a:cxn>
                  </a:cxnLst>
                  <a:rect l="l" t="t" r="r" b="b"/>
                  <a:pathLst>
                    <a:path w="2290573" h="1075562">
                      <a:moveTo>
                        <a:pt x="2289143" y="411004"/>
                      </a:moveTo>
                      <a:cubicBezTo>
                        <a:pt x="2289143" y="408051"/>
                        <a:pt x="2286572" y="405003"/>
                        <a:pt x="2286476" y="402050"/>
                      </a:cubicBezTo>
                      <a:cubicBezTo>
                        <a:pt x="2286476" y="399098"/>
                        <a:pt x="2273999" y="396526"/>
                        <a:pt x="2273808" y="393478"/>
                      </a:cubicBezTo>
                      <a:cubicBezTo>
                        <a:pt x="2273713" y="390525"/>
                        <a:pt x="2290763" y="386810"/>
                        <a:pt x="2290572" y="383858"/>
                      </a:cubicBezTo>
                      <a:cubicBezTo>
                        <a:pt x="2290382" y="380905"/>
                        <a:pt x="2289810" y="377762"/>
                        <a:pt x="2289620" y="374809"/>
                      </a:cubicBezTo>
                      <a:cubicBezTo>
                        <a:pt x="2289429" y="371856"/>
                        <a:pt x="2288286" y="368808"/>
                        <a:pt x="2288000" y="365855"/>
                      </a:cubicBezTo>
                      <a:cubicBezTo>
                        <a:pt x="2287715" y="362903"/>
                        <a:pt x="2285238" y="360045"/>
                        <a:pt x="2284857" y="357092"/>
                      </a:cubicBezTo>
                      <a:cubicBezTo>
                        <a:pt x="2284476" y="354140"/>
                        <a:pt x="2282857" y="351282"/>
                        <a:pt x="2282381" y="348329"/>
                      </a:cubicBezTo>
                      <a:cubicBezTo>
                        <a:pt x="2281904" y="345377"/>
                        <a:pt x="2285429" y="341662"/>
                        <a:pt x="2284857" y="338709"/>
                      </a:cubicBezTo>
                      <a:cubicBezTo>
                        <a:pt x="2284381" y="335756"/>
                        <a:pt x="2271617" y="335185"/>
                        <a:pt x="2271046" y="332232"/>
                      </a:cubicBezTo>
                      <a:cubicBezTo>
                        <a:pt x="2270474" y="329279"/>
                        <a:pt x="2282762" y="323469"/>
                        <a:pt x="2282000" y="320612"/>
                      </a:cubicBezTo>
                      <a:cubicBezTo>
                        <a:pt x="2281333" y="317754"/>
                        <a:pt x="2274951" y="316135"/>
                        <a:pt x="2274189" y="313277"/>
                      </a:cubicBezTo>
                      <a:cubicBezTo>
                        <a:pt x="2273427" y="310420"/>
                        <a:pt x="2265998" y="309467"/>
                        <a:pt x="2265140" y="306705"/>
                      </a:cubicBezTo>
                      <a:cubicBezTo>
                        <a:pt x="2264283" y="303848"/>
                        <a:pt x="2267522" y="299752"/>
                        <a:pt x="2266569" y="296990"/>
                      </a:cubicBezTo>
                      <a:cubicBezTo>
                        <a:pt x="2265617" y="294227"/>
                        <a:pt x="2272379" y="288322"/>
                        <a:pt x="2271332" y="285560"/>
                      </a:cubicBezTo>
                      <a:cubicBezTo>
                        <a:pt x="2270284" y="282797"/>
                        <a:pt x="2256282" y="285274"/>
                        <a:pt x="2255139" y="282512"/>
                      </a:cubicBezTo>
                      <a:cubicBezTo>
                        <a:pt x="2253996" y="279845"/>
                        <a:pt x="2255901" y="275844"/>
                        <a:pt x="2254663" y="273082"/>
                      </a:cubicBezTo>
                      <a:cubicBezTo>
                        <a:pt x="2253425" y="270415"/>
                        <a:pt x="2261521" y="262890"/>
                        <a:pt x="2260092" y="260223"/>
                      </a:cubicBezTo>
                      <a:cubicBezTo>
                        <a:pt x="2258759" y="257651"/>
                        <a:pt x="2248662" y="259556"/>
                        <a:pt x="2247138" y="256985"/>
                      </a:cubicBezTo>
                      <a:cubicBezTo>
                        <a:pt x="2245709" y="254413"/>
                        <a:pt x="2247424" y="249936"/>
                        <a:pt x="2245805" y="247364"/>
                      </a:cubicBezTo>
                      <a:cubicBezTo>
                        <a:pt x="2244281" y="244888"/>
                        <a:pt x="2235899" y="246793"/>
                        <a:pt x="2234279" y="244316"/>
                      </a:cubicBezTo>
                      <a:cubicBezTo>
                        <a:pt x="2232660" y="241840"/>
                        <a:pt x="2235708" y="236220"/>
                        <a:pt x="2233994" y="233744"/>
                      </a:cubicBezTo>
                      <a:cubicBezTo>
                        <a:pt x="2232279" y="231362"/>
                        <a:pt x="2225040" y="233267"/>
                        <a:pt x="2223135" y="230886"/>
                      </a:cubicBezTo>
                      <a:cubicBezTo>
                        <a:pt x="2221325" y="228600"/>
                        <a:pt x="2218087" y="227743"/>
                        <a:pt x="2216087" y="225457"/>
                      </a:cubicBezTo>
                      <a:cubicBezTo>
                        <a:pt x="2214182" y="223171"/>
                        <a:pt x="2222849" y="211836"/>
                        <a:pt x="2220849" y="209550"/>
                      </a:cubicBezTo>
                      <a:cubicBezTo>
                        <a:pt x="2218849" y="207359"/>
                        <a:pt x="2209324" y="212217"/>
                        <a:pt x="2207228" y="210026"/>
                      </a:cubicBezTo>
                      <a:cubicBezTo>
                        <a:pt x="2205228" y="207931"/>
                        <a:pt x="2200275" y="208979"/>
                        <a:pt x="2198084" y="206883"/>
                      </a:cubicBezTo>
                      <a:cubicBezTo>
                        <a:pt x="2195989" y="204883"/>
                        <a:pt x="2200656" y="195739"/>
                        <a:pt x="2198465" y="193739"/>
                      </a:cubicBezTo>
                      <a:cubicBezTo>
                        <a:pt x="2196275" y="191738"/>
                        <a:pt x="2197322" y="186023"/>
                        <a:pt x="2195036" y="184023"/>
                      </a:cubicBezTo>
                      <a:cubicBezTo>
                        <a:pt x="2192846" y="182118"/>
                        <a:pt x="2183130" y="189071"/>
                        <a:pt x="2180749" y="187166"/>
                      </a:cubicBezTo>
                      <a:cubicBezTo>
                        <a:pt x="2178463" y="185357"/>
                        <a:pt x="2181416" y="176975"/>
                        <a:pt x="2179034" y="175165"/>
                      </a:cubicBezTo>
                      <a:cubicBezTo>
                        <a:pt x="2176748" y="173355"/>
                        <a:pt x="2173891" y="172117"/>
                        <a:pt x="2171414" y="170402"/>
                      </a:cubicBezTo>
                      <a:cubicBezTo>
                        <a:pt x="2169033" y="168688"/>
                        <a:pt x="2165414" y="168593"/>
                        <a:pt x="2162937" y="166878"/>
                      </a:cubicBezTo>
                      <a:cubicBezTo>
                        <a:pt x="2160556" y="165164"/>
                        <a:pt x="2158365" y="163068"/>
                        <a:pt x="2155889" y="161449"/>
                      </a:cubicBezTo>
                      <a:cubicBezTo>
                        <a:pt x="2153412" y="159830"/>
                        <a:pt x="2148364" y="162306"/>
                        <a:pt x="2145887" y="160687"/>
                      </a:cubicBezTo>
                      <a:cubicBezTo>
                        <a:pt x="2143411" y="159163"/>
                        <a:pt x="2146173" y="148876"/>
                        <a:pt x="2143601" y="147352"/>
                      </a:cubicBezTo>
                      <a:cubicBezTo>
                        <a:pt x="2141125" y="145828"/>
                        <a:pt x="2132076" y="155353"/>
                        <a:pt x="2129504" y="153924"/>
                      </a:cubicBezTo>
                      <a:cubicBezTo>
                        <a:pt x="2126933" y="152495"/>
                        <a:pt x="2130362" y="140303"/>
                        <a:pt x="2127790" y="138875"/>
                      </a:cubicBezTo>
                      <a:cubicBezTo>
                        <a:pt x="2125218" y="137446"/>
                        <a:pt x="2118360" y="144018"/>
                        <a:pt x="2115693" y="142589"/>
                      </a:cubicBezTo>
                      <a:cubicBezTo>
                        <a:pt x="2113121" y="141256"/>
                        <a:pt x="2110169" y="140589"/>
                        <a:pt x="2107502" y="139256"/>
                      </a:cubicBezTo>
                      <a:cubicBezTo>
                        <a:pt x="2104835" y="137922"/>
                        <a:pt x="2107692" y="125540"/>
                        <a:pt x="2104930" y="124206"/>
                      </a:cubicBezTo>
                      <a:cubicBezTo>
                        <a:pt x="2102263" y="122968"/>
                        <a:pt x="2095976" y="129254"/>
                        <a:pt x="2093214" y="128016"/>
                      </a:cubicBezTo>
                      <a:cubicBezTo>
                        <a:pt x="2090547" y="126778"/>
                        <a:pt x="2088642" y="123825"/>
                        <a:pt x="2085880" y="122587"/>
                      </a:cubicBezTo>
                      <a:cubicBezTo>
                        <a:pt x="2083213" y="121349"/>
                        <a:pt x="2082451" y="115538"/>
                        <a:pt x="2079689" y="114300"/>
                      </a:cubicBezTo>
                      <a:cubicBezTo>
                        <a:pt x="2077022" y="113157"/>
                        <a:pt x="2068354" y="126016"/>
                        <a:pt x="2065592" y="124873"/>
                      </a:cubicBezTo>
                      <a:cubicBezTo>
                        <a:pt x="2062925" y="123730"/>
                        <a:pt x="2064068" y="113062"/>
                        <a:pt x="2061305" y="112014"/>
                      </a:cubicBezTo>
                      <a:cubicBezTo>
                        <a:pt x="2058543" y="110966"/>
                        <a:pt x="2054352" y="113538"/>
                        <a:pt x="2051590" y="112395"/>
                      </a:cubicBezTo>
                      <a:cubicBezTo>
                        <a:pt x="2048828" y="111347"/>
                        <a:pt x="2048161" y="104775"/>
                        <a:pt x="2045303" y="103823"/>
                      </a:cubicBezTo>
                      <a:cubicBezTo>
                        <a:pt x="2042541" y="102775"/>
                        <a:pt x="2037778" y="107156"/>
                        <a:pt x="2035016" y="106109"/>
                      </a:cubicBezTo>
                      <a:cubicBezTo>
                        <a:pt x="2032254" y="105156"/>
                        <a:pt x="2031016" y="99632"/>
                        <a:pt x="2028158" y="98679"/>
                      </a:cubicBezTo>
                      <a:cubicBezTo>
                        <a:pt x="2025396" y="97726"/>
                        <a:pt x="2020253" y="103727"/>
                        <a:pt x="2017395" y="102775"/>
                      </a:cubicBezTo>
                      <a:cubicBezTo>
                        <a:pt x="2014633" y="101822"/>
                        <a:pt x="2015109" y="90773"/>
                        <a:pt x="2012252" y="89821"/>
                      </a:cubicBezTo>
                      <a:cubicBezTo>
                        <a:pt x="2009489" y="88964"/>
                        <a:pt x="2005870" y="90297"/>
                        <a:pt x="2003012" y="89345"/>
                      </a:cubicBezTo>
                      <a:cubicBezTo>
                        <a:pt x="2000250" y="88487"/>
                        <a:pt x="1996059" y="91726"/>
                        <a:pt x="1993202" y="90869"/>
                      </a:cubicBezTo>
                      <a:cubicBezTo>
                        <a:pt x="1990439" y="90011"/>
                        <a:pt x="1989773" y="81820"/>
                        <a:pt x="1986915" y="80963"/>
                      </a:cubicBezTo>
                      <a:cubicBezTo>
                        <a:pt x="1984153" y="80105"/>
                        <a:pt x="1978533" y="88773"/>
                        <a:pt x="1975676" y="87916"/>
                      </a:cubicBezTo>
                      <a:cubicBezTo>
                        <a:pt x="1972818" y="87154"/>
                        <a:pt x="1972913" y="76010"/>
                        <a:pt x="1969961" y="75248"/>
                      </a:cubicBezTo>
                      <a:cubicBezTo>
                        <a:pt x="1967103" y="74486"/>
                        <a:pt x="1961007" y="85725"/>
                        <a:pt x="1958150" y="84963"/>
                      </a:cubicBezTo>
                      <a:cubicBezTo>
                        <a:pt x="1955292" y="84201"/>
                        <a:pt x="1955864" y="70485"/>
                        <a:pt x="1953006" y="69723"/>
                      </a:cubicBezTo>
                      <a:cubicBezTo>
                        <a:pt x="1950149" y="68961"/>
                        <a:pt x="1945196" y="76581"/>
                        <a:pt x="1942243" y="75819"/>
                      </a:cubicBezTo>
                      <a:cubicBezTo>
                        <a:pt x="1939385" y="75152"/>
                        <a:pt x="1935766" y="77724"/>
                        <a:pt x="1932813" y="77057"/>
                      </a:cubicBezTo>
                      <a:cubicBezTo>
                        <a:pt x="1929956" y="76391"/>
                        <a:pt x="1928241" y="70771"/>
                        <a:pt x="1925384" y="70104"/>
                      </a:cubicBezTo>
                      <a:cubicBezTo>
                        <a:pt x="1922526" y="69437"/>
                        <a:pt x="1918430" y="74200"/>
                        <a:pt x="1915478" y="73533"/>
                      </a:cubicBezTo>
                      <a:cubicBezTo>
                        <a:pt x="1912620" y="72866"/>
                        <a:pt x="1910715" y="67818"/>
                        <a:pt x="1907857" y="67151"/>
                      </a:cubicBezTo>
                      <a:cubicBezTo>
                        <a:pt x="1905000" y="66485"/>
                        <a:pt x="1903571" y="59341"/>
                        <a:pt x="1900619" y="58674"/>
                      </a:cubicBezTo>
                      <a:cubicBezTo>
                        <a:pt x="1897761" y="58103"/>
                        <a:pt x="1893761" y="62389"/>
                        <a:pt x="1890903" y="61817"/>
                      </a:cubicBezTo>
                      <a:cubicBezTo>
                        <a:pt x="1888046" y="61246"/>
                        <a:pt x="1885855" y="57055"/>
                        <a:pt x="1882902" y="56388"/>
                      </a:cubicBezTo>
                      <a:cubicBezTo>
                        <a:pt x="1880045" y="55817"/>
                        <a:pt x="1877282" y="54102"/>
                        <a:pt x="1874425" y="53531"/>
                      </a:cubicBezTo>
                      <a:cubicBezTo>
                        <a:pt x="1871567" y="52959"/>
                        <a:pt x="1866043" y="65818"/>
                        <a:pt x="1863090" y="65246"/>
                      </a:cubicBezTo>
                      <a:cubicBezTo>
                        <a:pt x="1860232" y="64675"/>
                        <a:pt x="1860042" y="49530"/>
                        <a:pt x="1857185" y="48959"/>
                      </a:cubicBezTo>
                      <a:cubicBezTo>
                        <a:pt x="1854327" y="48387"/>
                        <a:pt x="1850136" y="54769"/>
                        <a:pt x="1847183" y="54197"/>
                      </a:cubicBezTo>
                      <a:cubicBezTo>
                        <a:pt x="1844326" y="53626"/>
                        <a:pt x="1841564" y="52102"/>
                        <a:pt x="1838611" y="51626"/>
                      </a:cubicBezTo>
                      <a:cubicBezTo>
                        <a:pt x="1835753" y="51149"/>
                        <a:pt x="1832991" y="49625"/>
                        <a:pt x="1830038" y="49149"/>
                      </a:cubicBezTo>
                      <a:cubicBezTo>
                        <a:pt x="1827181" y="48673"/>
                        <a:pt x="1824514" y="46577"/>
                        <a:pt x="1821561" y="46101"/>
                      </a:cubicBezTo>
                      <a:cubicBezTo>
                        <a:pt x="1818703" y="45625"/>
                        <a:pt x="1814608" y="51816"/>
                        <a:pt x="1811750" y="51340"/>
                      </a:cubicBezTo>
                      <a:cubicBezTo>
                        <a:pt x="1808893" y="50864"/>
                        <a:pt x="1806893" y="44291"/>
                        <a:pt x="1803940" y="43815"/>
                      </a:cubicBezTo>
                      <a:cubicBezTo>
                        <a:pt x="1800987" y="43339"/>
                        <a:pt x="1796034" y="56198"/>
                        <a:pt x="1793081" y="55721"/>
                      </a:cubicBezTo>
                      <a:cubicBezTo>
                        <a:pt x="1790128" y="55245"/>
                        <a:pt x="1789081" y="42767"/>
                        <a:pt x="1786128" y="42291"/>
                      </a:cubicBezTo>
                      <a:cubicBezTo>
                        <a:pt x="1783175" y="41815"/>
                        <a:pt x="1780413" y="40767"/>
                        <a:pt x="1777460" y="40386"/>
                      </a:cubicBezTo>
                      <a:cubicBezTo>
                        <a:pt x="1774507" y="40005"/>
                        <a:pt x="1772222" y="35052"/>
                        <a:pt x="1769269" y="34671"/>
                      </a:cubicBezTo>
                      <a:cubicBezTo>
                        <a:pt x="1766316" y="34290"/>
                        <a:pt x="1763078" y="35909"/>
                        <a:pt x="1760125" y="35433"/>
                      </a:cubicBezTo>
                      <a:cubicBezTo>
                        <a:pt x="1757172" y="35052"/>
                        <a:pt x="1753553" y="39529"/>
                        <a:pt x="1750600" y="39148"/>
                      </a:cubicBezTo>
                      <a:cubicBezTo>
                        <a:pt x="1747647" y="38767"/>
                        <a:pt x="1744599" y="39148"/>
                        <a:pt x="1741646" y="38767"/>
                      </a:cubicBezTo>
                      <a:cubicBezTo>
                        <a:pt x="1738694" y="38386"/>
                        <a:pt x="1734503" y="47815"/>
                        <a:pt x="1731550" y="47434"/>
                      </a:cubicBezTo>
                      <a:cubicBezTo>
                        <a:pt x="1728597" y="47054"/>
                        <a:pt x="1726121" y="43244"/>
                        <a:pt x="1723168" y="42862"/>
                      </a:cubicBezTo>
                      <a:cubicBezTo>
                        <a:pt x="1720215" y="42482"/>
                        <a:pt x="1717548" y="40481"/>
                        <a:pt x="1714595" y="40100"/>
                      </a:cubicBezTo>
                      <a:cubicBezTo>
                        <a:pt x="1711643" y="39719"/>
                        <a:pt x="1709166" y="36100"/>
                        <a:pt x="1706118" y="35719"/>
                      </a:cubicBezTo>
                      <a:cubicBezTo>
                        <a:pt x="1703165" y="35338"/>
                        <a:pt x="1700689" y="31147"/>
                        <a:pt x="1697736" y="30766"/>
                      </a:cubicBezTo>
                      <a:cubicBezTo>
                        <a:pt x="1694783" y="30480"/>
                        <a:pt x="1691926" y="29242"/>
                        <a:pt x="1688973" y="28861"/>
                      </a:cubicBezTo>
                      <a:cubicBezTo>
                        <a:pt x="1686020" y="28575"/>
                        <a:pt x="1681734" y="40672"/>
                        <a:pt x="1678781" y="40386"/>
                      </a:cubicBezTo>
                      <a:cubicBezTo>
                        <a:pt x="1675828" y="40100"/>
                        <a:pt x="1673352" y="35528"/>
                        <a:pt x="1670399" y="35147"/>
                      </a:cubicBezTo>
                      <a:cubicBezTo>
                        <a:pt x="1667447" y="34862"/>
                        <a:pt x="1664018" y="39529"/>
                        <a:pt x="1661065" y="39148"/>
                      </a:cubicBezTo>
                      <a:cubicBezTo>
                        <a:pt x="1658112" y="38862"/>
                        <a:pt x="1656302" y="27622"/>
                        <a:pt x="1653350" y="27337"/>
                      </a:cubicBezTo>
                      <a:cubicBezTo>
                        <a:pt x="1650397" y="27051"/>
                        <a:pt x="1647825" y="23241"/>
                        <a:pt x="1644777" y="22955"/>
                      </a:cubicBezTo>
                      <a:cubicBezTo>
                        <a:pt x="1641824" y="22669"/>
                        <a:pt x="1638491" y="26480"/>
                        <a:pt x="1635538" y="26194"/>
                      </a:cubicBezTo>
                      <a:cubicBezTo>
                        <a:pt x="1632585" y="25908"/>
                        <a:pt x="1629442" y="27718"/>
                        <a:pt x="1626489" y="27432"/>
                      </a:cubicBezTo>
                      <a:cubicBezTo>
                        <a:pt x="1623536" y="27146"/>
                        <a:pt x="1620393" y="29528"/>
                        <a:pt x="1617345" y="29337"/>
                      </a:cubicBezTo>
                      <a:cubicBezTo>
                        <a:pt x="1614392" y="29051"/>
                        <a:pt x="1611440" y="28956"/>
                        <a:pt x="1608487" y="28670"/>
                      </a:cubicBezTo>
                      <a:cubicBezTo>
                        <a:pt x="1605534" y="28384"/>
                        <a:pt x="1602581" y="28480"/>
                        <a:pt x="1599628" y="28289"/>
                      </a:cubicBezTo>
                      <a:cubicBezTo>
                        <a:pt x="1596676" y="28003"/>
                        <a:pt x="1594390" y="19812"/>
                        <a:pt x="1591437" y="19622"/>
                      </a:cubicBezTo>
                      <a:cubicBezTo>
                        <a:pt x="1588484" y="19431"/>
                        <a:pt x="1585151" y="23813"/>
                        <a:pt x="1582198" y="23622"/>
                      </a:cubicBezTo>
                      <a:cubicBezTo>
                        <a:pt x="1579245" y="23432"/>
                        <a:pt x="1576769" y="16955"/>
                        <a:pt x="1573816" y="16764"/>
                      </a:cubicBezTo>
                      <a:cubicBezTo>
                        <a:pt x="1570863" y="16574"/>
                        <a:pt x="1567339" y="24194"/>
                        <a:pt x="1564386" y="23908"/>
                      </a:cubicBezTo>
                      <a:cubicBezTo>
                        <a:pt x="1561433" y="23717"/>
                        <a:pt x="1558195" y="28289"/>
                        <a:pt x="1555242" y="28099"/>
                      </a:cubicBezTo>
                      <a:cubicBezTo>
                        <a:pt x="1552289" y="27908"/>
                        <a:pt x="1549908" y="19431"/>
                        <a:pt x="1546955" y="19241"/>
                      </a:cubicBezTo>
                      <a:cubicBezTo>
                        <a:pt x="1544003" y="19050"/>
                        <a:pt x="1541145" y="17526"/>
                        <a:pt x="1538192" y="17336"/>
                      </a:cubicBezTo>
                      <a:cubicBezTo>
                        <a:pt x="1535240" y="17145"/>
                        <a:pt x="1532287" y="17336"/>
                        <a:pt x="1529334" y="17145"/>
                      </a:cubicBezTo>
                      <a:cubicBezTo>
                        <a:pt x="1526381" y="16955"/>
                        <a:pt x="1523619" y="14288"/>
                        <a:pt x="1520571" y="14097"/>
                      </a:cubicBezTo>
                      <a:cubicBezTo>
                        <a:pt x="1517618" y="13907"/>
                        <a:pt x="1514094" y="23336"/>
                        <a:pt x="1511141" y="23146"/>
                      </a:cubicBezTo>
                      <a:cubicBezTo>
                        <a:pt x="1508189" y="22955"/>
                        <a:pt x="1505331" y="22003"/>
                        <a:pt x="1502283" y="21812"/>
                      </a:cubicBezTo>
                      <a:cubicBezTo>
                        <a:pt x="1499330" y="21622"/>
                        <a:pt x="1496854" y="13049"/>
                        <a:pt x="1493901" y="12859"/>
                      </a:cubicBezTo>
                      <a:cubicBezTo>
                        <a:pt x="1490948" y="12668"/>
                        <a:pt x="1487329" y="25241"/>
                        <a:pt x="1484281" y="25051"/>
                      </a:cubicBezTo>
                      <a:cubicBezTo>
                        <a:pt x="1481328" y="24860"/>
                        <a:pt x="1478471" y="23813"/>
                        <a:pt x="1475423" y="23717"/>
                      </a:cubicBezTo>
                      <a:cubicBezTo>
                        <a:pt x="1472470" y="23527"/>
                        <a:pt x="1469612" y="21431"/>
                        <a:pt x="1466660" y="21241"/>
                      </a:cubicBezTo>
                      <a:cubicBezTo>
                        <a:pt x="1463707" y="21050"/>
                        <a:pt x="1461326" y="9525"/>
                        <a:pt x="1458373" y="9430"/>
                      </a:cubicBezTo>
                      <a:cubicBezTo>
                        <a:pt x="1455420" y="9239"/>
                        <a:pt x="1451896" y="20669"/>
                        <a:pt x="1448943" y="20479"/>
                      </a:cubicBezTo>
                      <a:cubicBezTo>
                        <a:pt x="1445990" y="20383"/>
                        <a:pt x="1443609" y="6763"/>
                        <a:pt x="1440656" y="6572"/>
                      </a:cubicBezTo>
                      <a:cubicBezTo>
                        <a:pt x="1437703" y="6477"/>
                        <a:pt x="1434179" y="18383"/>
                        <a:pt x="1431227" y="18288"/>
                      </a:cubicBezTo>
                      <a:cubicBezTo>
                        <a:pt x="1428274" y="18193"/>
                        <a:pt x="1425321" y="16764"/>
                        <a:pt x="1422368" y="16669"/>
                      </a:cubicBezTo>
                      <a:cubicBezTo>
                        <a:pt x="1419416" y="16574"/>
                        <a:pt x="1416558" y="12478"/>
                        <a:pt x="1413605" y="12287"/>
                      </a:cubicBezTo>
                      <a:cubicBezTo>
                        <a:pt x="1410653" y="12192"/>
                        <a:pt x="1407414" y="19812"/>
                        <a:pt x="1404366" y="19717"/>
                      </a:cubicBezTo>
                      <a:cubicBezTo>
                        <a:pt x="1401413" y="19622"/>
                        <a:pt x="1398842" y="8763"/>
                        <a:pt x="1395889" y="8668"/>
                      </a:cubicBezTo>
                      <a:cubicBezTo>
                        <a:pt x="1392936" y="8572"/>
                        <a:pt x="1389793" y="12859"/>
                        <a:pt x="1386840" y="12763"/>
                      </a:cubicBezTo>
                      <a:cubicBezTo>
                        <a:pt x="1383887" y="12668"/>
                        <a:pt x="1380935" y="13240"/>
                        <a:pt x="1377982" y="13144"/>
                      </a:cubicBezTo>
                      <a:cubicBezTo>
                        <a:pt x="1375029" y="13049"/>
                        <a:pt x="1372362" y="3334"/>
                        <a:pt x="1369409" y="3238"/>
                      </a:cubicBezTo>
                      <a:cubicBezTo>
                        <a:pt x="1366457" y="3238"/>
                        <a:pt x="1363313" y="8954"/>
                        <a:pt x="1360361" y="8858"/>
                      </a:cubicBezTo>
                      <a:cubicBezTo>
                        <a:pt x="1357408" y="8858"/>
                        <a:pt x="1354360" y="12859"/>
                        <a:pt x="1351312" y="12763"/>
                      </a:cubicBezTo>
                      <a:cubicBezTo>
                        <a:pt x="1348359" y="12763"/>
                        <a:pt x="1345216" y="17907"/>
                        <a:pt x="1342263" y="17812"/>
                      </a:cubicBezTo>
                      <a:cubicBezTo>
                        <a:pt x="1339310" y="17812"/>
                        <a:pt x="1336262" y="19145"/>
                        <a:pt x="1333310" y="19145"/>
                      </a:cubicBezTo>
                      <a:cubicBezTo>
                        <a:pt x="1330357" y="19145"/>
                        <a:pt x="1327404" y="18097"/>
                        <a:pt x="1324451" y="18002"/>
                      </a:cubicBezTo>
                      <a:cubicBezTo>
                        <a:pt x="1321499" y="18002"/>
                        <a:pt x="1318546" y="18383"/>
                        <a:pt x="1315498" y="18288"/>
                      </a:cubicBezTo>
                      <a:cubicBezTo>
                        <a:pt x="1312545" y="18288"/>
                        <a:pt x="1309878" y="3620"/>
                        <a:pt x="1306925" y="3524"/>
                      </a:cubicBezTo>
                      <a:cubicBezTo>
                        <a:pt x="1303973" y="3524"/>
                        <a:pt x="1300734" y="16002"/>
                        <a:pt x="1297686" y="16002"/>
                      </a:cubicBezTo>
                      <a:cubicBezTo>
                        <a:pt x="1294733" y="16002"/>
                        <a:pt x="1291876" y="9716"/>
                        <a:pt x="1288828" y="9620"/>
                      </a:cubicBezTo>
                      <a:cubicBezTo>
                        <a:pt x="1285875" y="9620"/>
                        <a:pt x="1283018" y="3429"/>
                        <a:pt x="1279970" y="3429"/>
                      </a:cubicBezTo>
                      <a:cubicBezTo>
                        <a:pt x="1277017" y="3429"/>
                        <a:pt x="1273874" y="10382"/>
                        <a:pt x="1270921" y="10382"/>
                      </a:cubicBezTo>
                      <a:cubicBezTo>
                        <a:pt x="1267968" y="10382"/>
                        <a:pt x="1264825" y="17336"/>
                        <a:pt x="1261872" y="17240"/>
                      </a:cubicBezTo>
                      <a:cubicBezTo>
                        <a:pt x="1258919" y="17240"/>
                        <a:pt x="1256157" y="4096"/>
                        <a:pt x="1253109" y="4000"/>
                      </a:cubicBezTo>
                      <a:cubicBezTo>
                        <a:pt x="1250156" y="4000"/>
                        <a:pt x="1247013" y="13811"/>
                        <a:pt x="1244060" y="13811"/>
                      </a:cubicBezTo>
                      <a:cubicBezTo>
                        <a:pt x="1241107" y="13811"/>
                        <a:pt x="1238155" y="12763"/>
                        <a:pt x="1235107" y="12763"/>
                      </a:cubicBezTo>
                      <a:cubicBezTo>
                        <a:pt x="1232154" y="12763"/>
                        <a:pt x="1229106" y="13049"/>
                        <a:pt x="1226153" y="12954"/>
                      </a:cubicBezTo>
                      <a:cubicBezTo>
                        <a:pt x="1223201" y="12954"/>
                        <a:pt x="1220248" y="7334"/>
                        <a:pt x="1217295" y="7334"/>
                      </a:cubicBezTo>
                      <a:cubicBezTo>
                        <a:pt x="1214342" y="7334"/>
                        <a:pt x="1211294" y="8096"/>
                        <a:pt x="1208342" y="8096"/>
                      </a:cubicBezTo>
                      <a:cubicBezTo>
                        <a:pt x="1205389" y="8096"/>
                        <a:pt x="1202341" y="10096"/>
                        <a:pt x="1199388" y="10096"/>
                      </a:cubicBezTo>
                      <a:cubicBezTo>
                        <a:pt x="1196435" y="10096"/>
                        <a:pt x="1193483" y="8954"/>
                        <a:pt x="1190435" y="8954"/>
                      </a:cubicBezTo>
                      <a:cubicBezTo>
                        <a:pt x="1187482" y="8954"/>
                        <a:pt x="1184434" y="14954"/>
                        <a:pt x="1181481" y="14954"/>
                      </a:cubicBezTo>
                      <a:cubicBezTo>
                        <a:pt x="1178528" y="14954"/>
                        <a:pt x="1175480" y="9144"/>
                        <a:pt x="1172528" y="9144"/>
                      </a:cubicBezTo>
                      <a:cubicBezTo>
                        <a:pt x="1169575" y="9144"/>
                        <a:pt x="1166527" y="9335"/>
                        <a:pt x="1163574" y="9335"/>
                      </a:cubicBezTo>
                      <a:cubicBezTo>
                        <a:pt x="1160526" y="9335"/>
                        <a:pt x="1157573" y="2857"/>
                        <a:pt x="1154525" y="2857"/>
                      </a:cubicBezTo>
                      <a:cubicBezTo>
                        <a:pt x="1151477" y="2857"/>
                        <a:pt x="1148525" y="9430"/>
                        <a:pt x="1145477" y="9430"/>
                      </a:cubicBezTo>
                      <a:cubicBezTo>
                        <a:pt x="1142429" y="9430"/>
                        <a:pt x="1139476" y="12002"/>
                        <a:pt x="1136523" y="12002"/>
                      </a:cubicBezTo>
                      <a:cubicBezTo>
                        <a:pt x="1133570" y="12002"/>
                        <a:pt x="1130522" y="0"/>
                        <a:pt x="1127570" y="0"/>
                      </a:cubicBezTo>
                      <a:cubicBezTo>
                        <a:pt x="1124617" y="0"/>
                        <a:pt x="1121664" y="14478"/>
                        <a:pt x="1118711" y="14478"/>
                      </a:cubicBezTo>
                      <a:cubicBezTo>
                        <a:pt x="1115759" y="14478"/>
                        <a:pt x="1112711" y="6382"/>
                        <a:pt x="1109758" y="6477"/>
                      </a:cubicBezTo>
                      <a:cubicBezTo>
                        <a:pt x="1106805" y="6477"/>
                        <a:pt x="1103852" y="17050"/>
                        <a:pt x="1100900" y="17145"/>
                      </a:cubicBezTo>
                      <a:cubicBezTo>
                        <a:pt x="1097947" y="17145"/>
                        <a:pt x="1094899" y="13716"/>
                        <a:pt x="1091946" y="13716"/>
                      </a:cubicBezTo>
                      <a:cubicBezTo>
                        <a:pt x="1088993" y="13716"/>
                        <a:pt x="1085945" y="12383"/>
                        <a:pt x="1082993" y="12383"/>
                      </a:cubicBezTo>
                      <a:cubicBezTo>
                        <a:pt x="1080040" y="12383"/>
                        <a:pt x="1076992" y="5143"/>
                        <a:pt x="1074039" y="5143"/>
                      </a:cubicBezTo>
                      <a:cubicBezTo>
                        <a:pt x="1071086" y="5143"/>
                        <a:pt x="1068229" y="16574"/>
                        <a:pt x="1065181" y="16574"/>
                      </a:cubicBezTo>
                      <a:cubicBezTo>
                        <a:pt x="1062228" y="16574"/>
                        <a:pt x="1059085" y="4000"/>
                        <a:pt x="1056132" y="4096"/>
                      </a:cubicBezTo>
                      <a:cubicBezTo>
                        <a:pt x="1053179" y="4096"/>
                        <a:pt x="1050227" y="8572"/>
                        <a:pt x="1047274" y="8668"/>
                      </a:cubicBezTo>
                      <a:cubicBezTo>
                        <a:pt x="1044321" y="8668"/>
                        <a:pt x="1041273" y="4953"/>
                        <a:pt x="1038320" y="5048"/>
                      </a:cubicBezTo>
                      <a:cubicBezTo>
                        <a:pt x="1035368" y="5048"/>
                        <a:pt x="1032415" y="10668"/>
                        <a:pt x="1029462" y="10763"/>
                      </a:cubicBezTo>
                      <a:cubicBezTo>
                        <a:pt x="1026509" y="10763"/>
                        <a:pt x="1023366" y="4000"/>
                        <a:pt x="1020413" y="4096"/>
                      </a:cubicBezTo>
                      <a:cubicBezTo>
                        <a:pt x="1017461" y="4096"/>
                        <a:pt x="1014413" y="2572"/>
                        <a:pt x="1011460" y="2572"/>
                      </a:cubicBezTo>
                      <a:cubicBezTo>
                        <a:pt x="1008507" y="2572"/>
                        <a:pt x="1005459" y="2381"/>
                        <a:pt x="1002506" y="2381"/>
                      </a:cubicBezTo>
                      <a:cubicBezTo>
                        <a:pt x="999554" y="2381"/>
                        <a:pt x="996696" y="11430"/>
                        <a:pt x="993743" y="11525"/>
                      </a:cubicBezTo>
                      <a:cubicBezTo>
                        <a:pt x="990791" y="11525"/>
                        <a:pt x="987647" y="3620"/>
                        <a:pt x="984695" y="3715"/>
                      </a:cubicBezTo>
                      <a:cubicBezTo>
                        <a:pt x="981742" y="3715"/>
                        <a:pt x="978789" y="5905"/>
                        <a:pt x="975836" y="6001"/>
                      </a:cubicBezTo>
                      <a:cubicBezTo>
                        <a:pt x="972884" y="6001"/>
                        <a:pt x="970121" y="17431"/>
                        <a:pt x="967169" y="17431"/>
                      </a:cubicBezTo>
                      <a:cubicBezTo>
                        <a:pt x="964216" y="17431"/>
                        <a:pt x="961263" y="17907"/>
                        <a:pt x="958310" y="18002"/>
                      </a:cubicBezTo>
                      <a:cubicBezTo>
                        <a:pt x="955358" y="18002"/>
                        <a:pt x="952024" y="7049"/>
                        <a:pt x="949071" y="7049"/>
                      </a:cubicBezTo>
                      <a:cubicBezTo>
                        <a:pt x="946118" y="7049"/>
                        <a:pt x="943356" y="14478"/>
                        <a:pt x="940308" y="14573"/>
                      </a:cubicBezTo>
                      <a:cubicBezTo>
                        <a:pt x="937355" y="14573"/>
                        <a:pt x="934212" y="11240"/>
                        <a:pt x="931259" y="11335"/>
                      </a:cubicBezTo>
                      <a:cubicBezTo>
                        <a:pt x="928307" y="11335"/>
                        <a:pt x="925259" y="11335"/>
                        <a:pt x="922306" y="11525"/>
                      </a:cubicBezTo>
                      <a:cubicBezTo>
                        <a:pt x="919353" y="11621"/>
                        <a:pt x="916591" y="20003"/>
                        <a:pt x="913638" y="20193"/>
                      </a:cubicBezTo>
                      <a:cubicBezTo>
                        <a:pt x="910685" y="20288"/>
                        <a:pt x="907447" y="12478"/>
                        <a:pt x="904494" y="12573"/>
                      </a:cubicBezTo>
                      <a:cubicBezTo>
                        <a:pt x="901541" y="12668"/>
                        <a:pt x="898684" y="16669"/>
                        <a:pt x="895731" y="16764"/>
                      </a:cubicBezTo>
                      <a:cubicBezTo>
                        <a:pt x="892778" y="16859"/>
                        <a:pt x="889540" y="10477"/>
                        <a:pt x="886587" y="10573"/>
                      </a:cubicBezTo>
                      <a:cubicBezTo>
                        <a:pt x="883634" y="10668"/>
                        <a:pt x="880586" y="8763"/>
                        <a:pt x="877634" y="8858"/>
                      </a:cubicBezTo>
                      <a:cubicBezTo>
                        <a:pt x="874681" y="8954"/>
                        <a:pt x="872014" y="18097"/>
                        <a:pt x="869061" y="18193"/>
                      </a:cubicBezTo>
                      <a:cubicBezTo>
                        <a:pt x="866108" y="18288"/>
                        <a:pt x="862870" y="13430"/>
                        <a:pt x="859917" y="13526"/>
                      </a:cubicBezTo>
                      <a:cubicBezTo>
                        <a:pt x="856964" y="13621"/>
                        <a:pt x="854012" y="14288"/>
                        <a:pt x="851059" y="14383"/>
                      </a:cubicBezTo>
                      <a:cubicBezTo>
                        <a:pt x="848106" y="14478"/>
                        <a:pt x="845249" y="17431"/>
                        <a:pt x="842296" y="17526"/>
                      </a:cubicBezTo>
                      <a:cubicBezTo>
                        <a:pt x="839343" y="17621"/>
                        <a:pt x="835819" y="6668"/>
                        <a:pt x="832866" y="6763"/>
                      </a:cubicBezTo>
                      <a:cubicBezTo>
                        <a:pt x="829913" y="6953"/>
                        <a:pt x="827532" y="20003"/>
                        <a:pt x="824579" y="20193"/>
                      </a:cubicBezTo>
                      <a:cubicBezTo>
                        <a:pt x="821627" y="20383"/>
                        <a:pt x="818674" y="21336"/>
                        <a:pt x="815721" y="21527"/>
                      </a:cubicBezTo>
                      <a:cubicBezTo>
                        <a:pt x="812768" y="21717"/>
                        <a:pt x="809339" y="12859"/>
                        <a:pt x="806387" y="13049"/>
                      </a:cubicBezTo>
                      <a:cubicBezTo>
                        <a:pt x="803434" y="13240"/>
                        <a:pt x="801052" y="24765"/>
                        <a:pt x="798100" y="24956"/>
                      </a:cubicBezTo>
                      <a:cubicBezTo>
                        <a:pt x="795147" y="25146"/>
                        <a:pt x="792004" y="22193"/>
                        <a:pt x="789051" y="22289"/>
                      </a:cubicBezTo>
                      <a:cubicBezTo>
                        <a:pt x="786098" y="22479"/>
                        <a:pt x="783241" y="24289"/>
                        <a:pt x="780288" y="24479"/>
                      </a:cubicBezTo>
                      <a:cubicBezTo>
                        <a:pt x="777335" y="24670"/>
                        <a:pt x="774478" y="26099"/>
                        <a:pt x="771525" y="26289"/>
                      </a:cubicBezTo>
                      <a:cubicBezTo>
                        <a:pt x="768572" y="26480"/>
                        <a:pt x="765334" y="23051"/>
                        <a:pt x="762381" y="23241"/>
                      </a:cubicBezTo>
                      <a:cubicBezTo>
                        <a:pt x="759428" y="23432"/>
                        <a:pt x="756571" y="25146"/>
                        <a:pt x="753618" y="25337"/>
                      </a:cubicBezTo>
                      <a:cubicBezTo>
                        <a:pt x="750665" y="25527"/>
                        <a:pt x="747332" y="20383"/>
                        <a:pt x="744379" y="20574"/>
                      </a:cubicBezTo>
                      <a:cubicBezTo>
                        <a:pt x="741426" y="20765"/>
                        <a:pt x="739045" y="29432"/>
                        <a:pt x="736092" y="29623"/>
                      </a:cubicBezTo>
                      <a:cubicBezTo>
                        <a:pt x="733139" y="29813"/>
                        <a:pt x="729044" y="14097"/>
                        <a:pt x="726091" y="14288"/>
                      </a:cubicBezTo>
                      <a:cubicBezTo>
                        <a:pt x="723138" y="14478"/>
                        <a:pt x="720566" y="19812"/>
                        <a:pt x="717614" y="20098"/>
                      </a:cubicBezTo>
                      <a:cubicBezTo>
                        <a:pt x="714661" y="20288"/>
                        <a:pt x="711232" y="14859"/>
                        <a:pt x="708279" y="15049"/>
                      </a:cubicBezTo>
                      <a:cubicBezTo>
                        <a:pt x="705326" y="15240"/>
                        <a:pt x="703612" y="31909"/>
                        <a:pt x="700659" y="32099"/>
                      </a:cubicBezTo>
                      <a:cubicBezTo>
                        <a:pt x="697706" y="32290"/>
                        <a:pt x="694373" y="27908"/>
                        <a:pt x="691420" y="28194"/>
                      </a:cubicBezTo>
                      <a:cubicBezTo>
                        <a:pt x="688467" y="28480"/>
                        <a:pt x="684657" y="18955"/>
                        <a:pt x="681704" y="19241"/>
                      </a:cubicBezTo>
                      <a:cubicBezTo>
                        <a:pt x="678752" y="19526"/>
                        <a:pt x="675608" y="17621"/>
                        <a:pt x="672656" y="17907"/>
                      </a:cubicBezTo>
                      <a:cubicBezTo>
                        <a:pt x="669703" y="18193"/>
                        <a:pt x="667607" y="28289"/>
                        <a:pt x="664654" y="28575"/>
                      </a:cubicBezTo>
                      <a:cubicBezTo>
                        <a:pt x="661702" y="28861"/>
                        <a:pt x="659130" y="33433"/>
                        <a:pt x="656177" y="33719"/>
                      </a:cubicBezTo>
                      <a:cubicBezTo>
                        <a:pt x="653225" y="34004"/>
                        <a:pt x="649224" y="23717"/>
                        <a:pt x="646367" y="24003"/>
                      </a:cubicBezTo>
                      <a:cubicBezTo>
                        <a:pt x="643414" y="24289"/>
                        <a:pt x="640842" y="29051"/>
                        <a:pt x="637889" y="29337"/>
                      </a:cubicBezTo>
                      <a:cubicBezTo>
                        <a:pt x="634937" y="29623"/>
                        <a:pt x="632079" y="31433"/>
                        <a:pt x="629222" y="31718"/>
                      </a:cubicBezTo>
                      <a:cubicBezTo>
                        <a:pt x="626269" y="32004"/>
                        <a:pt x="622745" y="26670"/>
                        <a:pt x="619792" y="26956"/>
                      </a:cubicBezTo>
                      <a:cubicBezTo>
                        <a:pt x="616839" y="27241"/>
                        <a:pt x="613886" y="28003"/>
                        <a:pt x="610934" y="28289"/>
                      </a:cubicBezTo>
                      <a:cubicBezTo>
                        <a:pt x="607981" y="28575"/>
                        <a:pt x="605600" y="34195"/>
                        <a:pt x="602647" y="34576"/>
                      </a:cubicBezTo>
                      <a:cubicBezTo>
                        <a:pt x="599694" y="34862"/>
                        <a:pt x="597408" y="41148"/>
                        <a:pt x="594455" y="41529"/>
                      </a:cubicBezTo>
                      <a:cubicBezTo>
                        <a:pt x="591503" y="41910"/>
                        <a:pt x="587978" y="37148"/>
                        <a:pt x="585026" y="37529"/>
                      </a:cubicBezTo>
                      <a:cubicBezTo>
                        <a:pt x="582073" y="37909"/>
                        <a:pt x="579882" y="44482"/>
                        <a:pt x="576929" y="44863"/>
                      </a:cubicBezTo>
                      <a:cubicBezTo>
                        <a:pt x="573977" y="45244"/>
                        <a:pt x="570071" y="37624"/>
                        <a:pt x="567119" y="38005"/>
                      </a:cubicBezTo>
                      <a:cubicBezTo>
                        <a:pt x="564166" y="38386"/>
                        <a:pt x="560737" y="34671"/>
                        <a:pt x="557784" y="35052"/>
                      </a:cubicBezTo>
                      <a:cubicBezTo>
                        <a:pt x="554831" y="35433"/>
                        <a:pt x="551688" y="34100"/>
                        <a:pt x="548735" y="34481"/>
                      </a:cubicBezTo>
                      <a:cubicBezTo>
                        <a:pt x="545783" y="34862"/>
                        <a:pt x="543592" y="41529"/>
                        <a:pt x="540639" y="41910"/>
                      </a:cubicBezTo>
                      <a:cubicBezTo>
                        <a:pt x="537686" y="42291"/>
                        <a:pt x="535400" y="47625"/>
                        <a:pt x="532448" y="48006"/>
                      </a:cubicBezTo>
                      <a:cubicBezTo>
                        <a:pt x="529495" y="48387"/>
                        <a:pt x="526352" y="47625"/>
                        <a:pt x="523399" y="48006"/>
                      </a:cubicBezTo>
                      <a:cubicBezTo>
                        <a:pt x="520446" y="48387"/>
                        <a:pt x="517112" y="45911"/>
                        <a:pt x="514160" y="46292"/>
                      </a:cubicBezTo>
                      <a:cubicBezTo>
                        <a:pt x="511207" y="46768"/>
                        <a:pt x="508445" y="48482"/>
                        <a:pt x="505492" y="48959"/>
                      </a:cubicBezTo>
                      <a:cubicBezTo>
                        <a:pt x="502539" y="49435"/>
                        <a:pt x="498729" y="44196"/>
                        <a:pt x="495776" y="44672"/>
                      </a:cubicBezTo>
                      <a:cubicBezTo>
                        <a:pt x="492824" y="45149"/>
                        <a:pt x="490919" y="52102"/>
                        <a:pt x="487966" y="52483"/>
                      </a:cubicBezTo>
                      <a:cubicBezTo>
                        <a:pt x="485013" y="52959"/>
                        <a:pt x="480060" y="40862"/>
                        <a:pt x="477107" y="41339"/>
                      </a:cubicBezTo>
                      <a:cubicBezTo>
                        <a:pt x="474155" y="41815"/>
                        <a:pt x="471964" y="46958"/>
                        <a:pt x="469011" y="47434"/>
                      </a:cubicBezTo>
                      <a:cubicBezTo>
                        <a:pt x="466058" y="47911"/>
                        <a:pt x="464534" y="56674"/>
                        <a:pt x="461582" y="57150"/>
                      </a:cubicBezTo>
                      <a:cubicBezTo>
                        <a:pt x="458629" y="57626"/>
                        <a:pt x="456533" y="62579"/>
                        <a:pt x="453581" y="63056"/>
                      </a:cubicBezTo>
                      <a:cubicBezTo>
                        <a:pt x="450628" y="63532"/>
                        <a:pt x="447485" y="62865"/>
                        <a:pt x="444627" y="63437"/>
                      </a:cubicBezTo>
                      <a:cubicBezTo>
                        <a:pt x="441674" y="64008"/>
                        <a:pt x="435769" y="48387"/>
                        <a:pt x="432911" y="48959"/>
                      </a:cubicBezTo>
                      <a:cubicBezTo>
                        <a:pt x="429959" y="49530"/>
                        <a:pt x="428339" y="57055"/>
                        <a:pt x="425482" y="57626"/>
                      </a:cubicBezTo>
                      <a:cubicBezTo>
                        <a:pt x="422529" y="58198"/>
                        <a:pt x="421100" y="66199"/>
                        <a:pt x="418148" y="66770"/>
                      </a:cubicBezTo>
                      <a:cubicBezTo>
                        <a:pt x="415195" y="67342"/>
                        <a:pt x="411194" y="62198"/>
                        <a:pt x="408242" y="62770"/>
                      </a:cubicBezTo>
                      <a:cubicBezTo>
                        <a:pt x="405289" y="63341"/>
                        <a:pt x="403193" y="67723"/>
                        <a:pt x="400336" y="68390"/>
                      </a:cubicBezTo>
                      <a:cubicBezTo>
                        <a:pt x="397383" y="68961"/>
                        <a:pt x="394430" y="69056"/>
                        <a:pt x="391478" y="69723"/>
                      </a:cubicBezTo>
                      <a:cubicBezTo>
                        <a:pt x="388525" y="70390"/>
                        <a:pt x="384334" y="64865"/>
                        <a:pt x="381381" y="65532"/>
                      </a:cubicBezTo>
                      <a:cubicBezTo>
                        <a:pt x="378428" y="66199"/>
                        <a:pt x="377476" y="75343"/>
                        <a:pt x="374618" y="75914"/>
                      </a:cubicBezTo>
                      <a:cubicBezTo>
                        <a:pt x="371665" y="76581"/>
                        <a:pt x="366903" y="69056"/>
                        <a:pt x="364046" y="69723"/>
                      </a:cubicBezTo>
                      <a:cubicBezTo>
                        <a:pt x="361093" y="70390"/>
                        <a:pt x="358426" y="71914"/>
                        <a:pt x="355568" y="72676"/>
                      </a:cubicBezTo>
                      <a:cubicBezTo>
                        <a:pt x="352711" y="73343"/>
                        <a:pt x="350615" y="77629"/>
                        <a:pt x="347758" y="78391"/>
                      </a:cubicBezTo>
                      <a:cubicBezTo>
                        <a:pt x="344900" y="79153"/>
                        <a:pt x="339947" y="71914"/>
                        <a:pt x="337090" y="72676"/>
                      </a:cubicBezTo>
                      <a:cubicBezTo>
                        <a:pt x="334232" y="73438"/>
                        <a:pt x="331946" y="76581"/>
                        <a:pt x="329089" y="77248"/>
                      </a:cubicBezTo>
                      <a:cubicBezTo>
                        <a:pt x="326231" y="78010"/>
                        <a:pt x="323564" y="79724"/>
                        <a:pt x="320707" y="80486"/>
                      </a:cubicBezTo>
                      <a:cubicBezTo>
                        <a:pt x="317849" y="81248"/>
                        <a:pt x="316421" y="87154"/>
                        <a:pt x="313563" y="88011"/>
                      </a:cubicBezTo>
                      <a:cubicBezTo>
                        <a:pt x="310706" y="88868"/>
                        <a:pt x="305848" y="82772"/>
                        <a:pt x="302990" y="83630"/>
                      </a:cubicBezTo>
                      <a:cubicBezTo>
                        <a:pt x="300133" y="84487"/>
                        <a:pt x="300990" y="97726"/>
                        <a:pt x="298228" y="98584"/>
                      </a:cubicBezTo>
                      <a:cubicBezTo>
                        <a:pt x="295370" y="99441"/>
                        <a:pt x="287560" y="84201"/>
                        <a:pt x="284798" y="85058"/>
                      </a:cubicBezTo>
                      <a:cubicBezTo>
                        <a:pt x="281940" y="85916"/>
                        <a:pt x="282702" y="98012"/>
                        <a:pt x="279845" y="98965"/>
                      </a:cubicBezTo>
                      <a:cubicBezTo>
                        <a:pt x="276987" y="99917"/>
                        <a:pt x="270986" y="91154"/>
                        <a:pt x="268224" y="92107"/>
                      </a:cubicBezTo>
                      <a:cubicBezTo>
                        <a:pt x="265367" y="93059"/>
                        <a:pt x="267176" y="107442"/>
                        <a:pt x="264414" y="108395"/>
                      </a:cubicBezTo>
                      <a:cubicBezTo>
                        <a:pt x="261557" y="109347"/>
                        <a:pt x="254318" y="97726"/>
                        <a:pt x="251651" y="98774"/>
                      </a:cubicBezTo>
                      <a:cubicBezTo>
                        <a:pt x="248888" y="99822"/>
                        <a:pt x="250793" y="113633"/>
                        <a:pt x="248031" y="114681"/>
                      </a:cubicBezTo>
                      <a:cubicBezTo>
                        <a:pt x="245269" y="115729"/>
                        <a:pt x="237173" y="102775"/>
                        <a:pt x="234410" y="103823"/>
                      </a:cubicBezTo>
                      <a:cubicBezTo>
                        <a:pt x="231648" y="104870"/>
                        <a:pt x="230695" y="110871"/>
                        <a:pt x="228029" y="111919"/>
                      </a:cubicBezTo>
                      <a:cubicBezTo>
                        <a:pt x="225266" y="113062"/>
                        <a:pt x="221456" y="111633"/>
                        <a:pt x="218789" y="112776"/>
                      </a:cubicBezTo>
                      <a:cubicBezTo>
                        <a:pt x="216027" y="113919"/>
                        <a:pt x="212027" y="112300"/>
                        <a:pt x="209360" y="113443"/>
                      </a:cubicBezTo>
                      <a:cubicBezTo>
                        <a:pt x="206597" y="114586"/>
                        <a:pt x="208788" y="127064"/>
                        <a:pt x="206121" y="128302"/>
                      </a:cubicBezTo>
                      <a:cubicBezTo>
                        <a:pt x="203359" y="129540"/>
                        <a:pt x="197834" y="124397"/>
                        <a:pt x="195167" y="125635"/>
                      </a:cubicBezTo>
                      <a:cubicBezTo>
                        <a:pt x="192500" y="126873"/>
                        <a:pt x="191072" y="130969"/>
                        <a:pt x="188500" y="132302"/>
                      </a:cubicBezTo>
                      <a:cubicBezTo>
                        <a:pt x="185833" y="133636"/>
                        <a:pt x="186023" y="140589"/>
                        <a:pt x="183452" y="141923"/>
                      </a:cubicBezTo>
                      <a:cubicBezTo>
                        <a:pt x="180785" y="143256"/>
                        <a:pt x="172403" y="133445"/>
                        <a:pt x="169831" y="134874"/>
                      </a:cubicBezTo>
                      <a:cubicBezTo>
                        <a:pt x="167164" y="136303"/>
                        <a:pt x="163163" y="135350"/>
                        <a:pt x="160592" y="136779"/>
                      </a:cubicBezTo>
                      <a:cubicBezTo>
                        <a:pt x="158020" y="138208"/>
                        <a:pt x="156591" y="142018"/>
                        <a:pt x="154019" y="143447"/>
                      </a:cubicBezTo>
                      <a:cubicBezTo>
                        <a:pt x="151448" y="144971"/>
                        <a:pt x="148495" y="146114"/>
                        <a:pt x="146018" y="147638"/>
                      </a:cubicBezTo>
                      <a:cubicBezTo>
                        <a:pt x="143447" y="149161"/>
                        <a:pt x="147352" y="161163"/>
                        <a:pt x="144875" y="162782"/>
                      </a:cubicBezTo>
                      <a:cubicBezTo>
                        <a:pt x="142304" y="164402"/>
                        <a:pt x="141351" y="168021"/>
                        <a:pt x="138970" y="169640"/>
                      </a:cubicBezTo>
                      <a:cubicBezTo>
                        <a:pt x="136493" y="171260"/>
                        <a:pt x="128683" y="164973"/>
                        <a:pt x="126302" y="166688"/>
                      </a:cubicBezTo>
                      <a:cubicBezTo>
                        <a:pt x="123825" y="168402"/>
                        <a:pt x="119539" y="167545"/>
                        <a:pt x="117158" y="169259"/>
                      </a:cubicBezTo>
                      <a:cubicBezTo>
                        <a:pt x="114776" y="171069"/>
                        <a:pt x="117062" y="179070"/>
                        <a:pt x="114776" y="180785"/>
                      </a:cubicBezTo>
                      <a:cubicBezTo>
                        <a:pt x="112395" y="182594"/>
                        <a:pt x="110681" y="185071"/>
                        <a:pt x="108395" y="186881"/>
                      </a:cubicBezTo>
                      <a:cubicBezTo>
                        <a:pt x="106109" y="188786"/>
                        <a:pt x="104204" y="190881"/>
                        <a:pt x="102013" y="192786"/>
                      </a:cubicBezTo>
                      <a:cubicBezTo>
                        <a:pt x="99727" y="194786"/>
                        <a:pt x="96488" y="195358"/>
                        <a:pt x="94393" y="197358"/>
                      </a:cubicBezTo>
                      <a:cubicBezTo>
                        <a:pt x="92202" y="199358"/>
                        <a:pt x="87059" y="198215"/>
                        <a:pt x="84963" y="200311"/>
                      </a:cubicBezTo>
                      <a:cubicBezTo>
                        <a:pt x="82867" y="202406"/>
                        <a:pt x="77819" y="201835"/>
                        <a:pt x="75819" y="203930"/>
                      </a:cubicBezTo>
                      <a:cubicBezTo>
                        <a:pt x="73723" y="206121"/>
                        <a:pt x="81248" y="216980"/>
                        <a:pt x="79248" y="219170"/>
                      </a:cubicBezTo>
                      <a:cubicBezTo>
                        <a:pt x="77248" y="221361"/>
                        <a:pt x="69914" y="218789"/>
                        <a:pt x="68009" y="221075"/>
                      </a:cubicBezTo>
                      <a:cubicBezTo>
                        <a:pt x="66104" y="223361"/>
                        <a:pt x="61532" y="223552"/>
                        <a:pt x="59722" y="225933"/>
                      </a:cubicBezTo>
                      <a:cubicBezTo>
                        <a:pt x="57912" y="228314"/>
                        <a:pt x="58579" y="232601"/>
                        <a:pt x="56864" y="234886"/>
                      </a:cubicBezTo>
                      <a:cubicBezTo>
                        <a:pt x="55150" y="237268"/>
                        <a:pt x="57722" y="242602"/>
                        <a:pt x="56102" y="245078"/>
                      </a:cubicBezTo>
                      <a:cubicBezTo>
                        <a:pt x="54483" y="247555"/>
                        <a:pt x="54102" y="250603"/>
                        <a:pt x="52578" y="253175"/>
                      </a:cubicBezTo>
                      <a:cubicBezTo>
                        <a:pt x="51054" y="255746"/>
                        <a:pt x="40767" y="253079"/>
                        <a:pt x="39338" y="255556"/>
                      </a:cubicBezTo>
                      <a:cubicBezTo>
                        <a:pt x="37909" y="258128"/>
                        <a:pt x="40196" y="262890"/>
                        <a:pt x="38862" y="265462"/>
                      </a:cubicBezTo>
                      <a:cubicBezTo>
                        <a:pt x="37529" y="268129"/>
                        <a:pt x="43053" y="273939"/>
                        <a:pt x="41815" y="276606"/>
                      </a:cubicBezTo>
                      <a:cubicBezTo>
                        <a:pt x="40577" y="279273"/>
                        <a:pt x="31337" y="278225"/>
                        <a:pt x="30194" y="280988"/>
                      </a:cubicBezTo>
                      <a:cubicBezTo>
                        <a:pt x="29051" y="283750"/>
                        <a:pt x="22098" y="284226"/>
                        <a:pt x="21050" y="286988"/>
                      </a:cubicBezTo>
                      <a:cubicBezTo>
                        <a:pt x="20003" y="289751"/>
                        <a:pt x="23717" y="294418"/>
                        <a:pt x="22765" y="297180"/>
                      </a:cubicBezTo>
                      <a:cubicBezTo>
                        <a:pt x="21812" y="299942"/>
                        <a:pt x="27527" y="304895"/>
                        <a:pt x="26670" y="307753"/>
                      </a:cubicBezTo>
                      <a:cubicBezTo>
                        <a:pt x="25813" y="310610"/>
                        <a:pt x="25241" y="313277"/>
                        <a:pt x="24479" y="316135"/>
                      </a:cubicBezTo>
                      <a:cubicBezTo>
                        <a:pt x="23717" y="318992"/>
                        <a:pt x="26861" y="322612"/>
                        <a:pt x="26194" y="325469"/>
                      </a:cubicBezTo>
                      <a:cubicBezTo>
                        <a:pt x="25527" y="328327"/>
                        <a:pt x="13049" y="328517"/>
                        <a:pt x="12383" y="331375"/>
                      </a:cubicBezTo>
                      <a:cubicBezTo>
                        <a:pt x="11811" y="334232"/>
                        <a:pt x="7906" y="336709"/>
                        <a:pt x="7429" y="339566"/>
                      </a:cubicBezTo>
                      <a:cubicBezTo>
                        <a:pt x="6953" y="342424"/>
                        <a:pt x="7144" y="345662"/>
                        <a:pt x="6763" y="348615"/>
                      </a:cubicBezTo>
                      <a:cubicBezTo>
                        <a:pt x="6287" y="351568"/>
                        <a:pt x="16764" y="355949"/>
                        <a:pt x="16478" y="358902"/>
                      </a:cubicBezTo>
                      <a:cubicBezTo>
                        <a:pt x="16097" y="361855"/>
                        <a:pt x="12573" y="364331"/>
                        <a:pt x="12287" y="367284"/>
                      </a:cubicBezTo>
                      <a:cubicBezTo>
                        <a:pt x="12002" y="370237"/>
                        <a:pt x="8858" y="372904"/>
                        <a:pt x="8573" y="375857"/>
                      </a:cubicBezTo>
                      <a:cubicBezTo>
                        <a:pt x="8382" y="378809"/>
                        <a:pt x="14002" y="382048"/>
                        <a:pt x="13907" y="385001"/>
                      </a:cubicBezTo>
                      <a:cubicBezTo>
                        <a:pt x="13716" y="387953"/>
                        <a:pt x="11525" y="390716"/>
                        <a:pt x="11430" y="393668"/>
                      </a:cubicBezTo>
                      <a:cubicBezTo>
                        <a:pt x="11335" y="396621"/>
                        <a:pt x="190" y="399288"/>
                        <a:pt x="95" y="402336"/>
                      </a:cubicBezTo>
                      <a:cubicBezTo>
                        <a:pt x="95" y="405289"/>
                        <a:pt x="17526" y="408337"/>
                        <a:pt x="17526" y="411290"/>
                      </a:cubicBezTo>
                      <a:cubicBezTo>
                        <a:pt x="17526" y="414242"/>
                        <a:pt x="0" y="417386"/>
                        <a:pt x="0" y="420338"/>
                      </a:cubicBezTo>
                      <a:cubicBezTo>
                        <a:pt x="0" y="423291"/>
                        <a:pt x="14288" y="425958"/>
                        <a:pt x="14383" y="428911"/>
                      </a:cubicBezTo>
                      <a:cubicBezTo>
                        <a:pt x="14478" y="431864"/>
                        <a:pt x="9144" y="435007"/>
                        <a:pt x="9335" y="437960"/>
                      </a:cubicBezTo>
                      <a:cubicBezTo>
                        <a:pt x="9525" y="440912"/>
                        <a:pt x="12573" y="443675"/>
                        <a:pt x="12859" y="446627"/>
                      </a:cubicBezTo>
                      <a:cubicBezTo>
                        <a:pt x="13049" y="449580"/>
                        <a:pt x="16383" y="452152"/>
                        <a:pt x="16669" y="455105"/>
                      </a:cubicBezTo>
                      <a:cubicBezTo>
                        <a:pt x="16955" y="458057"/>
                        <a:pt x="4763" y="462439"/>
                        <a:pt x="5048" y="465296"/>
                      </a:cubicBezTo>
                      <a:cubicBezTo>
                        <a:pt x="5429" y="468249"/>
                        <a:pt x="7334" y="471107"/>
                        <a:pt x="7715" y="474059"/>
                      </a:cubicBezTo>
                      <a:cubicBezTo>
                        <a:pt x="8191" y="477012"/>
                        <a:pt x="16383" y="478631"/>
                        <a:pt x="16955" y="481584"/>
                      </a:cubicBezTo>
                      <a:cubicBezTo>
                        <a:pt x="17431" y="484537"/>
                        <a:pt x="17336" y="487490"/>
                        <a:pt x="17907" y="490347"/>
                      </a:cubicBezTo>
                      <a:cubicBezTo>
                        <a:pt x="18479" y="493205"/>
                        <a:pt x="25718" y="494538"/>
                        <a:pt x="26384" y="497396"/>
                      </a:cubicBezTo>
                      <a:cubicBezTo>
                        <a:pt x="27051" y="500253"/>
                        <a:pt x="26765" y="503111"/>
                        <a:pt x="27527" y="505968"/>
                      </a:cubicBezTo>
                      <a:cubicBezTo>
                        <a:pt x="28289" y="508826"/>
                        <a:pt x="16669" y="515303"/>
                        <a:pt x="17526" y="518160"/>
                      </a:cubicBezTo>
                      <a:cubicBezTo>
                        <a:pt x="18383" y="521017"/>
                        <a:pt x="23717" y="522446"/>
                        <a:pt x="24765" y="525209"/>
                      </a:cubicBezTo>
                      <a:cubicBezTo>
                        <a:pt x="25718" y="527971"/>
                        <a:pt x="22289" y="532543"/>
                        <a:pt x="23432" y="535305"/>
                      </a:cubicBezTo>
                      <a:cubicBezTo>
                        <a:pt x="24479" y="538067"/>
                        <a:pt x="22193" y="542449"/>
                        <a:pt x="23432" y="545211"/>
                      </a:cubicBezTo>
                      <a:cubicBezTo>
                        <a:pt x="24575" y="547878"/>
                        <a:pt x="34004" y="547116"/>
                        <a:pt x="35243" y="549783"/>
                      </a:cubicBezTo>
                      <a:cubicBezTo>
                        <a:pt x="36481" y="552450"/>
                        <a:pt x="32004" y="558165"/>
                        <a:pt x="33433" y="560737"/>
                      </a:cubicBezTo>
                      <a:cubicBezTo>
                        <a:pt x="34766" y="563309"/>
                        <a:pt x="46673" y="560261"/>
                        <a:pt x="48101" y="562832"/>
                      </a:cubicBezTo>
                      <a:cubicBezTo>
                        <a:pt x="49530" y="565404"/>
                        <a:pt x="47244" y="570071"/>
                        <a:pt x="48768" y="572643"/>
                      </a:cubicBezTo>
                      <a:cubicBezTo>
                        <a:pt x="50292" y="575120"/>
                        <a:pt x="44006" y="582930"/>
                        <a:pt x="45625" y="585407"/>
                      </a:cubicBezTo>
                      <a:cubicBezTo>
                        <a:pt x="47244" y="587883"/>
                        <a:pt x="53816" y="587216"/>
                        <a:pt x="55531" y="589598"/>
                      </a:cubicBezTo>
                      <a:cubicBezTo>
                        <a:pt x="57245" y="591979"/>
                        <a:pt x="67818" y="587597"/>
                        <a:pt x="69628" y="589979"/>
                      </a:cubicBezTo>
                      <a:cubicBezTo>
                        <a:pt x="71438" y="592265"/>
                        <a:pt x="65723" y="600647"/>
                        <a:pt x="67628" y="602932"/>
                      </a:cubicBezTo>
                      <a:cubicBezTo>
                        <a:pt x="69533" y="605219"/>
                        <a:pt x="68199" y="610457"/>
                        <a:pt x="70199" y="612648"/>
                      </a:cubicBezTo>
                      <a:cubicBezTo>
                        <a:pt x="72200" y="614839"/>
                        <a:pt x="80391" y="611315"/>
                        <a:pt x="82487" y="613410"/>
                      </a:cubicBezTo>
                      <a:cubicBezTo>
                        <a:pt x="84487" y="615505"/>
                        <a:pt x="80582" y="623697"/>
                        <a:pt x="82772" y="625793"/>
                      </a:cubicBezTo>
                      <a:cubicBezTo>
                        <a:pt x="84868" y="627793"/>
                        <a:pt x="89249" y="627698"/>
                        <a:pt x="91440" y="629698"/>
                      </a:cubicBezTo>
                      <a:cubicBezTo>
                        <a:pt x="93631" y="631698"/>
                        <a:pt x="92964" y="637127"/>
                        <a:pt x="95250" y="639032"/>
                      </a:cubicBezTo>
                      <a:cubicBezTo>
                        <a:pt x="97441" y="640937"/>
                        <a:pt x="100965" y="641699"/>
                        <a:pt x="103251" y="643604"/>
                      </a:cubicBezTo>
                      <a:cubicBezTo>
                        <a:pt x="105537" y="645414"/>
                        <a:pt x="117062" y="635603"/>
                        <a:pt x="119444" y="637413"/>
                      </a:cubicBezTo>
                      <a:cubicBezTo>
                        <a:pt x="121730" y="639223"/>
                        <a:pt x="123825" y="641032"/>
                        <a:pt x="126206" y="642747"/>
                      </a:cubicBezTo>
                      <a:cubicBezTo>
                        <a:pt x="128588" y="644462"/>
                        <a:pt x="124492" y="655130"/>
                        <a:pt x="126968" y="656844"/>
                      </a:cubicBezTo>
                      <a:cubicBezTo>
                        <a:pt x="129350" y="658559"/>
                        <a:pt x="133350" y="657987"/>
                        <a:pt x="135827" y="659606"/>
                      </a:cubicBezTo>
                      <a:cubicBezTo>
                        <a:pt x="138303" y="661226"/>
                        <a:pt x="136874" y="668941"/>
                        <a:pt x="139446" y="670560"/>
                      </a:cubicBezTo>
                      <a:cubicBezTo>
                        <a:pt x="141923" y="672084"/>
                        <a:pt x="145828" y="671608"/>
                        <a:pt x="148400" y="673132"/>
                      </a:cubicBezTo>
                      <a:cubicBezTo>
                        <a:pt x="150876" y="674656"/>
                        <a:pt x="152114" y="678752"/>
                        <a:pt x="154686" y="680276"/>
                      </a:cubicBezTo>
                      <a:cubicBezTo>
                        <a:pt x="157258" y="681704"/>
                        <a:pt x="167164" y="670084"/>
                        <a:pt x="169831" y="671513"/>
                      </a:cubicBezTo>
                      <a:cubicBezTo>
                        <a:pt x="172403" y="672941"/>
                        <a:pt x="171069" y="681514"/>
                        <a:pt x="173736" y="682847"/>
                      </a:cubicBezTo>
                      <a:cubicBezTo>
                        <a:pt x="176308" y="684181"/>
                        <a:pt x="179261" y="685038"/>
                        <a:pt x="181928" y="686467"/>
                      </a:cubicBezTo>
                      <a:cubicBezTo>
                        <a:pt x="184595" y="687800"/>
                        <a:pt x="185357" y="692944"/>
                        <a:pt x="188024" y="694277"/>
                      </a:cubicBezTo>
                      <a:cubicBezTo>
                        <a:pt x="190691" y="695516"/>
                        <a:pt x="193072" y="697706"/>
                        <a:pt x="195739" y="698945"/>
                      </a:cubicBezTo>
                      <a:cubicBezTo>
                        <a:pt x="198406" y="700183"/>
                        <a:pt x="206312" y="689896"/>
                        <a:pt x="209074" y="691134"/>
                      </a:cubicBezTo>
                      <a:cubicBezTo>
                        <a:pt x="211741" y="692372"/>
                        <a:pt x="208121" y="707993"/>
                        <a:pt x="210883" y="709136"/>
                      </a:cubicBezTo>
                      <a:cubicBezTo>
                        <a:pt x="213551" y="710279"/>
                        <a:pt x="220123" y="702564"/>
                        <a:pt x="222885" y="703707"/>
                      </a:cubicBezTo>
                      <a:cubicBezTo>
                        <a:pt x="225552" y="704850"/>
                        <a:pt x="229933" y="701897"/>
                        <a:pt x="232696" y="702945"/>
                      </a:cubicBezTo>
                      <a:cubicBezTo>
                        <a:pt x="235458" y="703993"/>
                        <a:pt x="235077" y="712946"/>
                        <a:pt x="237935" y="713994"/>
                      </a:cubicBezTo>
                      <a:cubicBezTo>
                        <a:pt x="240697" y="715042"/>
                        <a:pt x="246031" y="709136"/>
                        <a:pt x="248888" y="710184"/>
                      </a:cubicBezTo>
                      <a:cubicBezTo>
                        <a:pt x="251651" y="711232"/>
                        <a:pt x="252032" y="718852"/>
                        <a:pt x="254794" y="719900"/>
                      </a:cubicBezTo>
                      <a:cubicBezTo>
                        <a:pt x="257556" y="720852"/>
                        <a:pt x="262890" y="714566"/>
                        <a:pt x="265748" y="715613"/>
                      </a:cubicBezTo>
                      <a:cubicBezTo>
                        <a:pt x="268510" y="716566"/>
                        <a:pt x="270796" y="719042"/>
                        <a:pt x="273653" y="719900"/>
                      </a:cubicBezTo>
                      <a:cubicBezTo>
                        <a:pt x="276416" y="720852"/>
                        <a:pt x="280797" y="716947"/>
                        <a:pt x="283655" y="717804"/>
                      </a:cubicBezTo>
                      <a:cubicBezTo>
                        <a:pt x="286417" y="718661"/>
                        <a:pt x="287465" y="725234"/>
                        <a:pt x="290322" y="726186"/>
                      </a:cubicBezTo>
                      <a:cubicBezTo>
                        <a:pt x="293084" y="727043"/>
                        <a:pt x="296037" y="727710"/>
                        <a:pt x="298895" y="728567"/>
                      </a:cubicBezTo>
                      <a:cubicBezTo>
                        <a:pt x="301657" y="729425"/>
                        <a:pt x="303943" y="732092"/>
                        <a:pt x="306800" y="732949"/>
                      </a:cubicBezTo>
                      <a:cubicBezTo>
                        <a:pt x="309563" y="733806"/>
                        <a:pt x="312134" y="735521"/>
                        <a:pt x="314992" y="736378"/>
                      </a:cubicBezTo>
                      <a:cubicBezTo>
                        <a:pt x="317849" y="737140"/>
                        <a:pt x="319278" y="743045"/>
                        <a:pt x="322136" y="743807"/>
                      </a:cubicBezTo>
                      <a:cubicBezTo>
                        <a:pt x="324993" y="744569"/>
                        <a:pt x="330803" y="734282"/>
                        <a:pt x="333661" y="735044"/>
                      </a:cubicBezTo>
                      <a:cubicBezTo>
                        <a:pt x="336518" y="735806"/>
                        <a:pt x="335661" y="750761"/>
                        <a:pt x="338519" y="751523"/>
                      </a:cubicBezTo>
                      <a:cubicBezTo>
                        <a:pt x="341376" y="752285"/>
                        <a:pt x="348425" y="736378"/>
                        <a:pt x="351282" y="737045"/>
                      </a:cubicBezTo>
                      <a:cubicBezTo>
                        <a:pt x="354139" y="737711"/>
                        <a:pt x="354997" y="746474"/>
                        <a:pt x="357854" y="747236"/>
                      </a:cubicBezTo>
                      <a:cubicBezTo>
                        <a:pt x="360712" y="747903"/>
                        <a:pt x="362617" y="752570"/>
                        <a:pt x="365570" y="753237"/>
                      </a:cubicBezTo>
                      <a:cubicBezTo>
                        <a:pt x="368427" y="753904"/>
                        <a:pt x="372904" y="747808"/>
                        <a:pt x="375761" y="748475"/>
                      </a:cubicBezTo>
                      <a:cubicBezTo>
                        <a:pt x="378619" y="749141"/>
                        <a:pt x="380810" y="752761"/>
                        <a:pt x="383667" y="753428"/>
                      </a:cubicBezTo>
                      <a:cubicBezTo>
                        <a:pt x="386525" y="754094"/>
                        <a:pt x="389763" y="753142"/>
                        <a:pt x="392621" y="753809"/>
                      </a:cubicBezTo>
                      <a:cubicBezTo>
                        <a:pt x="395478" y="754380"/>
                        <a:pt x="397955" y="756952"/>
                        <a:pt x="400907" y="757523"/>
                      </a:cubicBezTo>
                      <a:cubicBezTo>
                        <a:pt x="403765" y="758095"/>
                        <a:pt x="407861" y="752761"/>
                        <a:pt x="410813" y="753332"/>
                      </a:cubicBezTo>
                      <a:cubicBezTo>
                        <a:pt x="413671" y="753904"/>
                        <a:pt x="416052" y="757047"/>
                        <a:pt x="419005" y="757619"/>
                      </a:cubicBezTo>
                      <a:cubicBezTo>
                        <a:pt x="421862" y="758190"/>
                        <a:pt x="424053" y="762381"/>
                        <a:pt x="427006" y="762953"/>
                      </a:cubicBezTo>
                      <a:cubicBezTo>
                        <a:pt x="429863" y="763524"/>
                        <a:pt x="431483" y="771144"/>
                        <a:pt x="434340" y="771716"/>
                      </a:cubicBezTo>
                      <a:cubicBezTo>
                        <a:pt x="437198" y="772287"/>
                        <a:pt x="440912" y="768668"/>
                        <a:pt x="443865" y="769144"/>
                      </a:cubicBezTo>
                      <a:cubicBezTo>
                        <a:pt x="446723" y="769715"/>
                        <a:pt x="451199" y="761429"/>
                        <a:pt x="454152" y="761905"/>
                      </a:cubicBezTo>
                      <a:cubicBezTo>
                        <a:pt x="457010" y="762381"/>
                        <a:pt x="458819" y="769620"/>
                        <a:pt x="461677" y="770192"/>
                      </a:cubicBezTo>
                      <a:cubicBezTo>
                        <a:pt x="464534" y="770668"/>
                        <a:pt x="467582" y="770858"/>
                        <a:pt x="470440" y="771335"/>
                      </a:cubicBezTo>
                      <a:cubicBezTo>
                        <a:pt x="473297" y="771811"/>
                        <a:pt x="475012" y="780193"/>
                        <a:pt x="477964" y="780669"/>
                      </a:cubicBezTo>
                      <a:cubicBezTo>
                        <a:pt x="480822" y="781145"/>
                        <a:pt x="485870" y="768763"/>
                        <a:pt x="488823" y="769239"/>
                      </a:cubicBezTo>
                      <a:cubicBezTo>
                        <a:pt x="491776" y="769715"/>
                        <a:pt x="494252" y="772478"/>
                        <a:pt x="497205" y="772954"/>
                      </a:cubicBezTo>
                      <a:cubicBezTo>
                        <a:pt x="500158" y="773430"/>
                        <a:pt x="502920" y="774382"/>
                        <a:pt x="505873" y="774859"/>
                      </a:cubicBezTo>
                      <a:cubicBezTo>
                        <a:pt x="508826" y="775335"/>
                        <a:pt x="512826" y="768096"/>
                        <a:pt x="515779" y="768477"/>
                      </a:cubicBezTo>
                      <a:cubicBezTo>
                        <a:pt x="518732" y="768858"/>
                        <a:pt x="521399" y="770763"/>
                        <a:pt x="524351" y="771144"/>
                      </a:cubicBezTo>
                      <a:cubicBezTo>
                        <a:pt x="527304" y="771525"/>
                        <a:pt x="528447" y="784670"/>
                        <a:pt x="531400" y="785051"/>
                      </a:cubicBezTo>
                      <a:cubicBezTo>
                        <a:pt x="534353" y="785432"/>
                        <a:pt x="537401" y="785241"/>
                        <a:pt x="540353" y="785622"/>
                      </a:cubicBezTo>
                      <a:cubicBezTo>
                        <a:pt x="543306" y="786003"/>
                        <a:pt x="547592" y="776097"/>
                        <a:pt x="550545" y="776478"/>
                      </a:cubicBezTo>
                      <a:cubicBezTo>
                        <a:pt x="553498" y="776859"/>
                        <a:pt x="554736" y="790004"/>
                        <a:pt x="557689" y="790385"/>
                      </a:cubicBezTo>
                      <a:cubicBezTo>
                        <a:pt x="560642" y="790766"/>
                        <a:pt x="563404" y="792575"/>
                        <a:pt x="566357" y="792956"/>
                      </a:cubicBezTo>
                      <a:cubicBezTo>
                        <a:pt x="569309" y="793337"/>
                        <a:pt x="572834" y="788956"/>
                        <a:pt x="575786" y="789242"/>
                      </a:cubicBezTo>
                      <a:cubicBezTo>
                        <a:pt x="578739" y="789623"/>
                        <a:pt x="582740" y="780955"/>
                        <a:pt x="585692" y="781241"/>
                      </a:cubicBezTo>
                      <a:cubicBezTo>
                        <a:pt x="588645" y="781622"/>
                        <a:pt x="590645" y="789718"/>
                        <a:pt x="593598" y="790004"/>
                      </a:cubicBezTo>
                      <a:cubicBezTo>
                        <a:pt x="596551" y="790289"/>
                        <a:pt x="599123" y="794385"/>
                        <a:pt x="602075" y="794671"/>
                      </a:cubicBezTo>
                      <a:cubicBezTo>
                        <a:pt x="605028" y="794957"/>
                        <a:pt x="608838" y="787527"/>
                        <a:pt x="611791" y="787813"/>
                      </a:cubicBezTo>
                      <a:cubicBezTo>
                        <a:pt x="614744" y="788099"/>
                        <a:pt x="617792" y="787432"/>
                        <a:pt x="620744" y="787718"/>
                      </a:cubicBezTo>
                      <a:cubicBezTo>
                        <a:pt x="623697" y="788003"/>
                        <a:pt x="626745" y="787432"/>
                        <a:pt x="629698" y="787718"/>
                      </a:cubicBezTo>
                      <a:cubicBezTo>
                        <a:pt x="632651" y="788003"/>
                        <a:pt x="635984" y="784098"/>
                        <a:pt x="638937" y="784384"/>
                      </a:cubicBezTo>
                      <a:cubicBezTo>
                        <a:pt x="641890" y="784670"/>
                        <a:pt x="644366" y="789432"/>
                        <a:pt x="647319" y="789718"/>
                      </a:cubicBezTo>
                      <a:cubicBezTo>
                        <a:pt x="650272" y="790004"/>
                        <a:pt x="652939" y="793242"/>
                        <a:pt x="655892" y="793528"/>
                      </a:cubicBezTo>
                      <a:cubicBezTo>
                        <a:pt x="658844" y="793814"/>
                        <a:pt x="661321" y="799624"/>
                        <a:pt x="664274" y="799910"/>
                      </a:cubicBezTo>
                      <a:cubicBezTo>
                        <a:pt x="667226" y="800195"/>
                        <a:pt x="671322" y="787146"/>
                        <a:pt x="674275" y="787337"/>
                      </a:cubicBezTo>
                      <a:cubicBezTo>
                        <a:pt x="677227" y="787622"/>
                        <a:pt x="679990" y="790004"/>
                        <a:pt x="682943" y="790194"/>
                      </a:cubicBezTo>
                      <a:cubicBezTo>
                        <a:pt x="685895" y="790480"/>
                        <a:pt x="688467" y="794480"/>
                        <a:pt x="691420" y="794766"/>
                      </a:cubicBezTo>
                      <a:cubicBezTo>
                        <a:pt x="694373" y="795052"/>
                        <a:pt x="697611" y="790861"/>
                        <a:pt x="700564" y="791051"/>
                      </a:cubicBezTo>
                      <a:cubicBezTo>
                        <a:pt x="703517" y="791242"/>
                        <a:pt x="705231" y="806863"/>
                        <a:pt x="708184" y="807149"/>
                      </a:cubicBezTo>
                      <a:cubicBezTo>
                        <a:pt x="711137" y="807339"/>
                        <a:pt x="714185" y="806005"/>
                        <a:pt x="717137" y="806291"/>
                      </a:cubicBezTo>
                      <a:cubicBezTo>
                        <a:pt x="720090" y="806482"/>
                        <a:pt x="723614" y="798386"/>
                        <a:pt x="726567" y="798576"/>
                      </a:cubicBezTo>
                      <a:cubicBezTo>
                        <a:pt x="729520" y="798767"/>
                        <a:pt x="732758" y="795338"/>
                        <a:pt x="735711" y="795528"/>
                      </a:cubicBezTo>
                      <a:cubicBezTo>
                        <a:pt x="738664" y="795719"/>
                        <a:pt x="740759" y="808673"/>
                        <a:pt x="743712" y="808863"/>
                      </a:cubicBezTo>
                      <a:cubicBezTo>
                        <a:pt x="746665" y="809054"/>
                        <a:pt x="750189" y="800291"/>
                        <a:pt x="753142" y="800481"/>
                      </a:cubicBezTo>
                      <a:cubicBezTo>
                        <a:pt x="756095" y="800672"/>
                        <a:pt x="759238" y="798386"/>
                        <a:pt x="762191" y="798576"/>
                      </a:cubicBezTo>
                      <a:cubicBezTo>
                        <a:pt x="765143" y="798767"/>
                        <a:pt x="767525" y="807339"/>
                        <a:pt x="770573" y="807434"/>
                      </a:cubicBezTo>
                      <a:cubicBezTo>
                        <a:pt x="773525" y="807625"/>
                        <a:pt x="777050" y="798576"/>
                        <a:pt x="780002" y="798767"/>
                      </a:cubicBezTo>
                      <a:cubicBezTo>
                        <a:pt x="782955" y="798957"/>
                        <a:pt x="786194" y="794480"/>
                        <a:pt x="789146" y="794671"/>
                      </a:cubicBezTo>
                      <a:cubicBezTo>
                        <a:pt x="792099" y="794861"/>
                        <a:pt x="794385" y="806768"/>
                        <a:pt x="797338" y="806863"/>
                      </a:cubicBezTo>
                      <a:cubicBezTo>
                        <a:pt x="800291" y="807053"/>
                        <a:pt x="803339" y="806482"/>
                        <a:pt x="806291" y="806672"/>
                      </a:cubicBezTo>
                      <a:cubicBezTo>
                        <a:pt x="809244" y="806863"/>
                        <a:pt x="812578" y="799148"/>
                        <a:pt x="815626" y="799338"/>
                      </a:cubicBezTo>
                      <a:cubicBezTo>
                        <a:pt x="818579" y="799529"/>
                        <a:pt x="821055" y="808292"/>
                        <a:pt x="824103" y="808482"/>
                      </a:cubicBezTo>
                      <a:cubicBezTo>
                        <a:pt x="827056" y="808673"/>
                        <a:pt x="830104" y="806577"/>
                        <a:pt x="833152" y="806672"/>
                      </a:cubicBezTo>
                      <a:cubicBezTo>
                        <a:pt x="836104" y="806863"/>
                        <a:pt x="839152" y="804863"/>
                        <a:pt x="842105" y="804958"/>
                      </a:cubicBezTo>
                      <a:cubicBezTo>
                        <a:pt x="845058" y="805053"/>
                        <a:pt x="847630" y="814102"/>
                        <a:pt x="850583" y="814197"/>
                      </a:cubicBezTo>
                      <a:cubicBezTo>
                        <a:pt x="853535" y="814292"/>
                        <a:pt x="856583" y="812673"/>
                        <a:pt x="859536" y="812864"/>
                      </a:cubicBezTo>
                      <a:cubicBezTo>
                        <a:pt x="862489" y="812959"/>
                        <a:pt x="865632" y="809054"/>
                        <a:pt x="868585" y="809149"/>
                      </a:cubicBezTo>
                      <a:cubicBezTo>
                        <a:pt x="871538" y="809244"/>
                        <a:pt x="874490" y="808958"/>
                        <a:pt x="877538" y="809149"/>
                      </a:cubicBezTo>
                      <a:cubicBezTo>
                        <a:pt x="880491" y="809244"/>
                        <a:pt x="883825" y="800576"/>
                        <a:pt x="886777" y="800672"/>
                      </a:cubicBezTo>
                      <a:cubicBezTo>
                        <a:pt x="889730" y="800767"/>
                        <a:pt x="892493" y="807625"/>
                        <a:pt x="895445" y="807720"/>
                      </a:cubicBezTo>
                      <a:cubicBezTo>
                        <a:pt x="898398" y="807815"/>
                        <a:pt x="901351" y="808387"/>
                        <a:pt x="904304" y="808482"/>
                      </a:cubicBezTo>
                      <a:cubicBezTo>
                        <a:pt x="907256" y="808577"/>
                        <a:pt x="910400" y="803624"/>
                        <a:pt x="913352" y="803720"/>
                      </a:cubicBezTo>
                      <a:cubicBezTo>
                        <a:pt x="916305" y="803815"/>
                        <a:pt x="918782" y="818102"/>
                        <a:pt x="921734" y="818198"/>
                      </a:cubicBezTo>
                      <a:cubicBezTo>
                        <a:pt x="924687" y="818198"/>
                        <a:pt x="927830" y="813435"/>
                        <a:pt x="930783" y="813530"/>
                      </a:cubicBezTo>
                      <a:cubicBezTo>
                        <a:pt x="933736" y="813530"/>
                        <a:pt x="936593" y="816959"/>
                        <a:pt x="939546" y="817055"/>
                      </a:cubicBezTo>
                      <a:cubicBezTo>
                        <a:pt x="942499" y="817055"/>
                        <a:pt x="945547" y="813245"/>
                        <a:pt x="948595" y="813340"/>
                      </a:cubicBezTo>
                      <a:cubicBezTo>
                        <a:pt x="951548" y="813340"/>
                        <a:pt x="954691" y="805910"/>
                        <a:pt x="957739" y="805910"/>
                      </a:cubicBezTo>
                      <a:cubicBezTo>
                        <a:pt x="960692" y="805910"/>
                        <a:pt x="963454" y="813340"/>
                        <a:pt x="966502" y="813435"/>
                      </a:cubicBezTo>
                      <a:cubicBezTo>
                        <a:pt x="969454" y="813435"/>
                        <a:pt x="972502" y="810673"/>
                        <a:pt x="975455" y="810768"/>
                      </a:cubicBezTo>
                      <a:cubicBezTo>
                        <a:pt x="978408" y="810768"/>
                        <a:pt x="981266" y="818960"/>
                        <a:pt x="984218" y="819055"/>
                      </a:cubicBezTo>
                      <a:cubicBezTo>
                        <a:pt x="987171" y="819055"/>
                        <a:pt x="990314" y="811721"/>
                        <a:pt x="993267" y="811816"/>
                      </a:cubicBezTo>
                      <a:cubicBezTo>
                        <a:pt x="996220" y="811816"/>
                        <a:pt x="999173" y="816578"/>
                        <a:pt x="1002125" y="816578"/>
                      </a:cubicBezTo>
                      <a:cubicBezTo>
                        <a:pt x="1005078" y="816578"/>
                        <a:pt x="1008317" y="803434"/>
                        <a:pt x="1011269" y="803529"/>
                      </a:cubicBezTo>
                      <a:cubicBezTo>
                        <a:pt x="1014222" y="803529"/>
                        <a:pt x="1017175" y="807530"/>
                        <a:pt x="1020127" y="807625"/>
                      </a:cubicBezTo>
                      <a:cubicBezTo>
                        <a:pt x="1023080" y="807625"/>
                        <a:pt x="1025938" y="817531"/>
                        <a:pt x="1028891" y="817531"/>
                      </a:cubicBezTo>
                      <a:cubicBezTo>
                        <a:pt x="1031843" y="817531"/>
                        <a:pt x="1034987" y="807149"/>
                        <a:pt x="1037939" y="807149"/>
                      </a:cubicBezTo>
                      <a:cubicBezTo>
                        <a:pt x="1040892" y="807149"/>
                        <a:pt x="1043845" y="808101"/>
                        <a:pt x="1046893" y="808196"/>
                      </a:cubicBezTo>
                      <a:cubicBezTo>
                        <a:pt x="1049846" y="808196"/>
                        <a:pt x="1052703" y="820388"/>
                        <a:pt x="1055656" y="820388"/>
                      </a:cubicBezTo>
                      <a:cubicBezTo>
                        <a:pt x="1058609" y="820388"/>
                        <a:pt x="1061657" y="819817"/>
                        <a:pt x="1064609" y="819817"/>
                      </a:cubicBezTo>
                      <a:cubicBezTo>
                        <a:pt x="1067562" y="819817"/>
                        <a:pt x="1070705" y="805625"/>
                        <a:pt x="1073753" y="805625"/>
                      </a:cubicBezTo>
                      <a:cubicBezTo>
                        <a:pt x="1076706" y="805625"/>
                        <a:pt x="1079659" y="811911"/>
                        <a:pt x="1082707" y="812006"/>
                      </a:cubicBezTo>
                      <a:cubicBezTo>
                        <a:pt x="1085660" y="812006"/>
                        <a:pt x="1088708" y="805720"/>
                        <a:pt x="1091756" y="805720"/>
                      </a:cubicBezTo>
                      <a:cubicBezTo>
                        <a:pt x="1094708" y="805720"/>
                        <a:pt x="1097661" y="818960"/>
                        <a:pt x="1100614" y="818960"/>
                      </a:cubicBezTo>
                      <a:cubicBezTo>
                        <a:pt x="1103567" y="818960"/>
                        <a:pt x="1106615" y="804291"/>
                        <a:pt x="1109663" y="804291"/>
                      </a:cubicBezTo>
                      <a:cubicBezTo>
                        <a:pt x="1112615" y="804291"/>
                        <a:pt x="1115568" y="814292"/>
                        <a:pt x="1118616" y="814292"/>
                      </a:cubicBezTo>
                      <a:cubicBezTo>
                        <a:pt x="1121569" y="814292"/>
                        <a:pt x="1124617" y="815245"/>
                        <a:pt x="1127570" y="815245"/>
                      </a:cubicBezTo>
                      <a:cubicBezTo>
                        <a:pt x="1130618" y="815245"/>
                        <a:pt x="1133570" y="812578"/>
                        <a:pt x="1136618" y="812578"/>
                      </a:cubicBezTo>
                      <a:cubicBezTo>
                        <a:pt x="1139666" y="812578"/>
                        <a:pt x="1142619" y="804958"/>
                        <a:pt x="1145667" y="804958"/>
                      </a:cubicBezTo>
                      <a:cubicBezTo>
                        <a:pt x="1148715" y="804958"/>
                        <a:pt x="1151668" y="818674"/>
                        <a:pt x="1154716" y="818674"/>
                      </a:cubicBezTo>
                      <a:cubicBezTo>
                        <a:pt x="1157764" y="818674"/>
                        <a:pt x="1160717" y="821246"/>
                        <a:pt x="1163765" y="821246"/>
                      </a:cubicBezTo>
                      <a:cubicBezTo>
                        <a:pt x="1166813" y="821246"/>
                        <a:pt x="1169765" y="809816"/>
                        <a:pt x="1172718" y="809816"/>
                      </a:cubicBezTo>
                      <a:cubicBezTo>
                        <a:pt x="1175766" y="809816"/>
                        <a:pt x="1178719" y="812197"/>
                        <a:pt x="1181672" y="812197"/>
                      </a:cubicBezTo>
                      <a:cubicBezTo>
                        <a:pt x="1184720" y="812197"/>
                        <a:pt x="1187672" y="809244"/>
                        <a:pt x="1190625" y="809149"/>
                      </a:cubicBezTo>
                      <a:cubicBezTo>
                        <a:pt x="1193673" y="809149"/>
                        <a:pt x="1196626" y="803910"/>
                        <a:pt x="1199579" y="803815"/>
                      </a:cubicBezTo>
                      <a:cubicBezTo>
                        <a:pt x="1202627" y="803815"/>
                        <a:pt x="1205675" y="816864"/>
                        <a:pt x="1208627" y="816769"/>
                      </a:cubicBezTo>
                      <a:cubicBezTo>
                        <a:pt x="1211675" y="816769"/>
                        <a:pt x="1214533" y="808482"/>
                        <a:pt x="1217581" y="808482"/>
                      </a:cubicBezTo>
                      <a:cubicBezTo>
                        <a:pt x="1220534" y="808482"/>
                        <a:pt x="1223677" y="820007"/>
                        <a:pt x="1226630" y="820007"/>
                      </a:cubicBezTo>
                      <a:cubicBezTo>
                        <a:pt x="1229582" y="820007"/>
                        <a:pt x="1232440" y="803053"/>
                        <a:pt x="1235393" y="803053"/>
                      </a:cubicBezTo>
                      <a:cubicBezTo>
                        <a:pt x="1238345" y="803053"/>
                        <a:pt x="1241489" y="810578"/>
                        <a:pt x="1244441" y="810482"/>
                      </a:cubicBezTo>
                      <a:cubicBezTo>
                        <a:pt x="1247394" y="810482"/>
                        <a:pt x="1250347" y="803148"/>
                        <a:pt x="1253300" y="803148"/>
                      </a:cubicBezTo>
                      <a:cubicBezTo>
                        <a:pt x="1256252" y="803148"/>
                        <a:pt x="1259300" y="802862"/>
                        <a:pt x="1262253" y="802767"/>
                      </a:cubicBezTo>
                      <a:cubicBezTo>
                        <a:pt x="1265206" y="802767"/>
                        <a:pt x="1268254" y="804101"/>
                        <a:pt x="1271207" y="804005"/>
                      </a:cubicBezTo>
                      <a:cubicBezTo>
                        <a:pt x="1274159" y="804005"/>
                        <a:pt x="1277398" y="814292"/>
                        <a:pt x="1280351" y="814197"/>
                      </a:cubicBezTo>
                      <a:cubicBezTo>
                        <a:pt x="1283303" y="814197"/>
                        <a:pt x="1286351" y="815435"/>
                        <a:pt x="1289304" y="815435"/>
                      </a:cubicBezTo>
                      <a:cubicBezTo>
                        <a:pt x="1292257" y="815435"/>
                        <a:pt x="1295305" y="817340"/>
                        <a:pt x="1298257" y="817245"/>
                      </a:cubicBezTo>
                      <a:cubicBezTo>
                        <a:pt x="1301210" y="817245"/>
                        <a:pt x="1303973" y="803910"/>
                        <a:pt x="1306925" y="803815"/>
                      </a:cubicBezTo>
                      <a:cubicBezTo>
                        <a:pt x="1309878" y="803815"/>
                        <a:pt x="1313212" y="819150"/>
                        <a:pt x="1316260" y="819055"/>
                      </a:cubicBezTo>
                      <a:cubicBezTo>
                        <a:pt x="1319213" y="819055"/>
                        <a:pt x="1322070" y="812673"/>
                        <a:pt x="1325023" y="812578"/>
                      </a:cubicBezTo>
                      <a:cubicBezTo>
                        <a:pt x="1327976" y="812578"/>
                        <a:pt x="1331024" y="814007"/>
                        <a:pt x="1333976" y="813911"/>
                      </a:cubicBezTo>
                      <a:cubicBezTo>
                        <a:pt x="1336929" y="813911"/>
                        <a:pt x="1339596" y="801053"/>
                        <a:pt x="1342549" y="800957"/>
                      </a:cubicBezTo>
                      <a:cubicBezTo>
                        <a:pt x="1345502" y="800957"/>
                        <a:pt x="1348835" y="811244"/>
                        <a:pt x="1351788" y="811244"/>
                      </a:cubicBezTo>
                      <a:cubicBezTo>
                        <a:pt x="1354741" y="811244"/>
                        <a:pt x="1357694" y="808958"/>
                        <a:pt x="1360646" y="808863"/>
                      </a:cubicBezTo>
                      <a:cubicBezTo>
                        <a:pt x="1363694" y="808863"/>
                        <a:pt x="1366647" y="808101"/>
                        <a:pt x="1369600" y="808006"/>
                      </a:cubicBezTo>
                      <a:cubicBezTo>
                        <a:pt x="1372553" y="807911"/>
                        <a:pt x="1375410" y="802100"/>
                        <a:pt x="1378363" y="802005"/>
                      </a:cubicBezTo>
                      <a:cubicBezTo>
                        <a:pt x="1381316" y="801910"/>
                        <a:pt x="1384649" y="811530"/>
                        <a:pt x="1387697" y="811435"/>
                      </a:cubicBezTo>
                      <a:cubicBezTo>
                        <a:pt x="1390650" y="811340"/>
                        <a:pt x="1393889" y="816959"/>
                        <a:pt x="1396841" y="816864"/>
                      </a:cubicBezTo>
                      <a:cubicBezTo>
                        <a:pt x="1399794" y="816769"/>
                        <a:pt x="1402271" y="801910"/>
                        <a:pt x="1405223" y="801719"/>
                      </a:cubicBezTo>
                      <a:cubicBezTo>
                        <a:pt x="1408176" y="801624"/>
                        <a:pt x="1411319" y="804101"/>
                        <a:pt x="1414272" y="804005"/>
                      </a:cubicBezTo>
                      <a:cubicBezTo>
                        <a:pt x="1417225" y="803910"/>
                        <a:pt x="1420368" y="806101"/>
                        <a:pt x="1423321" y="806005"/>
                      </a:cubicBezTo>
                      <a:cubicBezTo>
                        <a:pt x="1426274" y="805910"/>
                        <a:pt x="1429226" y="805625"/>
                        <a:pt x="1432274" y="805434"/>
                      </a:cubicBezTo>
                      <a:cubicBezTo>
                        <a:pt x="1435227" y="805339"/>
                        <a:pt x="1438180" y="803148"/>
                        <a:pt x="1441132" y="803053"/>
                      </a:cubicBezTo>
                      <a:cubicBezTo>
                        <a:pt x="1444085" y="802957"/>
                        <a:pt x="1447514" y="811911"/>
                        <a:pt x="1450467" y="811721"/>
                      </a:cubicBezTo>
                      <a:cubicBezTo>
                        <a:pt x="1453420" y="811625"/>
                        <a:pt x="1455992" y="803053"/>
                        <a:pt x="1458944" y="802862"/>
                      </a:cubicBezTo>
                      <a:cubicBezTo>
                        <a:pt x="1461897" y="802672"/>
                        <a:pt x="1465231" y="808768"/>
                        <a:pt x="1468184" y="808673"/>
                      </a:cubicBezTo>
                      <a:cubicBezTo>
                        <a:pt x="1471136" y="808482"/>
                        <a:pt x="1473994" y="804291"/>
                        <a:pt x="1476947" y="804196"/>
                      </a:cubicBezTo>
                      <a:cubicBezTo>
                        <a:pt x="1479899" y="804005"/>
                        <a:pt x="1483233" y="810673"/>
                        <a:pt x="1486281" y="810578"/>
                      </a:cubicBezTo>
                      <a:cubicBezTo>
                        <a:pt x="1489234" y="810387"/>
                        <a:pt x="1491615" y="799814"/>
                        <a:pt x="1494568" y="799624"/>
                      </a:cubicBezTo>
                      <a:cubicBezTo>
                        <a:pt x="1497521" y="799433"/>
                        <a:pt x="1501235" y="812102"/>
                        <a:pt x="1504188" y="811911"/>
                      </a:cubicBezTo>
                      <a:cubicBezTo>
                        <a:pt x="1507141" y="811721"/>
                        <a:pt x="1509236" y="796100"/>
                        <a:pt x="1512189" y="796004"/>
                      </a:cubicBezTo>
                      <a:cubicBezTo>
                        <a:pt x="1515142" y="795814"/>
                        <a:pt x="1518952" y="809720"/>
                        <a:pt x="1521905" y="809530"/>
                      </a:cubicBezTo>
                      <a:cubicBezTo>
                        <a:pt x="1524857" y="809339"/>
                        <a:pt x="1527810" y="808196"/>
                        <a:pt x="1530763" y="808006"/>
                      </a:cubicBezTo>
                      <a:cubicBezTo>
                        <a:pt x="1533716" y="807815"/>
                        <a:pt x="1536097" y="798195"/>
                        <a:pt x="1539050" y="798005"/>
                      </a:cubicBezTo>
                      <a:cubicBezTo>
                        <a:pt x="1542002" y="797814"/>
                        <a:pt x="1544574" y="792385"/>
                        <a:pt x="1547527" y="792194"/>
                      </a:cubicBezTo>
                      <a:cubicBezTo>
                        <a:pt x="1550480" y="792004"/>
                        <a:pt x="1554290" y="803529"/>
                        <a:pt x="1557147" y="803339"/>
                      </a:cubicBezTo>
                      <a:cubicBezTo>
                        <a:pt x="1560100" y="803148"/>
                        <a:pt x="1566958" y="796957"/>
                        <a:pt x="1569815" y="796766"/>
                      </a:cubicBezTo>
                      <a:cubicBezTo>
                        <a:pt x="1568006" y="799052"/>
                        <a:pt x="1563434" y="804672"/>
                        <a:pt x="1561528" y="806863"/>
                      </a:cubicBezTo>
                      <a:cubicBezTo>
                        <a:pt x="1559624" y="809054"/>
                        <a:pt x="1560386" y="813530"/>
                        <a:pt x="1558481" y="815721"/>
                      </a:cubicBezTo>
                      <a:cubicBezTo>
                        <a:pt x="1556576" y="817912"/>
                        <a:pt x="1546479" y="812768"/>
                        <a:pt x="1544479" y="814864"/>
                      </a:cubicBezTo>
                      <a:cubicBezTo>
                        <a:pt x="1542574" y="816959"/>
                        <a:pt x="1551051" y="828770"/>
                        <a:pt x="1549051" y="830866"/>
                      </a:cubicBezTo>
                      <a:cubicBezTo>
                        <a:pt x="1547051" y="832961"/>
                        <a:pt x="1541717" y="832009"/>
                        <a:pt x="1539716" y="834104"/>
                      </a:cubicBezTo>
                      <a:cubicBezTo>
                        <a:pt x="1537716" y="836200"/>
                        <a:pt x="1526762" y="829437"/>
                        <a:pt x="1524762" y="831532"/>
                      </a:cubicBezTo>
                      <a:cubicBezTo>
                        <a:pt x="1522762" y="833628"/>
                        <a:pt x="1522190" y="836962"/>
                        <a:pt x="1520095" y="838962"/>
                      </a:cubicBezTo>
                      <a:cubicBezTo>
                        <a:pt x="1517999" y="840962"/>
                        <a:pt x="1516094" y="842963"/>
                        <a:pt x="1513999" y="844963"/>
                      </a:cubicBezTo>
                      <a:cubicBezTo>
                        <a:pt x="1511903" y="846963"/>
                        <a:pt x="1518380" y="858012"/>
                        <a:pt x="1516285" y="860012"/>
                      </a:cubicBezTo>
                      <a:cubicBezTo>
                        <a:pt x="1514189" y="862013"/>
                        <a:pt x="1506760" y="858298"/>
                        <a:pt x="1504569" y="860203"/>
                      </a:cubicBezTo>
                      <a:cubicBezTo>
                        <a:pt x="1502474" y="862203"/>
                        <a:pt x="1503521" y="867632"/>
                        <a:pt x="1501331" y="869537"/>
                      </a:cubicBezTo>
                      <a:cubicBezTo>
                        <a:pt x="1499140" y="871442"/>
                        <a:pt x="1497140" y="873538"/>
                        <a:pt x="1494949" y="875443"/>
                      </a:cubicBezTo>
                      <a:cubicBezTo>
                        <a:pt x="1492758" y="877348"/>
                        <a:pt x="1488472" y="876776"/>
                        <a:pt x="1486281" y="878681"/>
                      </a:cubicBezTo>
                      <a:cubicBezTo>
                        <a:pt x="1484090" y="880586"/>
                        <a:pt x="1479899" y="880110"/>
                        <a:pt x="1477709" y="881920"/>
                      </a:cubicBezTo>
                      <a:cubicBezTo>
                        <a:pt x="1475518" y="883825"/>
                        <a:pt x="1470755" y="882587"/>
                        <a:pt x="1468469" y="884492"/>
                      </a:cubicBezTo>
                      <a:cubicBezTo>
                        <a:pt x="1466278" y="886397"/>
                        <a:pt x="1465421" y="889826"/>
                        <a:pt x="1463231" y="891635"/>
                      </a:cubicBezTo>
                      <a:cubicBezTo>
                        <a:pt x="1461040" y="893445"/>
                        <a:pt x="1464850" y="902684"/>
                        <a:pt x="1462659" y="904494"/>
                      </a:cubicBezTo>
                      <a:cubicBezTo>
                        <a:pt x="1460373" y="906399"/>
                        <a:pt x="1455039" y="904685"/>
                        <a:pt x="1452753" y="906590"/>
                      </a:cubicBezTo>
                      <a:cubicBezTo>
                        <a:pt x="1450467" y="908495"/>
                        <a:pt x="1451039" y="914019"/>
                        <a:pt x="1448657" y="915829"/>
                      </a:cubicBezTo>
                      <a:cubicBezTo>
                        <a:pt x="1446371" y="917734"/>
                        <a:pt x="1439323" y="913829"/>
                        <a:pt x="1437037" y="915638"/>
                      </a:cubicBezTo>
                      <a:cubicBezTo>
                        <a:pt x="1434751" y="917448"/>
                        <a:pt x="1436751" y="924878"/>
                        <a:pt x="1434370" y="926782"/>
                      </a:cubicBezTo>
                      <a:cubicBezTo>
                        <a:pt x="1431989" y="928688"/>
                        <a:pt x="1431036" y="932212"/>
                        <a:pt x="1428655" y="934117"/>
                      </a:cubicBezTo>
                      <a:cubicBezTo>
                        <a:pt x="1426274" y="936022"/>
                        <a:pt x="1420559" y="933450"/>
                        <a:pt x="1418177" y="935260"/>
                      </a:cubicBezTo>
                      <a:cubicBezTo>
                        <a:pt x="1415796" y="937070"/>
                        <a:pt x="1409224" y="933450"/>
                        <a:pt x="1406843" y="935260"/>
                      </a:cubicBezTo>
                      <a:cubicBezTo>
                        <a:pt x="1404461" y="937070"/>
                        <a:pt x="1409605" y="948595"/>
                        <a:pt x="1407224" y="950500"/>
                      </a:cubicBezTo>
                      <a:cubicBezTo>
                        <a:pt x="1404842" y="952310"/>
                        <a:pt x="1403032" y="954881"/>
                        <a:pt x="1400651" y="956691"/>
                      </a:cubicBezTo>
                      <a:cubicBezTo>
                        <a:pt x="1398270" y="958501"/>
                        <a:pt x="1389031" y="951262"/>
                        <a:pt x="1386650" y="953072"/>
                      </a:cubicBezTo>
                      <a:cubicBezTo>
                        <a:pt x="1384268" y="954881"/>
                        <a:pt x="1382173" y="957072"/>
                        <a:pt x="1379792" y="958787"/>
                      </a:cubicBezTo>
                      <a:cubicBezTo>
                        <a:pt x="1377410" y="960501"/>
                        <a:pt x="1375696" y="963263"/>
                        <a:pt x="1373315" y="965073"/>
                      </a:cubicBezTo>
                      <a:cubicBezTo>
                        <a:pt x="1370933" y="966883"/>
                        <a:pt x="1371695" y="972979"/>
                        <a:pt x="1369219" y="974693"/>
                      </a:cubicBezTo>
                      <a:cubicBezTo>
                        <a:pt x="1366838" y="976503"/>
                        <a:pt x="1361503" y="974217"/>
                        <a:pt x="1359027" y="976027"/>
                      </a:cubicBezTo>
                      <a:cubicBezTo>
                        <a:pt x="1356646" y="977741"/>
                        <a:pt x="1355598" y="981456"/>
                        <a:pt x="1353122" y="983171"/>
                      </a:cubicBezTo>
                      <a:cubicBezTo>
                        <a:pt x="1350740" y="984885"/>
                        <a:pt x="1343882" y="980504"/>
                        <a:pt x="1341501" y="982313"/>
                      </a:cubicBezTo>
                      <a:cubicBezTo>
                        <a:pt x="1339025" y="984028"/>
                        <a:pt x="1339120" y="989267"/>
                        <a:pt x="1336643" y="990981"/>
                      </a:cubicBezTo>
                      <a:cubicBezTo>
                        <a:pt x="1334167" y="992696"/>
                        <a:pt x="1332167" y="994982"/>
                        <a:pt x="1329690" y="996696"/>
                      </a:cubicBezTo>
                      <a:cubicBezTo>
                        <a:pt x="1327214" y="998411"/>
                        <a:pt x="1326356" y="1002411"/>
                        <a:pt x="1323880" y="1004030"/>
                      </a:cubicBezTo>
                      <a:cubicBezTo>
                        <a:pt x="1321403" y="1005745"/>
                        <a:pt x="1315117" y="1001840"/>
                        <a:pt x="1312640" y="1003554"/>
                      </a:cubicBezTo>
                      <a:cubicBezTo>
                        <a:pt x="1310164" y="1005269"/>
                        <a:pt x="1315974" y="1018985"/>
                        <a:pt x="1313498" y="1020699"/>
                      </a:cubicBezTo>
                      <a:cubicBezTo>
                        <a:pt x="1311021" y="1022414"/>
                        <a:pt x="1307687" y="1022795"/>
                        <a:pt x="1305211" y="1024509"/>
                      </a:cubicBezTo>
                      <a:cubicBezTo>
                        <a:pt x="1302734" y="1026224"/>
                        <a:pt x="1295019" y="1020223"/>
                        <a:pt x="1292543" y="1021842"/>
                      </a:cubicBezTo>
                      <a:cubicBezTo>
                        <a:pt x="1290066" y="1023557"/>
                        <a:pt x="1285685" y="1022318"/>
                        <a:pt x="1283208" y="1023938"/>
                      </a:cubicBezTo>
                      <a:cubicBezTo>
                        <a:pt x="1280732" y="1025557"/>
                        <a:pt x="1285494" y="1038225"/>
                        <a:pt x="1283018" y="1039940"/>
                      </a:cubicBezTo>
                      <a:cubicBezTo>
                        <a:pt x="1280541" y="1041559"/>
                        <a:pt x="1272064" y="1034225"/>
                        <a:pt x="1269587" y="1035844"/>
                      </a:cubicBezTo>
                      <a:cubicBezTo>
                        <a:pt x="1267111" y="1037463"/>
                        <a:pt x="1267587" y="1043750"/>
                        <a:pt x="1265111" y="1045369"/>
                      </a:cubicBezTo>
                      <a:cubicBezTo>
                        <a:pt x="1262634" y="1046988"/>
                        <a:pt x="1257776" y="1045083"/>
                        <a:pt x="1255300" y="1046702"/>
                      </a:cubicBezTo>
                      <a:cubicBezTo>
                        <a:pt x="1252823" y="1048322"/>
                        <a:pt x="1255205" y="1057656"/>
                        <a:pt x="1252633" y="1059275"/>
                      </a:cubicBezTo>
                      <a:cubicBezTo>
                        <a:pt x="1250061" y="1060895"/>
                        <a:pt x="1243108" y="1055465"/>
                        <a:pt x="1240631" y="1057085"/>
                      </a:cubicBezTo>
                      <a:cubicBezTo>
                        <a:pt x="1238060" y="1058704"/>
                        <a:pt x="1232630" y="1055656"/>
                        <a:pt x="1230154" y="1057180"/>
                      </a:cubicBezTo>
                      <a:cubicBezTo>
                        <a:pt x="1227677" y="1058704"/>
                        <a:pt x="1229773" y="1067943"/>
                        <a:pt x="1227296" y="1069562"/>
                      </a:cubicBezTo>
                      <a:cubicBezTo>
                        <a:pt x="1224725" y="1071182"/>
                        <a:pt x="1213485" y="1073944"/>
                        <a:pt x="1210913" y="1075563"/>
                      </a:cubicBezTo>
                      <a:cubicBezTo>
                        <a:pt x="1213866" y="1075087"/>
                        <a:pt x="1225010" y="1074611"/>
                        <a:pt x="1227963" y="1074039"/>
                      </a:cubicBezTo>
                      <a:cubicBezTo>
                        <a:pt x="1230916" y="1073563"/>
                        <a:pt x="1233869" y="1073182"/>
                        <a:pt x="1236821" y="1072706"/>
                      </a:cubicBezTo>
                      <a:cubicBezTo>
                        <a:pt x="1239774" y="1072134"/>
                        <a:pt x="1241584" y="1065752"/>
                        <a:pt x="1244537" y="1065276"/>
                      </a:cubicBezTo>
                      <a:cubicBezTo>
                        <a:pt x="1247489" y="1064705"/>
                        <a:pt x="1249585" y="1060418"/>
                        <a:pt x="1252538" y="1059847"/>
                      </a:cubicBezTo>
                      <a:cubicBezTo>
                        <a:pt x="1255490" y="1059275"/>
                        <a:pt x="1259110" y="1062419"/>
                        <a:pt x="1261967" y="1061847"/>
                      </a:cubicBezTo>
                      <a:cubicBezTo>
                        <a:pt x="1264825" y="1061276"/>
                        <a:pt x="1266539" y="1054894"/>
                        <a:pt x="1269397" y="1054227"/>
                      </a:cubicBezTo>
                      <a:cubicBezTo>
                        <a:pt x="1272254" y="1053560"/>
                        <a:pt x="1277779" y="1064609"/>
                        <a:pt x="1280732" y="1063943"/>
                      </a:cubicBezTo>
                      <a:cubicBezTo>
                        <a:pt x="1283589" y="1063276"/>
                        <a:pt x="1286066" y="1060609"/>
                        <a:pt x="1288923" y="1059847"/>
                      </a:cubicBezTo>
                      <a:cubicBezTo>
                        <a:pt x="1291781" y="1059180"/>
                        <a:pt x="1292352" y="1048988"/>
                        <a:pt x="1295210" y="1048226"/>
                      </a:cubicBezTo>
                      <a:cubicBezTo>
                        <a:pt x="1298067" y="1047464"/>
                        <a:pt x="1305211" y="1063085"/>
                        <a:pt x="1308068" y="1062323"/>
                      </a:cubicBezTo>
                      <a:cubicBezTo>
                        <a:pt x="1310926" y="1061561"/>
                        <a:pt x="1313783" y="1060514"/>
                        <a:pt x="1316641" y="1059752"/>
                      </a:cubicBezTo>
                      <a:cubicBezTo>
                        <a:pt x="1319498" y="1058990"/>
                        <a:pt x="1318832" y="1045369"/>
                        <a:pt x="1321689" y="1044512"/>
                      </a:cubicBezTo>
                      <a:cubicBezTo>
                        <a:pt x="1324547" y="1043750"/>
                        <a:pt x="1328357" y="1046321"/>
                        <a:pt x="1331214" y="1045464"/>
                      </a:cubicBezTo>
                      <a:cubicBezTo>
                        <a:pt x="1334072" y="1044607"/>
                        <a:pt x="1339977" y="1053846"/>
                        <a:pt x="1342835" y="1052989"/>
                      </a:cubicBezTo>
                      <a:cubicBezTo>
                        <a:pt x="1345692" y="1052132"/>
                        <a:pt x="1347883" y="1048988"/>
                        <a:pt x="1350740" y="1048036"/>
                      </a:cubicBezTo>
                      <a:cubicBezTo>
                        <a:pt x="1353598" y="1047083"/>
                        <a:pt x="1356360" y="1045940"/>
                        <a:pt x="1359218" y="1045083"/>
                      </a:cubicBezTo>
                      <a:cubicBezTo>
                        <a:pt x="1362075" y="1044226"/>
                        <a:pt x="1360551" y="1030129"/>
                        <a:pt x="1363409" y="1029176"/>
                      </a:cubicBezTo>
                      <a:cubicBezTo>
                        <a:pt x="1366266" y="1028224"/>
                        <a:pt x="1372457" y="1037273"/>
                        <a:pt x="1375220" y="1036320"/>
                      </a:cubicBezTo>
                      <a:cubicBezTo>
                        <a:pt x="1377982" y="1035368"/>
                        <a:pt x="1382935" y="1040130"/>
                        <a:pt x="1385697" y="1039082"/>
                      </a:cubicBezTo>
                      <a:cubicBezTo>
                        <a:pt x="1388459" y="1038130"/>
                        <a:pt x="1388745" y="1029938"/>
                        <a:pt x="1391507" y="1028891"/>
                      </a:cubicBezTo>
                      <a:cubicBezTo>
                        <a:pt x="1394270" y="1027843"/>
                        <a:pt x="1394936" y="1021080"/>
                        <a:pt x="1397699" y="1020032"/>
                      </a:cubicBezTo>
                      <a:cubicBezTo>
                        <a:pt x="1400461" y="1018985"/>
                        <a:pt x="1403414" y="1018318"/>
                        <a:pt x="1406176" y="1017270"/>
                      </a:cubicBezTo>
                      <a:cubicBezTo>
                        <a:pt x="1408938" y="1016222"/>
                        <a:pt x="1413891" y="1020604"/>
                        <a:pt x="1416653" y="1019461"/>
                      </a:cubicBezTo>
                      <a:cubicBezTo>
                        <a:pt x="1419416" y="1018318"/>
                        <a:pt x="1419892" y="1011746"/>
                        <a:pt x="1422654" y="1010603"/>
                      </a:cubicBezTo>
                      <a:cubicBezTo>
                        <a:pt x="1425416" y="1009460"/>
                        <a:pt x="1429322" y="1011174"/>
                        <a:pt x="1432084" y="1010031"/>
                      </a:cubicBezTo>
                      <a:cubicBezTo>
                        <a:pt x="1434846" y="1008888"/>
                        <a:pt x="1436846" y="1006126"/>
                        <a:pt x="1439609" y="1004983"/>
                      </a:cubicBezTo>
                      <a:cubicBezTo>
                        <a:pt x="1442371" y="1003840"/>
                        <a:pt x="1445419" y="1003554"/>
                        <a:pt x="1448181" y="1002316"/>
                      </a:cubicBezTo>
                      <a:cubicBezTo>
                        <a:pt x="1450943" y="1001078"/>
                        <a:pt x="1451991" y="996315"/>
                        <a:pt x="1454658" y="995077"/>
                      </a:cubicBezTo>
                      <a:cubicBezTo>
                        <a:pt x="1457325" y="993839"/>
                        <a:pt x="1461230" y="995267"/>
                        <a:pt x="1463897" y="994029"/>
                      </a:cubicBezTo>
                      <a:cubicBezTo>
                        <a:pt x="1466564" y="992791"/>
                        <a:pt x="1470851" y="994886"/>
                        <a:pt x="1473518" y="993648"/>
                      </a:cubicBezTo>
                      <a:cubicBezTo>
                        <a:pt x="1476185" y="992410"/>
                        <a:pt x="1476280" y="985838"/>
                        <a:pt x="1478947" y="984504"/>
                      </a:cubicBezTo>
                      <a:cubicBezTo>
                        <a:pt x="1481614" y="983171"/>
                        <a:pt x="1485043" y="983552"/>
                        <a:pt x="1487710" y="982218"/>
                      </a:cubicBezTo>
                      <a:cubicBezTo>
                        <a:pt x="1490377" y="980885"/>
                        <a:pt x="1495520" y="984409"/>
                        <a:pt x="1498187" y="983075"/>
                      </a:cubicBezTo>
                      <a:cubicBezTo>
                        <a:pt x="1500854" y="981742"/>
                        <a:pt x="1503331" y="980027"/>
                        <a:pt x="1505998" y="978694"/>
                      </a:cubicBezTo>
                      <a:cubicBezTo>
                        <a:pt x="1508665" y="977360"/>
                        <a:pt x="1514570" y="982123"/>
                        <a:pt x="1517237" y="980694"/>
                      </a:cubicBezTo>
                      <a:cubicBezTo>
                        <a:pt x="1519904" y="979265"/>
                        <a:pt x="1520762" y="974503"/>
                        <a:pt x="1523333" y="973074"/>
                      </a:cubicBezTo>
                      <a:cubicBezTo>
                        <a:pt x="1525905" y="971645"/>
                        <a:pt x="1527905" y="969074"/>
                        <a:pt x="1530572" y="967550"/>
                      </a:cubicBezTo>
                      <a:cubicBezTo>
                        <a:pt x="1533239" y="966026"/>
                        <a:pt x="1536192" y="965359"/>
                        <a:pt x="1538764" y="963835"/>
                      </a:cubicBezTo>
                      <a:cubicBezTo>
                        <a:pt x="1541336" y="962406"/>
                        <a:pt x="1544765" y="962120"/>
                        <a:pt x="1547336" y="960692"/>
                      </a:cubicBezTo>
                      <a:cubicBezTo>
                        <a:pt x="1549908" y="959263"/>
                        <a:pt x="1547336" y="948976"/>
                        <a:pt x="1549908" y="947452"/>
                      </a:cubicBezTo>
                      <a:cubicBezTo>
                        <a:pt x="1552480" y="945928"/>
                        <a:pt x="1557623" y="948785"/>
                        <a:pt x="1560195" y="947261"/>
                      </a:cubicBezTo>
                      <a:cubicBezTo>
                        <a:pt x="1562767" y="945737"/>
                        <a:pt x="1563910" y="941927"/>
                        <a:pt x="1566386" y="940308"/>
                      </a:cubicBezTo>
                      <a:cubicBezTo>
                        <a:pt x="1568958" y="938784"/>
                        <a:pt x="1569053" y="933450"/>
                        <a:pt x="1571625" y="931926"/>
                      </a:cubicBezTo>
                      <a:cubicBezTo>
                        <a:pt x="1574102" y="930307"/>
                        <a:pt x="1580007" y="934022"/>
                        <a:pt x="1582484" y="932402"/>
                      </a:cubicBezTo>
                      <a:cubicBezTo>
                        <a:pt x="1584960" y="930783"/>
                        <a:pt x="1585341" y="925830"/>
                        <a:pt x="1587818" y="924211"/>
                      </a:cubicBezTo>
                      <a:cubicBezTo>
                        <a:pt x="1590294" y="922592"/>
                        <a:pt x="1595723" y="925259"/>
                        <a:pt x="1598105" y="923639"/>
                      </a:cubicBezTo>
                      <a:cubicBezTo>
                        <a:pt x="1600581" y="922020"/>
                        <a:pt x="1599819" y="915638"/>
                        <a:pt x="1602296" y="913924"/>
                      </a:cubicBezTo>
                      <a:cubicBezTo>
                        <a:pt x="1604772" y="912209"/>
                        <a:pt x="1608296" y="912209"/>
                        <a:pt x="1610678" y="910495"/>
                      </a:cubicBezTo>
                      <a:cubicBezTo>
                        <a:pt x="1613154" y="908780"/>
                        <a:pt x="1620203" y="913733"/>
                        <a:pt x="1622679" y="912019"/>
                      </a:cubicBezTo>
                      <a:cubicBezTo>
                        <a:pt x="1625060" y="910304"/>
                        <a:pt x="1626108" y="906494"/>
                        <a:pt x="1628489" y="904780"/>
                      </a:cubicBezTo>
                      <a:cubicBezTo>
                        <a:pt x="1630871" y="903065"/>
                        <a:pt x="1628489" y="894683"/>
                        <a:pt x="1630871" y="892874"/>
                      </a:cubicBezTo>
                      <a:cubicBezTo>
                        <a:pt x="1633252" y="891064"/>
                        <a:pt x="1640300" y="895636"/>
                        <a:pt x="1642682" y="893826"/>
                      </a:cubicBezTo>
                      <a:cubicBezTo>
                        <a:pt x="1645063" y="892016"/>
                        <a:pt x="1642015" y="883158"/>
                        <a:pt x="1644396" y="881348"/>
                      </a:cubicBezTo>
                      <a:cubicBezTo>
                        <a:pt x="1646777" y="879539"/>
                        <a:pt x="1649921" y="878872"/>
                        <a:pt x="1652302" y="877062"/>
                      </a:cubicBezTo>
                      <a:cubicBezTo>
                        <a:pt x="1654683" y="875252"/>
                        <a:pt x="1664399" y="882777"/>
                        <a:pt x="1666780" y="880967"/>
                      </a:cubicBezTo>
                      <a:cubicBezTo>
                        <a:pt x="1669066" y="879157"/>
                        <a:pt x="1664875" y="869061"/>
                        <a:pt x="1667161" y="867156"/>
                      </a:cubicBezTo>
                      <a:cubicBezTo>
                        <a:pt x="1669447" y="865251"/>
                        <a:pt x="1677543" y="870395"/>
                        <a:pt x="1679829" y="868585"/>
                      </a:cubicBezTo>
                      <a:cubicBezTo>
                        <a:pt x="1682115" y="866680"/>
                        <a:pt x="1678305" y="857441"/>
                        <a:pt x="1680591" y="855536"/>
                      </a:cubicBezTo>
                      <a:cubicBezTo>
                        <a:pt x="1682877" y="853630"/>
                        <a:pt x="1689259" y="856583"/>
                        <a:pt x="1691545" y="854678"/>
                      </a:cubicBezTo>
                      <a:cubicBezTo>
                        <a:pt x="1693831" y="852773"/>
                        <a:pt x="1699451" y="854678"/>
                        <a:pt x="1701641" y="852678"/>
                      </a:cubicBezTo>
                      <a:cubicBezTo>
                        <a:pt x="1703832" y="850678"/>
                        <a:pt x="1703261" y="845439"/>
                        <a:pt x="1705451" y="843439"/>
                      </a:cubicBezTo>
                      <a:cubicBezTo>
                        <a:pt x="1707642" y="841439"/>
                        <a:pt x="1710309" y="839915"/>
                        <a:pt x="1712595" y="837914"/>
                      </a:cubicBezTo>
                      <a:cubicBezTo>
                        <a:pt x="1714786" y="835914"/>
                        <a:pt x="1713452" y="830009"/>
                        <a:pt x="1715643" y="828008"/>
                      </a:cubicBezTo>
                      <a:cubicBezTo>
                        <a:pt x="1717834" y="826008"/>
                        <a:pt x="1718310" y="822103"/>
                        <a:pt x="1720406" y="820103"/>
                      </a:cubicBezTo>
                      <a:cubicBezTo>
                        <a:pt x="1722596" y="818102"/>
                        <a:pt x="1732693" y="824389"/>
                        <a:pt x="1734884" y="822293"/>
                      </a:cubicBezTo>
                      <a:cubicBezTo>
                        <a:pt x="1737074" y="820198"/>
                        <a:pt x="1734122" y="812864"/>
                        <a:pt x="1736217" y="810863"/>
                      </a:cubicBezTo>
                      <a:cubicBezTo>
                        <a:pt x="1738313" y="808768"/>
                        <a:pt x="1737170" y="803339"/>
                        <a:pt x="1739265" y="801243"/>
                      </a:cubicBezTo>
                      <a:cubicBezTo>
                        <a:pt x="1741361" y="799148"/>
                        <a:pt x="1740694" y="794385"/>
                        <a:pt x="1742789" y="792290"/>
                      </a:cubicBezTo>
                      <a:cubicBezTo>
                        <a:pt x="1744885" y="790194"/>
                        <a:pt x="1752410" y="793432"/>
                        <a:pt x="1754505" y="791242"/>
                      </a:cubicBezTo>
                      <a:cubicBezTo>
                        <a:pt x="1756601" y="789146"/>
                        <a:pt x="1756410" y="784765"/>
                        <a:pt x="1758410" y="782669"/>
                      </a:cubicBezTo>
                      <a:cubicBezTo>
                        <a:pt x="1760506" y="780479"/>
                        <a:pt x="1764125" y="779336"/>
                        <a:pt x="1766126" y="777240"/>
                      </a:cubicBezTo>
                      <a:cubicBezTo>
                        <a:pt x="1769078" y="776859"/>
                        <a:pt x="1771745" y="771525"/>
                        <a:pt x="1774698" y="771049"/>
                      </a:cubicBezTo>
                      <a:cubicBezTo>
                        <a:pt x="1777651" y="770573"/>
                        <a:pt x="1781080" y="773240"/>
                        <a:pt x="1784032" y="772859"/>
                      </a:cubicBezTo>
                      <a:cubicBezTo>
                        <a:pt x="1786985" y="772382"/>
                        <a:pt x="1791176" y="779812"/>
                        <a:pt x="1794129" y="779336"/>
                      </a:cubicBezTo>
                      <a:cubicBezTo>
                        <a:pt x="1797082" y="778859"/>
                        <a:pt x="1798796" y="770096"/>
                        <a:pt x="1801654" y="769620"/>
                      </a:cubicBezTo>
                      <a:cubicBezTo>
                        <a:pt x="1804607" y="769144"/>
                        <a:pt x="1808988" y="777335"/>
                        <a:pt x="1811846" y="776859"/>
                      </a:cubicBezTo>
                      <a:cubicBezTo>
                        <a:pt x="1814798" y="776383"/>
                        <a:pt x="1816418" y="767525"/>
                        <a:pt x="1819275" y="767048"/>
                      </a:cubicBezTo>
                      <a:cubicBezTo>
                        <a:pt x="1822228" y="766572"/>
                        <a:pt x="1825943" y="770668"/>
                        <a:pt x="1828895" y="770192"/>
                      </a:cubicBezTo>
                      <a:cubicBezTo>
                        <a:pt x="1831848" y="769715"/>
                        <a:pt x="1835277" y="771811"/>
                        <a:pt x="1838230" y="771239"/>
                      </a:cubicBezTo>
                      <a:cubicBezTo>
                        <a:pt x="1841182" y="770763"/>
                        <a:pt x="1842135" y="759333"/>
                        <a:pt x="1845088" y="758857"/>
                      </a:cubicBezTo>
                      <a:cubicBezTo>
                        <a:pt x="1848041" y="758285"/>
                        <a:pt x="1853279" y="770477"/>
                        <a:pt x="1856232" y="769906"/>
                      </a:cubicBezTo>
                      <a:cubicBezTo>
                        <a:pt x="1859185" y="769334"/>
                        <a:pt x="1861376" y="764953"/>
                        <a:pt x="1864328" y="764477"/>
                      </a:cubicBezTo>
                      <a:cubicBezTo>
                        <a:pt x="1867281" y="763905"/>
                        <a:pt x="1868710" y="755618"/>
                        <a:pt x="1871567" y="755047"/>
                      </a:cubicBezTo>
                      <a:cubicBezTo>
                        <a:pt x="1874520" y="754475"/>
                        <a:pt x="1877282" y="753142"/>
                        <a:pt x="1880140" y="752570"/>
                      </a:cubicBezTo>
                      <a:cubicBezTo>
                        <a:pt x="1883093" y="751999"/>
                        <a:pt x="1888427" y="763238"/>
                        <a:pt x="1891379" y="762667"/>
                      </a:cubicBezTo>
                      <a:cubicBezTo>
                        <a:pt x="1894332" y="762095"/>
                        <a:pt x="1896618" y="758476"/>
                        <a:pt x="1899571" y="757904"/>
                      </a:cubicBezTo>
                      <a:cubicBezTo>
                        <a:pt x="1902524" y="757238"/>
                        <a:pt x="1906429" y="761238"/>
                        <a:pt x="1909382" y="760667"/>
                      </a:cubicBezTo>
                      <a:cubicBezTo>
                        <a:pt x="1912334" y="760000"/>
                        <a:pt x="1915001" y="758190"/>
                        <a:pt x="1917859" y="757523"/>
                      </a:cubicBezTo>
                      <a:cubicBezTo>
                        <a:pt x="1920812" y="756857"/>
                        <a:pt x="1922717" y="751904"/>
                        <a:pt x="1925574" y="751237"/>
                      </a:cubicBezTo>
                      <a:cubicBezTo>
                        <a:pt x="1928527" y="750570"/>
                        <a:pt x="1930908" y="747998"/>
                        <a:pt x="1933766" y="747236"/>
                      </a:cubicBezTo>
                      <a:cubicBezTo>
                        <a:pt x="1936718" y="746570"/>
                        <a:pt x="1939385" y="745046"/>
                        <a:pt x="1942243" y="744284"/>
                      </a:cubicBezTo>
                      <a:cubicBezTo>
                        <a:pt x="1945196" y="743522"/>
                        <a:pt x="1947386" y="740378"/>
                        <a:pt x="1950244" y="739616"/>
                      </a:cubicBezTo>
                      <a:cubicBezTo>
                        <a:pt x="1953101" y="738854"/>
                        <a:pt x="1955102" y="734854"/>
                        <a:pt x="1957959" y="734092"/>
                      </a:cubicBezTo>
                      <a:cubicBezTo>
                        <a:pt x="1960817" y="733330"/>
                        <a:pt x="1967865" y="747713"/>
                        <a:pt x="1970627" y="746951"/>
                      </a:cubicBezTo>
                      <a:cubicBezTo>
                        <a:pt x="1973485" y="746189"/>
                        <a:pt x="1973675" y="735711"/>
                        <a:pt x="1976533" y="734854"/>
                      </a:cubicBezTo>
                      <a:cubicBezTo>
                        <a:pt x="1979390" y="733997"/>
                        <a:pt x="1984343" y="740188"/>
                        <a:pt x="1987106" y="739426"/>
                      </a:cubicBezTo>
                      <a:cubicBezTo>
                        <a:pt x="1989963" y="738569"/>
                        <a:pt x="1992249" y="735806"/>
                        <a:pt x="1995107" y="734949"/>
                      </a:cubicBezTo>
                      <a:cubicBezTo>
                        <a:pt x="1997964" y="734092"/>
                        <a:pt x="1999488" y="728948"/>
                        <a:pt x="2002346" y="728091"/>
                      </a:cubicBezTo>
                      <a:cubicBezTo>
                        <a:pt x="2005203" y="727234"/>
                        <a:pt x="2007108" y="723614"/>
                        <a:pt x="2009966" y="722662"/>
                      </a:cubicBezTo>
                      <a:cubicBezTo>
                        <a:pt x="2012823" y="721709"/>
                        <a:pt x="2017395" y="726186"/>
                        <a:pt x="2020157" y="725234"/>
                      </a:cubicBezTo>
                      <a:cubicBezTo>
                        <a:pt x="2023015" y="724281"/>
                        <a:pt x="2024444" y="719423"/>
                        <a:pt x="2027301" y="718471"/>
                      </a:cubicBezTo>
                      <a:cubicBezTo>
                        <a:pt x="2030159" y="717518"/>
                        <a:pt x="2032921" y="716566"/>
                        <a:pt x="2035683" y="715518"/>
                      </a:cubicBezTo>
                      <a:cubicBezTo>
                        <a:pt x="2038541" y="714470"/>
                        <a:pt x="2043398" y="719138"/>
                        <a:pt x="2046161" y="718090"/>
                      </a:cubicBezTo>
                      <a:cubicBezTo>
                        <a:pt x="2048923" y="717042"/>
                        <a:pt x="2048447" y="707231"/>
                        <a:pt x="2051209" y="706184"/>
                      </a:cubicBezTo>
                      <a:cubicBezTo>
                        <a:pt x="2053971" y="705136"/>
                        <a:pt x="2059115" y="710184"/>
                        <a:pt x="2061877" y="709136"/>
                      </a:cubicBezTo>
                      <a:cubicBezTo>
                        <a:pt x="2064639" y="707993"/>
                        <a:pt x="2067211" y="706469"/>
                        <a:pt x="2069973" y="705326"/>
                      </a:cubicBezTo>
                      <a:cubicBezTo>
                        <a:pt x="2072735" y="704183"/>
                        <a:pt x="2073307" y="697992"/>
                        <a:pt x="2076069" y="696849"/>
                      </a:cubicBezTo>
                      <a:cubicBezTo>
                        <a:pt x="2078831" y="695706"/>
                        <a:pt x="2080546" y="692372"/>
                        <a:pt x="2083213" y="691134"/>
                      </a:cubicBezTo>
                      <a:cubicBezTo>
                        <a:pt x="2085975" y="689896"/>
                        <a:pt x="2089023" y="689705"/>
                        <a:pt x="2091690" y="688467"/>
                      </a:cubicBezTo>
                      <a:cubicBezTo>
                        <a:pt x="2094357" y="687229"/>
                        <a:pt x="2099882" y="691896"/>
                        <a:pt x="2102549" y="690658"/>
                      </a:cubicBezTo>
                      <a:cubicBezTo>
                        <a:pt x="2105216" y="689324"/>
                        <a:pt x="2105120" y="682371"/>
                        <a:pt x="2107692" y="681133"/>
                      </a:cubicBezTo>
                      <a:cubicBezTo>
                        <a:pt x="2110359" y="679799"/>
                        <a:pt x="2119122" y="690277"/>
                        <a:pt x="2121789" y="688943"/>
                      </a:cubicBezTo>
                      <a:cubicBezTo>
                        <a:pt x="2124456" y="687515"/>
                        <a:pt x="2120932" y="674656"/>
                        <a:pt x="2123504" y="673322"/>
                      </a:cubicBezTo>
                      <a:cubicBezTo>
                        <a:pt x="2126171" y="671894"/>
                        <a:pt x="2129123" y="671322"/>
                        <a:pt x="2131695" y="669893"/>
                      </a:cubicBezTo>
                      <a:cubicBezTo>
                        <a:pt x="2134267" y="668369"/>
                        <a:pt x="2137410" y="667893"/>
                        <a:pt x="2139887" y="666369"/>
                      </a:cubicBezTo>
                      <a:cubicBezTo>
                        <a:pt x="2142458" y="664845"/>
                        <a:pt x="2145030" y="663416"/>
                        <a:pt x="2147507" y="661797"/>
                      </a:cubicBezTo>
                      <a:cubicBezTo>
                        <a:pt x="2150078" y="660178"/>
                        <a:pt x="2155222" y="662750"/>
                        <a:pt x="2157698" y="661130"/>
                      </a:cubicBezTo>
                      <a:cubicBezTo>
                        <a:pt x="2160175" y="659511"/>
                        <a:pt x="2163509" y="658940"/>
                        <a:pt x="2165890" y="657225"/>
                      </a:cubicBezTo>
                      <a:cubicBezTo>
                        <a:pt x="2168366" y="655511"/>
                        <a:pt x="2163413" y="643604"/>
                        <a:pt x="2165890" y="641890"/>
                      </a:cubicBezTo>
                      <a:cubicBezTo>
                        <a:pt x="2168271" y="640080"/>
                        <a:pt x="2173415" y="642176"/>
                        <a:pt x="2175701" y="640366"/>
                      </a:cubicBezTo>
                      <a:cubicBezTo>
                        <a:pt x="2178082" y="638556"/>
                        <a:pt x="2182940" y="639985"/>
                        <a:pt x="2185226" y="638080"/>
                      </a:cubicBezTo>
                      <a:cubicBezTo>
                        <a:pt x="2187512" y="636175"/>
                        <a:pt x="2193131" y="638080"/>
                        <a:pt x="2195322" y="636175"/>
                      </a:cubicBezTo>
                      <a:cubicBezTo>
                        <a:pt x="2197608" y="634175"/>
                        <a:pt x="2197608" y="629603"/>
                        <a:pt x="2199799" y="627698"/>
                      </a:cubicBezTo>
                      <a:cubicBezTo>
                        <a:pt x="2201990" y="625697"/>
                        <a:pt x="2204371" y="623792"/>
                        <a:pt x="2206466" y="621792"/>
                      </a:cubicBezTo>
                      <a:cubicBezTo>
                        <a:pt x="2208562" y="619697"/>
                        <a:pt x="2210753" y="617601"/>
                        <a:pt x="2212753" y="615410"/>
                      </a:cubicBezTo>
                      <a:cubicBezTo>
                        <a:pt x="2214848" y="613220"/>
                        <a:pt x="2221992" y="615601"/>
                        <a:pt x="2223897" y="613410"/>
                      </a:cubicBezTo>
                      <a:cubicBezTo>
                        <a:pt x="2225897" y="611219"/>
                        <a:pt x="2226088" y="607124"/>
                        <a:pt x="2227993" y="604838"/>
                      </a:cubicBezTo>
                      <a:cubicBezTo>
                        <a:pt x="2229898" y="602552"/>
                        <a:pt x="2230755" y="599218"/>
                        <a:pt x="2232565" y="596932"/>
                      </a:cubicBezTo>
                      <a:cubicBezTo>
                        <a:pt x="2234375" y="594551"/>
                        <a:pt x="2227231" y="585502"/>
                        <a:pt x="2228945" y="583121"/>
                      </a:cubicBezTo>
                      <a:cubicBezTo>
                        <a:pt x="2230660" y="580739"/>
                        <a:pt x="2231803" y="578168"/>
                        <a:pt x="2233422" y="575691"/>
                      </a:cubicBezTo>
                      <a:cubicBezTo>
                        <a:pt x="2235041" y="573215"/>
                        <a:pt x="2235518" y="570262"/>
                        <a:pt x="2237042" y="567785"/>
                      </a:cubicBezTo>
                      <a:cubicBezTo>
                        <a:pt x="2238566" y="565214"/>
                        <a:pt x="2247900" y="567500"/>
                        <a:pt x="2249329" y="564928"/>
                      </a:cubicBezTo>
                      <a:cubicBezTo>
                        <a:pt x="2250758" y="562356"/>
                        <a:pt x="2255520" y="561404"/>
                        <a:pt x="2256854" y="558832"/>
                      </a:cubicBezTo>
                      <a:cubicBezTo>
                        <a:pt x="2258187" y="556165"/>
                        <a:pt x="2262283" y="554641"/>
                        <a:pt x="2263616" y="551974"/>
                      </a:cubicBezTo>
                      <a:cubicBezTo>
                        <a:pt x="2264855" y="549307"/>
                        <a:pt x="2258378" y="542925"/>
                        <a:pt x="2259521" y="540258"/>
                      </a:cubicBezTo>
                      <a:cubicBezTo>
                        <a:pt x="2260664" y="537496"/>
                        <a:pt x="2262664" y="535115"/>
                        <a:pt x="2263712" y="532448"/>
                      </a:cubicBezTo>
                      <a:cubicBezTo>
                        <a:pt x="2264759" y="529685"/>
                        <a:pt x="2269522" y="528161"/>
                        <a:pt x="2270474" y="525399"/>
                      </a:cubicBezTo>
                      <a:cubicBezTo>
                        <a:pt x="2271427" y="522637"/>
                        <a:pt x="2261807" y="516350"/>
                        <a:pt x="2262664" y="513588"/>
                      </a:cubicBezTo>
                      <a:cubicBezTo>
                        <a:pt x="2263521" y="510731"/>
                        <a:pt x="2277904" y="511874"/>
                        <a:pt x="2278666" y="509016"/>
                      </a:cubicBezTo>
                      <a:cubicBezTo>
                        <a:pt x="2279428" y="506159"/>
                        <a:pt x="2268284" y="500253"/>
                        <a:pt x="2268950" y="497300"/>
                      </a:cubicBezTo>
                      <a:cubicBezTo>
                        <a:pt x="2269617" y="494443"/>
                        <a:pt x="2272189" y="492062"/>
                        <a:pt x="2272760" y="489204"/>
                      </a:cubicBezTo>
                      <a:cubicBezTo>
                        <a:pt x="2273332" y="486347"/>
                        <a:pt x="2275904" y="483870"/>
                        <a:pt x="2276380" y="480917"/>
                      </a:cubicBezTo>
                      <a:cubicBezTo>
                        <a:pt x="2276856" y="477965"/>
                        <a:pt x="2272760" y="474440"/>
                        <a:pt x="2273237" y="471488"/>
                      </a:cubicBezTo>
                      <a:cubicBezTo>
                        <a:pt x="2273713" y="468535"/>
                        <a:pt x="2285619" y="467201"/>
                        <a:pt x="2286000" y="464249"/>
                      </a:cubicBezTo>
                      <a:cubicBezTo>
                        <a:pt x="2286381" y="461296"/>
                        <a:pt x="2278856" y="457486"/>
                        <a:pt x="2279142" y="454533"/>
                      </a:cubicBezTo>
                      <a:cubicBezTo>
                        <a:pt x="2279428" y="451580"/>
                        <a:pt x="2279809" y="448723"/>
                        <a:pt x="2279999" y="445770"/>
                      </a:cubicBezTo>
                      <a:cubicBezTo>
                        <a:pt x="2280190" y="442817"/>
                        <a:pt x="2277428" y="439769"/>
                        <a:pt x="2277523" y="436817"/>
                      </a:cubicBezTo>
                      <a:cubicBezTo>
                        <a:pt x="2277713" y="433864"/>
                        <a:pt x="2278571" y="431006"/>
                        <a:pt x="2278666" y="428054"/>
                      </a:cubicBezTo>
                      <a:cubicBezTo>
                        <a:pt x="2278761" y="425101"/>
                        <a:pt x="2289905" y="422434"/>
                        <a:pt x="2289905" y="419481"/>
                      </a:cubicBezTo>
                      <a:cubicBezTo>
                        <a:pt x="2289905" y="416528"/>
                        <a:pt x="2289334" y="413480"/>
                        <a:pt x="2289334" y="410528"/>
                      </a:cubicBezTo>
                      <a:close/>
                    </a:path>
                  </a:pathLst>
                </a:custGeom>
                <a:solidFill>
                  <a:srgbClr val="E11D68"/>
                </a:solidFill>
                <a:ln w="22225" cap="flat">
                  <a:solidFill>
                    <a:srgbClr val="FFFF81"/>
                  </a:solidFill>
                  <a:prstDash val="solid"/>
                  <a:miter/>
                </a:ln>
                <a:effectLst>
                  <a:outerShdw blurRad="25400" dist="25400" dir="5400000" algn="t" rotWithShape="0">
                    <a:prstClr val="black">
                      <a:alpha val="31000"/>
                    </a:prstClr>
                  </a:outerShdw>
                </a:effectLst>
              </p:spPr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dirty="0">
                    <a:solidFill>
                      <a:srgbClr val="E11D68"/>
                    </a:solidFill>
                  </a:endParaRPr>
                </a:p>
              </p:txBody>
            </p:sp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1C580D48-78F2-196C-8FDE-B7DD623F5ADE}"/>
                    </a:ext>
                  </a:extLst>
                </p:cNvPr>
                <p:cNvSpPr txBox="1"/>
                <p:nvPr/>
              </p:nvSpPr>
              <p:spPr>
                <a:xfrm>
                  <a:off x="1465257" y="3406383"/>
                  <a:ext cx="376184" cy="22633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>
                    <a:defRPr sz="12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rgbClr val="FFFF81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defRPr>
                  </a:lvl1pPr>
                </a:lstStyle>
                <a:p>
                  <a:r>
                    <a:rPr lang="ko-KR" altLang="en-US" dirty="0"/>
                    <a:t>신설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729030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id="{2DDFAC51-41F0-2AD0-D11F-B11D807322DB}"/>
              </a:ext>
            </a:extLst>
          </p:cNvPr>
          <p:cNvGrpSpPr/>
          <p:nvPr/>
        </p:nvGrpSpPr>
        <p:grpSpPr>
          <a:xfrm>
            <a:off x="363474" y="300770"/>
            <a:ext cx="6732612" cy="575161"/>
            <a:chOff x="363474" y="300770"/>
            <a:chExt cx="6732612" cy="575161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CE1E97C-564B-EC72-816D-089F46E4DC82}"/>
                </a:ext>
              </a:extLst>
            </p:cNvPr>
            <p:cNvSpPr txBox="1"/>
            <p:nvPr/>
          </p:nvSpPr>
          <p:spPr>
            <a:xfrm>
              <a:off x="363474" y="491210"/>
              <a:ext cx="6732612" cy="3847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영어과 교육과정의 내용체계표 </a:t>
              </a:r>
              <a:r>
                <a:rPr lang="en-US" altLang="ko-KR" sz="16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l</a:t>
              </a:r>
              <a:r>
                <a:rPr lang="en-US" altLang="ko-KR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 </a:t>
              </a:r>
              <a:r>
                <a:rPr lang="ko-KR" altLang="en-US" sz="16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지식</a:t>
              </a:r>
              <a:r>
                <a:rPr lang="en-US" altLang="ko-KR" sz="16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 ·</a:t>
              </a:r>
              <a:r>
                <a:rPr lang="ko-KR" altLang="en-US" sz="16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 이해의 맥락 </a:t>
              </a:r>
              <a:r>
                <a:rPr lang="en-US" altLang="ko-KR" sz="16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·</a:t>
              </a:r>
              <a:r>
                <a:rPr lang="ko-KR" altLang="en-US" sz="16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 주제</a:t>
              </a:r>
              <a:endParaRPr lang="ko-KR" altLang="en-US" sz="17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70C60C2-C7D4-816E-1EC7-0BB0E61C1301}"/>
                </a:ext>
              </a:extLst>
            </p:cNvPr>
            <p:cNvSpPr txBox="1"/>
            <p:nvPr/>
          </p:nvSpPr>
          <p:spPr>
            <a:xfrm>
              <a:off x="363474" y="300770"/>
              <a:ext cx="1724831" cy="153888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>
              <a:defPPr>
                <a:defRPr lang="ko-KR"/>
              </a:defPPr>
              <a:lvl1pPr>
                <a:defRPr sz="10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01857F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defRPr>
              </a:lvl1pPr>
            </a:lstStyle>
            <a:p>
              <a:r>
                <a:rPr lang="en-US" altLang="ko-KR" dirty="0"/>
                <a:t>2022 </a:t>
              </a:r>
              <a:r>
                <a:rPr lang="ko-KR" altLang="en-US" dirty="0"/>
                <a:t>개정 교육과정 연수자료 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B43B7CBA-C4B5-290E-21AD-DA2B66B98156}"/>
              </a:ext>
            </a:extLst>
          </p:cNvPr>
          <p:cNvGrpSpPr/>
          <p:nvPr/>
        </p:nvGrpSpPr>
        <p:grpSpPr>
          <a:xfrm>
            <a:off x="431800" y="5255028"/>
            <a:ext cx="8281988" cy="1111762"/>
            <a:chOff x="431800" y="1131097"/>
            <a:chExt cx="8281988" cy="1111762"/>
          </a:xfrm>
        </p:grpSpPr>
        <p:grpSp>
          <p:nvGrpSpPr>
            <p:cNvPr id="12" name="그룹 11">
              <a:extLst>
                <a:ext uri="{FF2B5EF4-FFF2-40B4-BE49-F238E27FC236}">
                  <a16:creationId xmlns:a16="http://schemas.microsoft.com/office/drawing/2014/main" id="{B1AEDBC9-6967-532A-8313-7D726FD1CACD}"/>
                </a:ext>
              </a:extLst>
            </p:cNvPr>
            <p:cNvGrpSpPr/>
            <p:nvPr/>
          </p:nvGrpSpPr>
          <p:grpSpPr>
            <a:xfrm>
              <a:off x="431802" y="1339192"/>
              <a:ext cx="8281986" cy="695573"/>
              <a:chOff x="431802" y="1359945"/>
              <a:chExt cx="8281986" cy="688687"/>
            </a:xfrm>
          </p:grpSpPr>
          <p:sp>
            <p:nvSpPr>
              <p:cNvPr id="16" name="사각형: 둥근 모서리 15">
                <a:extLst>
                  <a:ext uri="{FF2B5EF4-FFF2-40B4-BE49-F238E27FC236}">
                    <a16:creationId xmlns:a16="http://schemas.microsoft.com/office/drawing/2014/main" id="{F09EF3EE-747B-6052-5D5E-5D1748C3BF54}"/>
                  </a:ext>
                </a:extLst>
              </p:cNvPr>
              <p:cNvSpPr/>
              <p:nvPr/>
            </p:nvSpPr>
            <p:spPr>
              <a:xfrm>
                <a:off x="431802" y="1359945"/>
                <a:ext cx="8281986" cy="688687"/>
              </a:xfrm>
              <a:prstGeom prst="roundRect">
                <a:avLst>
                  <a:gd name="adj" fmla="val 50000"/>
                </a:avLst>
              </a:prstGeom>
              <a:solidFill>
                <a:srgbClr val="E11D68"/>
              </a:solidFill>
              <a:ln w="3810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 defTabSz="457200" latinLnBrk="0"/>
                <a:endParaRPr lang="ko-KR" altLang="en-US" sz="1600" dirty="0">
                  <a:solidFill>
                    <a:srgbClr val="016762"/>
                  </a:solidFill>
                  <a:latin typeface="학교안심 산뜻돋움 M" panose="020B0603000000000000" pitchFamily="50" charset="-127"/>
                </a:endParaRP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1C9B2E7-568E-C1A4-9C34-55AA1C43E861}"/>
                  </a:ext>
                </a:extLst>
              </p:cNvPr>
              <p:cNvSpPr txBox="1"/>
              <p:nvPr/>
            </p:nvSpPr>
            <p:spPr>
              <a:xfrm>
                <a:off x="2126132" y="1457743"/>
                <a:ext cx="4893326" cy="493086"/>
              </a:xfrm>
              <a:prstGeom prst="rect">
                <a:avLst/>
              </a:prstGeom>
              <a:noFill/>
            </p:spPr>
            <p:txBody>
              <a:bodyPr wrap="none" lIns="0" tIns="36000" rIns="0" bIns="0" rtlCol="0" anchor="ctr">
                <a:spAutoFit/>
              </a:bodyPr>
              <a:lstStyle>
                <a:defPPr>
                  <a:defRPr lang="ko-KR"/>
                </a:defPPr>
                <a:lvl1pPr>
                  <a:defRPr sz="25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defRPr>
                </a:lvl1pPr>
              </a:lstStyle>
              <a:p>
                <a:pPr algn="ctr"/>
                <a:r>
                  <a:rPr lang="en-US" altLang="ko-KR" sz="1500" spc="-40" dirty="0">
                    <a:solidFill>
                      <a:schemeClr val="bg1"/>
                    </a:solidFill>
                  </a:rPr>
                  <a:t>2022 </a:t>
                </a:r>
                <a:r>
                  <a:rPr lang="ko-KR" altLang="en-US" sz="1500" spc="-40" dirty="0">
                    <a:solidFill>
                      <a:schemeClr val="bg1"/>
                    </a:solidFill>
                  </a:rPr>
                  <a:t>개정 영어과 교육과정의 지식 </a:t>
                </a:r>
                <a:r>
                  <a:rPr lang="en-US" altLang="ko-KR" sz="1500" spc="-40" dirty="0">
                    <a:solidFill>
                      <a:schemeClr val="bg1"/>
                    </a:solidFill>
                  </a:rPr>
                  <a:t>·</a:t>
                </a:r>
                <a:r>
                  <a:rPr lang="ko-KR" altLang="en-US" sz="1500" spc="-40" dirty="0">
                    <a:solidFill>
                      <a:schemeClr val="bg1"/>
                    </a:solidFill>
                  </a:rPr>
                  <a:t> 이해</a:t>
                </a:r>
                <a:r>
                  <a:rPr lang="en-US" altLang="ko-KR" sz="1500" spc="-40" dirty="0">
                    <a:solidFill>
                      <a:schemeClr val="bg1"/>
                    </a:solidFill>
                  </a:rPr>
                  <a:t>(</a:t>
                </a:r>
                <a:r>
                  <a:rPr lang="ko-KR" altLang="en-US" sz="1500" spc="-40" dirty="0">
                    <a:solidFill>
                      <a:schemeClr val="bg1"/>
                    </a:solidFill>
                  </a:rPr>
                  <a:t>맥락</a:t>
                </a:r>
                <a:r>
                  <a:rPr lang="en-US" altLang="ko-KR" sz="1500" spc="-40" dirty="0">
                    <a:solidFill>
                      <a:schemeClr val="bg1"/>
                    </a:solidFill>
                  </a:rPr>
                  <a:t>) </a:t>
                </a:r>
                <a:r>
                  <a:rPr lang="ko-KR" altLang="en-US" sz="1500" spc="-40" dirty="0">
                    <a:solidFill>
                      <a:schemeClr val="bg1"/>
                    </a:solidFill>
                  </a:rPr>
                  <a:t>내용 개발 시</a:t>
                </a:r>
                <a:endParaRPr lang="en-US" altLang="ko-KR" sz="1500" spc="-40" dirty="0">
                  <a:solidFill>
                    <a:schemeClr val="bg1"/>
                  </a:solidFill>
                </a:endParaRPr>
              </a:p>
              <a:p>
                <a:pPr algn="ctr"/>
                <a:r>
                  <a:rPr lang="ko-KR" altLang="en-US" sz="1500" spc="-40" dirty="0">
                    <a:solidFill>
                      <a:schemeClr val="bg1"/>
                    </a:solidFill>
                  </a:rPr>
                  <a:t>주제명을 보다 </a:t>
                </a:r>
                <a:r>
                  <a:rPr lang="ko-KR" altLang="en-US" sz="1500" spc="-40" dirty="0">
                    <a:solidFill>
                      <a:srgbClr val="FFFF81"/>
                    </a:solidFill>
                  </a:rPr>
                  <a:t>간결하고 직관적으로 이해할 수 있도록 수정 </a:t>
                </a:r>
              </a:p>
            </p:txBody>
          </p:sp>
        </p:grpSp>
        <p:grpSp>
          <p:nvGrpSpPr>
            <p:cNvPr id="13" name="그룹 12">
              <a:extLst>
                <a:ext uri="{FF2B5EF4-FFF2-40B4-BE49-F238E27FC236}">
                  <a16:creationId xmlns:a16="http://schemas.microsoft.com/office/drawing/2014/main" id="{E6DF7629-D089-91E7-BDCA-A21BBED7FDD4}"/>
                </a:ext>
              </a:extLst>
            </p:cNvPr>
            <p:cNvGrpSpPr/>
            <p:nvPr/>
          </p:nvGrpSpPr>
          <p:grpSpPr>
            <a:xfrm>
              <a:off x="431800" y="1131097"/>
              <a:ext cx="8280398" cy="1111762"/>
              <a:chOff x="431800" y="1136766"/>
              <a:chExt cx="8280398" cy="1100756"/>
            </a:xfrm>
          </p:grpSpPr>
          <p:pic>
            <p:nvPicPr>
              <p:cNvPr id="14" name="그림 51" descr="004.png">
                <a:extLst>
                  <a:ext uri="{FF2B5EF4-FFF2-40B4-BE49-F238E27FC236}">
                    <a16:creationId xmlns:a16="http://schemas.microsoft.com/office/drawing/2014/main" id="{1D817F5D-7102-0224-0354-E1A91B7B199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alphaModFix amt="44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-5720" b="-1727"/>
              <a:stretch/>
            </p:blipFill>
            <p:spPr bwMode="auto">
              <a:xfrm rot="5400000" flipH="1" flipV="1">
                <a:off x="4408114" y="-2839548"/>
                <a:ext cx="327769" cy="8280398"/>
              </a:xfrm>
              <a:prstGeom prst="rect">
                <a:avLst/>
              </a:prstGeom>
            </p:spPr>
          </p:pic>
          <p:pic>
            <p:nvPicPr>
              <p:cNvPr id="15" name="그림 51" descr="004.png">
                <a:extLst>
                  <a:ext uri="{FF2B5EF4-FFF2-40B4-BE49-F238E27FC236}">
                    <a16:creationId xmlns:a16="http://schemas.microsoft.com/office/drawing/2014/main" id="{5450164F-F462-7BCA-7F23-F9D6ECEC02F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alphaModFix amt="44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-5720" b="-1727"/>
              <a:stretch/>
            </p:blipFill>
            <p:spPr bwMode="auto">
              <a:xfrm rot="16200000" flipH="1">
                <a:off x="4408114" y="-2066561"/>
                <a:ext cx="327769" cy="8280398"/>
              </a:xfrm>
              <a:prstGeom prst="rect">
                <a:avLst/>
              </a:prstGeom>
            </p:spPr>
          </p:pic>
        </p:grp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B0F590C0-8DBF-D367-0CA6-B2D764460D51}"/>
              </a:ext>
            </a:extLst>
          </p:cNvPr>
          <p:cNvGrpSpPr/>
          <p:nvPr/>
        </p:nvGrpSpPr>
        <p:grpSpPr>
          <a:xfrm>
            <a:off x="431801" y="1412776"/>
            <a:ext cx="8280396" cy="3848526"/>
            <a:chOff x="431801" y="1412776"/>
            <a:chExt cx="8280396" cy="3848526"/>
          </a:xfrm>
        </p:grpSpPr>
        <p:grpSp>
          <p:nvGrpSpPr>
            <p:cNvPr id="24" name="그룹 23">
              <a:extLst>
                <a:ext uri="{FF2B5EF4-FFF2-40B4-BE49-F238E27FC236}">
                  <a16:creationId xmlns:a16="http://schemas.microsoft.com/office/drawing/2014/main" id="{7E98CA00-7632-372D-8320-8FDD3F22B8E6}"/>
                </a:ext>
              </a:extLst>
            </p:cNvPr>
            <p:cNvGrpSpPr/>
            <p:nvPr/>
          </p:nvGrpSpPr>
          <p:grpSpPr>
            <a:xfrm>
              <a:off x="431801" y="1412776"/>
              <a:ext cx="8280396" cy="3848526"/>
              <a:chOff x="431801" y="1412776"/>
              <a:chExt cx="8280396" cy="3848526"/>
            </a:xfrm>
          </p:grpSpPr>
          <p:cxnSp>
            <p:nvCxnSpPr>
              <p:cNvPr id="25" name="직선 연결선 24">
                <a:extLst>
                  <a:ext uri="{FF2B5EF4-FFF2-40B4-BE49-F238E27FC236}">
                    <a16:creationId xmlns:a16="http://schemas.microsoft.com/office/drawing/2014/main" id="{03D120DC-8D10-C512-BBF8-8589671F3DA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71999" y="1799968"/>
                <a:ext cx="0" cy="3461334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6" name="그룹 25">
                <a:extLst>
                  <a:ext uri="{FF2B5EF4-FFF2-40B4-BE49-F238E27FC236}">
                    <a16:creationId xmlns:a16="http://schemas.microsoft.com/office/drawing/2014/main" id="{15AC9D40-332A-6FAD-766C-70DE13CD254B}"/>
                  </a:ext>
                </a:extLst>
              </p:cNvPr>
              <p:cNvGrpSpPr/>
              <p:nvPr/>
            </p:nvGrpSpPr>
            <p:grpSpPr>
              <a:xfrm>
                <a:off x="431801" y="1412776"/>
                <a:ext cx="4015984" cy="3775992"/>
                <a:chOff x="431801" y="1412776"/>
                <a:chExt cx="4015984" cy="3775992"/>
              </a:xfrm>
            </p:grpSpPr>
            <p:grpSp>
              <p:nvGrpSpPr>
                <p:cNvPr id="86" name="그룹 85">
                  <a:extLst>
                    <a:ext uri="{FF2B5EF4-FFF2-40B4-BE49-F238E27FC236}">
                      <a16:creationId xmlns:a16="http://schemas.microsoft.com/office/drawing/2014/main" id="{D018300F-C090-C005-70C3-ED533DBEAF70}"/>
                    </a:ext>
                  </a:extLst>
                </p:cNvPr>
                <p:cNvGrpSpPr/>
                <p:nvPr/>
              </p:nvGrpSpPr>
              <p:grpSpPr>
                <a:xfrm>
                  <a:off x="559040" y="2019116"/>
                  <a:ext cx="3781414" cy="3169652"/>
                  <a:chOff x="559040" y="2101940"/>
                  <a:chExt cx="3781414" cy="3169652"/>
                </a:xfrm>
              </p:grpSpPr>
              <p:sp>
                <p:nvSpPr>
                  <p:cNvPr id="93" name="눈물 방울 92">
                    <a:extLst>
                      <a:ext uri="{FF2B5EF4-FFF2-40B4-BE49-F238E27FC236}">
                        <a16:creationId xmlns:a16="http://schemas.microsoft.com/office/drawing/2014/main" id="{5809B72E-3758-A614-1190-D45DB1346E72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559040" y="2101940"/>
                    <a:ext cx="3169652" cy="3169652"/>
                  </a:xfrm>
                  <a:prstGeom prst="teardrop">
                    <a:avLst/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sz="1600" dirty="0"/>
                  </a:p>
                </p:txBody>
              </p:sp>
              <p:sp>
                <p:nvSpPr>
                  <p:cNvPr id="94" name="눈물 방울 93">
                    <a:extLst>
                      <a:ext uri="{FF2B5EF4-FFF2-40B4-BE49-F238E27FC236}">
                        <a16:creationId xmlns:a16="http://schemas.microsoft.com/office/drawing/2014/main" id="{9920D488-60B7-3C97-1A1A-795714A566A1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559040" y="2546410"/>
                    <a:ext cx="2725180" cy="2725180"/>
                  </a:xfrm>
                  <a:prstGeom prst="teardrop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sz="1600" dirty="0"/>
                  </a:p>
                </p:txBody>
              </p:sp>
              <p:grpSp>
                <p:nvGrpSpPr>
                  <p:cNvPr id="95" name="그룹 94">
                    <a:extLst>
                      <a:ext uri="{FF2B5EF4-FFF2-40B4-BE49-F238E27FC236}">
                        <a16:creationId xmlns:a16="http://schemas.microsoft.com/office/drawing/2014/main" id="{6B3D9F0E-F4E1-C376-6CDD-3ACADA16B648}"/>
                      </a:ext>
                    </a:extLst>
                  </p:cNvPr>
                  <p:cNvGrpSpPr/>
                  <p:nvPr/>
                </p:nvGrpSpPr>
                <p:grpSpPr>
                  <a:xfrm>
                    <a:off x="559040" y="3611082"/>
                    <a:ext cx="1660510" cy="1660510"/>
                    <a:chOff x="1023977" y="3717032"/>
                    <a:chExt cx="1006420" cy="1006420"/>
                  </a:xfrm>
                </p:grpSpPr>
                <p:sp>
                  <p:nvSpPr>
                    <p:cNvPr id="127" name="눈물 방울 126">
                      <a:extLst>
                        <a:ext uri="{FF2B5EF4-FFF2-40B4-BE49-F238E27FC236}">
                          <a16:creationId xmlns:a16="http://schemas.microsoft.com/office/drawing/2014/main" id="{8B0A1D74-96C9-61D3-BF30-8845468CCCC5}"/>
                        </a:ext>
                      </a:extLst>
                    </p:cNvPr>
                    <p:cNvSpPr/>
                    <p:nvPr/>
                  </p:nvSpPr>
                  <p:spPr>
                    <a:xfrm flipH="1" flipV="1">
                      <a:off x="1023977" y="3717032"/>
                      <a:ext cx="1006420" cy="1006420"/>
                    </a:xfrm>
                    <a:prstGeom prst="teardrop">
                      <a:avLst/>
                    </a:prstGeom>
                    <a:solidFill>
                      <a:schemeClr val="bg1">
                        <a:lumMod val="85000"/>
                      </a:schemeClr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/>
                    <a:lstStyle/>
                    <a:p>
                      <a:pPr algn="ctr"/>
                      <a:endParaRPr lang="ko-KR" altLang="en-US" sz="1600" dirty="0"/>
                    </a:p>
                  </p:txBody>
                </p:sp>
                <p:sp>
                  <p:nvSpPr>
                    <p:cNvPr id="128" name="TextBox 127">
                      <a:extLst>
                        <a:ext uri="{FF2B5EF4-FFF2-40B4-BE49-F238E27FC236}">
                          <a16:creationId xmlns:a16="http://schemas.microsoft.com/office/drawing/2014/main" id="{FC8FC98B-FB1C-3560-30DE-EBF484D92F3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265775" y="3845755"/>
                      <a:ext cx="532418" cy="223849"/>
                    </a:xfrm>
                    <a:prstGeom prst="rect">
                      <a:avLst/>
                    </a:prstGeom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ko-KR" altLang="en-US" sz="1200" b="1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</a:rPr>
                        <a:t>친숙한 </a:t>
                      </a:r>
                      <a:endParaRPr lang="en-US" altLang="ko-KR" sz="1200" b="1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M" panose="020B0603000000000000" pitchFamily="50" charset="-127"/>
                        <a:ea typeface="학교안심 산뜻돋움 M" panose="020B0603000000000000" pitchFamily="50" charset="-127"/>
                      </a:endParaRPr>
                    </a:p>
                    <a:p>
                      <a:r>
                        <a:rPr lang="ko-KR" altLang="en-US" sz="1200" b="1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</a:rPr>
                        <a:t>일상생활</a:t>
                      </a:r>
                      <a:r>
                        <a:rPr lang="en-US" altLang="ko-KR" sz="1200" b="1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</a:rPr>
                        <a:t> </a:t>
                      </a:r>
                      <a:r>
                        <a:rPr lang="ko-KR" altLang="en-US" sz="1200" b="1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</a:rPr>
                        <a:t>주제</a:t>
                      </a:r>
                    </a:p>
                  </p:txBody>
                </p:sp>
              </p:grpSp>
              <p:grpSp>
                <p:nvGrpSpPr>
                  <p:cNvPr id="96" name="그룹 95">
                    <a:extLst>
                      <a:ext uri="{FF2B5EF4-FFF2-40B4-BE49-F238E27FC236}">
                        <a16:creationId xmlns:a16="http://schemas.microsoft.com/office/drawing/2014/main" id="{14F59726-4D77-1F8D-3F48-669381C9126F}"/>
                      </a:ext>
                    </a:extLst>
                  </p:cNvPr>
                  <p:cNvGrpSpPr/>
                  <p:nvPr/>
                </p:nvGrpSpPr>
                <p:grpSpPr>
                  <a:xfrm>
                    <a:off x="559040" y="4282968"/>
                    <a:ext cx="988624" cy="988624"/>
                    <a:chOff x="1023977" y="3597338"/>
                    <a:chExt cx="1126115" cy="1126115"/>
                  </a:xfrm>
                </p:grpSpPr>
                <p:sp>
                  <p:nvSpPr>
                    <p:cNvPr id="125" name="눈물 방울 124">
                      <a:extLst>
                        <a:ext uri="{FF2B5EF4-FFF2-40B4-BE49-F238E27FC236}">
                          <a16:creationId xmlns:a16="http://schemas.microsoft.com/office/drawing/2014/main" id="{DD62EF90-8745-3E01-1FC3-FF6BCB004120}"/>
                        </a:ext>
                      </a:extLst>
                    </p:cNvPr>
                    <p:cNvSpPr/>
                    <p:nvPr/>
                  </p:nvSpPr>
                  <p:spPr>
                    <a:xfrm flipH="1" flipV="1">
                      <a:off x="1023977" y="3597338"/>
                      <a:ext cx="1126115" cy="1126115"/>
                    </a:xfrm>
                    <a:prstGeom prst="teardrop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/>
                    <a:lstStyle/>
                    <a:p>
                      <a:pPr algn="ctr"/>
                      <a:endParaRPr lang="ko-KR" altLang="en-US" sz="1600" dirty="0"/>
                    </a:p>
                  </p:txBody>
                </p:sp>
                <p:sp>
                  <p:nvSpPr>
                    <p:cNvPr id="126" name="TextBox 125">
                      <a:extLst>
                        <a:ext uri="{FF2B5EF4-FFF2-40B4-BE49-F238E27FC236}">
                          <a16:creationId xmlns:a16="http://schemas.microsoft.com/office/drawing/2014/main" id="{7BA9545F-BDF8-F6AB-887E-4EB9D2EE2DB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241933" y="3844873"/>
                      <a:ext cx="690204" cy="631044"/>
                    </a:xfrm>
                    <a:prstGeom prst="rect">
                      <a:avLst/>
                    </a:prstGeom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ko-KR" altLang="en-US" sz="1200" b="1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</a:rPr>
                        <a:t>자기 주변</a:t>
                      </a:r>
                      <a:endParaRPr lang="en-US" altLang="ko-KR" sz="1200" b="1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M" panose="020B0603000000000000" pitchFamily="50" charset="-127"/>
                        <a:ea typeface="학교안심 산뜻돋움 M" panose="020B0603000000000000" pitchFamily="50" charset="-127"/>
                      </a:endParaRPr>
                    </a:p>
                    <a:p>
                      <a:pPr algn="ctr"/>
                      <a:r>
                        <a:rPr lang="ko-KR" altLang="en-US" sz="1200" b="1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</a:rPr>
                        <a:t>일상생활</a:t>
                      </a:r>
                      <a:endParaRPr lang="en-US" altLang="ko-KR" sz="1200" b="1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M" panose="020B0603000000000000" pitchFamily="50" charset="-127"/>
                        <a:ea typeface="학교안심 산뜻돋움 M" panose="020B0603000000000000" pitchFamily="50" charset="-127"/>
                      </a:endParaRPr>
                    </a:p>
                    <a:p>
                      <a:pPr algn="ctr"/>
                      <a:r>
                        <a:rPr lang="ko-KR" altLang="en-US" sz="1200" b="1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</a:rPr>
                        <a:t>주제</a:t>
                      </a:r>
                    </a:p>
                  </p:txBody>
                </p:sp>
              </p:grpSp>
              <p:sp>
                <p:nvSpPr>
                  <p:cNvPr id="97" name="TextBox 96">
                    <a:extLst>
                      <a:ext uri="{FF2B5EF4-FFF2-40B4-BE49-F238E27FC236}">
                        <a16:creationId xmlns:a16="http://schemas.microsoft.com/office/drawing/2014/main" id="{205ABB2E-107B-202D-D3DE-F3790378CB8F}"/>
                      </a:ext>
                    </a:extLst>
                  </p:cNvPr>
                  <p:cNvSpPr txBox="1"/>
                  <p:nvPr/>
                </p:nvSpPr>
                <p:spPr>
                  <a:xfrm>
                    <a:off x="1772771" y="2281794"/>
                    <a:ext cx="742191" cy="184666"/>
                  </a:xfrm>
                  <a:prstGeom prst="rect">
                    <a:avLst/>
                  </a:prstGeom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200" b="1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M" panose="020B0603000000000000" pitchFamily="50" charset="-127"/>
                        <a:ea typeface="학교안심 산뜻돋움 M" panose="020B0603000000000000" pitchFamily="50" charset="-127"/>
                      </a:rPr>
                      <a:t>다양한 주제</a:t>
                    </a:r>
                    <a:endParaRPr lang="en-US" altLang="ko-KR" sz="1200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endParaRPr>
                  </a:p>
                </p:txBody>
              </p:sp>
              <p:sp>
                <p:nvSpPr>
                  <p:cNvPr id="98" name="TextBox 97">
                    <a:extLst>
                      <a:ext uri="{FF2B5EF4-FFF2-40B4-BE49-F238E27FC236}">
                        <a16:creationId xmlns:a16="http://schemas.microsoft.com/office/drawing/2014/main" id="{34AED742-ACD8-0945-6900-C9B764378940}"/>
                      </a:ext>
                    </a:extLst>
                  </p:cNvPr>
                  <p:cNvSpPr txBox="1"/>
                  <p:nvPr/>
                </p:nvSpPr>
                <p:spPr>
                  <a:xfrm>
                    <a:off x="1260976" y="2769453"/>
                    <a:ext cx="1211869" cy="184667"/>
                  </a:xfrm>
                  <a:prstGeom prst="rect">
                    <a:avLst/>
                  </a:prstGeom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200" b="1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M" panose="020B0603000000000000" pitchFamily="50" charset="-127"/>
                        <a:ea typeface="학교안심 산뜻돋움 M" panose="020B0603000000000000" pitchFamily="50" charset="-127"/>
                      </a:rPr>
                      <a:t>친숙한 일반적 주제</a:t>
                    </a:r>
                    <a:endParaRPr lang="en-US" altLang="ko-KR" sz="1200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endParaRPr>
                  </a:p>
                </p:txBody>
              </p:sp>
              <p:sp>
                <p:nvSpPr>
                  <p:cNvPr id="99" name="TextBox 98">
                    <a:extLst>
                      <a:ext uri="{FF2B5EF4-FFF2-40B4-BE49-F238E27FC236}">
                        <a16:creationId xmlns:a16="http://schemas.microsoft.com/office/drawing/2014/main" id="{7110F4D9-DCD6-E747-7880-F99D791ECC4D}"/>
                      </a:ext>
                    </a:extLst>
                  </p:cNvPr>
                  <p:cNvSpPr txBox="1"/>
                  <p:nvPr/>
                </p:nvSpPr>
                <p:spPr>
                  <a:xfrm>
                    <a:off x="1007642" y="3180183"/>
                    <a:ext cx="1211869" cy="369332"/>
                  </a:xfrm>
                  <a:prstGeom prst="rect">
                    <a:avLst/>
                  </a:prstGeom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>
                      <a:defRPr sz="1200" b="1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M" panose="020B0603000000000000" pitchFamily="50" charset="-127"/>
                        <a:ea typeface="학교안심 산뜻돋움 M" panose="020B0603000000000000" pitchFamily="50" charset="-127"/>
                      </a:defRPr>
                    </a:lvl1pPr>
                  </a:lstStyle>
                  <a:p>
                    <a:r>
                      <a:rPr lang="ko-KR" altLang="en-US" dirty="0"/>
                      <a:t>실생활 중심의</a:t>
                    </a:r>
                    <a:endParaRPr lang="en-US" altLang="ko-KR" dirty="0"/>
                  </a:p>
                  <a:p>
                    <a:r>
                      <a:rPr lang="ko-KR" altLang="en-US" dirty="0"/>
                      <a:t>친숙한 일반적 주제</a:t>
                    </a:r>
                    <a:endParaRPr lang="en-US" altLang="ko-KR" dirty="0"/>
                  </a:p>
                </p:txBody>
              </p:sp>
              <p:grpSp>
                <p:nvGrpSpPr>
                  <p:cNvPr id="100" name="그룹 99">
                    <a:extLst>
                      <a:ext uri="{FF2B5EF4-FFF2-40B4-BE49-F238E27FC236}">
                        <a16:creationId xmlns:a16="http://schemas.microsoft.com/office/drawing/2014/main" id="{07E831C2-3AC8-23AB-B8EB-A063E9E7E2F6}"/>
                      </a:ext>
                    </a:extLst>
                  </p:cNvPr>
                  <p:cNvGrpSpPr/>
                  <p:nvPr/>
                </p:nvGrpSpPr>
                <p:grpSpPr>
                  <a:xfrm>
                    <a:off x="2277714" y="2204864"/>
                    <a:ext cx="2062740" cy="1329249"/>
                    <a:chOff x="2277714" y="2204864"/>
                    <a:chExt cx="2062740" cy="1329249"/>
                  </a:xfrm>
                </p:grpSpPr>
                <p:grpSp>
                  <p:nvGrpSpPr>
                    <p:cNvPr id="101" name="그룹 100">
                      <a:extLst>
                        <a:ext uri="{FF2B5EF4-FFF2-40B4-BE49-F238E27FC236}">
                          <a16:creationId xmlns:a16="http://schemas.microsoft.com/office/drawing/2014/main" id="{2107F85E-D393-1AEA-7736-4C09B16BD9D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286765" y="3195586"/>
                      <a:ext cx="1563946" cy="338527"/>
                      <a:chOff x="2220068" y="2204864"/>
                      <a:chExt cx="1563946" cy="338527"/>
                    </a:xfrm>
                  </p:grpSpPr>
                  <p:grpSp>
                    <p:nvGrpSpPr>
                      <p:cNvPr id="121" name="그룹 120">
                        <a:extLst>
                          <a:ext uri="{FF2B5EF4-FFF2-40B4-BE49-F238E27FC236}">
                            <a16:creationId xmlns:a16="http://schemas.microsoft.com/office/drawing/2014/main" id="{96EA4075-48B9-6F5D-3986-D39F9EA03E32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2824926" y="2204864"/>
                        <a:ext cx="959088" cy="338527"/>
                        <a:chOff x="2751852" y="2204864"/>
                        <a:chExt cx="812036" cy="338527"/>
                      </a:xfrm>
                    </p:grpSpPr>
                    <p:sp>
                      <p:nvSpPr>
                        <p:cNvPr id="123" name="사각형: 둥근 모서리 122">
                          <a:extLst>
                            <a:ext uri="{FF2B5EF4-FFF2-40B4-BE49-F238E27FC236}">
                              <a16:creationId xmlns:a16="http://schemas.microsoft.com/office/drawing/2014/main" id="{4036CEE2-2371-F655-C903-933355EE414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2751852" y="2204864"/>
                          <a:ext cx="812036" cy="338527"/>
                        </a:xfrm>
                        <a:prstGeom prst="roundRect">
                          <a:avLst>
                            <a:gd name="adj" fmla="val 50000"/>
                          </a:avLst>
                        </a:prstGeom>
                        <a:solidFill>
                          <a:schemeClr val="bg1">
                            <a:lumMod val="85000"/>
                          </a:schemeClr>
                        </a:solidFill>
                        <a:ln w="25400" cap="flat">
                          <a:solidFill>
                            <a:schemeClr val="bg1"/>
                          </a:solidFill>
                          <a:prstDash val="solid"/>
                          <a:miter/>
                        </a:ln>
                        <a:effectLst/>
                      </p:spPr>
                      <p:txBody>
                        <a:bodyPr wrap="none" rtlCol="0" anchor="ctr">
                          <a:noAutofit/>
                        </a:bodyPr>
                        <a:lstStyle/>
                        <a:p>
                          <a:pPr algn="ctr"/>
                          <a:endParaRPr lang="ko-KR" altLang="en-US" sz="1050" dirty="0">
                            <a:latin typeface="학교안심 산뜻돋움 M" panose="020B0603000000000000" pitchFamily="50" charset="-127"/>
                            <a:ea typeface="학교안심 산뜻돋움 M" panose="020B0603000000000000" pitchFamily="50" charset="-127"/>
                          </a:endParaRPr>
                        </a:p>
                      </p:txBody>
                    </p:sp>
                    <p:sp>
                      <p:nvSpPr>
                        <p:cNvPr id="124" name="TextBox 123">
                          <a:extLst>
                            <a:ext uri="{FF2B5EF4-FFF2-40B4-BE49-F238E27FC236}">
                              <a16:creationId xmlns:a16="http://schemas.microsoft.com/office/drawing/2014/main" id="{BED5435E-5432-C17E-CC71-AD7FF628569B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2901356" y="2281794"/>
                          <a:ext cx="513030" cy="184666"/>
                        </a:xfrm>
                        <a:prstGeom prst="rect">
                          <a:avLst/>
                        </a:prstGeom>
                      </p:spPr>
                      <p:txBody>
                        <a:bodyPr wrap="none" lIns="0" tIns="0" rIns="0" bIns="0" rtlCol="0" anchor="ctr">
                          <a:spAutoFit/>
                        </a:bodyPr>
                        <a:lstStyle/>
                        <a:p>
                          <a:pPr algn="ctr"/>
                          <a:r>
                            <a:rPr lang="ko-KR" altLang="en-US" sz="1200" b="1" dirty="0">
                              <a:ln>
                                <a:solidFill>
                                  <a:schemeClr val="bg1">
                                    <a:alpha val="0"/>
                                  </a:schemeClr>
                                </a:solidFill>
                              </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학교안심 산뜻돋움 M" panose="020B0603000000000000" pitchFamily="50" charset="-127"/>
                              <a:ea typeface="학교안심 산뜻돋움 M" panose="020B0603000000000000" pitchFamily="50" charset="-127"/>
                            </a:rPr>
                            <a:t>기본 영어</a:t>
                          </a:r>
                          <a:endParaRPr lang="en-US" altLang="ko-KR" sz="1200" b="1" dirty="0">
                            <a:ln>
                              <a:solidFill>
                                <a:schemeClr val="bg1"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학교안심 산뜻돋움 M" panose="020B0603000000000000" pitchFamily="50" charset="-127"/>
                            <a:ea typeface="학교안심 산뜻돋움 M" panose="020B0603000000000000" pitchFamily="50" charset="-127"/>
                          </a:endParaRPr>
                        </a:p>
                      </p:txBody>
                    </p:sp>
                  </p:grpSp>
                  <p:cxnSp>
                    <p:nvCxnSpPr>
                      <p:cNvPr id="122" name="직선 연결선 121">
                        <a:extLst>
                          <a:ext uri="{FF2B5EF4-FFF2-40B4-BE49-F238E27FC236}">
                            <a16:creationId xmlns:a16="http://schemas.microsoft.com/office/drawing/2014/main" id="{EF532460-E94C-027B-DFF8-82B071523A55}"/>
                          </a:ext>
                        </a:extLst>
                      </p:cNvPr>
                      <p:cNvCxnSpPr>
                        <a:cxnSpLocks/>
                        <a:endCxn id="123" idx="1"/>
                      </p:cNvCxnSpPr>
                      <p:nvPr/>
                    </p:nvCxnSpPr>
                    <p:spPr>
                      <a:xfrm>
                        <a:off x="2220068" y="2374128"/>
                        <a:ext cx="604858" cy="0"/>
                      </a:xfrm>
                      <a:prstGeom prst="line">
                        <a:avLst/>
                      </a:prstGeom>
                      <a:solidFill>
                        <a:schemeClr val="bg1"/>
                      </a:solidFill>
                      <a:ln w="25400" cap="flat">
                        <a:solidFill>
                          <a:srgbClr val="FFFFFF"/>
                        </a:solidFill>
                        <a:prstDash val="sysDot"/>
                        <a:miter/>
                      </a:ln>
                      <a:effectLst/>
                    </p:spPr>
                  </p:cxnSp>
                </p:grpSp>
                <p:sp>
                  <p:nvSpPr>
                    <p:cNvPr id="102" name="타원 101">
                      <a:extLst>
                        <a:ext uri="{FF2B5EF4-FFF2-40B4-BE49-F238E27FC236}">
                          <a16:creationId xmlns:a16="http://schemas.microsoft.com/office/drawing/2014/main" id="{19C133C7-FF8D-9B00-4A16-F72883A517D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277714" y="3314882"/>
                      <a:ext cx="94011" cy="94011"/>
                    </a:xfrm>
                    <a:prstGeom prst="ellipse">
                      <a:avLst/>
                    </a:prstGeom>
                    <a:solidFill>
                      <a:srgbClr val="BFBFBF"/>
                    </a:solidFill>
                    <a:ln w="25400" cap="flat">
                      <a:solidFill>
                        <a:schemeClr val="bg1"/>
                      </a:solidFill>
                      <a:prstDash val="solid"/>
                      <a:miter/>
                    </a:ln>
                    <a:effectLst>
                      <a:outerShdw blurRad="25400" dist="25400" dir="5400000" algn="t" rotWithShape="0">
                        <a:prstClr val="black">
                          <a:alpha val="20000"/>
                        </a:prstClr>
                      </a:outerShdw>
                    </a:effectLst>
                  </p:spPr>
                  <p:txBody>
                    <a:bodyPr wrap="none" rtlCol="0" anchor="ctr">
                      <a:noAutofit/>
                    </a:bodyPr>
                    <a:lstStyle/>
                    <a:p>
                      <a:pPr algn="ctr"/>
                      <a:endParaRPr lang="ko-KR" altLang="en-US" sz="1050" dirty="0">
                        <a:latin typeface="학교안심 산뜻돋움 M" panose="020B0603000000000000" pitchFamily="50" charset="-127"/>
                        <a:ea typeface="학교안심 산뜻돋움 M" panose="020B0603000000000000" pitchFamily="50" charset="-127"/>
                      </a:endParaRPr>
                    </a:p>
                  </p:txBody>
                </p:sp>
                <p:grpSp>
                  <p:nvGrpSpPr>
                    <p:cNvPr id="103" name="그룹 102">
                      <a:extLst>
                        <a:ext uri="{FF2B5EF4-FFF2-40B4-BE49-F238E27FC236}">
                          <a16:creationId xmlns:a16="http://schemas.microsoft.com/office/drawing/2014/main" id="{1010A075-BB58-4FAD-1D2D-08E9F3E9161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42188" y="2700225"/>
                      <a:ext cx="1308523" cy="338527"/>
                      <a:chOff x="2542188" y="2700225"/>
                      <a:chExt cx="1308523" cy="338527"/>
                    </a:xfrm>
                  </p:grpSpPr>
                  <p:grpSp>
                    <p:nvGrpSpPr>
                      <p:cNvPr id="115" name="그룹 114">
                        <a:extLst>
                          <a:ext uri="{FF2B5EF4-FFF2-40B4-BE49-F238E27FC236}">
                            <a16:creationId xmlns:a16="http://schemas.microsoft.com/office/drawing/2014/main" id="{F33F5BD6-A67A-92C1-271D-862F35F8ABF5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2581659" y="2700225"/>
                        <a:ext cx="1269052" cy="338527"/>
                        <a:chOff x="2514962" y="2204864"/>
                        <a:chExt cx="1269052" cy="338527"/>
                      </a:xfrm>
                    </p:grpSpPr>
                    <p:grpSp>
                      <p:nvGrpSpPr>
                        <p:cNvPr id="117" name="그룹 116">
                          <a:extLst>
                            <a:ext uri="{FF2B5EF4-FFF2-40B4-BE49-F238E27FC236}">
                              <a16:creationId xmlns:a16="http://schemas.microsoft.com/office/drawing/2014/main" id="{C24D0AF4-E8CB-C282-8AEB-C716B4E4AC91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2824926" y="2204864"/>
                          <a:ext cx="959088" cy="338527"/>
                          <a:chOff x="2751852" y="2204864"/>
                          <a:chExt cx="812036" cy="338527"/>
                        </a:xfrm>
                      </p:grpSpPr>
                      <p:sp>
                        <p:nvSpPr>
                          <p:cNvPr id="119" name="사각형: 둥근 모서리 118">
                            <a:extLst>
                              <a:ext uri="{FF2B5EF4-FFF2-40B4-BE49-F238E27FC236}">
                                <a16:creationId xmlns:a16="http://schemas.microsoft.com/office/drawing/2014/main" id="{2C84791C-3962-D58E-7129-6B9744D8C111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2751852" y="2204864"/>
                            <a:ext cx="812036" cy="338527"/>
                          </a:xfrm>
                          <a:prstGeom prst="roundRect">
                            <a:avLst>
                              <a:gd name="adj" fmla="val 50000"/>
                            </a:avLst>
                          </a:prstGeom>
                          <a:solidFill>
                            <a:schemeClr val="bg1">
                              <a:lumMod val="85000"/>
                            </a:schemeClr>
                          </a:solidFill>
                          <a:ln w="25400" cap="flat">
                            <a:solidFill>
                              <a:schemeClr val="bg1"/>
                            </a:solidFill>
                            <a:prstDash val="solid"/>
                            <a:miter/>
                          </a:ln>
                          <a:effectLst/>
                        </p:spPr>
                        <p:txBody>
                          <a:bodyPr wrap="none" rtlCol="0" anchor="ctr">
                            <a:noAutofit/>
                          </a:bodyPr>
                          <a:lstStyle/>
                          <a:p>
                            <a:pPr algn="ctr"/>
                            <a:endParaRPr lang="ko-KR" altLang="en-US" sz="1050" dirty="0">
                              <a:latin typeface="학교안심 산뜻돋움 M" panose="020B0603000000000000" pitchFamily="50" charset="-127"/>
                              <a:ea typeface="학교안심 산뜻돋움 M" panose="020B0603000000000000" pitchFamily="50" charset="-127"/>
                            </a:endParaRPr>
                          </a:p>
                        </p:txBody>
                      </p:sp>
                      <p:sp>
                        <p:nvSpPr>
                          <p:cNvPr id="120" name="TextBox 119">
                            <a:extLst>
                              <a:ext uri="{FF2B5EF4-FFF2-40B4-BE49-F238E27FC236}">
                                <a16:creationId xmlns:a16="http://schemas.microsoft.com/office/drawing/2014/main" id="{581E0E28-CF7E-1AF4-F66A-AE8E92C23377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2901355" y="2281794"/>
                            <a:ext cx="513031" cy="184666"/>
                          </a:xfrm>
                          <a:prstGeom prst="rect">
                            <a:avLst/>
                          </a:prstGeom>
                        </p:spPr>
                        <p:txBody>
                          <a:bodyPr wrap="none" lIns="0" tIns="0" rIns="0" bIns="0" rtlCol="0" anchor="ctr">
                            <a:spAutoFit/>
                          </a:bodyPr>
                          <a:lstStyle/>
                          <a:p>
                            <a:pPr algn="ctr"/>
                            <a:r>
                              <a:rPr lang="ko-KR" altLang="en-US" sz="1200" b="1" dirty="0">
                                <a:ln>
                                  <a:solidFill>
                                    <a:schemeClr val="bg1">
                                      <a:alpha val="0"/>
                                    </a:schemeClr>
                                  </a:solidFill>
                                </a:ln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학교안심 산뜻돋움 M" panose="020B0603000000000000" pitchFamily="50" charset="-127"/>
                                <a:ea typeface="학교안심 산뜻돋움 M" panose="020B0603000000000000" pitchFamily="50" charset="-127"/>
                              </a:rPr>
                              <a:t>공통 영어</a:t>
                            </a:r>
                            <a:endParaRPr lang="en-US" altLang="ko-KR" sz="1200" b="1" dirty="0">
                              <a:ln>
                                <a:solidFill>
                                  <a:schemeClr val="bg1">
                                    <a:alpha val="0"/>
                                  </a:schemeClr>
                                </a:solidFill>
                              </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학교안심 산뜻돋움 M" panose="020B0603000000000000" pitchFamily="50" charset="-127"/>
                              <a:ea typeface="학교안심 산뜻돋움 M" panose="020B0603000000000000" pitchFamily="50" charset="-127"/>
                            </a:endParaRPr>
                          </a:p>
                        </p:txBody>
                      </p:sp>
                    </p:grpSp>
                    <p:cxnSp>
                      <p:nvCxnSpPr>
                        <p:cNvPr id="118" name="직선 연결선 117">
                          <a:extLst>
                            <a:ext uri="{FF2B5EF4-FFF2-40B4-BE49-F238E27FC236}">
                              <a16:creationId xmlns:a16="http://schemas.microsoft.com/office/drawing/2014/main" id="{3A0F8DB7-E24B-1A80-E427-32131F13940F}"/>
                            </a:ext>
                          </a:extLst>
                        </p:cNvPr>
                        <p:cNvCxnSpPr>
                          <a:cxnSpLocks/>
                          <a:endCxn id="119" idx="1"/>
                        </p:cNvCxnSpPr>
                        <p:nvPr/>
                      </p:nvCxnSpPr>
                      <p:spPr>
                        <a:xfrm>
                          <a:off x="2514962" y="2374127"/>
                          <a:ext cx="309964" cy="1"/>
                        </a:xfrm>
                        <a:prstGeom prst="line">
                          <a:avLst/>
                        </a:prstGeom>
                        <a:solidFill>
                          <a:schemeClr val="bg1"/>
                        </a:solidFill>
                        <a:ln w="25400" cap="flat">
                          <a:solidFill>
                            <a:srgbClr val="FFFFFF"/>
                          </a:solidFill>
                          <a:prstDash val="sysDot"/>
                          <a:miter/>
                        </a:ln>
                        <a:effectLst/>
                      </p:spPr>
                    </p:cxnSp>
                  </p:grpSp>
                  <p:sp>
                    <p:nvSpPr>
                      <p:cNvPr id="116" name="타원 115">
                        <a:extLst>
                          <a:ext uri="{FF2B5EF4-FFF2-40B4-BE49-F238E27FC236}">
                            <a16:creationId xmlns:a16="http://schemas.microsoft.com/office/drawing/2014/main" id="{A50E92D7-C20C-CF37-7AF0-C32EDA1C744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2188" y="2822483"/>
                        <a:ext cx="94011" cy="94011"/>
                      </a:xfrm>
                      <a:prstGeom prst="ellipse">
                        <a:avLst/>
                      </a:prstGeom>
                      <a:solidFill>
                        <a:srgbClr val="BFBFBF"/>
                      </a:solidFill>
                      <a:ln w="25400" cap="flat">
                        <a:solidFill>
                          <a:schemeClr val="bg1"/>
                        </a:solidFill>
                        <a:prstDash val="solid"/>
                        <a:miter/>
                      </a:ln>
                      <a:effectLst>
                        <a:outerShdw blurRad="25400" dist="25400" dir="5400000" algn="t" rotWithShape="0">
                          <a:prstClr val="black">
                            <a:alpha val="20000"/>
                          </a:prstClr>
                        </a:outerShdw>
                      </a:effectLst>
                    </p:spPr>
                    <p:txBody>
                      <a:bodyPr wrap="none" rtlCol="0" anchor="ctr">
                        <a:noAutofit/>
                      </a:bodyPr>
                      <a:lstStyle/>
                      <a:p>
                        <a:pPr algn="ctr"/>
                        <a:endParaRPr lang="ko-KR" altLang="en-US" sz="1050" dirty="0">
                          <a:solidFill>
                            <a:schemeClr val="bg1"/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</a:endParaRPr>
                      </a:p>
                    </p:txBody>
                  </p:sp>
                </p:grpSp>
                <p:grpSp>
                  <p:nvGrpSpPr>
                    <p:cNvPr id="104" name="그룹 103">
                      <a:extLst>
                        <a:ext uri="{FF2B5EF4-FFF2-40B4-BE49-F238E27FC236}">
                          <a16:creationId xmlns:a16="http://schemas.microsoft.com/office/drawing/2014/main" id="{E7A05351-FEE5-A522-7597-42A4C6397D3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81659" y="2204864"/>
                      <a:ext cx="1269052" cy="338527"/>
                      <a:chOff x="2581659" y="2204864"/>
                      <a:chExt cx="1269052" cy="338527"/>
                    </a:xfrm>
                  </p:grpSpPr>
                  <p:grpSp>
                    <p:nvGrpSpPr>
                      <p:cNvPr id="109" name="그룹 108">
                        <a:extLst>
                          <a:ext uri="{FF2B5EF4-FFF2-40B4-BE49-F238E27FC236}">
                            <a16:creationId xmlns:a16="http://schemas.microsoft.com/office/drawing/2014/main" id="{54FF5DB9-DD33-B583-8CD2-538221BBFA8C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2581659" y="2204864"/>
                        <a:ext cx="1269052" cy="338527"/>
                        <a:chOff x="2514962" y="2204864"/>
                        <a:chExt cx="1269052" cy="338527"/>
                      </a:xfrm>
                    </p:grpSpPr>
                    <p:grpSp>
                      <p:nvGrpSpPr>
                        <p:cNvPr id="111" name="그룹 110">
                          <a:extLst>
                            <a:ext uri="{FF2B5EF4-FFF2-40B4-BE49-F238E27FC236}">
                              <a16:creationId xmlns:a16="http://schemas.microsoft.com/office/drawing/2014/main" id="{112032AE-E98C-8D02-07AB-AFC50DD94129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2824926" y="2204864"/>
                          <a:ext cx="959088" cy="338527"/>
                          <a:chOff x="2751852" y="2204864"/>
                          <a:chExt cx="812036" cy="338527"/>
                        </a:xfrm>
                      </p:grpSpPr>
                      <p:sp>
                        <p:nvSpPr>
                          <p:cNvPr id="113" name="사각형: 둥근 모서리 112">
                            <a:extLst>
                              <a:ext uri="{FF2B5EF4-FFF2-40B4-BE49-F238E27FC236}">
                                <a16:creationId xmlns:a16="http://schemas.microsoft.com/office/drawing/2014/main" id="{1B042F54-B4E7-01DC-20BF-04FFC0E7018E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2751852" y="2204864"/>
                            <a:ext cx="812036" cy="338527"/>
                          </a:xfrm>
                          <a:prstGeom prst="roundRect">
                            <a:avLst>
                              <a:gd name="adj" fmla="val 50000"/>
                            </a:avLst>
                          </a:prstGeom>
                          <a:solidFill>
                            <a:schemeClr val="bg1">
                              <a:lumMod val="85000"/>
                            </a:schemeClr>
                          </a:solidFill>
                          <a:ln w="25400" cap="flat">
                            <a:solidFill>
                              <a:schemeClr val="bg1"/>
                            </a:solidFill>
                            <a:prstDash val="solid"/>
                            <a:miter/>
                          </a:ln>
                          <a:effectLst/>
                        </p:spPr>
                        <p:txBody>
                          <a:bodyPr wrap="none" rtlCol="0" anchor="ctr">
                            <a:noAutofit/>
                          </a:bodyPr>
                          <a:lstStyle/>
                          <a:p>
                            <a:pPr algn="ctr"/>
                            <a:endParaRPr lang="ko-KR" altLang="en-US" sz="1050" dirty="0">
                              <a:latin typeface="학교안심 산뜻돋움 M" panose="020B0603000000000000" pitchFamily="50" charset="-127"/>
                              <a:ea typeface="학교안심 산뜻돋움 M" panose="020B0603000000000000" pitchFamily="50" charset="-127"/>
                            </a:endParaRPr>
                          </a:p>
                        </p:txBody>
                      </p:sp>
                      <p:sp>
                        <p:nvSpPr>
                          <p:cNvPr id="114" name="TextBox 113">
                            <a:extLst>
                              <a:ext uri="{FF2B5EF4-FFF2-40B4-BE49-F238E27FC236}">
                                <a16:creationId xmlns:a16="http://schemas.microsoft.com/office/drawing/2014/main" id="{ECE4EE95-B240-E8E1-FFAF-D5C7E5B523FC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2901355" y="2281794"/>
                            <a:ext cx="513030" cy="184666"/>
                          </a:xfrm>
                          <a:prstGeom prst="rect">
                            <a:avLst/>
                          </a:prstGeom>
                        </p:spPr>
                        <p:txBody>
                          <a:bodyPr wrap="none" lIns="0" tIns="0" rIns="0" bIns="0" rtlCol="0" anchor="ctr">
                            <a:spAutoFit/>
                          </a:bodyPr>
                          <a:lstStyle/>
                          <a:p>
                            <a:pPr algn="ctr"/>
                            <a:r>
                              <a:rPr lang="ko-KR" altLang="en-US" sz="1200" b="1" dirty="0">
                                <a:ln>
                                  <a:solidFill>
                                    <a:schemeClr val="bg1">
                                      <a:alpha val="0"/>
                                    </a:schemeClr>
                                  </a:solidFill>
                                </a:ln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학교안심 산뜻돋움 M" panose="020B0603000000000000" pitchFamily="50" charset="-127"/>
                                <a:ea typeface="학교안심 산뜻돋움 M" panose="020B0603000000000000" pitchFamily="50" charset="-127"/>
                              </a:rPr>
                              <a:t>선택 과목</a:t>
                            </a:r>
                            <a:endParaRPr lang="en-US" altLang="ko-KR" sz="1200" b="1" dirty="0">
                              <a:ln>
                                <a:solidFill>
                                  <a:schemeClr val="bg1">
                                    <a:alpha val="0"/>
                                  </a:schemeClr>
                                </a:solidFill>
                              </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학교안심 산뜻돋움 M" panose="020B0603000000000000" pitchFamily="50" charset="-127"/>
                              <a:ea typeface="학교안심 산뜻돋움 M" panose="020B0603000000000000" pitchFamily="50" charset="-127"/>
                            </a:endParaRPr>
                          </a:p>
                        </p:txBody>
                      </p:sp>
                    </p:grpSp>
                    <p:cxnSp>
                      <p:nvCxnSpPr>
                        <p:cNvPr id="112" name="직선 연결선 111">
                          <a:extLst>
                            <a:ext uri="{FF2B5EF4-FFF2-40B4-BE49-F238E27FC236}">
                              <a16:creationId xmlns:a16="http://schemas.microsoft.com/office/drawing/2014/main" id="{C938AB1B-B123-FA26-A24D-790385B5D51F}"/>
                            </a:ext>
                          </a:extLst>
                        </p:cNvPr>
                        <p:cNvCxnSpPr>
                          <a:cxnSpLocks/>
                          <a:stCxn id="97" idx="3"/>
                          <a:endCxn id="113" idx="1"/>
                        </p:cNvCxnSpPr>
                        <p:nvPr/>
                      </p:nvCxnSpPr>
                      <p:spPr>
                        <a:xfrm>
                          <a:off x="2514962" y="2374127"/>
                          <a:ext cx="309964" cy="1"/>
                        </a:xfrm>
                        <a:prstGeom prst="line">
                          <a:avLst/>
                        </a:prstGeom>
                        <a:solidFill>
                          <a:schemeClr val="bg1"/>
                        </a:solidFill>
                        <a:ln w="25400" cap="flat">
                          <a:solidFill>
                            <a:srgbClr val="FFFFFF"/>
                          </a:solidFill>
                          <a:prstDash val="sysDot"/>
                          <a:miter/>
                        </a:ln>
                        <a:effectLst/>
                      </p:spPr>
                    </p:cxnSp>
                  </p:grpSp>
                  <p:sp>
                    <p:nvSpPr>
                      <p:cNvPr id="110" name="타원 109">
                        <a:extLst>
                          <a:ext uri="{FF2B5EF4-FFF2-40B4-BE49-F238E27FC236}">
                            <a16:creationId xmlns:a16="http://schemas.microsoft.com/office/drawing/2014/main" id="{28E979A0-8AA9-445C-143D-36BD0AF003D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81659" y="2327122"/>
                        <a:ext cx="94011" cy="94011"/>
                      </a:xfrm>
                      <a:prstGeom prst="ellipse">
                        <a:avLst/>
                      </a:prstGeom>
                      <a:solidFill>
                        <a:srgbClr val="A6A6A6"/>
                      </a:solidFill>
                      <a:ln w="25400" cap="flat">
                        <a:solidFill>
                          <a:schemeClr val="bg1"/>
                        </a:solidFill>
                        <a:prstDash val="solid"/>
                        <a:miter/>
                      </a:ln>
                      <a:effectLst>
                        <a:outerShdw blurRad="25400" dist="25400" dir="5400000" algn="t" rotWithShape="0">
                          <a:prstClr val="black">
                            <a:alpha val="20000"/>
                          </a:prstClr>
                        </a:outerShdw>
                      </a:effectLst>
                    </p:spPr>
                    <p:txBody>
                      <a:bodyPr wrap="none" rtlCol="0" anchor="ctr">
                        <a:noAutofit/>
                      </a:bodyPr>
                      <a:lstStyle/>
                      <a:p>
                        <a:pPr algn="ctr"/>
                        <a:endParaRPr lang="ko-KR" altLang="en-US" sz="1050" dirty="0">
                          <a:solidFill>
                            <a:schemeClr val="bg1"/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</a:endParaRPr>
                      </a:p>
                    </p:txBody>
                  </p:sp>
                </p:grpSp>
                <p:grpSp>
                  <p:nvGrpSpPr>
                    <p:cNvPr id="105" name="그룹 104">
                      <a:extLst>
                        <a:ext uri="{FF2B5EF4-FFF2-40B4-BE49-F238E27FC236}">
                          <a16:creationId xmlns:a16="http://schemas.microsoft.com/office/drawing/2014/main" id="{C84DB307-8A4F-50DB-E18D-C7F21467B53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850711" y="2374128"/>
                      <a:ext cx="489743" cy="990722"/>
                      <a:chOff x="3850711" y="2374128"/>
                      <a:chExt cx="489743" cy="990722"/>
                    </a:xfrm>
                  </p:grpSpPr>
                  <p:cxnSp>
                    <p:nvCxnSpPr>
                      <p:cNvPr id="106" name="연결선: 꺾임 105">
                        <a:extLst>
                          <a:ext uri="{FF2B5EF4-FFF2-40B4-BE49-F238E27FC236}">
                            <a16:creationId xmlns:a16="http://schemas.microsoft.com/office/drawing/2014/main" id="{9DBE27AF-4FE0-08E5-FE46-F66A8BE588D5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3850711" y="2374128"/>
                        <a:ext cx="12700" cy="990722"/>
                      </a:xfrm>
                      <a:prstGeom prst="bentConnector3">
                        <a:avLst>
                          <a:gd name="adj1" fmla="val 1150000"/>
                        </a:avLst>
                      </a:prstGeom>
                      <a:ln>
                        <a:solidFill>
                          <a:srgbClr val="A6A6A6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107" name="TextBox 106">
                        <a:extLst>
                          <a:ext uri="{FF2B5EF4-FFF2-40B4-BE49-F238E27FC236}">
                            <a16:creationId xmlns:a16="http://schemas.microsoft.com/office/drawing/2014/main" id="{14F19340-63DB-8672-36F5-724C39174BFF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4067944" y="2684823"/>
                        <a:ext cx="272510" cy="369332"/>
                      </a:xfrm>
                      <a:prstGeom prst="rect">
                        <a:avLst/>
                      </a:prstGeom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pPr algn="ctr"/>
                        <a:r>
                          <a:rPr lang="ko-KR" altLang="en-US" sz="1200" b="1" dirty="0">
                            <a:ln>
                              <a:solidFill>
                                <a:schemeClr val="bg1"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학교안심 산뜻돋움 M" panose="020B0603000000000000" pitchFamily="50" charset="-127"/>
                            <a:ea typeface="학교안심 산뜻돋움 M" panose="020B0603000000000000" pitchFamily="50" charset="-127"/>
                          </a:rPr>
                          <a:t>고등</a:t>
                        </a:r>
                        <a:endParaRPr lang="en-US" altLang="ko-KR" sz="1200" b="1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</a:endParaRPr>
                      </a:p>
                      <a:p>
                        <a:pPr algn="ctr"/>
                        <a:r>
                          <a:rPr lang="ko-KR" altLang="en-US" sz="1200" b="1" dirty="0">
                            <a:ln>
                              <a:solidFill>
                                <a:schemeClr val="bg1"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학교안심 산뜻돋움 M" panose="020B0603000000000000" pitchFamily="50" charset="-127"/>
                            <a:ea typeface="학교안심 산뜻돋움 M" panose="020B0603000000000000" pitchFamily="50" charset="-127"/>
                          </a:rPr>
                          <a:t>학교</a:t>
                        </a:r>
                        <a:endParaRPr lang="en-US" altLang="ko-KR" sz="1200" b="1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</a:endParaRPr>
                      </a:p>
                    </p:txBody>
                  </p:sp>
                  <p:cxnSp>
                    <p:nvCxnSpPr>
                      <p:cNvPr id="108" name="직선 연결선 107">
                        <a:extLst>
                          <a:ext uri="{FF2B5EF4-FFF2-40B4-BE49-F238E27FC236}">
                            <a16:creationId xmlns:a16="http://schemas.microsoft.com/office/drawing/2014/main" id="{DF3BC256-1089-9176-7C4A-7DE047170B1C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3850711" y="2869490"/>
                        <a:ext cx="147804" cy="0"/>
                      </a:xfrm>
                      <a:prstGeom prst="line">
                        <a:avLst/>
                      </a:prstGeom>
                      <a:ln>
                        <a:solidFill>
                          <a:srgbClr val="A6A6A6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</p:grpSp>
            </p:grpSp>
            <p:grpSp>
              <p:nvGrpSpPr>
                <p:cNvPr id="87" name="그룹 86">
                  <a:extLst>
                    <a:ext uri="{FF2B5EF4-FFF2-40B4-BE49-F238E27FC236}">
                      <a16:creationId xmlns:a16="http://schemas.microsoft.com/office/drawing/2014/main" id="{CCCBD017-5EEA-82AD-76BD-F37A2C5C8F7D}"/>
                    </a:ext>
                  </a:extLst>
                </p:cNvPr>
                <p:cNvGrpSpPr/>
                <p:nvPr/>
              </p:nvGrpSpPr>
              <p:grpSpPr>
                <a:xfrm>
                  <a:off x="431801" y="1412776"/>
                  <a:ext cx="4015984" cy="387192"/>
                  <a:chOff x="431801" y="1412776"/>
                  <a:chExt cx="4015984" cy="387192"/>
                </a:xfrm>
              </p:grpSpPr>
              <p:grpSp>
                <p:nvGrpSpPr>
                  <p:cNvPr id="88" name="그룹 87">
                    <a:extLst>
                      <a:ext uri="{FF2B5EF4-FFF2-40B4-BE49-F238E27FC236}">
                        <a16:creationId xmlns:a16="http://schemas.microsoft.com/office/drawing/2014/main" id="{C5E1962B-88CA-802B-5689-09F66086CA02}"/>
                      </a:ext>
                    </a:extLst>
                  </p:cNvPr>
                  <p:cNvGrpSpPr/>
                  <p:nvPr/>
                </p:nvGrpSpPr>
                <p:grpSpPr>
                  <a:xfrm>
                    <a:off x="431801" y="1412776"/>
                    <a:ext cx="4015984" cy="387192"/>
                    <a:chOff x="431801" y="1412776"/>
                    <a:chExt cx="4015984" cy="387192"/>
                  </a:xfrm>
                  <a:solidFill>
                    <a:srgbClr val="A6A6A6"/>
                  </a:solidFill>
                </p:grpSpPr>
                <p:sp>
                  <p:nvSpPr>
                    <p:cNvPr id="90" name="사각형: 둥근 위쪽 모서리 89">
                      <a:extLst>
                        <a:ext uri="{FF2B5EF4-FFF2-40B4-BE49-F238E27FC236}">
                          <a16:creationId xmlns:a16="http://schemas.microsoft.com/office/drawing/2014/main" id="{B6D4DAC8-23A5-C6C6-FBBB-DE5D1F21D5D4}"/>
                        </a:ext>
                      </a:extLst>
                    </p:cNvPr>
                    <p:cNvSpPr/>
                    <p:nvPr/>
                  </p:nvSpPr>
                  <p:spPr>
                    <a:xfrm rot="10800000" flipH="1" flipV="1">
                      <a:off x="1378342" y="1412776"/>
                      <a:ext cx="2234320" cy="387192"/>
                    </a:xfrm>
                    <a:prstGeom prst="round2SameRect">
                      <a:avLst/>
                    </a:prstGeom>
                    <a:grpFill/>
                    <a:ln w="3192" cap="flat">
                      <a:noFill/>
                      <a:prstDash val="solid"/>
                      <a:miter/>
                    </a:ln>
                  </p:spPr>
                  <p:txBody>
                    <a:bodyPr wrap="none" rtlCol="0" anchor="ctr">
                      <a:noAutofit/>
                    </a:bodyPr>
                    <a:lstStyle/>
                    <a:p>
                      <a:pPr algn="ctr"/>
                      <a:endParaRPr lang="ko-KR" altLang="en-US" sz="1200" dirty="0">
                        <a:solidFill>
                          <a:schemeClr val="tx1"/>
                        </a:solidFill>
                        <a:latin typeface="학교안심 산뜻돋움 M" panose="020B0603000000000000" pitchFamily="50" charset="-127"/>
                        <a:ea typeface="학교안심 산뜻돋움 M" panose="020B0603000000000000" pitchFamily="50" charset="-127"/>
                      </a:endParaRPr>
                    </a:p>
                  </p:txBody>
                </p:sp>
                <p:sp>
                  <p:nvSpPr>
                    <p:cNvPr id="91" name="자유형: 도형 90">
                      <a:extLst>
                        <a:ext uri="{FF2B5EF4-FFF2-40B4-BE49-F238E27FC236}">
                          <a16:creationId xmlns:a16="http://schemas.microsoft.com/office/drawing/2014/main" id="{D9F577E5-CD22-5D90-ADC4-11FCD0FD9C6B}"/>
                        </a:ext>
                      </a:extLst>
                    </p:cNvPr>
                    <p:cNvSpPr/>
                    <p:nvPr/>
                  </p:nvSpPr>
                  <p:spPr>
                    <a:xfrm rot="10800000" flipH="1" flipV="1">
                      <a:off x="2554704" y="1412776"/>
                      <a:ext cx="1893081" cy="387192"/>
                    </a:xfrm>
                    <a:custGeom>
                      <a:avLst/>
                      <a:gdLst>
                        <a:gd name="connsiteX0" fmla="*/ 0 w 1710522"/>
                        <a:gd name="connsiteY0" fmla="*/ 349854 h 349854"/>
                        <a:gd name="connsiteX1" fmla="*/ 247306 w 1710522"/>
                        <a:gd name="connsiteY1" fmla="*/ 349854 h 349854"/>
                        <a:gd name="connsiteX2" fmla="*/ 292462 w 1710522"/>
                        <a:gd name="connsiteY2" fmla="*/ 349854 h 349854"/>
                        <a:gd name="connsiteX3" fmla="*/ 539769 w 1710522"/>
                        <a:gd name="connsiteY3" fmla="*/ 349854 h 349854"/>
                        <a:gd name="connsiteX4" fmla="*/ 1037059 w 1710522"/>
                        <a:gd name="connsiteY4" fmla="*/ 349854 h 349854"/>
                        <a:gd name="connsiteX5" fmla="*/ 1284365 w 1710522"/>
                        <a:gd name="connsiteY5" fmla="*/ 349854 h 349854"/>
                        <a:gd name="connsiteX6" fmla="*/ 1329522 w 1710522"/>
                        <a:gd name="connsiteY6" fmla="*/ 349854 h 349854"/>
                        <a:gd name="connsiteX7" fmla="*/ 1372618 w 1710522"/>
                        <a:gd name="connsiteY7" fmla="*/ 349854 h 349854"/>
                        <a:gd name="connsiteX8" fmla="*/ 1372618 w 1710522"/>
                        <a:gd name="connsiteY8" fmla="*/ 349853 h 349854"/>
                        <a:gd name="connsiteX9" fmla="*/ 1418060 w 1710522"/>
                        <a:gd name="connsiteY9" fmla="*/ 349853 h 349854"/>
                        <a:gd name="connsiteX10" fmla="*/ 1463216 w 1710522"/>
                        <a:gd name="connsiteY10" fmla="*/ 349853 h 349854"/>
                        <a:gd name="connsiteX11" fmla="*/ 1710522 w 1710522"/>
                        <a:gd name="connsiteY11" fmla="*/ 349853 h 349854"/>
                        <a:gd name="connsiteX12" fmla="*/ 1695093 w 1710522"/>
                        <a:gd name="connsiteY12" fmla="*/ 342193 h 349854"/>
                        <a:gd name="connsiteX13" fmla="*/ 1674521 w 1710522"/>
                        <a:gd name="connsiteY13" fmla="*/ 329424 h 349854"/>
                        <a:gd name="connsiteX14" fmla="*/ 1648805 w 1710522"/>
                        <a:gd name="connsiteY14" fmla="*/ 308994 h 349854"/>
                        <a:gd name="connsiteX15" fmla="*/ 1617946 w 1710522"/>
                        <a:gd name="connsiteY15" fmla="*/ 275797 h 349854"/>
                        <a:gd name="connsiteX16" fmla="*/ 1602516 w 1710522"/>
                        <a:gd name="connsiteY16" fmla="*/ 255368 h 349854"/>
                        <a:gd name="connsiteX17" fmla="*/ 1584516 w 1710522"/>
                        <a:gd name="connsiteY17" fmla="*/ 232385 h 349854"/>
                        <a:gd name="connsiteX18" fmla="*/ 1566517 w 1710522"/>
                        <a:gd name="connsiteY18" fmla="*/ 204295 h 349854"/>
                        <a:gd name="connsiteX19" fmla="*/ 1548514 w 1710522"/>
                        <a:gd name="connsiteY19" fmla="*/ 171097 h 349854"/>
                        <a:gd name="connsiteX20" fmla="*/ 1527942 w 1710522"/>
                        <a:gd name="connsiteY20" fmla="*/ 135345 h 349854"/>
                        <a:gd name="connsiteX21" fmla="*/ 1509941 w 1710522"/>
                        <a:gd name="connsiteY21" fmla="*/ 94487 h 349854"/>
                        <a:gd name="connsiteX22" fmla="*/ 1494514 w 1710522"/>
                        <a:gd name="connsiteY22" fmla="*/ 63842 h 349854"/>
                        <a:gd name="connsiteX23" fmla="*/ 1476511 w 1710522"/>
                        <a:gd name="connsiteY23" fmla="*/ 40859 h 349854"/>
                        <a:gd name="connsiteX24" fmla="*/ 1458509 w 1710522"/>
                        <a:gd name="connsiteY24" fmla="*/ 22983 h 349854"/>
                        <a:gd name="connsiteX25" fmla="*/ 1437937 w 1710522"/>
                        <a:gd name="connsiteY25" fmla="*/ 12768 h 349854"/>
                        <a:gd name="connsiteX26" fmla="*/ 1417364 w 1710522"/>
                        <a:gd name="connsiteY26" fmla="*/ 5108 h 349854"/>
                        <a:gd name="connsiteX27" fmla="*/ 1396793 w 1710522"/>
                        <a:gd name="connsiteY27" fmla="*/ 2555 h 349854"/>
                        <a:gd name="connsiteX28" fmla="*/ 1372618 w 1710522"/>
                        <a:gd name="connsiteY28" fmla="*/ 954 h 349854"/>
                        <a:gd name="connsiteX29" fmla="*/ 1372618 w 1710522"/>
                        <a:gd name="connsiteY29" fmla="*/ 1 h 349854"/>
                        <a:gd name="connsiteX30" fmla="*/ 1358235 w 1710522"/>
                        <a:gd name="connsiteY30" fmla="*/ 1 h 349854"/>
                        <a:gd name="connsiteX31" fmla="*/ 1358220 w 1710522"/>
                        <a:gd name="connsiteY31" fmla="*/ 0 h 349854"/>
                        <a:gd name="connsiteX32" fmla="*/ 1110913 w 1710522"/>
                        <a:gd name="connsiteY32" fmla="*/ 0 h 349854"/>
                        <a:gd name="connsiteX33" fmla="*/ 1065757 w 1710522"/>
                        <a:gd name="connsiteY33" fmla="*/ 0 h 349854"/>
                        <a:gd name="connsiteX34" fmla="*/ 818451 w 1710522"/>
                        <a:gd name="connsiteY34" fmla="*/ 0 h 349854"/>
                        <a:gd name="connsiteX35" fmla="*/ 337904 w 1710522"/>
                        <a:gd name="connsiteY35" fmla="*/ 0 h 349854"/>
                        <a:gd name="connsiteX36" fmla="*/ 337904 w 1710522"/>
                        <a:gd name="connsiteY36" fmla="*/ 955 h 349854"/>
                        <a:gd name="connsiteX37" fmla="*/ 313730 w 1710522"/>
                        <a:gd name="connsiteY37" fmla="*/ 2556 h 349854"/>
                        <a:gd name="connsiteX38" fmla="*/ 293159 w 1710522"/>
                        <a:gd name="connsiteY38" fmla="*/ 5109 h 349854"/>
                        <a:gd name="connsiteX39" fmla="*/ 272585 w 1710522"/>
                        <a:gd name="connsiteY39" fmla="*/ 12769 h 349854"/>
                        <a:gd name="connsiteX40" fmla="*/ 252013 w 1710522"/>
                        <a:gd name="connsiteY40" fmla="*/ 22984 h 349854"/>
                        <a:gd name="connsiteX41" fmla="*/ 234011 w 1710522"/>
                        <a:gd name="connsiteY41" fmla="*/ 40860 h 349854"/>
                        <a:gd name="connsiteX42" fmla="*/ 216009 w 1710522"/>
                        <a:gd name="connsiteY42" fmla="*/ 63843 h 349854"/>
                        <a:gd name="connsiteX43" fmla="*/ 200581 w 1710522"/>
                        <a:gd name="connsiteY43" fmla="*/ 94488 h 349854"/>
                        <a:gd name="connsiteX44" fmla="*/ 182581 w 1710522"/>
                        <a:gd name="connsiteY44" fmla="*/ 135346 h 349854"/>
                        <a:gd name="connsiteX45" fmla="*/ 162008 w 1710522"/>
                        <a:gd name="connsiteY45" fmla="*/ 171098 h 349854"/>
                        <a:gd name="connsiteX46" fmla="*/ 144006 w 1710522"/>
                        <a:gd name="connsiteY46" fmla="*/ 204296 h 349854"/>
                        <a:gd name="connsiteX47" fmla="*/ 126006 w 1710522"/>
                        <a:gd name="connsiteY47" fmla="*/ 232386 h 349854"/>
                        <a:gd name="connsiteX48" fmla="*/ 108006 w 1710522"/>
                        <a:gd name="connsiteY48" fmla="*/ 255369 h 349854"/>
                        <a:gd name="connsiteX49" fmla="*/ 92576 w 1710522"/>
                        <a:gd name="connsiteY49" fmla="*/ 275798 h 349854"/>
                        <a:gd name="connsiteX50" fmla="*/ 61718 w 1710522"/>
                        <a:gd name="connsiteY50" fmla="*/ 308995 h 349854"/>
                        <a:gd name="connsiteX51" fmla="*/ 36002 w 1710522"/>
                        <a:gd name="connsiteY51" fmla="*/ 329426 h 349854"/>
                        <a:gd name="connsiteX52" fmla="*/ 15429 w 1710522"/>
                        <a:gd name="connsiteY52" fmla="*/ 342194 h 34985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</a:cxnLst>
                      <a:rect l="l" t="t" r="r" b="b"/>
                      <a:pathLst>
                        <a:path w="1710522" h="349854">
                          <a:moveTo>
                            <a:pt x="0" y="349854"/>
                          </a:moveTo>
                          <a:lnTo>
                            <a:pt x="247306" y="349854"/>
                          </a:lnTo>
                          <a:lnTo>
                            <a:pt x="292462" y="349854"/>
                          </a:lnTo>
                          <a:lnTo>
                            <a:pt x="539769" y="349854"/>
                          </a:lnTo>
                          <a:lnTo>
                            <a:pt x="1037059" y="349854"/>
                          </a:lnTo>
                          <a:lnTo>
                            <a:pt x="1284365" y="349854"/>
                          </a:lnTo>
                          <a:lnTo>
                            <a:pt x="1329522" y="349854"/>
                          </a:lnTo>
                          <a:lnTo>
                            <a:pt x="1372618" y="349854"/>
                          </a:lnTo>
                          <a:lnTo>
                            <a:pt x="1372618" y="349853"/>
                          </a:lnTo>
                          <a:lnTo>
                            <a:pt x="1418060" y="349853"/>
                          </a:lnTo>
                          <a:lnTo>
                            <a:pt x="1463216" y="349853"/>
                          </a:lnTo>
                          <a:lnTo>
                            <a:pt x="1710522" y="349853"/>
                          </a:lnTo>
                          <a:lnTo>
                            <a:pt x="1695093" y="342193"/>
                          </a:lnTo>
                          <a:lnTo>
                            <a:pt x="1674521" y="329424"/>
                          </a:lnTo>
                          <a:lnTo>
                            <a:pt x="1648805" y="308994"/>
                          </a:lnTo>
                          <a:lnTo>
                            <a:pt x="1617946" y="275797"/>
                          </a:lnTo>
                          <a:lnTo>
                            <a:pt x="1602516" y="255368"/>
                          </a:lnTo>
                          <a:lnTo>
                            <a:pt x="1584516" y="232385"/>
                          </a:lnTo>
                          <a:lnTo>
                            <a:pt x="1566517" y="204295"/>
                          </a:lnTo>
                          <a:lnTo>
                            <a:pt x="1548514" y="171097"/>
                          </a:lnTo>
                          <a:lnTo>
                            <a:pt x="1527942" y="135345"/>
                          </a:lnTo>
                          <a:lnTo>
                            <a:pt x="1509941" y="94487"/>
                          </a:lnTo>
                          <a:lnTo>
                            <a:pt x="1494514" y="63842"/>
                          </a:lnTo>
                          <a:lnTo>
                            <a:pt x="1476511" y="40859"/>
                          </a:lnTo>
                          <a:lnTo>
                            <a:pt x="1458509" y="22983"/>
                          </a:lnTo>
                          <a:lnTo>
                            <a:pt x="1437937" y="12768"/>
                          </a:lnTo>
                          <a:lnTo>
                            <a:pt x="1417364" y="5108"/>
                          </a:lnTo>
                          <a:lnTo>
                            <a:pt x="1396793" y="2555"/>
                          </a:lnTo>
                          <a:lnTo>
                            <a:pt x="1372618" y="954"/>
                          </a:lnTo>
                          <a:lnTo>
                            <a:pt x="1372618" y="1"/>
                          </a:lnTo>
                          <a:lnTo>
                            <a:pt x="1358235" y="1"/>
                          </a:lnTo>
                          <a:lnTo>
                            <a:pt x="1358220" y="0"/>
                          </a:lnTo>
                          <a:lnTo>
                            <a:pt x="1110913" y="0"/>
                          </a:lnTo>
                          <a:lnTo>
                            <a:pt x="1065757" y="0"/>
                          </a:lnTo>
                          <a:lnTo>
                            <a:pt x="818451" y="0"/>
                          </a:lnTo>
                          <a:lnTo>
                            <a:pt x="337904" y="0"/>
                          </a:lnTo>
                          <a:lnTo>
                            <a:pt x="337904" y="955"/>
                          </a:lnTo>
                          <a:lnTo>
                            <a:pt x="313730" y="2556"/>
                          </a:lnTo>
                          <a:lnTo>
                            <a:pt x="293159" y="5109"/>
                          </a:lnTo>
                          <a:lnTo>
                            <a:pt x="272585" y="12769"/>
                          </a:lnTo>
                          <a:lnTo>
                            <a:pt x="252013" y="22984"/>
                          </a:lnTo>
                          <a:lnTo>
                            <a:pt x="234011" y="40860"/>
                          </a:lnTo>
                          <a:lnTo>
                            <a:pt x="216009" y="63843"/>
                          </a:lnTo>
                          <a:lnTo>
                            <a:pt x="200581" y="94488"/>
                          </a:lnTo>
                          <a:lnTo>
                            <a:pt x="182581" y="135346"/>
                          </a:lnTo>
                          <a:lnTo>
                            <a:pt x="162008" y="171098"/>
                          </a:lnTo>
                          <a:lnTo>
                            <a:pt x="144006" y="204296"/>
                          </a:lnTo>
                          <a:lnTo>
                            <a:pt x="126006" y="232386"/>
                          </a:lnTo>
                          <a:lnTo>
                            <a:pt x="108006" y="255369"/>
                          </a:lnTo>
                          <a:lnTo>
                            <a:pt x="92576" y="275798"/>
                          </a:lnTo>
                          <a:lnTo>
                            <a:pt x="61718" y="308995"/>
                          </a:lnTo>
                          <a:lnTo>
                            <a:pt x="36002" y="329426"/>
                          </a:lnTo>
                          <a:lnTo>
                            <a:pt x="15429" y="342194"/>
                          </a:lnTo>
                          <a:close/>
                        </a:path>
                      </a:pathLst>
                    </a:custGeom>
                    <a:grpFill/>
                    <a:ln w="3192" cap="flat">
                      <a:noFill/>
                      <a:prstDash val="solid"/>
                      <a:miter/>
                    </a:ln>
                  </p:spPr>
                  <p:txBody>
                    <a:bodyPr wrap="none" rtlCol="0" anchor="ctr">
                      <a:noAutofit/>
                    </a:bodyPr>
                    <a:lstStyle/>
                    <a:p>
                      <a:pPr algn="ctr"/>
                      <a:endParaRPr lang="ko-KR" altLang="en-US" sz="1200" dirty="0">
                        <a:solidFill>
                          <a:schemeClr val="tx1"/>
                        </a:solidFill>
                        <a:latin typeface="학교안심 산뜻돋움 M" panose="020B0603000000000000" pitchFamily="50" charset="-127"/>
                        <a:ea typeface="학교안심 산뜻돋움 M" panose="020B0603000000000000" pitchFamily="50" charset="-127"/>
                      </a:endParaRPr>
                    </a:p>
                  </p:txBody>
                </p:sp>
                <p:sp>
                  <p:nvSpPr>
                    <p:cNvPr id="92" name="자유형: 도형 91">
                      <a:extLst>
                        <a:ext uri="{FF2B5EF4-FFF2-40B4-BE49-F238E27FC236}">
                          <a16:creationId xmlns:a16="http://schemas.microsoft.com/office/drawing/2014/main" id="{2A8DC092-710B-5006-8EA2-3032907BEE61}"/>
                        </a:ext>
                      </a:extLst>
                    </p:cNvPr>
                    <p:cNvSpPr/>
                    <p:nvPr/>
                  </p:nvSpPr>
                  <p:spPr>
                    <a:xfrm rot="10800000" flipH="1" flipV="1">
                      <a:off x="431801" y="1412776"/>
                      <a:ext cx="1893081" cy="387192"/>
                    </a:xfrm>
                    <a:custGeom>
                      <a:avLst/>
                      <a:gdLst>
                        <a:gd name="connsiteX0" fmla="*/ 0 w 1710522"/>
                        <a:gd name="connsiteY0" fmla="*/ 349854 h 349854"/>
                        <a:gd name="connsiteX1" fmla="*/ 247306 w 1710522"/>
                        <a:gd name="connsiteY1" fmla="*/ 349854 h 349854"/>
                        <a:gd name="connsiteX2" fmla="*/ 292462 w 1710522"/>
                        <a:gd name="connsiteY2" fmla="*/ 349854 h 349854"/>
                        <a:gd name="connsiteX3" fmla="*/ 539769 w 1710522"/>
                        <a:gd name="connsiteY3" fmla="*/ 349854 h 349854"/>
                        <a:gd name="connsiteX4" fmla="*/ 1037059 w 1710522"/>
                        <a:gd name="connsiteY4" fmla="*/ 349854 h 349854"/>
                        <a:gd name="connsiteX5" fmla="*/ 1284365 w 1710522"/>
                        <a:gd name="connsiteY5" fmla="*/ 349854 h 349854"/>
                        <a:gd name="connsiteX6" fmla="*/ 1329522 w 1710522"/>
                        <a:gd name="connsiteY6" fmla="*/ 349854 h 349854"/>
                        <a:gd name="connsiteX7" fmla="*/ 1372618 w 1710522"/>
                        <a:gd name="connsiteY7" fmla="*/ 349854 h 349854"/>
                        <a:gd name="connsiteX8" fmla="*/ 1372618 w 1710522"/>
                        <a:gd name="connsiteY8" fmla="*/ 349853 h 349854"/>
                        <a:gd name="connsiteX9" fmla="*/ 1418060 w 1710522"/>
                        <a:gd name="connsiteY9" fmla="*/ 349853 h 349854"/>
                        <a:gd name="connsiteX10" fmla="*/ 1463216 w 1710522"/>
                        <a:gd name="connsiteY10" fmla="*/ 349853 h 349854"/>
                        <a:gd name="connsiteX11" fmla="*/ 1710522 w 1710522"/>
                        <a:gd name="connsiteY11" fmla="*/ 349853 h 349854"/>
                        <a:gd name="connsiteX12" fmla="*/ 1695093 w 1710522"/>
                        <a:gd name="connsiteY12" fmla="*/ 342193 h 349854"/>
                        <a:gd name="connsiteX13" fmla="*/ 1674521 w 1710522"/>
                        <a:gd name="connsiteY13" fmla="*/ 329424 h 349854"/>
                        <a:gd name="connsiteX14" fmla="*/ 1648805 w 1710522"/>
                        <a:gd name="connsiteY14" fmla="*/ 308994 h 349854"/>
                        <a:gd name="connsiteX15" fmla="*/ 1617946 w 1710522"/>
                        <a:gd name="connsiteY15" fmla="*/ 275797 h 349854"/>
                        <a:gd name="connsiteX16" fmla="*/ 1602516 w 1710522"/>
                        <a:gd name="connsiteY16" fmla="*/ 255368 h 349854"/>
                        <a:gd name="connsiteX17" fmla="*/ 1584516 w 1710522"/>
                        <a:gd name="connsiteY17" fmla="*/ 232385 h 349854"/>
                        <a:gd name="connsiteX18" fmla="*/ 1566517 w 1710522"/>
                        <a:gd name="connsiteY18" fmla="*/ 204295 h 349854"/>
                        <a:gd name="connsiteX19" fmla="*/ 1548514 w 1710522"/>
                        <a:gd name="connsiteY19" fmla="*/ 171097 h 349854"/>
                        <a:gd name="connsiteX20" fmla="*/ 1527942 w 1710522"/>
                        <a:gd name="connsiteY20" fmla="*/ 135345 h 349854"/>
                        <a:gd name="connsiteX21" fmla="*/ 1509941 w 1710522"/>
                        <a:gd name="connsiteY21" fmla="*/ 94487 h 349854"/>
                        <a:gd name="connsiteX22" fmla="*/ 1494514 w 1710522"/>
                        <a:gd name="connsiteY22" fmla="*/ 63842 h 349854"/>
                        <a:gd name="connsiteX23" fmla="*/ 1476511 w 1710522"/>
                        <a:gd name="connsiteY23" fmla="*/ 40859 h 349854"/>
                        <a:gd name="connsiteX24" fmla="*/ 1458509 w 1710522"/>
                        <a:gd name="connsiteY24" fmla="*/ 22983 h 349854"/>
                        <a:gd name="connsiteX25" fmla="*/ 1437937 w 1710522"/>
                        <a:gd name="connsiteY25" fmla="*/ 12768 h 349854"/>
                        <a:gd name="connsiteX26" fmla="*/ 1417364 w 1710522"/>
                        <a:gd name="connsiteY26" fmla="*/ 5108 h 349854"/>
                        <a:gd name="connsiteX27" fmla="*/ 1396793 w 1710522"/>
                        <a:gd name="connsiteY27" fmla="*/ 2555 h 349854"/>
                        <a:gd name="connsiteX28" fmla="*/ 1372618 w 1710522"/>
                        <a:gd name="connsiteY28" fmla="*/ 954 h 349854"/>
                        <a:gd name="connsiteX29" fmla="*/ 1372618 w 1710522"/>
                        <a:gd name="connsiteY29" fmla="*/ 1 h 349854"/>
                        <a:gd name="connsiteX30" fmla="*/ 1358235 w 1710522"/>
                        <a:gd name="connsiteY30" fmla="*/ 1 h 349854"/>
                        <a:gd name="connsiteX31" fmla="*/ 1358220 w 1710522"/>
                        <a:gd name="connsiteY31" fmla="*/ 0 h 349854"/>
                        <a:gd name="connsiteX32" fmla="*/ 1110913 w 1710522"/>
                        <a:gd name="connsiteY32" fmla="*/ 0 h 349854"/>
                        <a:gd name="connsiteX33" fmla="*/ 1065757 w 1710522"/>
                        <a:gd name="connsiteY33" fmla="*/ 0 h 349854"/>
                        <a:gd name="connsiteX34" fmla="*/ 818451 w 1710522"/>
                        <a:gd name="connsiteY34" fmla="*/ 0 h 349854"/>
                        <a:gd name="connsiteX35" fmla="*/ 337904 w 1710522"/>
                        <a:gd name="connsiteY35" fmla="*/ 0 h 349854"/>
                        <a:gd name="connsiteX36" fmla="*/ 337904 w 1710522"/>
                        <a:gd name="connsiteY36" fmla="*/ 955 h 349854"/>
                        <a:gd name="connsiteX37" fmla="*/ 313730 w 1710522"/>
                        <a:gd name="connsiteY37" fmla="*/ 2556 h 349854"/>
                        <a:gd name="connsiteX38" fmla="*/ 293159 w 1710522"/>
                        <a:gd name="connsiteY38" fmla="*/ 5109 h 349854"/>
                        <a:gd name="connsiteX39" fmla="*/ 272585 w 1710522"/>
                        <a:gd name="connsiteY39" fmla="*/ 12769 h 349854"/>
                        <a:gd name="connsiteX40" fmla="*/ 252013 w 1710522"/>
                        <a:gd name="connsiteY40" fmla="*/ 22984 h 349854"/>
                        <a:gd name="connsiteX41" fmla="*/ 234011 w 1710522"/>
                        <a:gd name="connsiteY41" fmla="*/ 40860 h 349854"/>
                        <a:gd name="connsiteX42" fmla="*/ 216009 w 1710522"/>
                        <a:gd name="connsiteY42" fmla="*/ 63843 h 349854"/>
                        <a:gd name="connsiteX43" fmla="*/ 200581 w 1710522"/>
                        <a:gd name="connsiteY43" fmla="*/ 94488 h 349854"/>
                        <a:gd name="connsiteX44" fmla="*/ 182581 w 1710522"/>
                        <a:gd name="connsiteY44" fmla="*/ 135346 h 349854"/>
                        <a:gd name="connsiteX45" fmla="*/ 162008 w 1710522"/>
                        <a:gd name="connsiteY45" fmla="*/ 171098 h 349854"/>
                        <a:gd name="connsiteX46" fmla="*/ 144006 w 1710522"/>
                        <a:gd name="connsiteY46" fmla="*/ 204296 h 349854"/>
                        <a:gd name="connsiteX47" fmla="*/ 126006 w 1710522"/>
                        <a:gd name="connsiteY47" fmla="*/ 232386 h 349854"/>
                        <a:gd name="connsiteX48" fmla="*/ 108006 w 1710522"/>
                        <a:gd name="connsiteY48" fmla="*/ 255369 h 349854"/>
                        <a:gd name="connsiteX49" fmla="*/ 92576 w 1710522"/>
                        <a:gd name="connsiteY49" fmla="*/ 275798 h 349854"/>
                        <a:gd name="connsiteX50" fmla="*/ 61718 w 1710522"/>
                        <a:gd name="connsiteY50" fmla="*/ 308995 h 349854"/>
                        <a:gd name="connsiteX51" fmla="*/ 36002 w 1710522"/>
                        <a:gd name="connsiteY51" fmla="*/ 329426 h 349854"/>
                        <a:gd name="connsiteX52" fmla="*/ 15429 w 1710522"/>
                        <a:gd name="connsiteY52" fmla="*/ 342194 h 34985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</a:cxnLst>
                      <a:rect l="l" t="t" r="r" b="b"/>
                      <a:pathLst>
                        <a:path w="1710522" h="349854">
                          <a:moveTo>
                            <a:pt x="0" y="349854"/>
                          </a:moveTo>
                          <a:lnTo>
                            <a:pt x="247306" y="349854"/>
                          </a:lnTo>
                          <a:lnTo>
                            <a:pt x="292462" y="349854"/>
                          </a:lnTo>
                          <a:lnTo>
                            <a:pt x="539769" y="349854"/>
                          </a:lnTo>
                          <a:lnTo>
                            <a:pt x="1037059" y="349854"/>
                          </a:lnTo>
                          <a:lnTo>
                            <a:pt x="1284365" y="349854"/>
                          </a:lnTo>
                          <a:lnTo>
                            <a:pt x="1329522" y="349854"/>
                          </a:lnTo>
                          <a:lnTo>
                            <a:pt x="1372618" y="349854"/>
                          </a:lnTo>
                          <a:lnTo>
                            <a:pt x="1372618" y="349853"/>
                          </a:lnTo>
                          <a:lnTo>
                            <a:pt x="1418060" y="349853"/>
                          </a:lnTo>
                          <a:lnTo>
                            <a:pt x="1463216" y="349853"/>
                          </a:lnTo>
                          <a:lnTo>
                            <a:pt x="1710522" y="349853"/>
                          </a:lnTo>
                          <a:lnTo>
                            <a:pt x="1695093" y="342193"/>
                          </a:lnTo>
                          <a:lnTo>
                            <a:pt x="1674521" y="329424"/>
                          </a:lnTo>
                          <a:lnTo>
                            <a:pt x="1648805" y="308994"/>
                          </a:lnTo>
                          <a:lnTo>
                            <a:pt x="1617946" y="275797"/>
                          </a:lnTo>
                          <a:lnTo>
                            <a:pt x="1602516" y="255368"/>
                          </a:lnTo>
                          <a:lnTo>
                            <a:pt x="1584516" y="232385"/>
                          </a:lnTo>
                          <a:lnTo>
                            <a:pt x="1566517" y="204295"/>
                          </a:lnTo>
                          <a:lnTo>
                            <a:pt x="1548514" y="171097"/>
                          </a:lnTo>
                          <a:lnTo>
                            <a:pt x="1527942" y="135345"/>
                          </a:lnTo>
                          <a:lnTo>
                            <a:pt x="1509941" y="94487"/>
                          </a:lnTo>
                          <a:lnTo>
                            <a:pt x="1494514" y="63842"/>
                          </a:lnTo>
                          <a:lnTo>
                            <a:pt x="1476511" y="40859"/>
                          </a:lnTo>
                          <a:lnTo>
                            <a:pt x="1458509" y="22983"/>
                          </a:lnTo>
                          <a:lnTo>
                            <a:pt x="1437937" y="12768"/>
                          </a:lnTo>
                          <a:lnTo>
                            <a:pt x="1417364" y="5108"/>
                          </a:lnTo>
                          <a:lnTo>
                            <a:pt x="1396793" y="2555"/>
                          </a:lnTo>
                          <a:lnTo>
                            <a:pt x="1372618" y="954"/>
                          </a:lnTo>
                          <a:lnTo>
                            <a:pt x="1372618" y="1"/>
                          </a:lnTo>
                          <a:lnTo>
                            <a:pt x="1358235" y="1"/>
                          </a:lnTo>
                          <a:lnTo>
                            <a:pt x="1358220" y="0"/>
                          </a:lnTo>
                          <a:lnTo>
                            <a:pt x="1110913" y="0"/>
                          </a:lnTo>
                          <a:lnTo>
                            <a:pt x="1065757" y="0"/>
                          </a:lnTo>
                          <a:lnTo>
                            <a:pt x="818451" y="0"/>
                          </a:lnTo>
                          <a:lnTo>
                            <a:pt x="337904" y="0"/>
                          </a:lnTo>
                          <a:lnTo>
                            <a:pt x="337904" y="955"/>
                          </a:lnTo>
                          <a:lnTo>
                            <a:pt x="313730" y="2556"/>
                          </a:lnTo>
                          <a:lnTo>
                            <a:pt x="293159" y="5109"/>
                          </a:lnTo>
                          <a:lnTo>
                            <a:pt x="272585" y="12769"/>
                          </a:lnTo>
                          <a:lnTo>
                            <a:pt x="252013" y="22984"/>
                          </a:lnTo>
                          <a:lnTo>
                            <a:pt x="234011" y="40860"/>
                          </a:lnTo>
                          <a:lnTo>
                            <a:pt x="216009" y="63843"/>
                          </a:lnTo>
                          <a:lnTo>
                            <a:pt x="200581" y="94488"/>
                          </a:lnTo>
                          <a:lnTo>
                            <a:pt x="182581" y="135346"/>
                          </a:lnTo>
                          <a:lnTo>
                            <a:pt x="162008" y="171098"/>
                          </a:lnTo>
                          <a:lnTo>
                            <a:pt x="144006" y="204296"/>
                          </a:lnTo>
                          <a:lnTo>
                            <a:pt x="126006" y="232386"/>
                          </a:lnTo>
                          <a:lnTo>
                            <a:pt x="108006" y="255369"/>
                          </a:lnTo>
                          <a:lnTo>
                            <a:pt x="92576" y="275798"/>
                          </a:lnTo>
                          <a:lnTo>
                            <a:pt x="61718" y="308995"/>
                          </a:lnTo>
                          <a:lnTo>
                            <a:pt x="36002" y="329426"/>
                          </a:lnTo>
                          <a:lnTo>
                            <a:pt x="15429" y="342194"/>
                          </a:lnTo>
                          <a:close/>
                        </a:path>
                      </a:pathLst>
                    </a:custGeom>
                    <a:grpFill/>
                    <a:ln w="3192" cap="flat">
                      <a:noFill/>
                      <a:prstDash val="solid"/>
                      <a:miter/>
                    </a:ln>
                  </p:spPr>
                  <p:txBody>
                    <a:bodyPr wrap="none" rtlCol="0" anchor="ctr">
                      <a:noAutofit/>
                    </a:bodyPr>
                    <a:lstStyle/>
                    <a:p>
                      <a:pPr algn="ctr"/>
                      <a:endParaRPr lang="ko-KR" altLang="en-US" sz="1200" dirty="0">
                        <a:solidFill>
                          <a:schemeClr val="tx1"/>
                        </a:solidFill>
                        <a:latin typeface="학교안심 산뜻돋움 M" panose="020B0603000000000000" pitchFamily="50" charset="-127"/>
                        <a:ea typeface="학교안심 산뜻돋움 M" panose="020B0603000000000000" pitchFamily="50" charset="-127"/>
                      </a:endParaRPr>
                    </a:p>
                  </p:txBody>
                </p:sp>
              </p:grpSp>
              <p:sp>
                <p:nvSpPr>
                  <p:cNvPr id="89" name="TextBox 88">
                    <a:extLst>
                      <a:ext uri="{FF2B5EF4-FFF2-40B4-BE49-F238E27FC236}">
                        <a16:creationId xmlns:a16="http://schemas.microsoft.com/office/drawing/2014/main" id="{B85E66E6-147D-05C1-7336-1A6E9B787325}"/>
                      </a:ext>
                    </a:extLst>
                  </p:cNvPr>
                  <p:cNvSpPr txBox="1"/>
                  <p:nvPr/>
                </p:nvSpPr>
                <p:spPr>
                  <a:xfrm>
                    <a:off x="1130140" y="1466479"/>
                    <a:ext cx="2619307" cy="279786"/>
                  </a:xfrm>
                  <a:prstGeom prst="rect">
                    <a:avLst/>
                  </a:prstGeom>
                  <a:noFill/>
                </p:spPr>
                <p:txBody>
                  <a:bodyPr wrap="none" lIns="0" tIns="1800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 algn="ctr">
                      <a:defRPr sz="14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bg1"/>
                        </a:solidFill>
                        <a:latin typeface="배달의민족 도현" panose="020B0600000101010101" pitchFamily="50" charset="-127"/>
                        <a:ea typeface="배달의민족 도현" panose="020B0600000101010101" pitchFamily="50" charset="-127"/>
                      </a:defRPr>
                    </a:lvl1pPr>
                  </a:lstStyle>
                  <a:p>
                    <a:r>
                      <a:rPr lang="en-US" altLang="ko-KR" sz="1700" dirty="0"/>
                      <a:t>2015 </a:t>
                    </a:r>
                    <a:r>
                      <a:rPr lang="ko-KR" altLang="en-US" sz="1700" dirty="0"/>
                      <a:t>개정 영어과 교육과정</a:t>
                    </a:r>
                  </a:p>
                </p:txBody>
              </p:sp>
            </p:grpSp>
          </p:grpSp>
          <p:grpSp>
            <p:nvGrpSpPr>
              <p:cNvPr id="27" name="그룹 26">
                <a:extLst>
                  <a:ext uri="{FF2B5EF4-FFF2-40B4-BE49-F238E27FC236}">
                    <a16:creationId xmlns:a16="http://schemas.microsoft.com/office/drawing/2014/main" id="{331B362F-1620-2AF5-48C9-20ED0073D4D2}"/>
                  </a:ext>
                </a:extLst>
              </p:cNvPr>
              <p:cNvGrpSpPr/>
              <p:nvPr/>
            </p:nvGrpSpPr>
            <p:grpSpPr>
              <a:xfrm>
                <a:off x="4696213" y="1412776"/>
                <a:ext cx="4015984" cy="3775992"/>
                <a:chOff x="4696213" y="1412776"/>
                <a:chExt cx="4015984" cy="3775992"/>
              </a:xfrm>
            </p:grpSpPr>
            <p:grpSp>
              <p:nvGrpSpPr>
                <p:cNvPr id="28" name="그룹 27">
                  <a:extLst>
                    <a:ext uri="{FF2B5EF4-FFF2-40B4-BE49-F238E27FC236}">
                      <a16:creationId xmlns:a16="http://schemas.microsoft.com/office/drawing/2014/main" id="{E9D154A9-1BA0-2C62-DBB4-B46A74F3635A}"/>
                    </a:ext>
                  </a:extLst>
                </p:cNvPr>
                <p:cNvGrpSpPr/>
                <p:nvPr/>
              </p:nvGrpSpPr>
              <p:grpSpPr>
                <a:xfrm>
                  <a:off x="4930782" y="2019116"/>
                  <a:ext cx="3601659" cy="3169652"/>
                  <a:chOff x="4930782" y="2019116"/>
                  <a:chExt cx="3601659" cy="3169652"/>
                </a:xfrm>
              </p:grpSpPr>
              <p:sp>
                <p:nvSpPr>
                  <p:cNvPr id="35" name="눈물 방울 34">
                    <a:extLst>
                      <a:ext uri="{FF2B5EF4-FFF2-40B4-BE49-F238E27FC236}">
                        <a16:creationId xmlns:a16="http://schemas.microsoft.com/office/drawing/2014/main" id="{7A025B68-D8B4-37F7-936C-A7E1C649B863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4930783" y="2019116"/>
                    <a:ext cx="3169652" cy="3169652"/>
                  </a:xfrm>
                  <a:prstGeom prst="teardrop">
                    <a:avLst/>
                  </a:prstGeom>
                  <a:solidFill>
                    <a:srgbClr val="286EB4"/>
                  </a:solidFill>
                  <a:ln w="3192" cap="flat">
                    <a:noFill/>
                    <a:prstDash val="solid"/>
                    <a:miter/>
                  </a:ln>
                </p:spPr>
                <p:txBody>
                  <a:bodyPr wrap="none" rtlCol="0" anchor="ctr">
                    <a:noAutofit/>
                  </a:bodyPr>
                  <a:lstStyle/>
                  <a:p>
                    <a:pPr algn="ctr"/>
                    <a:endParaRPr lang="ko-KR" altLang="en-US" sz="1200" dirty="0">
                      <a:solidFill>
                        <a:schemeClr val="tx1"/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endParaRPr>
                  </a:p>
                </p:txBody>
              </p:sp>
              <p:sp>
                <p:nvSpPr>
                  <p:cNvPr id="36" name="눈물 방울 35">
                    <a:extLst>
                      <a:ext uri="{FF2B5EF4-FFF2-40B4-BE49-F238E27FC236}">
                        <a16:creationId xmlns:a16="http://schemas.microsoft.com/office/drawing/2014/main" id="{FC38C5BD-9AFA-CBD7-AC59-DB96C0855BD9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4930782" y="2606897"/>
                    <a:ext cx="2581868" cy="2581868"/>
                  </a:xfrm>
                  <a:prstGeom prst="teardrop">
                    <a:avLst/>
                  </a:prstGeom>
                  <a:solidFill>
                    <a:srgbClr val="538BC3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sz="1600" dirty="0"/>
                  </a:p>
                </p:txBody>
              </p:sp>
              <p:sp>
                <p:nvSpPr>
                  <p:cNvPr id="37" name="눈물 방울 36">
                    <a:extLst>
                      <a:ext uri="{FF2B5EF4-FFF2-40B4-BE49-F238E27FC236}">
                        <a16:creationId xmlns:a16="http://schemas.microsoft.com/office/drawing/2014/main" id="{FD16C98E-B5D4-A21A-2CA7-A1DAE4FCE2FF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4930782" y="3139629"/>
                    <a:ext cx="2049138" cy="2049138"/>
                  </a:xfrm>
                  <a:prstGeom prst="teardrop">
                    <a:avLst/>
                  </a:prstGeom>
                  <a:solidFill>
                    <a:srgbClr val="7EA8D2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r>
                      <a:rPr lang="en-US" altLang="ko-KR" sz="1600" dirty="0"/>
                      <a:t>05</a:t>
                    </a:r>
                    <a:r>
                      <a:rPr lang="ko-KR" altLang="en-US" sz="1600" dirty="0"/>
                      <a:t>ㄷ</a:t>
                    </a:r>
                  </a:p>
                </p:txBody>
              </p:sp>
              <p:sp>
                <p:nvSpPr>
                  <p:cNvPr id="38" name="눈물 방울 37">
                    <a:extLst>
                      <a:ext uri="{FF2B5EF4-FFF2-40B4-BE49-F238E27FC236}">
                        <a16:creationId xmlns:a16="http://schemas.microsoft.com/office/drawing/2014/main" id="{2FBF130F-0FFD-82BF-3435-2AAE303A9F5B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4930783" y="3747350"/>
                    <a:ext cx="1441417" cy="1441417"/>
                  </a:xfrm>
                  <a:prstGeom prst="teardrop">
                    <a:avLst/>
                  </a:prstGeom>
                  <a:solidFill>
                    <a:srgbClr val="A9C5E1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sz="1600" dirty="0"/>
                  </a:p>
                </p:txBody>
              </p:sp>
              <p:sp>
                <p:nvSpPr>
                  <p:cNvPr id="39" name="눈물 방울 38">
                    <a:extLst>
                      <a:ext uri="{FF2B5EF4-FFF2-40B4-BE49-F238E27FC236}">
                        <a16:creationId xmlns:a16="http://schemas.microsoft.com/office/drawing/2014/main" id="{A70C8575-DBA6-A066-FF48-79931666B063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4930783" y="4236910"/>
                    <a:ext cx="951857" cy="951857"/>
                  </a:xfrm>
                  <a:prstGeom prst="teardrop">
                    <a:avLst/>
                  </a:prstGeom>
                  <a:solidFill>
                    <a:srgbClr val="D4E2F0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sz="1600" dirty="0"/>
                  </a:p>
                </p:txBody>
              </p:sp>
              <p:grpSp>
                <p:nvGrpSpPr>
                  <p:cNvPr id="40" name="그룹 39">
                    <a:extLst>
                      <a:ext uri="{FF2B5EF4-FFF2-40B4-BE49-F238E27FC236}">
                        <a16:creationId xmlns:a16="http://schemas.microsoft.com/office/drawing/2014/main" id="{C772CBC6-73F0-E561-A98C-F33F421D0042}"/>
                      </a:ext>
                    </a:extLst>
                  </p:cNvPr>
                  <p:cNvGrpSpPr/>
                  <p:nvPr/>
                </p:nvGrpSpPr>
                <p:grpSpPr>
                  <a:xfrm>
                    <a:off x="5470611" y="3340268"/>
                    <a:ext cx="3061830" cy="338527"/>
                    <a:chOff x="5470611" y="3335506"/>
                    <a:chExt cx="3061830" cy="338527"/>
                  </a:xfrm>
                </p:grpSpPr>
                <p:sp>
                  <p:nvSpPr>
                    <p:cNvPr id="77" name="TextBox 76">
                      <a:extLst>
                        <a:ext uri="{FF2B5EF4-FFF2-40B4-BE49-F238E27FC236}">
                          <a16:creationId xmlns:a16="http://schemas.microsoft.com/office/drawing/2014/main" id="{D343EC17-CE6F-80B1-1B7F-EB60BC535BB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470611" y="3412436"/>
                      <a:ext cx="787075" cy="184666"/>
                    </a:xfrm>
                    <a:prstGeom prst="rect">
                      <a:avLst/>
                    </a:prstGeom>
                  </p:spPr>
                  <p:txBody>
                    <a:bodyPr wrap="none" lIns="0" tIns="0" rIns="0" bIns="0" rtlCol="0" anchor="ctr">
                      <a:spAutoFit/>
                    </a:bodyPr>
                    <a:lstStyle>
                      <a:defPPr>
                        <a:defRPr lang="ko-KR"/>
                      </a:defPPr>
                      <a:lvl1pPr>
                        <a:defRPr sz="1200" b="1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</a:defRPr>
                      </a:lvl1pPr>
                    </a:lstStyle>
                    <a:p>
                      <a:r>
                        <a:rPr lang="ko-KR" altLang="en-US" dirty="0"/>
                        <a:t>친숙한</a:t>
                      </a:r>
                      <a:r>
                        <a:rPr lang="en-US" altLang="ko-KR" dirty="0"/>
                        <a:t> </a:t>
                      </a:r>
                      <a:r>
                        <a:rPr lang="ko-KR" altLang="en-US" dirty="0"/>
                        <a:t>주제</a:t>
                      </a:r>
                      <a:endParaRPr lang="en-US" altLang="ko-KR" dirty="0"/>
                    </a:p>
                  </p:txBody>
                </p:sp>
                <p:grpSp>
                  <p:nvGrpSpPr>
                    <p:cNvPr id="78" name="그룹 77">
                      <a:extLst>
                        <a:ext uri="{FF2B5EF4-FFF2-40B4-BE49-F238E27FC236}">
                          <a16:creationId xmlns:a16="http://schemas.microsoft.com/office/drawing/2014/main" id="{24BF3891-E297-D8BB-5E6A-895318BA9C6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382051" y="3335506"/>
                      <a:ext cx="2150390" cy="338527"/>
                      <a:chOff x="6480743" y="3112762"/>
                      <a:chExt cx="2150390" cy="338527"/>
                    </a:xfrm>
                  </p:grpSpPr>
                  <p:grpSp>
                    <p:nvGrpSpPr>
                      <p:cNvPr id="79" name="그룹 78">
                        <a:extLst>
                          <a:ext uri="{FF2B5EF4-FFF2-40B4-BE49-F238E27FC236}">
                            <a16:creationId xmlns:a16="http://schemas.microsoft.com/office/drawing/2014/main" id="{26D0C4C4-C105-1632-76D6-C4E4FA90A98F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6574754" y="3112762"/>
                        <a:ext cx="2056379" cy="338527"/>
                        <a:chOff x="2136314" y="2204864"/>
                        <a:chExt cx="2056379" cy="338527"/>
                      </a:xfrm>
                    </p:grpSpPr>
                    <p:grpSp>
                      <p:nvGrpSpPr>
                        <p:cNvPr id="81" name="그룹 80">
                          <a:extLst>
                            <a:ext uri="{FF2B5EF4-FFF2-40B4-BE49-F238E27FC236}">
                              <a16:creationId xmlns:a16="http://schemas.microsoft.com/office/drawing/2014/main" id="{2547A68D-92B9-DF3E-85F6-9336B8846E33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2975452" y="2204864"/>
                          <a:ext cx="1217241" cy="338527"/>
                          <a:chOff x="2879295" y="2204864"/>
                          <a:chExt cx="1030607" cy="338527"/>
                        </a:xfrm>
                      </p:grpSpPr>
                      <p:sp>
                        <p:nvSpPr>
                          <p:cNvPr id="83" name="사각형: 둥근 모서리 82">
                            <a:extLst>
                              <a:ext uri="{FF2B5EF4-FFF2-40B4-BE49-F238E27FC236}">
                                <a16:creationId xmlns:a16="http://schemas.microsoft.com/office/drawing/2014/main" id="{528F5045-3B4F-FE9E-DD3F-0722B550254B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2879295" y="2204864"/>
                            <a:ext cx="1030607" cy="338527"/>
                          </a:xfrm>
                          <a:prstGeom prst="roundRect">
                            <a:avLst>
                              <a:gd name="adj" fmla="val 50000"/>
                            </a:avLst>
                          </a:prstGeom>
                          <a:solidFill>
                            <a:srgbClr val="A9C5E1"/>
                          </a:solidFill>
                          <a:ln w="25400" cap="flat">
                            <a:solidFill>
                              <a:schemeClr val="bg1"/>
                            </a:solidFill>
                            <a:prstDash val="solid"/>
                            <a:miter/>
                          </a:ln>
                          <a:effectLst/>
                        </p:spPr>
                        <p:txBody>
                          <a:bodyPr wrap="none" rtlCol="0" anchor="ctr">
                            <a:noAutofit/>
                          </a:bodyPr>
                          <a:lstStyle/>
                          <a:p>
                            <a:pPr algn="ctr"/>
                            <a:endParaRPr lang="ko-KR" altLang="en-US" sz="1050" dirty="0">
                              <a:solidFill>
                                <a:schemeClr val="bg1"/>
                              </a:solidFill>
                              <a:latin typeface="학교안심 산뜻돋움 M" panose="020B0603000000000000" pitchFamily="50" charset="-127"/>
                              <a:ea typeface="학교안심 산뜻돋움 M" panose="020B0603000000000000" pitchFamily="50" charset="-127"/>
                            </a:endParaRPr>
                          </a:p>
                        </p:txBody>
                      </p:sp>
                      <p:sp>
                        <p:nvSpPr>
                          <p:cNvPr id="84" name="TextBox 83">
                            <a:extLst>
                              <a:ext uri="{FF2B5EF4-FFF2-40B4-BE49-F238E27FC236}">
                                <a16:creationId xmlns:a16="http://schemas.microsoft.com/office/drawing/2014/main" id="{65816215-7DD9-924D-2A96-8DCC6B4EDFD2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3046471" y="2289488"/>
                            <a:ext cx="696255" cy="169277"/>
                          </a:xfrm>
                          <a:prstGeom prst="rect">
                            <a:avLst/>
                          </a:prstGeom>
                        </p:spPr>
                        <p:txBody>
                          <a:bodyPr wrap="none" lIns="0" tIns="0" rIns="0" bIns="0" rtlCol="0" anchor="ctr">
                            <a:spAutoFit/>
                          </a:bodyPr>
                          <a:lstStyle>
                            <a:defPPr>
                              <a:defRPr lang="ko-KR"/>
                            </a:defPPr>
                            <a:lvl1pPr algn="ctr">
                              <a:defRPr sz="1200" b="1">
                                <a:ln>
                                  <a:solidFill>
                                    <a:schemeClr val="bg1">
                                      <a:alpha val="0"/>
                                    </a:schemeClr>
                                  </a:solidFill>
                                </a:ln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학교안심 산뜻돋움 M" panose="020B0603000000000000" pitchFamily="50" charset="-127"/>
                                <a:ea typeface="학교안심 산뜻돋움 M" panose="020B0603000000000000" pitchFamily="50" charset="-127"/>
                              </a:defRPr>
                            </a:lvl1pPr>
                          </a:lstStyle>
                          <a:p>
                            <a:r>
                              <a:rPr lang="ko-KR" altLang="en-US" sz="1100" dirty="0"/>
                              <a:t>중 </a:t>
                            </a:r>
                            <a:r>
                              <a:rPr lang="en-US" altLang="ko-KR" sz="1100" dirty="0"/>
                              <a:t>1~3 </a:t>
                            </a:r>
                            <a:r>
                              <a:rPr lang="ko-KR" altLang="en-US" sz="1100" dirty="0"/>
                              <a:t>학년군</a:t>
                            </a:r>
                            <a:endParaRPr lang="en-US" altLang="ko-KR" sz="1100" dirty="0"/>
                          </a:p>
                        </p:txBody>
                      </p:sp>
                    </p:grpSp>
                    <p:cxnSp>
                      <p:nvCxnSpPr>
                        <p:cNvPr id="82" name="직선 연결선 81">
                          <a:extLst>
                            <a:ext uri="{FF2B5EF4-FFF2-40B4-BE49-F238E27FC236}">
                              <a16:creationId xmlns:a16="http://schemas.microsoft.com/office/drawing/2014/main" id="{30B7A14D-EBF0-E698-0AA5-875DBFECFCD5}"/>
                            </a:ext>
                          </a:extLst>
                        </p:cNvPr>
                        <p:cNvCxnSpPr>
                          <a:cxnSpLocks/>
                          <a:stCxn id="80" idx="6"/>
                          <a:endCxn id="83" idx="1"/>
                        </p:cNvCxnSpPr>
                        <p:nvPr/>
                      </p:nvCxnSpPr>
                      <p:spPr>
                        <a:xfrm>
                          <a:off x="2136314" y="2371166"/>
                          <a:ext cx="839138" cy="2962"/>
                        </a:xfrm>
                        <a:prstGeom prst="line">
                          <a:avLst/>
                        </a:prstGeom>
                        <a:solidFill>
                          <a:schemeClr val="bg1"/>
                        </a:solidFill>
                        <a:ln w="25400" cap="flat">
                          <a:solidFill>
                            <a:srgbClr val="FFFFFF"/>
                          </a:solidFill>
                          <a:prstDash val="sysDot"/>
                          <a:miter/>
                        </a:ln>
                        <a:effectLst/>
                      </p:spPr>
                    </p:cxnSp>
                  </p:grpSp>
                  <p:sp>
                    <p:nvSpPr>
                      <p:cNvPr id="80" name="타원 79">
                        <a:extLst>
                          <a:ext uri="{FF2B5EF4-FFF2-40B4-BE49-F238E27FC236}">
                            <a16:creationId xmlns:a16="http://schemas.microsoft.com/office/drawing/2014/main" id="{2E7E45C5-DD94-BD93-35FC-3EBE6F27292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480743" y="3232058"/>
                        <a:ext cx="94011" cy="94011"/>
                      </a:xfrm>
                      <a:prstGeom prst="ellipse">
                        <a:avLst/>
                      </a:prstGeom>
                      <a:solidFill>
                        <a:srgbClr val="A9C5E1"/>
                      </a:solidFill>
                      <a:ln w="25400" cap="flat">
                        <a:solidFill>
                          <a:schemeClr val="bg1"/>
                        </a:solidFill>
                        <a:prstDash val="solid"/>
                        <a:miter/>
                      </a:ln>
                      <a:effectLst>
                        <a:outerShdw blurRad="25400" dist="25400" dir="5400000" algn="t" rotWithShape="0">
                          <a:prstClr val="black">
                            <a:alpha val="20000"/>
                          </a:prstClr>
                        </a:outerShdw>
                      </a:effectLst>
                    </p:spPr>
                    <p:txBody>
                      <a:bodyPr wrap="none" rtlCol="0" anchor="ctr">
                        <a:noAutofit/>
                      </a:bodyPr>
                      <a:lstStyle/>
                      <a:p>
                        <a:pPr algn="ctr"/>
                        <a:endParaRPr lang="ko-KR" altLang="en-US" sz="1050" dirty="0">
                          <a:solidFill>
                            <a:schemeClr val="bg1"/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</a:endParaRPr>
                      </a:p>
                    </p:txBody>
                  </p:sp>
                </p:grpSp>
              </p:grpSp>
              <p:grpSp>
                <p:nvGrpSpPr>
                  <p:cNvPr id="41" name="그룹 40">
                    <a:extLst>
                      <a:ext uri="{FF2B5EF4-FFF2-40B4-BE49-F238E27FC236}">
                        <a16:creationId xmlns:a16="http://schemas.microsoft.com/office/drawing/2014/main" id="{832FB7BE-A752-CBDE-05ED-9729C0C6B9AD}"/>
                      </a:ext>
                    </a:extLst>
                  </p:cNvPr>
                  <p:cNvGrpSpPr/>
                  <p:nvPr/>
                </p:nvGrpSpPr>
                <p:grpSpPr>
                  <a:xfrm>
                    <a:off x="5969997" y="2725816"/>
                    <a:ext cx="2562444" cy="369332"/>
                    <a:chOff x="5969997" y="2725259"/>
                    <a:chExt cx="2562444" cy="369332"/>
                  </a:xfrm>
                </p:grpSpPr>
                <p:sp>
                  <p:nvSpPr>
                    <p:cNvPr id="69" name="TextBox 68">
                      <a:extLst>
                        <a:ext uri="{FF2B5EF4-FFF2-40B4-BE49-F238E27FC236}">
                          <a16:creationId xmlns:a16="http://schemas.microsoft.com/office/drawing/2014/main" id="{816E8AA4-DE1B-373B-FCCA-C5363035596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969997" y="2725259"/>
                      <a:ext cx="742191" cy="369332"/>
                    </a:xfrm>
                    <a:prstGeom prst="rect">
                      <a:avLst/>
                    </a:prstGeom>
                  </p:spPr>
                  <p:txBody>
                    <a:bodyPr wrap="none" lIns="0" tIns="0" rIns="0" bIns="0" rtlCol="0" anchor="ctr">
                      <a:spAutoFit/>
                    </a:bodyPr>
                    <a:lstStyle>
                      <a:defPPr>
                        <a:defRPr lang="ko-KR"/>
                      </a:defPPr>
                      <a:lvl1pPr>
                        <a:defRPr sz="1200" b="1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</a:defRPr>
                      </a:lvl1pPr>
                    </a:lstStyle>
                    <a:p>
                      <a:pPr algn="ctr"/>
                      <a:r>
                        <a:rPr lang="ko-KR" altLang="en-US" dirty="0">
                          <a:solidFill>
                            <a:srgbClr val="FFFFFF"/>
                          </a:solidFill>
                        </a:rPr>
                        <a:t>친숙한</a:t>
                      </a:r>
                      <a:endParaRPr lang="en-US" altLang="ko-KR" dirty="0">
                        <a:solidFill>
                          <a:srgbClr val="FFFFFF"/>
                        </a:solidFill>
                      </a:endParaRPr>
                    </a:p>
                    <a:p>
                      <a:pPr algn="ctr"/>
                      <a:r>
                        <a:rPr lang="ko-KR" altLang="en-US" dirty="0">
                          <a:solidFill>
                            <a:srgbClr val="FFFFFF"/>
                          </a:solidFill>
                        </a:rPr>
                        <a:t>일반적</a:t>
                      </a:r>
                      <a:r>
                        <a:rPr lang="en-US" altLang="ko-KR" dirty="0">
                          <a:solidFill>
                            <a:srgbClr val="FFFFFF"/>
                          </a:solidFill>
                        </a:rPr>
                        <a:t> </a:t>
                      </a:r>
                      <a:r>
                        <a:rPr lang="ko-KR" altLang="en-US" dirty="0">
                          <a:solidFill>
                            <a:srgbClr val="FFFFFF"/>
                          </a:solidFill>
                        </a:rPr>
                        <a:t>주제</a:t>
                      </a:r>
                      <a:endParaRPr lang="en-US" altLang="ko-KR" dirty="0">
                        <a:solidFill>
                          <a:srgbClr val="FFFFFF"/>
                        </a:solidFill>
                      </a:endParaRPr>
                    </a:p>
                  </p:txBody>
                </p:sp>
                <p:grpSp>
                  <p:nvGrpSpPr>
                    <p:cNvPr id="70" name="그룹 69">
                      <a:extLst>
                        <a:ext uri="{FF2B5EF4-FFF2-40B4-BE49-F238E27FC236}">
                          <a16:creationId xmlns:a16="http://schemas.microsoft.com/office/drawing/2014/main" id="{54C80EB1-F5D9-FF59-6EF7-9D1F22DDEF2C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847122" y="2740662"/>
                      <a:ext cx="1685319" cy="338527"/>
                      <a:chOff x="2475379" y="2700225"/>
                      <a:chExt cx="1685319" cy="338527"/>
                    </a:xfrm>
                  </p:grpSpPr>
                  <p:grpSp>
                    <p:nvGrpSpPr>
                      <p:cNvPr id="71" name="그룹 70">
                        <a:extLst>
                          <a:ext uri="{FF2B5EF4-FFF2-40B4-BE49-F238E27FC236}">
                            <a16:creationId xmlns:a16="http://schemas.microsoft.com/office/drawing/2014/main" id="{6BB78E89-C221-CD72-1751-5F17A048C79E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2569390" y="2700225"/>
                        <a:ext cx="1591308" cy="338527"/>
                        <a:chOff x="2502693" y="2204864"/>
                        <a:chExt cx="1591308" cy="338527"/>
                      </a:xfrm>
                    </p:grpSpPr>
                    <p:grpSp>
                      <p:nvGrpSpPr>
                        <p:cNvPr id="73" name="그룹 72">
                          <a:extLst>
                            <a:ext uri="{FF2B5EF4-FFF2-40B4-BE49-F238E27FC236}">
                              <a16:creationId xmlns:a16="http://schemas.microsoft.com/office/drawing/2014/main" id="{9501679E-886D-6EC9-2682-CD799E3B3582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2876760" y="2204864"/>
                          <a:ext cx="1217241" cy="338527"/>
                          <a:chOff x="2795735" y="2204864"/>
                          <a:chExt cx="1030607" cy="338527"/>
                        </a:xfrm>
                      </p:grpSpPr>
                      <p:sp>
                        <p:nvSpPr>
                          <p:cNvPr id="75" name="사각형: 둥근 모서리 74">
                            <a:extLst>
                              <a:ext uri="{FF2B5EF4-FFF2-40B4-BE49-F238E27FC236}">
                                <a16:creationId xmlns:a16="http://schemas.microsoft.com/office/drawing/2014/main" id="{749A410A-8F5F-E637-F491-2639E56FE19A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2795735" y="2204864"/>
                            <a:ext cx="1030607" cy="338527"/>
                          </a:xfrm>
                          <a:prstGeom prst="roundRect">
                            <a:avLst>
                              <a:gd name="adj" fmla="val 50000"/>
                            </a:avLst>
                          </a:prstGeom>
                          <a:solidFill>
                            <a:srgbClr val="A9C5E1"/>
                          </a:solidFill>
                          <a:ln w="25400" cap="flat">
                            <a:solidFill>
                              <a:schemeClr val="bg1"/>
                            </a:solidFill>
                            <a:prstDash val="solid"/>
                            <a:miter/>
                          </a:ln>
                          <a:effectLst/>
                        </p:spPr>
                        <p:txBody>
                          <a:bodyPr wrap="none" rtlCol="0" anchor="ctr">
                            <a:noAutofit/>
                          </a:bodyPr>
                          <a:lstStyle/>
                          <a:p>
                            <a:pPr algn="ctr"/>
                            <a:endParaRPr lang="ko-KR" altLang="en-US" sz="1050" dirty="0">
                              <a:solidFill>
                                <a:schemeClr val="bg1"/>
                              </a:solidFill>
                              <a:latin typeface="학교안심 산뜻돋움 M" panose="020B0603000000000000" pitchFamily="50" charset="-127"/>
                              <a:ea typeface="학교안심 산뜻돋움 M" panose="020B0603000000000000" pitchFamily="50" charset="-127"/>
                            </a:endParaRPr>
                          </a:p>
                        </p:txBody>
                      </p:sp>
                      <p:sp>
                        <p:nvSpPr>
                          <p:cNvPr id="76" name="TextBox 75">
                            <a:extLst>
                              <a:ext uri="{FF2B5EF4-FFF2-40B4-BE49-F238E27FC236}">
                                <a16:creationId xmlns:a16="http://schemas.microsoft.com/office/drawing/2014/main" id="{283F51A2-1925-9DA5-0ADA-EEDEAF6DCF51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2916765" y="2289488"/>
                            <a:ext cx="788546" cy="169277"/>
                          </a:xfrm>
                          <a:prstGeom prst="rect">
                            <a:avLst/>
                          </a:prstGeom>
                        </p:spPr>
                        <p:txBody>
                          <a:bodyPr wrap="none" lIns="0" tIns="0" rIns="0" bIns="0" rtlCol="0" anchor="ctr">
                            <a:spAutoFit/>
                          </a:bodyPr>
                          <a:lstStyle/>
                          <a:p>
                            <a:pPr algn="ctr"/>
                            <a:r>
                              <a:rPr lang="ko-KR" altLang="en-US" sz="1100" b="1" dirty="0">
                                <a:ln>
                                  <a:solidFill>
                                    <a:schemeClr val="bg1">
                                      <a:alpha val="0"/>
                                    </a:schemeClr>
                                  </a:solidFill>
                                </a:ln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학교안심 산뜻돋움 M" panose="020B0603000000000000" pitchFamily="50" charset="-127"/>
                                <a:ea typeface="학교안심 산뜻돋움 M" panose="020B0603000000000000" pitchFamily="50" charset="-127"/>
                              </a:rPr>
                              <a:t>고등 공통과목군</a:t>
                            </a:r>
                          </a:p>
                        </p:txBody>
                      </p:sp>
                    </p:grpSp>
                    <p:cxnSp>
                      <p:nvCxnSpPr>
                        <p:cNvPr id="74" name="직선 연결선 73">
                          <a:extLst>
                            <a:ext uri="{FF2B5EF4-FFF2-40B4-BE49-F238E27FC236}">
                              <a16:creationId xmlns:a16="http://schemas.microsoft.com/office/drawing/2014/main" id="{27C9C596-2531-F1F7-D00D-FAE27D136F44}"/>
                            </a:ext>
                          </a:extLst>
                        </p:cNvPr>
                        <p:cNvCxnSpPr>
                          <a:cxnSpLocks/>
                          <a:stCxn id="72" idx="6"/>
                          <a:endCxn id="75" idx="1"/>
                        </p:cNvCxnSpPr>
                        <p:nvPr/>
                      </p:nvCxnSpPr>
                      <p:spPr>
                        <a:xfrm>
                          <a:off x="2502693" y="2374128"/>
                          <a:ext cx="374067" cy="0"/>
                        </a:xfrm>
                        <a:prstGeom prst="line">
                          <a:avLst/>
                        </a:prstGeom>
                        <a:solidFill>
                          <a:schemeClr val="bg1"/>
                        </a:solidFill>
                        <a:ln w="25400" cap="flat">
                          <a:solidFill>
                            <a:srgbClr val="FFFFFF"/>
                          </a:solidFill>
                          <a:prstDash val="sysDot"/>
                          <a:miter/>
                        </a:ln>
                        <a:effectLst/>
                      </p:spPr>
                    </p:cxnSp>
                  </p:grpSp>
                  <p:sp>
                    <p:nvSpPr>
                      <p:cNvPr id="72" name="타원 71">
                        <a:extLst>
                          <a:ext uri="{FF2B5EF4-FFF2-40B4-BE49-F238E27FC236}">
                            <a16:creationId xmlns:a16="http://schemas.microsoft.com/office/drawing/2014/main" id="{3CEDAEC5-1E04-F45F-B55C-1D33FC16ECB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475379" y="2822483"/>
                        <a:ext cx="94011" cy="94011"/>
                      </a:xfrm>
                      <a:prstGeom prst="ellipse">
                        <a:avLst/>
                      </a:prstGeom>
                      <a:solidFill>
                        <a:srgbClr val="A9C5E1"/>
                      </a:solidFill>
                      <a:ln w="25400" cap="flat">
                        <a:solidFill>
                          <a:schemeClr val="bg1"/>
                        </a:solidFill>
                        <a:prstDash val="solid"/>
                        <a:miter/>
                      </a:ln>
                      <a:effectLst>
                        <a:outerShdw blurRad="25400" dist="25400" dir="5400000" algn="t" rotWithShape="0">
                          <a:prstClr val="black">
                            <a:alpha val="20000"/>
                          </a:prstClr>
                        </a:outerShdw>
                      </a:effectLst>
                    </p:spPr>
                    <p:txBody>
                      <a:bodyPr wrap="none" rtlCol="0" anchor="ctr">
                        <a:noAutofit/>
                      </a:bodyPr>
                      <a:lstStyle/>
                      <a:p>
                        <a:pPr algn="ctr"/>
                        <a:endParaRPr lang="ko-KR" altLang="en-US" sz="1050" dirty="0">
                          <a:solidFill>
                            <a:schemeClr val="bg1"/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</a:endParaRPr>
                      </a:p>
                    </p:txBody>
                  </p:sp>
                </p:grpSp>
              </p:grpSp>
              <p:grpSp>
                <p:nvGrpSpPr>
                  <p:cNvPr id="42" name="그룹 41">
                    <a:extLst>
                      <a:ext uri="{FF2B5EF4-FFF2-40B4-BE49-F238E27FC236}">
                        <a16:creationId xmlns:a16="http://schemas.microsoft.com/office/drawing/2014/main" id="{916660E1-302F-F654-4BAF-63DC2CE87825}"/>
                      </a:ext>
                    </a:extLst>
                  </p:cNvPr>
                  <p:cNvGrpSpPr/>
                  <p:nvPr/>
                </p:nvGrpSpPr>
                <p:grpSpPr>
                  <a:xfrm>
                    <a:off x="5952978" y="2142400"/>
                    <a:ext cx="2579463" cy="384017"/>
                    <a:chOff x="5952978" y="2161450"/>
                    <a:chExt cx="2579463" cy="384017"/>
                  </a:xfrm>
                </p:grpSpPr>
                <p:sp>
                  <p:nvSpPr>
                    <p:cNvPr id="61" name="TextBox 60">
                      <a:extLst>
                        <a:ext uri="{FF2B5EF4-FFF2-40B4-BE49-F238E27FC236}">
                          <a16:creationId xmlns:a16="http://schemas.microsoft.com/office/drawing/2014/main" id="{61FDA477-EFAA-9A20-E987-589A05F07D3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952978" y="2176135"/>
                      <a:ext cx="939360" cy="369332"/>
                    </a:xfrm>
                    <a:prstGeom prst="rect">
                      <a:avLst/>
                    </a:prstGeom>
                  </p:spPr>
                  <p:txBody>
                    <a:bodyPr wrap="none" lIns="0" tIns="0" rIns="0" bIns="0" rtlCol="0" anchor="ctr">
                      <a:spAutoFit/>
                    </a:bodyPr>
                    <a:lstStyle>
                      <a:defPPr>
                        <a:defRPr lang="ko-KR"/>
                      </a:defPPr>
                      <a:lvl1pPr>
                        <a:defRPr sz="1200" b="1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</a:defRPr>
                      </a:lvl1pPr>
                    </a:lstStyle>
                    <a:p>
                      <a:pPr algn="ctr"/>
                      <a:r>
                        <a:rPr lang="ko-KR" altLang="en-US" dirty="0">
                          <a:solidFill>
                            <a:srgbClr val="FFFFFF"/>
                          </a:solidFill>
                        </a:rPr>
                        <a:t>일반적 주제 및</a:t>
                      </a:r>
                      <a:endParaRPr lang="en-US" altLang="ko-KR" dirty="0">
                        <a:solidFill>
                          <a:srgbClr val="FFFFFF"/>
                        </a:solidFill>
                      </a:endParaRPr>
                    </a:p>
                    <a:p>
                      <a:pPr algn="ctr"/>
                      <a:r>
                        <a:rPr lang="ko-KR" altLang="en-US" dirty="0">
                          <a:solidFill>
                            <a:srgbClr val="FFFFFF"/>
                          </a:solidFill>
                        </a:rPr>
                        <a:t>다양한 주제</a:t>
                      </a:r>
                      <a:endParaRPr lang="en-US" altLang="ko-KR" dirty="0">
                        <a:solidFill>
                          <a:srgbClr val="FFFFFF"/>
                        </a:solidFill>
                      </a:endParaRPr>
                    </a:p>
                  </p:txBody>
                </p:sp>
                <p:grpSp>
                  <p:nvGrpSpPr>
                    <p:cNvPr id="62" name="그룹 61">
                      <a:extLst>
                        <a:ext uri="{FF2B5EF4-FFF2-40B4-BE49-F238E27FC236}">
                          <a16:creationId xmlns:a16="http://schemas.microsoft.com/office/drawing/2014/main" id="{7FA0365E-31F3-9624-73D3-59E5ED4BE30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950645" y="2161450"/>
                      <a:ext cx="1581796" cy="338527"/>
                      <a:chOff x="2578902" y="2250584"/>
                      <a:chExt cx="1581796" cy="338527"/>
                    </a:xfrm>
                  </p:grpSpPr>
                  <p:grpSp>
                    <p:nvGrpSpPr>
                      <p:cNvPr id="63" name="그룹 62">
                        <a:extLst>
                          <a:ext uri="{FF2B5EF4-FFF2-40B4-BE49-F238E27FC236}">
                            <a16:creationId xmlns:a16="http://schemas.microsoft.com/office/drawing/2014/main" id="{7CBC80E6-D070-4718-0BE2-812B409BAC2C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2578902" y="2250584"/>
                        <a:ext cx="1581796" cy="338527"/>
                        <a:chOff x="2512205" y="2250584"/>
                        <a:chExt cx="1581796" cy="338527"/>
                      </a:xfrm>
                    </p:grpSpPr>
                    <p:grpSp>
                      <p:nvGrpSpPr>
                        <p:cNvPr id="65" name="그룹 64">
                          <a:extLst>
                            <a:ext uri="{FF2B5EF4-FFF2-40B4-BE49-F238E27FC236}">
                              <a16:creationId xmlns:a16="http://schemas.microsoft.com/office/drawing/2014/main" id="{3B8D1BF2-F7EA-667D-6B6C-F95DADBD6B10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2876760" y="2250584"/>
                          <a:ext cx="1217241" cy="338527"/>
                          <a:chOff x="2795735" y="2250584"/>
                          <a:chExt cx="1030607" cy="338527"/>
                        </a:xfrm>
                      </p:grpSpPr>
                      <p:sp>
                        <p:nvSpPr>
                          <p:cNvPr id="67" name="사각형: 둥근 모서리 66">
                            <a:extLst>
                              <a:ext uri="{FF2B5EF4-FFF2-40B4-BE49-F238E27FC236}">
                                <a16:creationId xmlns:a16="http://schemas.microsoft.com/office/drawing/2014/main" id="{A642D755-6C7A-D462-1073-FE747E95C100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2795735" y="2250584"/>
                            <a:ext cx="1030607" cy="338527"/>
                          </a:xfrm>
                          <a:prstGeom prst="roundRect">
                            <a:avLst>
                              <a:gd name="adj" fmla="val 50000"/>
                            </a:avLst>
                          </a:prstGeom>
                          <a:solidFill>
                            <a:srgbClr val="A9C5E1"/>
                          </a:solidFill>
                          <a:ln w="25400" cap="flat">
                            <a:solidFill>
                              <a:schemeClr val="bg1"/>
                            </a:solidFill>
                            <a:prstDash val="solid"/>
                            <a:miter/>
                          </a:ln>
                          <a:effectLst/>
                        </p:spPr>
                        <p:txBody>
                          <a:bodyPr wrap="none" rtlCol="0" anchor="ctr">
                            <a:noAutofit/>
                          </a:bodyPr>
                          <a:lstStyle/>
                          <a:p>
                            <a:pPr algn="ctr"/>
                            <a:endParaRPr lang="ko-KR" altLang="en-US" sz="1050" dirty="0">
                              <a:solidFill>
                                <a:schemeClr val="bg1"/>
                              </a:solidFill>
                              <a:latin typeface="학교안심 산뜻돋움 M" panose="020B0603000000000000" pitchFamily="50" charset="-127"/>
                              <a:ea typeface="학교안심 산뜻돋움 M" panose="020B0603000000000000" pitchFamily="50" charset="-127"/>
                            </a:endParaRPr>
                          </a:p>
                        </p:txBody>
                      </p:sp>
                      <p:sp>
                        <p:nvSpPr>
                          <p:cNvPr id="68" name="TextBox 67">
                            <a:extLst>
                              <a:ext uri="{FF2B5EF4-FFF2-40B4-BE49-F238E27FC236}">
                                <a16:creationId xmlns:a16="http://schemas.microsoft.com/office/drawing/2014/main" id="{31A8CAC5-7272-B7C1-1641-DDB006D8F069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2916765" y="2335208"/>
                            <a:ext cx="788546" cy="169277"/>
                          </a:xfrm>
                          <a:prstGeom prst="rect">
                            <a:avLst/>
                          </a:prstGeom>
                        </p:spPr>
                        <p:txBody>
                          <a:bodyPr wrap="none" lIns="0" tIns="0" rIns="0" bIns="0" rtlCol="0" anchor="ctr">
                            <a:spAutoFit/>
                          </a:bodyPr>
                          <a:lstStyle/>
                          <a:p>
                            <a:pPr algn="ctr"/>
                            <a:r>
                              <a:rPr lang="ko-KR" altLang="en-US" sz="1100" b="1" dirty="0">
                                <a:ln>
                                  <a:solidFill>
                                    <a:schemeClr val="bg1">
                                      <a:alpha val="0"/>
                                    </a:schemeClr>
                                  </a:solidFill>
                                </a:ln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학교안심 산뜻돋움 M" panose="020B0603000000000000" pitchFamily="50" charset="-127"/>
                                <a:ea typeface="학교안심 산뜻돋움 M" panose="020B0603000000000000" pitchFamily="50" charset="-127"/>
                              </a:rPr>
                              <a:t>고등 선택과목군</a:t>
                            </a:r>
                            <a:endParaRPr lang="en-US" altLang="ko-KR" sz="1100" b="1" dirty="0">
                              <a:ln>
                                <a:solidFill>
                                  <a:schemeClr val="bg1">
                                    <a:alpha val="0"/>
                                  </a:schemeClr>
                                </a:solidFill>
                              </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학교안심 산뜻돋움 M" panose="020B0603000000000000" pitchFamily="50" charset="-127"/>
                              <a:ea typeface="학교안심 산뜻돋움 M" panose="020B0603000000000000" pitchFamily="50" charset="-127"/>
                            </a:endParaRPr>
                          </a:p>
                        </p:txBody>
                      </p:sp>
                    </p:grpSp>
                    <p:cxnSp>
                      <p:nvCxnSpPr>
                        <p:cNvPr id="66" name="직선 연결선 65">
                          <a:extLst>
                            <a:ext uri="{FF2B5EF4-FFF2-40B4-BE49-F238E27FC236}">
                              <a16:creationId xmlns:a16="http://schemas.microsoft.com/office/drawing/2014/main" id="{43444C10-9F65-A323-D380-76D0DE0060FC}"/>
                            </a:ext>
                          </a:extLst>
                        </p:cNvPr>
                        <p:cNvCxnSpPr>
                          <a:cxnSpLocks/>
                          <a:endCxn id="67" idx="1"/>
                        </p:cNvCxnSpPr>
                        <p:nvPr/>
                      </p:nvCxnSpPr>
                      <p:spPr>
                        <a:xfrm>
                          <a:off x="2512205" y="2419847"/>
                          <a:ext cx="364555" cy="1"/>
                        </a:xfrm>
                        <a:prstGeom prst="line">
                          <a:avLst/>
                        </a:prstGeom>
                        <a:solidFill>
                          <a:schemeClr val="bg1"/>
                        </a:solidFill>
                        <a:ln w="25400" cap="flat">
                          <a:solidFill>
                            <a:srgbClr val="FFFFFF"/>
                          </a:solidFill>
                          <a:prstDash val="sysDot"/>
                          <a:miter/>
                        </a:ln>
                        <a:effectLst/>
                      </p:spPr>
                    </p:cxnSp>
                  </p:grpSp>
                  <p:sp>
                    <p:nvSpPr>
                      <p:cNvPr id="64" name="타원 63">
                        <a:extLst>
                          <a:ext uri="{FF2B5EF4-FFF2-40B4-BE49-F238E27FC236}">
                            <a16:creationId xmlns:a16="http://schemas.microsoft.com/office/drawing/2014/main" id="{D7C13D01-68F9-D72C-A34E-3D7AB3AA110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81659" y="2372842"/>
                        <a:ext cx="94011" cy="94011"/>
                      </a:xfrm>
                      <a:prstGeom prst="ellipse">
                        <a:avLst/>
                      </a:prstGeom>
                      <a:solidFill>
                        <a:srgbClr val="A9C5E1"/>
                      </a:solidFill>
                      <a:ln w="25400" cap="flat">
                        <a:solidFill>
                          <a:schemeClr val="bg1"/>
                        </a:solidFill>
                        <a:prstDash val="solid"/>
                        <a:miter/>
                      </a:ln>
                      <a:effectLst>
                        <a:outerShdw blurRad="25400" dist="25400" dir="5400000" algn="t" rotWithShape="0">
                          <a:prstClr val="black">
                            <a:alpha val="20000"/>
                          </a:prstClr>
                        </a:outerShdw>
                      </a:effectLst>
                    </p:spPr>
                    <p:txBody>
                      <a:bodyPr wrap="none" rtlCol="0" anchor="ctr">
                        <a:noAutofit/>
                      </a:bodyPr>
                      <a:lstStyle/>
                      <a:p>
                        <a:pPr algn="ctr"/>
                        <a:endParaRPr lang="ko-KR" altLang="en-US" sz="1050" dirty="0">
                          <a:solidFill>
                            <a:schemeClr val="bg1"/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</a:endParaRPr>
                      </a:p>
                    </p:txBody>
                  </p:sp>
                </p:grpSp>
              </p:grpSp>
              <p:grpSp>
                <p:nvGrpSpPr>
                  <p:cNvPr id="43" name="그룹 42">
                    <a:extLst>
                      <a:ext uri="{FF2B5EF4-FFF2-40B4-BE49-F238E27FC236}">
                        <a16:creationId xmlns:a16="http://schemas.microsoft.com/office/drawing/2014/main" id="{D4C58BC1-B9F6-F629-461A-CB7F11FB9EA6}"/>
                      </a:ext>
                    </a:extLst>
                  </p:cNvPr>
                  <p:cNvGrpSpPr/>
                  <p:nvPr/>
                </p:nvGrpSpPr>
                <p:grpSpPr>
                  <a:xfrm>
                    <a:off x="5417763" y="3895339"/>
                    <a:ext cx="3114678" cy="369332"/>
                    <a:chOff x="5417763" y="3857513"/>
                    <a:chExt cx="3114678" cy="369332"/>
                  </a:xfrm>
                </p:grpSpPr>
                <p:sp>
                  <p:nvSpPr>
                    <p:cNvPr id="53" name="TextBox 52">
                      <a:extLst>
                        <a:ext uri="{FF2B5EF4-FFF2-40B4-BE49-F238E27FC236}">
                          <a16:creationId xmlns:a16="http://schemas.microsoft.com/office/drawing/2014/main" id="{BF797E0B-F410-F494-AD0F-1EECF8E3609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417763" y="3857513"/>
                      <a:ext cx="545021" cy="369332"/>
                    </a:xfrm>
                    <a:prstGeom prst="rect">
                      <a:avLst/>
                    </a:prstGeom>
                  </p:spPr>
                  <p:txBody>
                    <a:bodyPr wrap="none" lIns="0" tIns="0" rIns="0" bIns="0" rtlCol="0" anchor="ctr">
                      <a:spAutoFit/>
                    </a:bodyPr>
                    <a:lstStyle>
                      <a:defPPr>
                        <a:defRPr lang="ko-KR"/>
                      </a:defPPr>
                      <a:lvl1pPr>
                        <a:defRPr sz="1200" b="1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</a:defRPr>
                      </a:lvl1pPr>
                    </a:lstStyle>
                    <a:p>
                      <a:pPr algn="ctr"/>
                      <a:r>
                        <a:rPr lang="ko-KR" altLang="en-US" dirty="0"/>
                        <a:t>일상생활</a:t>
                      </a:r>
                      <a:endParaRPr lang="en-US" altLang="ko-KR" dirty="0"/>
                    </a:p>
                    <a:p>
                      <a:pPr algn="ctr"/>
                      <a:r>
                        <a:rPr lang="ko-KR" altLang="en-US" dirty="0"/>
                        <a:t>주제</a:t>
                      </a:r>
                      <a:endParaRPr lang="en-US" altLang="ko-KR" dirty="0"/>
                    </a:p>
                  </p:txBody>
                </p:sp>
                <p:grpSp>
                  <p:nvGrpSpPr>
                    <p:cNvPr id="54" name="그룹 53">
                      <a:extLst>
                        <a:ext uri="{FF2B5EF4-FFF2-40B4-BE49-F238E27FC236}">
                          <a16:creationId xmlns:a16="http://schemas.microsoft.com/office/drawing/2014/main" id="{052844E7-94A3-5640-C13A-61D1D1623A27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007480" y="3872916"/>
                      <a:ext cx="2524961" cy="338527"/>
                      <a:chOff x="6106172" y="3112762"/>
                      <a:chExt cx="2524961" cy="338527"/>
                    </a:xfrm>
                  </p:grpSpPr>
                  <p:grpSp>
                    <p:nvGrpSpPr>
                      <p:cNvPr id="55" name="그룹 54">
                        <a:extLst>
                          <a:ext uri="{FF2B5EF4-FFF2-40B4-BE49-F238E27FC236}">
                            <a16:creationId xmlns:a16="http://schemas.microsoft.com/office/drawing/2014/main" id="{AD2ACA19-F657-189A-CEA7-C0A92F884B90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6200183" y="3112762"/>
                        <a:ext cx="2430950" cy="338527"/>
                        <a:chOff x="1761743" y="2204864"/>
                        <a:chExt cx="2430950" cy="338527"/>
                      </a:xfrm>
                    </p:grpSpPr>
                    <p:grpSp>
                      <p:nvGrpSpPr>
                        <p:cNvPr id="57" name="그룹 56">
                          <a:extLst>
                            <a:ext uri="{FF2B5EF4-FFF2-40B4-BE49-F238E27FC236}">
                              <a16:creationId xmlns:a16="http://schemas.microsoft.com/office/drawing/2014/main" id="{3BD4B2BF-4E90-B188-144A-5B2FF1A9EAA9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2975452" y="2204864"/>
                          <a:ext cx="1217241" cy="338527"/>
                          <a:chOff x="2879295" y="2204864"/>
                          <a:chExt cx="1030607" cy="338527"/>
                        </a:xfrm>
                      </p:grpSpPr>
                      <p:sp>
                        <p:nvSpPr>
                          <p:cNvPr id="59" name="사각형: 둥근 모서리 58">
                            <a:extLst>
                              <a:ext uri="{FF2B5EF4-FFF2-40B4-BE49-F238E27FC236}">
                                <a16:creationId xmlns:a16="http://schemas.microsoft.com/office/drawing/2014/main" id="{5EAD0196-4F43-29DA-6CF3-BE200E04BD87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2879295" y="2204864"/>
                            <a:ext cx="1030607" cy="338527"/>
                          </a:xfrm>
                          <a:prstGeom prst="roundRect">
                            <a:avLst>
                              <a:gd name="adj" fmla="val 50000"/>
                            </a:avLst>
                          </a:prstGeom>
                          <a:solidFill>
                            <a:srgbClr val="A9C5E1"/>
                          </a:solidFill>
                          <a:ln w="25400" cap="flat">
                            <a:solidFill>
                              <a:schemeClr val="bg1"/>
                            </a:solidFill>
                            <a:prstDash val="solid"/>
                            <a:miter/>
                          </a:ln>
                          <a:effectLst/>
                        </p:spPr>
                        <p:txBody>
                          <a:bodyPr wrap="none" rtlCol="0" anchor="ctr">
                            <a:noAutofit/>
                          </a:bodyPr>
                          <a:lstStyle/>
                          <a:p>
                            <a:pPr algn="ctr"/>
                            <a:endParaRPr lang="ko-KR" altLang="en-US" sz="1050" dirty="0">
                              <a:solidFill>
                                <a:schemeClr val="bg1"/>
                              </a:solidFill>
                              <a:latin typeface="학교안심 산뜻돋움 M" panose="020B0603000000000000" pitchFamily="50" charset="-127"/>
                              <a:ea typeface="학교안심 산뜻돋움 M" panose="020B0603000000000000" pitchFamily="50" charset="-127"/>
                            </a:endParaRPr>
                          </a:p>
                        </p:txBody>
                      </p:sp>
                      <p:sp>
                        <p:nvSpPr>
                          <p:cNvPr id="60" name="TextBox 59">
                            <a:extLst>
                              <a:ext uri="{FF2B5EF4-FFF2-40B4-BE49-F238E27FC236}">
                                <a16:creationId xmlns:a16="http://schemas.microsoft.com/office/drawing/2014/main" id="{B28B7A07-5EB9-492D-732A-651E9776A412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2985396" y="2289488"/>
                            <a:ext cx="818405" cy="169277"/>
                          </a:xfrm>
                          <a:prstGeom prst="rect">
                            <a:avLst/>
                          </a:prstGeom>
                        </p:spPr>
                        <p:txBody>
                          <a:bodyPr wrap="none" lIns="0" tIns="0" rIns="0" bIns="0" rtlCol="0" anchor="ctr">
                            <a:spAutoFit/>
                          </a:bodyPr>
                          <a:lstStyle>
                            <a:defPPr>
                              <a:defRPr lang="ko-KR"/>
                            </a:defPPr>
                            <a:lvl1pPr algn="ctr">
                              <a:defRPr sz="1200" b="1">
                                <a:ln>
                                  <a:solidFill>
                                    <a:schemeClr val="bg1">
                                      <a:alpha val="0"/>
                                    </a:schemeClr>
                                  </a:solidFill>
                                </a:ln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학교안심 산뜻돋움 M" panose="020B0603000000000000" pitchFamily="50" charset="-127"/>
                                <a:ea typeface="학교안심 산뜻돋움 M" panose="020B0603000000000000" pitchFamily="50" charset="-127"/>
                              </a:defRPr>
                            </a:lvl1pPr>
                          </a:lstStyle>
                          <a:p>
                            <a:r>
                              <a:rPr lang="ko-KR" altLang="en-US" sz="1100" dirty="0"/>
                              <a:t>초등 </a:t>
                            </a:r>
                            <a:r>
                              <a:rPr lang="en-US" altLang="ko-KR" sz="1100" dirty="0"/>
                              <a:t>5~6 </a:t>
                            </a:r>
                            <a:r>
                              <a:rPr lang="ko-KR" altLang="en-US" sz="1100" dirty="0"/>
                              <a:t>학년군</a:t>
                            </a:r>
                            <a:endParaRPr lang="en-US" altLang="ko-KR" sz="1100" dirty="0"/>
                          </a:p>
                        </p:txBody>
                      </p:sp>
                    </p:grpSp>
                    <p:cxnSp>
                      <p:nvCxnSpPr>
                        <p:cNvPr id="58" name="직선 연결선 57">
                          <a:extLst>
                            <a:ext uri="{FF2B5EF4-FFF2-40B4-BE49-F238E27FC236}">
                              <a16:creationId xmlns:a16="http://schemas.microsoft.com/office/drawing/2014/main" id="{2FA439B9-F20B-A72C-29A9-8D7A4523FF0C}"/>
                            </a:ext>
                          </a:extLst>
                        </p:cNvPr>
                        <p:cNvCxnSpPr>
                          <a:cxnSpLocks/>
                          <a:stCxn id="56" idx="6"/>
                          <a:endCxn id="59" idx="1"/>
                        </p:cNvCxnSpPr>
                        <p:nvPr/>
                      </p:nvCxnSpPr>
                      <p:spPr>
                        <a:xfrm>
                          <a:off x="1761743" y="2371166"/>
                          <a:ext cx="1213709" cy="2962"/>
                        </a:xfrm>
                        <a:prstGeom prst="line">
                          <a:avLst/>
                        </a:prstGeom>
                        <a:solidFill>
                          <a:schemeClr val="bg1"/>
                        </a:solidFill>
                        <a:ln w="25400" cap="flat">
                          <a:solidFill>
                            <a:srgbClr val="FFFFFF"/>
                          </a:solidFill>
                          <a:prstDash val="sysDot"/>
                          <a:miter/>
                        </a:ln>
                        <a:effectLst/>
                      </p:spPr>
                    </p:cxnSp>
                  </p:grpSp>
                  <p:sp>
                    <p:nvSpPr>
                      <p:cNvPr id="56" name="타원 55">
                        <a:extLst>
                          <a:ext uri="{FF2B5EF4-FFF2-40B4-BE49-F238E27FC236}">
                            <a16:creationId xmlns:a16="http://schemas.microsoft.com/office/drawing/2014/main" id="{E501F2D5-8AFC-DEDA-9C86-6103C913226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106172" y="3232058"/>
                        <a:ext cx="94011" cy="94011"/>
                      </a:xfrm>
                      <a:prstGeom prst="ellipse">
                        <a:avLst/>
                      </a:prstGeom>
                      <a:solidFill>
                        <a:srgbClr val="A9C5E1"/>
                      </a:solidFill>
                      <a:ln w="25400" cap="flat">
                        <a:solidFill>
                          <a:schemeClr val="bg1"/>
                        </a:solidFill>
                        <a:prstDash val="solid"/>
                        <a:miter/>
                      </a:ln>
                      <a:effectLst>
                        <a:outerShdw blurRad="25400" dist="25400" dir="5400000" algn="t" rotWithShape="0">
                          <a:prstClr val="black">
                            <a:alpha val="20000"/>
                          </a:prstClr>
                        </a:outerShdw>
                      </a:effectLst>
                    </p:spPr>
                    <p:txBody>
                      <a:bodyPr wrap="none" rtlCol="0" anchor="ctr">
                        <a:noAutofit/>
                      </a:bodyPr>
                      <a:lstStyle/>
                      <a:p>
                        <a:pPr algn="ctr"/>
                        <a:endParaRPr lang="ko-KR" altLang="en-US" sz="1050" dirty="0">
                          <a:solidFill>
                            <a:schemeClr val="bg1"/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</a:endParaRPr>
                      </a:p>
                    </p:txBody>
                  </p:sp>
                </p:grpSp>
              </p:grpSp>
              <p:grpSp>
                <p:nvGrpSpPr>
                  <p:cNvPr id="44" name="그룹 43">
                    <a:extLst>
                      <a:ext uri="{FF2B5EF4-FFF2-40B4-BE49-F238E27FC236}">
                        <a16:creationId xmlns:a16="http://schemas.microsoft.com/office/drawing/2014/main" id="{9A070921-EF75-6471-7F58-3BDFC3BC761D}"/>
                      </a:ext>
                    </a:extLst>
                  </p:cNvPr>
                  <p:cNvGrpSpPr/>
                  <p:nvPr/>
                </p:nvGrpSpPr>
                <p:grpSpPr>
                  <a:xfrm>
                    <a:off x="5090056" y="4538365"/>
                    <a:ext cx="3442385" cy="369332"/>
                    <a:chOff x="5090056" y="4509790"/>
                    <a:chExt cx="3442385" cy="369332"/>
                  </a:xfrm>
                </p:grpSpPr>
                <p:sp>
                  <p:nvSpPr>
                    <p:cNvPr id="45" name="TextBox 44">
                      <a:extLst>
                        <a:ext uri="{FF2B5EF4-FFF2-40B4-BE49-F238E27FC236}">
                          <a16:creationId xmlns:a16="http://schemas.microsoft.com/office/drawing/2014/main" id="{57629061-088F-B4A1-BF4E-13A46BD9558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090056" y="4509790"/>
                      <a:ext cx="639599" cy="369332"/>
                    </a:xfrm>
                    <a:prstGeom prst="rect">
                      <a:avLst/>
                    </a:prstGeom>
                  </p:spPr>
                  <p:txBody>
                    <a:bodyPr wrap="none" lIns="0" tIns="0" rIns="0" bIns="0" rtlCol="0" anchor="ctr">
                      <a:spAutoFit/>
                    </a:bodyPr>
                    <a:lstStyle>
                      <a:defPPr>
                        <a:defRPr lang="ko-KR"/>
                      </a:defPPr>
                      <a:lvl1pPr>
                        <a:defRPr sz="1200" b="1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</a:defRPr>
                      </a:lvl1pPr>
                    </a:lstStyle>
                    <a:p>
                      <a:r>
                        <a:rPr lang="ko-KR" altLang="en-US" dirty="0"/>
                        <a:t>자기 주변</a:t>
                      </a:r>
                      <a:endParaRPr lang="en-US" altLang="ko-KR" dirty="0"/>
                    </a:p>
                    <a:p>
                      <a:r>
                        <a:rPr lang="ko-KR" altLang="en-US" dirty="0"/>
                        <a:t>주제</a:t>
                      </a:r>
                    </a:p>
                  </p:txBody>
                </p:sp>
                <p:grpSp>
                  <p:nvGrpSpPr>
                    <p:cNvPr id="46" name="그룹 45">
                      <a:extLst>
                        <a:ext uri="{FF2B5EF4-FFF2-40B4-BE49-F238E27FC236}">
                          <a16:creationId xmlns:a16="http://schemas.microsoft.com/office/drawing/2014/main" id="{A782AC13-A0DE-F465-1F28-729B9CD9D06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823103" y="4525193"/>
                      <a:ext cx="2709338" cy="338527"/>
                      <a:chOff x="5921795" y="3112762"/>
                      <a:chExt cx="2709338" cy="338527"/>
                    </a:xfrm>
                  </p:grpSpPr>
                  <p:grpSp>
                    <p:nvGrpSpPr>
                      <p:cNvPr id="47" name="그룹 46">
                        <a:extLst>
                          <a:ext uri="{FF2B5EF4-FFF2-40B4-BE49-F238E27FC236}">
                            <a16:creationId xmlns:a16="http://schemas.microsoft.com/office/drawing/2014/main" id="{068C08AD-A780-1DEE-AE29-E2D08BB54900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6015806" y="3112762"/>
                        <a:ext cx="2615327" cy="338527"/>
                        <a:chOff x="1577366" y="2204864"/>
                        <a:chExt cx="2615327" cy="338527"/>
                      </a:xfrm>
                    </p:grpSpPr>
                    <p:grpSp>
                      <p:nvGrpSpPr>
                        <p:cNvPr id="49" name="그룹 48">
                          <a:extLst>
                            <a:ext uri="{FF2B5EF4-FFF2-40B4-BE49-F238E27FC236}">
                              <a16:creationId xmlns:a16="http://schemas.microsoft.com/office/drawing/2014/main" id="{C032B592-47BD-A8DC-1BC8-F7B6291DBCF4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2975452" y="2204864"/>
                          <a:ext cx="1217241" cy="338527"/>
                          <a:chOff x="2879296" y="2204864"/>
                          <a:chExt cx="1030607" cy="338527"/>
                        </a:xfrm>
                      </p:grpSpPr>
                      <p:sp>
                        <p:nvSpPr>
                          <p:cNvPr id="51" name="사각형: 둥근 모서리 50">
                            <a:extLst>
                              <a:ext uri="{FF2B5EF4-FFF2-40B4-BE49-F238E27FC236}">
                                <a16:creationId xmlns:a16="http://schemas.microsoft.com/office/drawing/2014/main" id="{892C4B39-BDA5-ED75-F8C1-5DE33992ED36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2879296" y="2204864"/>
                            <a:ext cx="1030607" cy="338527"/>
                          </a:xfrm>
                          <a:prstGeom prst="roundRect">
                            <a:avLst>
                              <a:gd name="adj" fmla="val 50000"/>
                            </a:avLst>
                          </a:prstGeom>
                          <a:solidFill>
                            <a:srgbClr val="A9C5E1"/>
                          </a:solidFill>
                          <a:ln w="25400" cap="flat">
                            <a:solidFill>
                              <a:schemeClr val="bg1"/>
                            </a:solidFill>
                            <a:prstDash val="solid"/>
                            <a:miter/>
                          </a:ln>
                          <a:effectLst/>
                        </p:spPr>
                        <p:txBody>
                          <a:bodyPr wrap="none" rtlCol="0" anchor="ctr">
                            <a:noAutofit/>
                          </a:bodyPr>
                          <a:lstStyle/>
                          <a:p>
                            <a:pPr algn="ctr"/>
                            <a:endParaRPr lang="ko-KR" altLang="en-US" sz="1050" dirty="0">
                              <a:solidFill>
                                <a:schemeClr val="bg1"/>
                              </a:solidFill>
                              <a:latin typeface="학교안심 산뜻돋움 M" panose="020B0603000000000000" pitchFamily="50" charset="-127"/>
                              <a:ea typeface="학교안심 산뜻돋움 M" panose="020B0603000000000000" pitchFamily="50" charset="-127"/>
                            </a:endParaRPr>
                          </a:p>
                        </p:txBody>
                      </p:sp>
                      <p:sp>
                        <p:nvSpPr>
                          <p:cNvPr id="52" name="TextBox 51">
                            <a:extLst>
                              <a:ext uri="{FF2B5EF4-FFF2-40B4-BE49-F238E27FC236}">
                                <a16:creationId xmlns:a16="http://schemas.microsoft.com/office/drawing/2014/main" id="{86144E7A-5BD0-4D64-C146-8E73495637CD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2984718" y="2289488"/>
                            <a:ext cx="819763" cy="169277"/>
                          </a:xfrm>
                          <a:prstGeom prst="rect">
                            <a:avLst/>
                          </a:prstGeom>
                        </p:spPr>
                        <p:txBody>
                          <a:bodyPr wrap="none" lIns="0" tIns="0" rIns="0" bIns="0" rtlCol="0" anchor="ctr">
                            <a:spAutoFit/>
                          </a:bodyPr>
                          <a:lstStyle>
                            <a:defPPr>
                              <a:defRPr lang="ko-KR"/>
                            </a:defPPr>
                            <a:lvl1pPr algn="ctr">
                              <a:defRPr sz="1200" b="1">
                                <a:ln>
                                  <a:solidFill>
                                    <a:schemeClr val="bg1">
                                      <a:alpha val="0"/>
                                    </a:schemeClr>
                                  </a:solidFill>
                                </a:ln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학교안심 산뜻돋움 M" panose="020B0603000000000000" pitchFamily="50" charset="-127"/>
                                <a:ea typeface="학교안심 산뜻돋움 M" panose="020B0603000000000000" pitchFamily="50" charset="-127"/>
                              </a:defRPr>
                            </a:lvl1pPr>
                          </a:lstStyle>
                          <a:p>
                            <a:r>
                              <a:rPr lang="ko-KR" altLang="en-US" sz="1100" dirty="0"/>
                              <a:t>초등 </a:t>
                            </a:r>
                            <a:r>
                              <a:rPr lang="en-US" altLang="ko-KR" sz="1100" dirty="0"/>
                              <a:t>3~4 </a:t>
                            </a:r>
                            <a:r>
                              <a:rPr lang="ko-KR" altLang="en-US" sz="1100" dirty="0"/>
                              <a:t>학년군</a:t>
                            </a:r>
                            <a:endParaRPr lang="en-US" altLang="ko-KR" sz="1100" dirty="0"/>
                          </a:p>
                        </p:txBody>
                      </p:sp>
                    </p:grpSp>
                    <p:cxnSp>
                      <p:nvCxnSpPr>
                        <p:cNvPr id="50" name="직선 연결선 49">
                          <a:extLst>
                            <a:ext uri="{FF2B5EF4-FFF2-40B4-BE49-F238E27FC236}">
                              <a16:creationId xmlns:a16="http://schemas.microsoft.com/office/drawing/2014/main" id="{53FAC9E4-0FC1-A482-00D7-EEE9785A4BAC}"/>
                            </a:ext>
                          </a:extLst>
                        </p:cNvPr>
                        <p:cNvCxnSpPr>
                          <a:cxnSpLocks/>
                          <a:stCxn id="48" idx="6"/>
                          <a:endCxn id="51" idx="1"/>
                        </p:cNvCxnSpPr>
                        <p:nvPr/>
                      </p:nvCxnSpPr>
                      <p:spPr>
                        <a:xfrm>
                          <a:off x="1577366" y="2371166"/>
                          <a:ext cx="1398086" cy="2962"/>
                        </a:xfrm>
                        <a:prstGeom prst="line">
                          <a:avLst/>
                        </a:prstGeom>
                        <a:solidFill>
                          <a:schemeClr val="bg1"/>
                        </a:solidFill>
                        <a:ln w="25400" cap="flat">
                          <a:solidFill>
                            <a:srgbClr val="FFFFFF"/>
                          </a:solidFill>
                          <a:prstDash val="sysDot"/>
                          <a:miter/>
                        </a:ln>
                        <a:effectLst/>
                      </p:spPr>
                    </p:cxnSp>
                  </p:grpSp>
                  <p:sp>
                    <p:nvSpPr>
                      <p:cNvPr id="48" name="타원 47">
                        <a:extLst>
                          <a:ext uri="{FF2B5EF4-FFF2-40B4-BE49-F238E27FC236}">
                            <a16:creationId xmlns:a16="http://schemas.microsoft.com/office/drawing/2014/main" id="{91C05323-E40A-671B-0988-E00609BE1BD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921795" y="3232058"/>
                        <a:ext cx="94011" cy="94011"/>
                      </a:xfrm>
                      <a:prstGeom prst="ellipse">
                        <a:avLst/>
                      </a:prstGeom>
                      <a:solidFill>
                        <a:srgbClr val="A9C5E1"/>
                      </a:solidFill>
                      <a:ln w="25400" cap="flat">
                        <a:solidFill>
                          <a:schemeClr val="bg1"/>
                        </a:solidFill>
                        <a:prstDash val="solid"/>
                        <a:miter/>
                      </a:ln>
                      <a:effectLst>
                        <a:outerShdw blurRad="25400" dist="25400" dir="5400000" algn="t" rotWithShape="0">
                          <a:prstClr val="black">
                            <a:alpha val="20000"/>
                          </a:prstClr>
                        </a:outerShdw>
                      </a:effectLst>
                    </p:spPr>
                    <p:txBody>
                      <a:bodyPr wrap="none" rtlCol="0" anchor="ctr">
                        <a:noAutofit/>
                      </a:bodyPr>
                      <a:lstStyle/>
                      <a:p>
                        <a:pPr algn="ctr"/>
                        <a:endParaRPr lang="ko-KR" altLang="en-US" sz="1050" dirty="0">
                          <a:solidFill>
                            <a:schemeClr val="bg1"/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29" name="그룹 28">
                  <a:extLst>
                    <a:ext uri="{FF2B5EF4-FFF2-40B4-BE49-F238E27FC236}">
                      <a16:creationId xmlns:a16="http://schemas.microsoft.com/office/drawing/2014/main" id="{C55C6C1F-32EA-77BB-A454-DF876FEB4F97}"/>
                    </a:ext>
                  </a:extLst>
                </p:cNvPr>
                <p:cNvGrpSpPr/>
                <p:nvPr/>
              </p:nvGrpSpPr>
              <p:grpSpPr>
                <a:xfrm>
                  <a:off x="4696213" y="1412776"/>
                  <a:ext cx="4015984" cy="387192"/>
                  <a:chOff x="4696213" y="1412776"/>
                  <a:chExt cx="4015984" cy="387192"/>
                </a:xfrm>
              </p:grpSpPr>
              <p:grpSp>
                <p:nvGrpSpPr>
                  <p:cNvPr id="30" name="그룹 29">
                    <a:extLst>
                      <a:ext uri="{FF2B5EF4-FFF2-40B4-BE49-F238E27FC236}">
                        <a16:creationId xmlns:a16="http://schemas.microsoft.com/office/drawing/2014/main" id="{90EBA79F-B249-0713-B46A-ABB940903C1C}"/>
                      </a:ext>
                    </a:extLst>
                  </p:cNvPr>
                  <p:cNvGrpSpPr/>
                  <p:nvPr/>
                </p:nvGrpSpPr>
                <p:grpSpPr>
                  <a:xfrm>
                    <a:off x="4696213" y="1412776"/>
                    <a:ext cx="4015984" cy="387192"/>
                    <a:chOff x="431801" y="1412776"/>
                    <a:chExt cx="4015984" cy="387192"/>
                  </a:xfrm>
                  <a:solidFill>
                    <a:srgbClr val="019E95"/>
                  </a:solidFill>
                </p:grpSpPr>
                <p:sp>
                  <p:nvSpPr>
                    <p:cNvPr id="32" name="사각형: 둥근 위쪽 모서리 31">
                      <a:extLst>
                        <a:ext uri="{FF2B5EF4-FFF2-40B4-BE49-F238E27FC236}">
                          <a16:creationId xmlns:a16="http://schemas.microsoft.com/office/drawing/2014/main" id="{CC50C720-09D8-780A-8774-52554639F18D}"/>
                        </a:ext>
                      </a:extLst>
                    </p:cNvPr>
                    <p:cNvSpPr/>
                    <p:nvPr/>
                  </p:nvSpPr>
                  <p:spPr>
                    <a:xfrm rot="10800000" flipH="1" flipV="1">
                      <a:off x="1378342" y="1412776"/>
                      <a:ext cx="2234320" cy="387192"/>
                    </a:xfrm>
                    <a:prstGeom prst="round2SameRect">
                      <a:avLst/>
                    </a:prstGeom>
                    <a:solidFill>
                      <a:srgbClr val="286EB4"/>
                    </a:solidFill>
                    <a:ln w="3192" cap="flat">
                      <a:noFill/>
                      <a:prstDash val="solid"/>
                      <a:miter/>
                    </a:ln>
                  </p:spPr>
                  <p:txBody>
                    <a:bodyPr wrap="none" rtlCol="0" anchor="ctr">
                      <a:noAutofit/>
                    </a:bodyPr>
                    <a:lstStyle/>
                    <a:p>
                      <a:pPr algn="ctr"/>
                      <a:endParaRPr lang="ko-KR" altLang="en-US" sz="1200" dirty="0">
                        <a:solidFill>
                          <a:schemeClr val="tx1"/>
                        </a:solidFill>
                        <a:latin typeface="학교안심 산뜻돋움 M" panose="020B0603000000000000" pitchFamily="50" charset="-127"/>
                        <a:ea typeface="학교안심 산뜻돋움 M" panose="020B0603000000000000" pitchFamily="50" charset="-127"/>
                      </a:endParaRPr>
                    </a:p>
                  </p:txBody>
                </p:sp>
                <p:sp>
                  <p:nvSpPr>
                    <p:cNvPr id="33" name="자유형: 도형 32">
                      <a:extLst>
                        <a:ext uri="{FF2B5EF4-FFF2-40B4-BE49-F238E27FC236}">
                          <a16:creationId xmlns:a16="http://schemas.microsoft.com/office/drawing/2014/main" id="{4D702A7B-A5AE-82D6-8845-DE027B3A6432}"/>
                        </a:ext>
                      </a:extLst>
                    </p:cNvPr>
                    <p:cNvSpPr/>
                    <p:nvPr/>
                  </p:nvSpPr>
                  <p:spPr>
                    <a:xfrm rot="10800000" flipH="1" flipV="1">
                      <a:off x="2554704" y="1412776"/>
                      <a:ext cx="1893081" cy="387192"/>
                    </a:xfrm>
                    <a:custGeom>
                      <a:avLst/>
                      <a:gdLst>
                        <a:gd name="connsiteX0" fmla="*/ 0 w 1710522"/>
                        <a:gd name="connsiteY0" fmla="*/ 349854 h 349854"/>
                        <a:gd name="connsiteX1" fmla="*/ 247306 w 1710522"/>
                        <a:gd name="connsiteY1" fmla="*/ 349854 h 349854"/>
                        <a:gd name="connsiteX2" fmla="*/ 292462 w 1710522"/>
                        <a:gd name="connsiteY2" fmla="*/ 349854 h 349854"/>
                        <a:gd name="connsiteX3" fmla="*/ 539769 w 1710522"/>
                        <a:gd name="connsiteY3" fmla="*/ 349854 h 349854"/>
                        <a:gd name="connsiteX4" fmla="*/ 1037059 w 1710522"/>
                        <a:gd name="connsiteY4" fmla="*/ 349854 h 349854"/>
                        <a:gd name="connsiteX5" fmla="*/ 1284365 w 1710522"/>
                        <a:gd name="connsiteY5" fmla="*/ 349854 h 349854"/>
                        <a:gd name="connsiteX6" fmla="*/ 1329522 w 1710522"/>
                        <a:gd name="connsiteY6" fmla="*/ 349854 h 349854"/>
                        <a:gd name="connsiteX7" fmla="*/ 1372618 w 1710522"/>
                        <a:gd name="connsiteY7" fmla="*/ 349854 h 349854"/>
                        <a:gd name="connsiteX8" fmla="*/ 1372618 w 1710522"/>
                        <a:gd name="connsiteY8" fmla="*/ 349853 h 349854"/>
                        <a:gd name="connsiteX9" fmla="*/ 1418060 w 1710522"/>
                        <a:gd name="connsiteY9" fmla="*/ 349853 h 349854"/>
                        <a:gd name="connsiteX10" fmla="*/ 1463216 w 1710522"/>
                        <a:gd name="connsiteY10" fmla="*/ 349853 h 349854"/>
                        <a:gd name="connsiteX11" fmla="*/ 1710522 w 1710522"/>
                        <a:gd name="connsiteY11" fmla="*/ 349853 h 349854"/>
                        <a:gd name="connsiteX12" fmla="*/ 1695093 w 1710522"/>
                        <a:gd name="connsiteY12" fmla="*/ 342193 h 349854"/>
                        <a:gd name="connsiteX13" fmla="*/ 1674521 w 1710522"/>
                        <a:gd name="connsiteY13" fmla="*/ 329424 h 349854"/>
                        <a:gd name="connsiteX14" fmla="*/ 1648805 w 1710522"/>
                        <a:gd name="connsiteY14" fmla="*/ 308994 h 349854"/>
                        <a:gd name="connsiteX15" fmla="*/ 1617946 w 1710522"/>
                        <a:gd name="connsiteY15" fmla="*/ 275797 h 349854"/>
                        <a:gd name="connsiteX16" fmla="*/ 1602516 w 1710522"/>
                        <a:gd name="connsiteY16" fmla="*/ 255368 h 349854"/>
                        <a:gd name="connsiteX17" fmla="*/ 1584516 w 1710522"/>
                        <a:gd name="connsiteY17" fmla="*/ 232385 h 349854"/>
                        <a:gd name="connsiteX18" fmla="*/ 1566517 w 1710522"/>
                        <a:gd name="connsiteY18" fmla="*/ 204295 h 349854"/>
                        <a:gd name="connsiteX19" fmla="*/ 1548514 w 1710522"/>
                        <a:gd name="connsiteY19" fmla="*/ 171097 h 349854"/>
                        <a:gd name="connsiteX20" fmla="*/ 1527942 w 1710522"/>
                        <a:gd name="connsiteY20" fmla="*/ 135345 h 349854"/>
                        <a:gd name="connsiteX21" fmla="*/ 1509941 w 1710522"/>
                        <a:gd name="connsiteY21" fmla="*/ 94487 h 349854"/>
                        <a:gd name="connsiteX22" fmla="*/ 1494514 w 1710522"/>
                        <a:gd name="connsiteY22" fmla="*/ 63842 h 349854"/>
                        <a:gd name="connsiteX23" fmla="*/ 1476511 w 1710522"/>
                        <a:gd name="connsiteY23" fmla="*/ 40859 h 349854"/>
                        <a:gd name="connsiteX24" fmla="*/ 1458509 w 1710522"/>
                        <a:gd name="connsiteY24" fmla="*/ 22983 h 349854"/>
                        <a:gd name="connsiteX25" fmla="*/ 1437937 w 1710522"/>
                        <a:gd name="connsiteY25" fmla="*/ 12768 h 349854"/>
                        <a:gd name="connsiteX26" fmla="*/ 1417364 w 1710522"/>
                        <a:gd name="connsiteY26" fmla="*/ 5108 h 349854"/>
                        <a:gd name="connsiteX27" fmla="*/ 1396793 w 1710522"/>
                        <a:gd name="connsiteY27" fmla="*/ 2555 h 349854"/>
                        <a:gd name="connsiteX28" fmla="*/ 1372618 w 1710522"/>
                        <a:gd name="connsiteY28" fmla="*/ 954 h 349854"/>
                        <a:gd name="connsiteX29" fmla="*/ 1372618 w 1710522"/>
                        <a:gd name="connsiteY29" fmla="*/ 1 h 349854"/>
                        <a:gd name="connsiteX30" fmla="*/ 1358235 w 1710522"/>
                        <a:gd name="connsiteY30" fmla="*/ 1 h 349854"/>
                        <a:gd name="connsiteX31" fmla="*/ 1358220 w 1710522"/>
                        <a:gd name="connsiteY31" fmla="*/ 0 h 349854"/>
                        <a:gd name="connsiteX32" fmla="*/ 1110913 w 1710522"/>
                        <a:gd name="connsiteY32" fmla="*/ 0 h 349854"/>
                        <a:gd name="connsiteX33" fmla="*/ 1065757 w 1710522"/>
                        <a:gd name="connsiteY33" fmla="*/ 0 h 349854"/>
                        <a:gd name="connsiteX34" fmla="*/ 818451 w 1710522"/>
                        <a:gd name="connsiteY34" fmla="*/ 0 h 349854"/>
                        <a:gd name="connsiteX35" fmla="*/ 337904 w 1710522"/>
                        <a:gd name="connsiteY35" fmla="*/ 0 h 349854"/>
                        <a:gd name="connsiteX36" fmla="*/ 337904 w 1710522"/>
                        <a:gd name="connsiteY36" fmla="*/ 955 h 349854"/>
                        <a:gd name="connsiteX37" fmla="*/ 313730 w 1710522"/>
                        <a:gd name="connsiteY37" fmla="*/ 2556 h 349854"/>
                        <a:gd name="connsiteX38" fmla="*/ 293159 w 1710522"/>
                        <a:gd name="connsiteY38" fmla="*/ 5109 h 349854"/>
                        <a:gd name="connsiteX39" fmla="*/ 272585 w 1710522"/>
                        <a:gd name="connsiteY39" fmla="*/ 12769 h 349854"/>
                        <a:gd name="connsiteX40" fmla="*/ 252013 w 1710522"/>
                        <a:gd name="connsiteY40" fmla="*/ 22984 h 349854"/>
                        <a:gd name="connsiteX41" fmla="*/ 234011 w 1710522"/>
                        <a:gd name="connsiteY41" fmla="*/ 40860 h 349854"/>
                        <a:gd name="connsiteX42" fmla="*/ 216009 w 1710522"/>
                        <a:gd name="connsiteY42" fmla="*/ 63843 h 349854"/>
                        <a:gd name="connsiteX43" fmla="*/ 200581 w 1710522"/>
                        <a:gd name="connsiteY43" fmla="*/ 94488 h 349854"/>
                        <a:gd name="connsiteX44" fmla="*/ 182581 w 1710522"/>
                        <a:gd name="connsiteY44" fmla="*/ 135346 h 349854"/>
                        <a:gd name="connsiteX45" fmla="*/ 162008 w 1710522"/>
                        <a:gd name="connsiteY45" fmla="*/ 171098 h 349854"/>
                        <a:gd name="connsiteX46" fmla="*/ 144006 w 1710522"/>
                        <a:gd name="connsiteY46" fmla="*/ 204296 h 349854"/>
                        <a:gd name="connsiteX47" fmla="*/ 126006 w 1710522"/>
                        <a:gd name="connsiteY47" fmla="*/ 232386 h 349854"/>
                        <a:gd name="connsiteX48" fmla="*/ 108006 w 1710522"/>
                        <a:gd name="connsiteY48" fmla="*/ 255369 h 349854"/>
                        <a:gd name="connsiteX49" fmla="*/ 92576 w 1710522"/>
                        <a:gd name="connsiteY49" fmla="*/ 275798 h 349854"/>
                        <a:gd name="connsiteX50" fmla="*/ 61718 w 1710522"/>
                        <a:gd name="connsiteY50" fmla="*/ 308995 h 349854"/>
                        <a:gd name="connsiteX51" fmla="*/ 36002 w 1710522"/>
                        <a:gd name="connsiteY51" fmla="*/ 329426 h 349854"/>
                        <a:gd name="connsiteX52" fmla="*/ 15429 w 1710522"/>
                        <a:gd name="connsiteY52" fmla="*/ 342194 h 34985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</a:cxnLst>
                      <a:rect l="l" t="t" r="r" b="b"/>
                      <a:pathLst>
                        <a:path w="1710522" h="349854">
                          <a:moveTo>
                            <a:pt x="0" y="349854"/>
                          </a:moveTo>
                          <a:lnTo>
                            <a:pt x="247306" y="349854"/>
                          </a:lnTo>
                          <a:lnTo>
                            <a:pt x="292462" y="349854"/>
                          </a:lnTo>
                          <a:lnTo>
                            <a:pt x="539769" y="349854"/>
                          </a:lnTo>
                          <a:lnTo>
                            <a:pt x="1037059" y="349854"/>
                          </a:lnTo>
                          <a:lnTo>
                            <a:pt x="1284365" y="349854"/>
                          </a:lnTo>
                          <a:lnTo>
                            <a:pt x="1329522" y="349854"/>
                          </a:lnTo>
                          <a:lnTo>
                            <a:pt x="1372618" y="349854"/>
                          </a:lnTo>
                          <a:lnTo>
                            <a:pt x="1372618" y="349853"/>
                          </a:lnTo>
                          <a:lnTo>
                            <a:pt x="1418060" y="349853"/>
                          </a:lnTo>
                          <a:lnTo>
                            <a:pt x="1463216" y="349853"/>
                          </a:lnTo>
                          <a:lnTo>
                            <a:pt x="1710522" y="349853"/>
                          </a:lnTo>
                          <a:lnTo>
                            <a:pt x="1695093" y="342193"/>
                          </a:lnTo>
                          <a:lnTo>
                            <a:pt x="1674521" y="329424"/>
                          </a:lnTo>
                          <a:lnTo>
                            <a:pt x="1648805" y="308994"/>
                          </a:lnTo>
                          <a:lnTo>
                            <a:pt x="1617946" y="275797"/>
                          </a:lnTo>
                          <a:lnTo>
                            <a:pt x="1602516" y="255368"/>
                          </a:lnTo>
                          <a:lnTo>
                            <a:pt x="1584516" y="232385"/>
                          </a:lnTo>
                          <a:lnTo>
                            <a:pt x="1566517" y="204295"/>
                          </a:lnTo>
                          <a:lnTo>
                            <a:pt x="1548514" y="171097"/>
                          </a:lnTo>
                          <a:lnTo>
                            <a:pt x="1527942" y="135345"/>
                          </a:lnTo>
                          <a:lnTo>
                            <a:pt x="1509941" y="94487"/>
                          </a:lnTo>
                          <a:lnTo>
                            <a:pt x="1494514" y="63842"/>
                          </a:lnTo>
                          <a:lnTo>
                            <a:pt x="1476511" y="40859"/>
                          </a:lnTo>
                          <a:lnTo>
                            <a:pt x="1458509" y="22983"/>
                          </a:lnTo>
                          <a:lnTo>
                            <a:pt x="1437937" y="12768"/>
                          </a:lnTo>
                          <a:lnTo>
                            <a:pt x="1417364" y="5108"/>
                          </a:lnTo>
                          <a:lnTo>
                            <a:pt x="1396793" y="2555"/>
                          </a:lnTo>
                          <a:lnTo>
                            <a:pt x="1372618" y="954"/>
                          </a:lnTo>
                          <a:lnTo>
                            <a:pt x="1372618" y="1"/>
                          </a:lnTo>
                          <a:lnTo>
                            <a:pt x="1358235" y="1"/>
                          </a:lnTo>
                          <a:lnTo>
                            <a:pt x="1358220" y="0"/>
                          </a:lnTo>
                          <a:lnTo>
                            <a:pt x="1110913" y="0"/>
                          </a:lnTo>
                          <a:lnTo>
                            <a:pt x="1065757" y="0"/>
                          </a:lnTo>
                          <a:lnTo>
                            <a:pt x="818451" y="0"/>
                          </a:lnTo>
                          <a:lnTo>
                            <a:pt x="337904" y="0"/>
                          </a:lnTo>
                          <a:lnTo>
                            <a:pt x="337904" y="955"/>
                          </a:lnTo>
                          <a:lnTo>
                            <a:pt x="313730" y="2556"/>
                          </a:lnTo>
                          <a:lnTo>
                            <a:pt x="293159" y="5109"/>
                          </a:lnTo>
                          <a:lnTo>
                            <a:pt x="272585" y="12769"/>
                          </a:lnTo>
                          <a:lnTo>
                            <a:pt x="252013" y="22984"/>
                          </a:lnTo>
                          <a:lnTo>
                            <a:pt x="234011" y="40860"/>
                          </a:lnTo>
                          <a:lnTo>
                            <a:pt x="216009" y="63843"/>
                          </a:lnTo>
                          <a:lnTo>
                            <a:pt x="200581" y="94488"/>
                          </a:lnTo>
                          <a:lnTo>
                            <a:pt x="182581" y="135346"/>
                          </a:lnTo>
                          <a:lnTo>
                            <a:pt x="162008" y="171098"/>
                          </a:lnTo>
                          <a:lnTo>
                            <a:pt x="144006" y="204296"/>
                          </a:lnTo>
                          <a:lnTo>
                            <a:pt x="126006" y="232386"/>
                          </a:lnTo>
                          <a:lnTo>
                            <a:pt x="108006" y="255369"/>
                          </a:lnTo>
                          <a:lnTo>
                            <a:pt x="92576" y="275798"/>
                          </a:lnTo>
                          <a:lnTo>
                            <a:pt x="61718" y="308995"/>
                          </a:lnTo>
                          <a:lnTo>
                            <a:pt x="36002" y="329426"/>
                          </a:lnTo>
                          <a:lnTo>
                            <a:pt x="15429" y="342194"/>
                          </a:lnTo>
                          <a:close/>
                        </a:path>
                      </a:pathLst>
                    </a:custGeom>
                    <a:solidFill>
                      <a:srgbClr val="286EB4"/>
                    </a:solidFill>
                    <a:ln w="3192" cap="flat">
                      <a:noFill/>
                      <a:prstDash val="solid"/>
                      <a:miter/>
                    </a:ln>
                  </p:spPr>
                  <p:txBody>
                    <a:bodyPr wrap="none" rtlCol="0" anchor="ctr">
                      <a:noAutofit/>
                    </a:bodyPr>
                    <a:lstStyle/>
                    <a:p>
                      <a:pPr algn="ctr"/>
                      <a:endParaRPr lang="ko-KR" altLang="en-US" sz="1200" dirty="0">
                        <a:solidFill>
                          <a:schemeClr val="tx1"/>
                        </a:solidFill>
                        <a:latin typeface="학교안심 산뜻돋움 M" panose="020B0603000000000000" pitchFamily="50" charset="-127"/>
                        <a:ea typeface="학교안심 산뜻돋움 M" panose="020B0603000000000000" pitchFamily="50" charset="-127"/>
                      </a:endParaRPr>
                    </a:p>
                  </p:txBody>
                </p:sp>
                <p:sp>
                  <p:nvSpPr>
                    <p:cNvPr id="34" name="자유형: 도형 33">
                      <a:extLst>
                        <a:ext uri="{FF2B5EF4-FFF2-40B4-BE49-F238E27FC236}">
                          <a16:creationId xmlns:a16="http://schemas.microsoft.com/office/drawing/2014/main" id="{123C5B4F-05DE-1641-0D9E-794B8A9D4688}"/>
                        </a:ext>
                      </a:extLst>
                    </p:cNvPr>
                    <p:cNvSpPr/>
                    <p:nvPr/>
                  </p:nvSpPr>
                  <p:spPr>
                    <a:xfrm rot="10800000" flipH="1" flipV="1">
                      <a:off x="431801" y="1412776"/>
                      <a:ext cx="1893081" cy="387192"/>
                    </a:xfrm>
                    <a:custGeom>
                      <a:avLst/>
                      <a:gdLst>
                        <a:gd name="connsiteX0" fmla="*/ 0 w 1710522"/>
                        <a:gd name="connsiteY0" fmla="*/ 349854 h 349854"/>
                        <a:gd name="connsiteX1" fmla="*/ 247306 w 1710522"/>
                        <a:gd name="connsiteY1" fmla="*/ 349854 h 349854"/>
                        <a:gd name="connsiteX2" fmla="*/ 292462 w 1710522"/>
                        <a:gd name="connsiteY2" fmla="*/ 349854 h 349854"/>
                        <a:gd name="connsiteX3" fmla="*/ 539769 w 1710522"/>
                        <a:gd name="connsiteY3" fmla="*/ 349854 h 349854"/>
                        <a:gd name="connsiteX4" fmla="*/ 1037059 w 1710522"/>
                        <a:gd name="connsiteY4" fmla="*/ 349854 h 349854"/>
                        <a:gd name="connsiteX5" fmla="*/ 1284365 w 1710522"/>
                        <a:gd name="connsiteY5" fmla="*/ 349854 h 349854"/>
                        <a:gd name="connsiteX6" fmla="*/ 1329522 w 1710522"/>
                        <a:gd name="connsiteY6" fmla="*/ 349854 h 349854"/>
                        <a:gd name="connsiteX7" fmla="*/ 1372618 w 1710522"/>
                        <a:gd name="connsiteY7" fmla="*/ 349854 h 349854"/>
                        <a:gd name="connsiteX8" fmla="*/ 1372618 w 1710522"/>
                        <a:gd name="connsiteY8" fmla="*/ 349853 h 349854"/>
                        <a:gd name="connsiteX9" fmla="*/ 1418060 w 1710522"/>
                        <a:gd name="connsiteY9" fmla="*/ 349853 h 349854"/>
                        <a:gd name="connsiteX10" fmla="*/ 1463216 w 1710522"/>
                        <a:gd name="connsiteY10" fmla="*/ 349853 h 349854"/>
                        <a:gd name="connsiteX11" fmla="*/ 1710522 w 1710522"/>
                        <a:gd name="connsiteY11" fmla="*/ 349853 h 349854"/>
                        <a:gd name="connsiteX12" fmla="*/ 1695093 w 1710522"/>
                        <a:gd name="connsiteY12" fmla="*/ 342193 h 349854"/>
                        <a:gd name="connsiteX13" fmla="*/ 1674521 w 1710522"/>
                        <a:gd name="connsiteY13" fmla="*/ 329424 h 349854"/>
                        <a:gd name="connsiteX14" fmla="*/ 1648805 w 1710522"/>
                        <a:gd name="connsiteY14" fmla="*/ 308994 h 349854"/>
                        <a:gd name="connsiteX15" fmla="*/ 1617946 w 1710522"/>
                        <a:gd name="connsiteY15" fmla="*/ 275797 h 349854"/>
                        <a:gd name="connsiteX16" fmla="*/ 1602516 w 1710522"/>
                        <a:gd name="connsiteY16" fmla="*/ 255368 h 349854"/>
                        <a:gd name="connsiteX17" fmla="*/ 1584516 w 1710522"/>
                        <a:gd name="connsiteY17" fmla="*/ 232385 h 349854"/>
                        <a:gd name="connsiteX18" fmla="*/ 1566517 w 1710522"/>
                        <a:gd name="connsiteY18" fmla="*/ 204295 h 349854"/>
                        <a:gd name="connsiteX19" fmla="*/ 1548514 w 1710522"/>
                        <a:gd name="connsiteY19" fmla="*/ 171097 h 349854"/>
                        <a:gd name="connsiteX20" fmla="*/ 1527942 w 1710522"/>
                        <a:gd name="connsiteY20" fmla="*/ 135345 h 349854"/>
                        <a:gd name="connsiteX21" fmla="*/ 1509941 w 1710522"/>
                        <a:gd name="connsiteY21" fmla="*/ 94487 h 349854"/>
                        <a:gd name="connsiteX22" fmla="*/ 1494514 w 1710522"/>
                        <a:gd name="connsiteY22" fmla="*/ 63842 h 349854"/>
                        <a:gd name="connsiteX23" fmla="*/ 1476511 w 1710522"/>
                        <a:gd name="connsiteY23" fmla="*/ 40859 h 349854"/>
                        <a:gd name="connsiteX24" fmla="*/ 1458509 w 1710522"/>
                        <a:gd name="connsiteY24" fmla="*/ 22983 h 349854"/>
                        <a:gd name="connsiteX25" fmla="*/ 1437937 w 1710522"/>
                        <a:gd name="connsiteY25" fmla="*/ 12768 h 349854"/>
                        <a:gd name="connsiteX26" fmla="*/ 1417364 w 1710522"/>
                        <a:gd name="connsiteY26" fmla="*/ 5108 h 349854"/>
                        <a:gd name="connsiteX27" fmla="*/ 1396793 w 1710522"/>
                        <a:gd name="connsiteY27" fmla="*/ 2555 h 349854"/>
                        <a:gd name="connsiteX28" fmla="*/ 1372618 w 1710522"/>
                        <a:gd name="connsiteY28" fmla="*/ 954 h 349854"/>
                        <a:gd name="connsiteX29" fmla="*/ 1372618 w 1710522"/>
                        <a:gd name="connsiteY29" fmla="*/ 1 h 349854"/>
                        <a:gd name="connsiteX30" fmla="*/ 1358235 w 1710522"/>
                        <a:gd name="connsiteY30" fmla="*/ 1 h 349854"/>
                        <a:gd name="connsiteX31" fmla="*/ 1358220 w 1710522"/>
                        <a:gd name="connsiteY31" fmla="*/ 0 h 349854"/>
                        <a:gd name="connsiteX32" fmla="*/ 1110913 w 1710522"/>
                        <a:gd name="connsiteY32" fmla="*/ 0 h 349854"/>
                        <a:gd name="connsiteX33" fmla="*/ 1065757 w 1710522"/>
                        <a:gd name="connsiteY33" fmla="*/ 0 h 349854"/>
                        <a:gd name="connsiteX34" fmla="*/ 818451 w 1710522"/>
                        <a:gd name="connsiteY34" fmla="*/ 0 h 349854"/>
                        <a:gd name="connsiteX35" fmla="*/ 337904 w 1710522"/>
                        <a:gd name="connsiteY35" fmla="*/ 0 h 349854"/>
                        <a:gd name="connsiteX36" fmla="*/ 337904 w 1710522"/>
                        <a:gd name="connsiteY36" fmla="*/ 955 h 349854"/>
                        <a:gd name="connsiteX37" fmla="*/ 313730 w 1710522"/>
                        <a:gd name="connsiteY37" fmla="*/ 2556 h 349854"/>
                        <a:gd name="connsiteX38" fmla="*/ 293159 w 1710522"/>
                        <a:gd name="connsiteY38" fmla="*/ 5109 h 349854"/>
                        <a:gd name="connsiteX39" fmla="*/ 272585 w 1710522"/>
                        <a:gd name="connsiteY39" fmla="*/ 12769 h 349854"/>
                        <a:gd name="connsiteX40" fmla="*/ 252013 w 1710522"/>
                        <a:gd name="connsiteY40" fmla="*/ 22984 h 349854"/>
                        <a:gd name="connsiteX41" fmla="*/ 234011 w 1710522"/>
                        <a:gd name="connsiteY41" fmla="*/ 40860 h 349854"/>
                        <a:gd name="connsiteX42" fmla="*/ 216009 w 1710522"/>
                        <a:gd name="connsiteY42" fmla="*/ 63843 h 349854"/>
                        <a:gd name="connsiteX43" fmla="*/ 200581 w 1710522"/>
                        <a:gd name="connsiteY43" fmla="*/ 94488 h 349854"/>
                        <a:gd name="connsiteX44" fmla="*/ 182581 w 1710522"/>
                        <a:gd name="connsiteY44" fmla="*/ 135346 h 349854"/>
                        <a:gd name="connsiteX45" fmla="*/ 162008 w 1710522"/>
                        <a:gd name="connsiteY45" fmla="*/ 171098 h 349854"/>
                        <a:gd name="connsiteX46" fmla="*/ 144006 w 1710522"/>
                        <a:gd name="connsiteY46" fmla="*/ 204296 h 349854"/>
                        <a:gd name="connsiteX47" fmla="*/ 126006 w 1710522"/>
                        <a:gd name="connsiteY47" fmla="*/ 232386 h 349854"/>
                        <a:gd name="connsiteX48" fmla="*/ 108006 w 1710522"/>
                        <a:gd name="connsiteY48" fmla="*/ 255369 h 349854"/>
                        <a:gd name="connsiteX49" fmla="*/ 92576 w 1710522"/>
                        <a:gd name="connsiteY49" fmla="*/ 275798 h 349854"/>
                        <a:gd name="connsiteX50" fmla="*/ 61718 w 1710522"/>
                        <a:gd name="connsiteY50" fmla="*/ 308995 h 349854"/>
                        <a:gd name="connsiteX51" fmla="*/ 36002 w 1710522"/>
                        <a:gd name="connsiteY51" fmla="*/ 329426 h 349854"/>
                        <a:gd name="connsiteX52" fmla="*/ 15429 w 1710522"/>
                        <a:gd name="connsiteY52" fmla="*/ 342194 h 34985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</a:cxnLst>
                      <a:rect l="l" t="t" r="r" b="b"/>
                      <a:pathLst>
                        <a:path w="1710522" h="349854">
                          <a:moveTo>
                            <a:pt x="0" y="349854"/>
                          </a:moveTo>
                          <a:lnTo>
                            <a:pt x="247306" y="349854"/>
                          </a:lnTo>
                          <a:lnTo>
                            <a:pt x="292462" y="349854"/>
                          </a:lnTo>
                          <a:lnTo>
                            <a:pt x="539769" y="349854"/>
                          </a:lnTo>
                          <a:lnTo>
                            <a:pt x="1037059" y="349854"/>
                          </a:lnTo>
                          <a:lnTo>
                            <a:pt x="1284365" y="349854"/>
                          </a:lnTo>
                          <a:lnTo>
                            <a:pt x="1329522" y="349854"/>
                          </a:lnTo>
                          <a:lnTo>
                            <a:pt x="1372618" y="349854"/>
                          </a:lnTo>
                          <a:lnTo>
                            <a:pt x="1372618" y="349853"/>
                          </a:lnTo>
                          <a:lnTo>
                            <a:pt x="1418060" y="349853"/>
                          </a:lnTo>
                          <a:lnTo>
                            <a:pt x="1463216" y="349853"/>
                          </a:lnTo>
                          <a:lnTo>
                            <a:pt x="1710522" y="349853"/>
                          </a:lnTo>
                          <a:lnTo>
                            <a:pt x="1695093" y="342193"/>
                          </a:lnTo>
                          <a:lnTo>
                            <a:pt x="1674521" y="329424"/>
                          </a:lnTo>
                          <a:lnTo>
                            <a:pt x="1648805" y="308994"/>
                          </a:lnTo>
                          <a:lnTo>
                            <a:pt x="1617946" y="275797"/>
                          </a:lnTo>
                          <a:lnTo>
                            <a:pt x="1602516" y="255368"/>
                          </a:lnTo>
                          <a:lnTo>
                            <a:pt x="1584516" y="232385"/>
                          </a:lnTo>
                          <a:lnTo>
                            <a:pt x="1566517" y="204295"/>
                          </a:lnTo>
                          <a:lnTo>
                            <a:pt x="1548514" y="171097"/>
                          </a:lnTo>
                          <a:lnTo>
                            <a:pt x="1527942" y="135345"/>
                          </a:lnTo>
                          <a:lnTo>
                            <a:pt x="1509941" y="94487"/>
                          </a:lnTo>
                          <a:lnTo>
                            <a:pt x="1494514" y="63842"/>
                          </a:lnTo>
                          <a:lnTo>
                            <a:pt x="1476511" y="40859"/>
                          </a:lnTo>
                          <a:lnTo>
                            <a:pt x="1458509" y="22983"/>
                          </a:lnTo>
                          <a:lnTo>
                            <a:pt x="1437937" y="12768"/>
                          </a:lnTo>
                          <a:lnTo>
                            <a:pt x="1417364" y="5108"/>
                          </a:lnTo>
                          <a:lnTo>
                            <a:pt x="1396793" y="2555"/>
                          </a:lnTo>
                          <a:lnTo>
                            <a:pt x="1372618" y="954"/>
                          </a:lnTo>
                          <a:lnTo>
                            <a:pt x="1372618" y="1"/>
                          </a:lnTo>
                          <a:lnTo>
                            <a:pt x="1358235" y="1"/>
                          </a:lnTo>
                          <a:lnTo>
                            <a:pt x="1358220" y="0"/>
                          </a:lnTo>
                          <a:lnTo>
                            <a:pt x="1110913" y="0"/>
                          </a:lnTo>
                          <a:lnTo>
                            <a:pt x="1065757" y="0"/>
                          </a:lnTo>
                          <a:lnTo>
                            <a:pt x="818451" y="0"/>
                          </a:lnTo>
                          <a:lnTo>
                            <a:pt x="337904" y="0"/>
                          </a:lnTo>
                          <a:lnTo>
                            <a:pt x="337904" y="955"/>
                          </a:lnTo>
                          <a:lnTo>
                            <a:pt x="313730" y="2556"/>
                          </a:lnTo>
                          <a:lnTo>
                            <a:pt x="293159" y="5109"/>
                          </a:lnTo>
                          <a:lnTo>
                            <a:pt x="272585" y="12769"/>
                          </a:lnTo>
                          <a:lnTo>
                            <a:pt x="252013" y="22984"/>
                          </a:lnTo>
                          <a:lnTo>
                            <a:pt x="234011" y="40860"/>
                          </a:lnTo>
                          <a:lnTo>
                            <a:pt x="216009" y="63843"/>
                          </a:lnTo>
                          <a:lnTo>
                            <a:pt x="200581" y="94488"/>
                          </a:lnTo>
                          <a:lnTo>
                            <a:pt x="182581" y="135346"/>
                          </a:lnTo>
                          <a:lnTo>
                            <a:pt x="162008" y="171098"/>
                          </a:lnTo>
                          <a:lnTo>
                            <a:pt x="144006" y="204296"/>
                          </a:lnTo>
                          <a:lnTo>
                            <a:pt x="126006" y="232386"/>
                          </a:lnTo>
                          <a:lnTo>
                            <a:pt x="108006" y="255369"/>
                          </a:lnTo>
                          <a:lnTo>
                            <a:pt x="92576" y="275798"/>
                          </a:lnTo>
                          <a:lnTo>
                            <a:pt x="61718" y="308995"/>
                          </a:lnTo>
                          <a:lnTo>
                            <a:pt x="36002" y="329426"/>
                          </a:lnTo>
                          <a:lnTo>
                            <a:pt x="15429" y="342194"/>
                          </a:lnTo>
                          <a:close/>
                        </a:path>
                      </a:pathLst>
                    </a:custGeom>
                    <a:solidFill>
                      <a:srgbClr val="286EB4"/>
                    </a:solidFill>
                    <a:ln w="3192" cap="flat">
                      <a:noFill/>
                      <a:prstDash val="solid"/>
                      <a:miter/>
                    </a:ln>
                  </p:spPr>
                  <p:txBody>
                    <a:bodyPr wrap="none" rtlCol="0" anchor="ctr">
                      <a:noAutofit/>
                    </a:bodyPr>
                    <a:lstStyle/>
                    <a:p>
                      <a:pPr algn="ctr"/>
                      <a:endParaRPr lang="ko-KR" altLang="en-US" sz="1200" dirty="0">
                        <a:solidFill>
                          <a:schemeClr val="tx1"/>
                        </a:solidFill>
                        <a:latin typeface="학교안심 산뜻돋움 M" panose="020B0603000000000000" pitchFamily="50" charset="-127"/>
                        <a:ea typeface="학교안심 산뜻돋움 M" panose="020B0603000000000000" pitchFamily="50" charset="-127"/>
                      </a:endParaRPr>
                    </a:p>
                  </p:txBody>
                </p:sp>
              </p:grpSp>
              <p:sp>
                <p:nvSpPr>
                  <p:cNvPr id="31" name="TextBox 30">
                    <a:extLst>
                      <a:ext uri="{FF2B5EF4-FFF2-40B4-BE49-F238E27FC236}">
                        <a16:creationId xmlns:a16="http://schemas.microsoft.com/office/drawing/2014/main" id="{E47D4957-2B9E-E63A-7C66-08A0A6CB735E}"/>
                      </a:ext>
                    </a:extLst>
                  </p:cNvPr>
                  <p:cNvSpPr txBox="1"/>
                  <p:nvPr/>
                </p:nvSpPr>
                <p:spPr>
                  <a:xfrm>
                    <a:off x="5379324" y="1466479"/>
                    <a:ext cx="2649764" cy="279786"/>
                  </a:xfrm>
                  <a:prstGeom prst="rect">
                    <a:avLst/>
                  </a:prstGeom>
                  <a:noFill/>
                </p:spPr>
                <p:txBody>
                  <a:bodyPr wrap="none" lIns="0" tIns="1800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 algn="ctr">
                      <a:defRPr sz="14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bg1"/>
                        </a:solidFill>
                        <a:latin typeface="배달의민족 도현" panose="020B0600000101010101" pitchFamily="50" charset="-127"/>
                        <a:ea typeface="배달의민족 도현" panose="020B0600000101010101" pitchFamily="50" charset="-127"/>
                      </a:defRPr>
                    </a:lvl1pPr>
                  </a:lstStyle>
                  <a:p>
                    <a:r>
                      <a:rPr lang="en-US" altLang="ko-KR" sz="1700" dirty="0"/>
                      <a:t>2022 </a:t>
                    </a:r>
                    <a:r>
                      <a:rPr lang="ko-KR" altLang="en-US" sz="1700" dirty="0"/>
                      <a:t>개정 영어과 교육과정</a:t>
                    </a:r>
                  </a:p>
                </p:txBody>
              </p:sp>
            </p:grpSp>
          </p:grpSp>
        </p:grpSp>
        <p:grpSp>
          <p:nvGrpSpPr>
            <p:cNvPr id="20" name="그룹 19">
              <a:extLst>
                <a:ext uri="{FF2B5EF4-FFF2-40B4-BE49-F238E27FC236}">
                  <a16:creationId xmlns:a16="http://schemas.microsoft.com/office/drawing/2014/main" id="{F386AB1F-458A-0945-4006-94CA1568A8D7}"/>
                </a:ext>
              </a:extLst>
            </p:cNvPr>
            <p:cNvGrpSpPr/>
            <p:nvPr/>
          </p:nvGrpSpPr>
          <p:grpSpPr>
            <a:xfrm>
              <a:off x="1386349" y="3924770"/>
              <a:ext cx="2954105" cy="857477"/>
              <a:chOff x="1386349" y="3924770"/>
              <a:chExt cx="2954105" cy="857477"/>
            </a:xfrm>
          </p:grpSpPr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43F15516-1F18-0FBF-78B9-BFC97B313E93}"/>
                  </a:ext>
                </a:extLst>
              </p:cNvPr>
              <p:cNvSpPr txBox="1"/>
              <p:nvPr/>
            </p:nvSpPr>
            <p:spPr>
              <a:xfrm>
                <a:off x="3931688" y="3924770"/>
                <a:ext cx="408766" cy="184666"/>
              </a:xfrm>
              <a:prstGeom prst="rect">
                <a:avLst/>
              </a:prstGeom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중학교</a:t>
                </a:r>
                <a:endParaRPr lang="en-US" altLang="ko-KR" sz="12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학교안심 산뜻돋움 M" panose="020B0603000000000000" pitchFamily="50" charset="-127"/>
                  <a:ea typeface="학교안심 산뜻돋움 M" panose="020B0603000000000000" pitchFamily="50" charset="-127"/>
                </a:endParaRPr>
              </a:p>
            </p:txBody>
          </p:sp>
          <p:cxnSp>
            <p:nvCxnSpPr>
              <p:cNvPr id="3" name="직선 연결선 2">
                <a:extLst>
                  <a:ext uri="{FF2B5EF4-FFF2-40B4-BE49-F238E27FC236}">
                    <a16:creationId xmlns:a16="http://schemas.microsoft.com/office/drawing/2014/main" id="{45915D84-BE81-C737-DDE5-79FA28F5B89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57333" y="4017103"/>
                <a:ext cx="1692647" cy="0"/>
              </a:xfrm>
              <a:prstGeom prst="line">
                <a:avLst/>
              </a:prstGeom>
              <a:solidFill>
                <a:schemeClr val="bg1"/>
              </a:solidFill>
              <a:ln w="25400" cap="flat">
                <a:solidFill>
                  <a:srgbClr val="FFFFFF"/>
                </a:solidFill>
                <a:prstDash val="sysDot"/>
                <a:miter/>
              </a:ln>
              <a:effectLst/>
            </p:spPr>
          </p:cxnSp>
          <p:sp>
            <p:nvSpPr>
              <p:cNvPr id="4" name="타원 3">
                <a:extLst>
                  <a:ext uri="{FF2B5EF4-FFF2-40B4-BE49-F238E27FC236}">
                    <a16:creationId xmlns:a16="http://schemas.microsoft.com/office/drawing/2014/main" id="{B92504F8-3793-047D-1530-6BE64484E18E}"/>
                  </a:ext>
                </a:extLst>
              </p:cNvPr>
              <p:cNvSpPr/>
              <p:nvPr/>
            </p:nvSpPr>
            <p:spPr>
              <a:xfrm>
                <a:off x="1917862" y="3970098"/>
                <a:ext cx="94011" cy="94011"/>
              </a:xfrm>
              <a:prstGeom prst="ellipse">
                <a:avLst/>
              </a:prstGeom>
              <a:solidFill>
                <a:srgbClr val="BFBFBF"/>
              </a:solidFill>
              <a:ln w="25400" cap="flat">
                <a:solidFill>
                  <a:schemeClr val="bg1"/>
                </a:solidFill>
                <a:prstDash val="solid"/>
                <a:miter/>
              </a:ln>
              <a:effectLst>
                <a:outerShdw blurRad="25400" dist="25400" dir="5400000" algn="t" rotWithShape="0">
                  <a:prstClr val="black">
                    <a:alpha val="20000"/>
                  </a:prstClr>
                </a:outerShdw>
              </a:effectLst>
            </p:spPr>
            <p:txBody>
              <a:bodyPr wrap="none" rtlCol="0" anchor="ctr">
                <a:noAutofit/>
              </a:bodyPr>
              <a:lstStyle/>
              <a:p>
                <a:pPr algn="ctr"/>
                <a:endParaRPr lang="ko-KR" altLang="en-US" sz="1050" dirty="0">
                  <a:solidFill>
                    <a:schemeClr val="bg1"/>
                  </a:solidFill>
                  <a:latin typeface="학교안심 산뜻돋움 M" panose="020B0603000000000000" pitchFamily="50" charset="-127"/>
                  <a:ea typeface="학교안심 산뜻돋움 M" panose="020B0603000000000000" pitchFamily="50" charset="-127"/>
                </a:endParaRPr>
              </a:p>
            </p:txBody>
          </p:sp>
          <p:cxnSp>
            <p:nvCxnSpPr>
              <p:cNvPr id="5" name="직선 연결선 4">
                <a:extLst>
                  <a:ext uri="{FF2B5EF4-FFF2-40B4-BE49-F238E27FC236}">
                    <a16:creationId xmlns:a16="http://schemas.microsoft.com/office/drawing/2014/main" id="{AC50943C-0C5D-8600-7D17-D22C09460B3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695700" y="4017103"/>
                <a:ext cx="160020" cy="0"/>
              </a:xfrm>
              <a:prstGeom prst="line">
                <a:avLst/>
              </a:prstGeom>
              <a:solidFill>
                <a:schemeClr val="bg1"/>
              </a:solidFill>
              <a:ln w="25400" cap="flat">
                <a:solidFill>
                  <a:srgbClr val="A6A6A6"/>
                </a:solidFill>
                <a:prstDash val="sysDot"/>
                <a:miter/>
              </a:ln>
              <a:effectLst/>
            </p:spPr>
          </p:cxnSp>
          <p:cxnSp>
            <p:nvCxnSpPr>
              <p:cNvPr id="6" name="직선 연결선 5">
                <a:extLst>
                  <a:ext uri="{FF2B5EF4-FFF2-40B4-BE49-F238E27FC236}">
                    <a16:creationId xmlns:a16="http://schemas.microsoft.com/office/drawing/2014/main" id="{72D7EF1D-8BB6-0D01-AE7B-D146CD790D6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25820" y="4689903"/>
                <a:ext cx="1820300" cy="0"/>
              </a:xfrm>
              <a:prstGeom prst="line">
                <a:avLst/>
              </a:prstGeom>
              <a:solidFill>
                <a:schemeClr val="bg1"/>
              </a:solidFill>
              <a:ln w="25400" cap="flat">
                <a:solidFill>
                  <a:srgbClr val="FFFFFF"/>
                </a:solidFill>
                <a:prstDash val="sysDot"/>
                <a:miter/>
              </a:ln>
              <a:effectLst/>
            </p:spPr>
          </p:cxnSp>
          <p:sp>
            <p:nvSpPr>
              <p:cNvPr id="9" name="타원 8">
                <a:extLst>
                  <a:ext uri="{FF2B5EF4-FFF2-40B4-BE49-F238E27FC236}">
                    <a16:creationId xmlns:a16="http://schemas.microsoft.com/office/drawing/2014/main" id="{4CC37149-A07C-5B30-28AE-10CE25EC971C}"/>
                  </a:ext>
                </a:extLst>
              </p:cNvPr>
              <p:cNvSpPr/>
              <p:nvPr/>
            </p:nvSpPr>
            <p:spPr>
              <a:xfrm>
                <a:off x="1386349" y="4642898"/>
                <a:ext cx="94011" cy="94011"/>
              </a:xfrm>
              <a:prstGeom prst="ellipse">
                <a:avLst/>
              </a:prstGeom>
              <a:solidFill>
                <a:srgbClr val="BFBFBF"/>
              </a:solidFill>
              <a:ln w="25400" cap="flat">
                <a:solidFill>
                  <a:schemeClr val="bg1"/>
                </a:solidFill>
                <a:prstDash val="solid"/>
                <a:miter/>
              </a:ln>
              <a:effectLst>
                <a:outerShdw blurRad="25400" dist="25400" dir="5400000" algn="t" rotWithShape="0">
                  <a:prstClr val="black">
                    <a:alpha val="20000"/>
                  </a:prstClr>
                </a:outerShdw>
              </a:effectLst>
            </p:spPr>
            <p:txBody>
              <a:bodyPr wrap="none" rtlCol="0" anchor="ctr">
                <a:noAutofit/>
              </a:bodyPr>
              <a:lstStyle/>
              <a:p>
                <a:pPr algn="ctr"/>
                <a:endParaRPr lang="ko-KR" altLang="en-US" sz="1050" dirty="0">
                  <a:solidFill>
                    <a:schemeClr val="bg1"/>
                  </a:solidFill>
                  <a:latin typeface="학교안심 산뜻돋움 M" panose="020B0603000000000000" pitchFamily="50" charset="-127"/>
                  <a:ea typeface="학교안심 산뜻돋움 M" panose="020B0603000000000000" pitchFamily="50" charset="-127"/>
                </a:endParaRPr>
              </a:p>
            </p:txBody>
          </p:sp>
          <p:cxnSp>
            <p:nvCxnSpPr>
              <p:cNvPr id="18" name="직선 연결선 17">
                <a:extLst>
                  <a:ext uri="{FF2B5EF4-FFF2-40B4-BE49-F238E27FC236}">
                    <a16:creationId xmlns:a16="http://schemas.microsoft.com/office/drawing/2014/main" id="{C64D9EFC-DC90-A9B1-04BD-1647E434DC4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24207" y="4689903"/>
                <a:ext cx="440073" cy="0"/>
              </a:xfrm>
              <a:prstGeom prst="line">
                <a:avLst/>
              </a:prstGeom>
              <a:solidFill>
                <a:schemeClr val="bg1"/>
              </a:solidFill>
              <a:ln w="25400" cap="flat">
                <a:solidFill>
                  <a:srgbClr val="A6A6A6"/>
                </a:solidFill>
                <a:prstDash val="sysDot"/>
                <a:miter/>
              </a:ln>
              <a:effectLst/>
            </p:spPr>
          </p:cxn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32D9E025-3378-FD05-21B6-4ECCA6F5F495}"/>
                  </a:ext>
                </a:extLst>
              </p:cNvPr>
              <p:cNvSpPr txBox="1"/>
              <p:nvPr/>
            </p:nvSpPr>
            <p:spPr>
              <a:xfrm>
                <a:off x="3795432" y="4597581"/>
                <a:ext cx="545022" cy="184666"/>
              </a:xfrm>
              <a:prstGeom prst="rect">
                <a:avLst/>
              </a:prstGeom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초등학교</a:t>
                </a:r>
                <a:endParaRPr lang="en-US" altLang="ko-KR" sz="12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학교안심 산뜻돋움 M" panose="020B0603000000000000" pitchFamily="50" charset="-127"/>
                  <a:ea typeface="학교안심 산뜻돋움 M" panose="020B0603000000000000" pitchFamily="50" charset="-127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22801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C822FF21-B134-0FB1-EF88-5F2918B39A9B}"/>
              </a:ext>
            </a:extLst>
          </p:cNvPr>
          <p:cNvGrpSpPr/>
          <p:nvPr/>
        </p:nvGrpSpPr>
        <p:grpSpPr>
          <a:xfrm>
            <a:off x="363474" y="300770"/>
            <a:ext cx="4948471" cy="575161"/>
            <a:chOff x="363474" y="300770"/>
            <a:chExt cx="4948471" cy="57516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65D7DC6-9EB5-7B50-407D-E13A6641F09D}"/>
                </a:ext>
              </a:extLst>
            </p:cNvPr>
            <p:cNvSpPr txBox="1"/>
            <p:nvPr/>
          </p:nvSpPr>
          <p:spPr>
            <a:xfrm>
              <a:off x="363474" y="491210"/>
              <a:ext cx="4948471" cy="3847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영어과 교육과정의 성취기준 </a:t>
              </a:r>
              <a:r>
                <a:rPr lang="en-US" altLang="ko-KR" sz="16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l</a:t>
              </a:r>
              <a:r>
                <a:rPr lang="en-US" altLang="ko-KR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 </a:t>
              </a:r>
              <a:r>
                <a:rPr lang="ko-KR" altLang="en-US" sz="16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개발원리</a:t>
              </a:r>
              <a:endParaRPr lang="ko-KR" altLang="en-US" sz="17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D453C62-2D48-1D11-FA1E-9C460910529D}"/>
                </a:ext>
              </a:extLst>
            </p:cNvPr>
            <p:cNvSpPr txBox="1"/>
            <p:nvPr/>
          </p:nvSpPr>
          <p:spPr>
            <a:xfrm>
              <a:off x="363474" y="300770"/>
              <a:ext cx="1724831" cy="153888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>
              <a:defPPr>
                <a:defRPr lang="ko-KR"/>
              </a:defPPr>
              <a:lvl1pPr>
                <a:defRPr sz="10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01857F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defRPr>
              </a:lvl1pPr>
            </a:lstStyle>
            <a:p>
              <a:r>
                <a:rPr lang="en-US" altLang="ko-KR" dirty="0">
                  <a:solidFill>
                    <a:srgbClr val="286EB4"/>
                  </a:solidFill>
                </a:rPr>
                <a:t>2022 </a:t>
              </a:r>
              <a:r>
                <a:rPr lang="ko-KR" altLang="en-US" dirty="0">
                  <a:solidFill>
                    <a:srgbClr val="286EB4"/>
                  </a:solidFill>
                </a:rPr>
                <a:t>개정 교육과정 연수자료 </a:t>
              </a: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FAA80BF0-214B-B613-C887-74F95CEE5136}"/>
              </a:ext>
            </a:extLst>
          </p:cNvPr>
          <p:cNvGrpSpPr/>
          <p:nvPr/>
        </p:nvGrpSpPr>
        <p:grpSpPr>
          <a:xfrm>
            <a:off x="631377" y="1509810"/>
            <a:ext cx="7881247" cy="4511478"/>
            <a:chOff x="591970" y="1790406"/>
            <a:chExt cx="7960059" cy="4292517"/>
          </a:xfrm>
        </p:grpSpPr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8CB722CE-8A80-30A3-AB39-AA7726324163}"/>
                </a:ext>
              </a:extLst>
            </p:cNvPr>
            <p:cNvGrpSpPr/>
            <p:nvPr/>
          </p:nvGrpSpPr>
          <p:grpSpPr>
            <a:xfrm>
              <a:off x="591970" y="1790407"/>
              <a:ext cx="3825822" cy="4292516"/>
              <a:chOff x="759990" y="1658417"/>
              <a:chExt cx="3673653" cy="4250016"/>
            </a:xfrm>
          </p:grpSpPr>
          <p:sp>
            <p:nvSpPr>
              <p:cNvPr id="32" name="사각형: 둥근 모서리 31">
                <a:extLst>
                  <a:ext uri="{FF2B5EF4-FFF2-40B4-BE49-F238E27FC236}">
                    <a16:creationId xmlns:a16="http://schemas.microsoft.com/office/drawing/2014/main" id="{69C80AB7-95AF-A293-DC70-F05F2D0F0A85}"/>
                  </a:ext>
                </a:extLst>
              </p:cNvPr>
              <p:cNvSpPr/>
              <p:nvPr/>
            </p:nvSpPr>
            <p:spPr>
              <a:xfrm rot="5400000" flipV="1">
                <a:off x="471808" y="1946599"/>
                <a:ext cx="4250016" cy="3673652"/>
              </a:xfrm>
              <a:prstGeom prst="roundRect">
                <a:avLst>
                  <a:gd name="adj" fmla="val 4079"/>
                </a:avLst>
              </a:prstGeom>
              <a:solidFill>
                <a:srgbClr val="286EB4"/>
              </a:solidFill>
              <a:ln w="15875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 defTabSz="457200" latinLnBrk="0"/>
                <a:endParaRPr lang="ko-KR" altLang="en-US" sz="1600" dirty="0">
                  <a:solidFill>
                    <a:srgbClr val="016762"/>
                  </a:solidFill>
                  <a:latin typeface="학교안심 산뜻돋움 M" panose="020B0603000000000000" pitchFamily="50" charset="-127"/>
                </a:endParaRP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4090B7BB-AEE0-5321-DFB8-F19C6A475B33}"/>
                  </a:ext>
                </a:extLst>
              </p:cNvPr>
              <p:cNvSpPr txBox="1"/>
              <p:nvPr/>
            </p:nvSpPr>
            <p:spPr>
              <a:xfrm>
                <a:off x="899930" y="1771888"/>
                <a:ext cx="3393773" cy="43490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ko-KR"/>
                </a:defPPr>
                <a:lvl1pPr>
                  <a:defRPr sz="25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defRPr>
                </a:lvl1pPr>
              </a:lstStyle>
              <a:p>
                <a:pPr algn="ctr"/>
                <a:r>
                  <a:rPr lang="ko-KR" altLang="en-US" sz="1500" dirty="0">
                    <a:solidFill>
                      <a:schemeClr val="bg1"/>
                    </a:solidFill>
                  </a:rPr>
                  <a:t>총론의 내용 체계 설계 기준을 고려</a:t>
                </a:r>
                <a:r>
                  <a:rPr lang="en-US" altLang="ko-KR" sz="1500" dirty="0">
                    <a:solidFill>
                      <a:schemeClr val="bg1"/>
                    </a:solidFill>
                  </a:rPr>
                  <a:t>, </a:t>
                </a:r>
                <a:br>
                  <a:rPr lang="en-US" altLang="ko-KR" sz="1500" dirty="0">
                    <a:solidFill>
                      <a:schemeClr val="bg1"/>
                    </a:solidFill>
                  </a:rPr>
                </a:br>
                <a:r>
                  <a:rPr lang="ko-KR" altLang="en-US" sz="1500" dirty="0">
                    <a:solidFill>
                      <a:schemeClr val="bg1"/>
                    </a:solidFill>
                  </a:rPr>
                  <a:t>세 가지의 영어과 성취기준</a:t>
                </a:r>
                <a:r>
                  <a:rPr lang="en-US" altLang="ko-KR" sz="1500" dirty="0">
                    <a:solidFill>
                      <a:schemeClr val="bg1"/>
                    </a:solidFill>
                  </a:rPr>
                  <a:t> </a:t>
                </a:r>
                <a:r>
                  <a:rPr lang="ko-KR" altLang="en-US" sz="1500" dirty="0">
                    <a:solidFill>
                      <a:schemeClr val="bg1"/>
                    </a:solidFill>
                  </a:rPr>
                  <a:t>개발 원리 적용</a:t>
                </a:r>
              </a:p>
            </p:txBody>
          </p:sp>
          <p:grpSp>
            <p:nvGrpSpPr>
              <p:cNvPr id="34" name="그룹 33">
                <a:extLst>
                  <a:ext uri="{FF2B5EF4-FFF2-40B4-BE49-F238E27FC236}">
                    <a16:creationId xmlns:a16="http://schemas.microsoft.com/office/drawing/2014/main" id="{F344ADA6-9CF4-27A7-2EF4-E94E6042B0C8}"/>
                  </a:ext>
                </a:extLst>
              </p:cNvPr>
              <p:cNvGrpSpPr/>
              <p:nvPr/>
            </p:nvGrpSpPr>
            <p:grpSpPr>
              <a:xfrm>
                <a:off x="759991" y="2327046"/>
                <a:ext cx="3673652" cy="3581385"/>
                <a:chOff x="759991" y="2708920"/>
                <a:chExt cx="3673652" cy="3199511"/>
              </a:xfrm>
            </p:grpSpPr>
            <p:sp>
              <p:nvSpPr>
                <p:cNvPr id="35" name="사각형: 둥근 모서리 34">
                  <a:extLst>
                    <a:ext uri="{FF2B5EF4-FFF2-40B4-BE49-F238E27FC236}">
                      <a16:creationId xmlns:a16="http://schemas.microsoft.com/office/drawing/2014/main" id="{7A16225A-ED4B-77D8-285C-963501B6151B}"/>
                    </a:ext>
                  </a:extLst>
                </p:cNvPr>
                <p:cNvSpPr/>
                <p:nvPr/>
              </p:nvSpPr>
              <p:spPr>
                <a:xfrm flipV="1">
                  <a:off x="759991" y="2708920"/>
                  <a:ext cx="3673652" cy="3199511"/>
                </a:xfrm>
                <a:prstGeom prst="roundRect">
                  <a:avLst>
                    <a:gd name="adj" fmla="val 3843"/>
                  </a:avLst>
                </a:prstGeom>
                <a:solidFill>
                  <a:srgbClr val="E9F0F7"/>
                </a:solidFill>
                <a:ln w="34925">
                  <a:solidFill>
                    <a:schemeClr val="bg1"/>
                  </a:solidFill>
                </a:ln>
                <a:effectLst>
                  <a:outerShdw dist="38100" dir="5400000" algn="t" rotWithShape="0">
                    <a:prstClr val="black">
                      <a:alpha val="2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 defTabSz="457200" latinLnBrk="0"/>
                  <a:endParaRPr lang="ko-KR" altLang="en-US" sz="1600" dirty="0">
                    <a:solidFill>
                      <a:srgbClr val="016762"/>
                    </a:solidFill>
                    <a:latin typeface="학교안심 산뜻돋움 M" panose="020B0603000000000000" pitchFamily="50" charset="-127"/>
                  </a:endParaRPr>
                </a:p>
              </p:txBody>
            </p:sp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4F1952F2-FBC6-9D88-FCBA-13AA32A978AB}"/>
                    </a:ext>
                  </a:extLst>
                </p:cNvPr>
                <p:cNvSpPr txBox="1"/>
                <p:nvPr/>
              </p:nvSpPr>
              <p:spPr>
                <a:xfrm>
                  <a:off x="1397019" y="2922126"/>
                  <a:ext cx="2436117" cy="505096"/>
                </a:xfrm>
                <a:prstGeom prst="rect">
                  <a:avLst/>
                </a:prstGeom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300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rgbClr val="E11D68"/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교과 역량에 근거</a:t>
                  </a:r>
                  <a:r>
                    <a:rPr lang="ko-KR" altLang="en-US" sz="1300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한 영어과 목표와</a:t>
                  </a:r>
                  <a:endParaRPr lang="en-US" altLang="ko-KR" sz="13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endParaRPr>
                </a:p>
                <a:p>
                  <a:pPr algn="ctr"/>
                  <a:r>
                    <a:rPr lang="ko-KR" altLang="en-US" sz="1300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연계</a:t>
                  </a:r>
                  <a:r>
                    <a:rPr lang="en-US" altLang="ko-KR" sz="1300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, </a:t>
                  </a:r>
                  <a:r>
                    <a:rPr lang="ko-KR" altLang="en-US" sz="1300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영어과 목표가 고루 반영되도록</a:t>
                  </a:r>
                  <a:endParaRPr lang="en-US" altLang="ko-KR" sz="13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endParaRPr>
                </a:p>
                <a:p>
                  <a:pPr algn="ctr"/>
                  <a:r>
                    <a:rPr lang="ko-KR" altLang="en-US" sz="1300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성취기준 개발</a:t>
                  </a:r>
                </a:p>
              </p:txBody>
            </p:sp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9F3F46F5-C104-F054-8BFB-40F11CC6449B}"/>
                    </a:ext>
                  </a:extLst>
                </p:cNvPr>
                <p:cNvSpPr txBox="1"/>
                <p:nvPr/>
              </p:nvSpPr>
              <p:spPr>
                <a:xfrm>
                  <a:off x="1454539" y="3963793"/>
                  <a:ext cx="2321073" cy="505096"/>
                </a:xfrm>
                <a:prstGeom prst="rect">
                  <a:avLst/>
                </a:prstGeom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300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학년군 및 학교급별 </a:t>
                  </a:r>
                  <a:r>
                    <a:rPr lang="ko-KR" altLang="en-US" sz="1300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rgbClr val="E11D68"/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내용 적정성</a:t>
                  </a:r>
                  <a:r>
                    <a:rPr lang="ko-KR" altLang="en-US" sz="1300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과 </a:t>
                  </a:r>
                </a:p>
                <a:p>
                  <a:pPr algn="ctr"/>
                  <a:r>
                    <a:rPr lang="ko-KR" altLang="en-US" sz="1300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rgbClr val="E11D68"/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언어 기능의 발달</a:t>
                  </a:r>
                  <a:r>
                    <a:rPr lang="ko-KR" altLang="en-US" sz="1300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을 고려하여</a:t>
                  </a:r>
                  <a:endParaRPr lang="en-US" altLang="ko-KR" sz="13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endParaRPr>
                </a:p>
                <a:p>
                  <a:pPr algn="ctr"/>
                  <a:r>
                    <a:rPr lang="ko-KR" altLang="en-US" sz="1300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성취기준의 양과 수준을 설정 </a:t>
                  </a:r>
                </a:p>
              </p:txBody>
            </p:sp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B17EA8FE-0412-F6CF-18F5-B9B6210C867F}"/>
                    </a:ext>
                  </a:extLst>
                </p:cNvPr>
                <p:cNvSpPr txBox="1"/>
                <p:nvPr/>
              </p:nvSpPr>
              <p:spPr>
                <a:xfrm>
                  <a:off x="1208131" y="5114933"/>
                  <a:ext cx="2813893" cy="505096"/>
                </a:xfrm>
                <a:prstGeom prst="rect">
                  <a:avLst/>
                </a:prstGeom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300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내용체계표의 세 가지 범주인</a:t>
                  </a:r>
                  <a:endParaRPr lang="en-US" altLang="ko-KR" sz="13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endParaRPr>
                </a:p>
                <a:p>
                  <a:pPr algn="ctr"/>
                  <a:r>
                    <a:rPr lang="en-US" altLang="ko-KR" sz="1300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rgbClr val="E11D68"/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[</a:t>
                  </a:r>
                  <a:r>
                    <a:rPr lang="ko-KR" altLang="en-US" sz="1300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rgbClr val="E11D68"/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지식 </a:t>
                  </a:r>
                  <a:r>
                    <a:rPr lang="en-US" altLang="ko-KR" sz="1300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rgbClr val="E11D68"/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· </a:t>
                  </a:r>
                  <a:r>
                    <a:rPr lang="ko-KR" altLang="en-US" sz="1300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rgbClr val="E11D68"/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이해</a:t>
                  </a:r>
                  <a:r>
                    <a:rPr lang="en-US" altLang="ko-KR" sz="1300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rgbClr val="E11D68"/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], [</a:t>
                  </a:r>
                  <a:r>
                    <a:rPr lang="ko-KR" altLang="en-US" sz="1300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rgbClr val="E11D68"/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과정 </a:t>
                  </a:r>
                  <a:r>
                    <a:rPr lang="en-US" altLang="ko-KR" sz="1300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rgbClr val="E11D68"/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· </a:t>
                  </a:r>
                  <a:r>
                    <a:rPr lang="ko-KR" altLang="en-US" sz="1300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rgbClr val="E11D68"/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기능</a:t>
                  </a:r>
                  <a:r>
                    <a:rPr lang="en-US" altLang="ko-KR" sz="1300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rgbClr val="E11D68"/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], [</a:t>
                  </a:r>
                  <a:r>
                    <a:rPr lang="ko-KR" altLang="en-US" sz="1300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rgbClr val="E11D68"/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가치 </a:t>
                  </a:r>
                  <a:r>
                    <a:rPr lang="en-US" altLang="ko-KR" sz="1300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rgbClr val="E11D68"/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· </a:t>
                  </a:r>
                  <a:r>
                    <a:rPr lang="ko-KR" altLang="en-US" sz="1300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rgbClr val="E11D68"/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태도</a:t>
                  </a:r>
                  <a:r>
                    <a:rPr lang="en-US" altLang="ko-KR" sz="1300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rgbClr val="E11D68"/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]</a:t>
                  </a:r>
                  <a:r>
                    <a:rPr lang="ko-KR" altLang="en-US" sz="1300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를</a:t>
                  </a:r>
                  <a:endParaRPr lang="en-US" altLang="ko-KR" sz="13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endParaRPr>
                </a:p>
                <a:p>
                  <a:pPr algn="ctr"/>
                  <a:r>
                    <a:rPr lang="ko-KR" altLang="en-US" sz="1300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고려하여 개발 </a:t>
                  </a:r>
                </a:p>
              </p:txBody>
            </p:sp>
            <p:grpSp>
              <p:nvGrpSpPr>
                <p:cNvPr id="39" name="그룹 38">
                  <a:extLst>
                    <a:ext uri="{FF2B5EF4-FFF2-40B4-BE49-F238E27FC236}">
                      <a16:creationId xmlns:a16="http://schemas.microsoft.com/office/drawing/2014/main" id="{0EBAC83D-A267-EE24-6AB7-C47A69CDE962}"/>
                    </a:ext>
                  </a:extLst>
                </p:cNvPr>
                <p:cNvGrpSpPr/>
                <p:nvPr/>
              </p:nvGrpSpPr>
              <p:grpSpPr>
                <a:xfrm>
                  <a:off x="873153" y="3652312"/>
                  <a:ext cx="3447328" cy="1128058"/>
                  <a:chOff x="907476" y="3652312"/>
                  <a:chExt cx="3379402" cy="1128058"/>
                </a:xfrm>
              </p:grpSpPr>
              <p:cxnSp>
                <p:nvCxnSpPr>
                  <p:cNvPr id="40" name="직선 연결선 39">
                    <a:extLst>
                      <a:ext uri="{FF2B5EF4-FFF2-40B4-BE49-F238E27FC236}">
                        <a16:creationId xmlns:a16="http://schemas.microsoft.com/office/drawing/2014/main" id="{1376A06F-4AB1-2E60-0C02-79D2C289742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07476" y="3652312"/>
                    <a:ext cx="3379401" cy="0"/>
                  </a:xfrm>
                  <a:prstGeom prst="line">
                    <a:avLst/>
                  </a:prstGeom>
                  <a:ln w="15875">
                    <a:solidFill>
                      <a:srgbClr val="286EB4">
                        <a:alpha val="46000"/>
                      </a:srgbClr>
                    </a:solidFill>
                    <a:prstDash val="sysDot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1" name="직선 연결선 40">
                    <a:extLst>
                      <a:ext uri="{FF2B5EF4-FFF2-40B4-BE49-F238E27FC236}">
                        <a16:creationId xmlns:a16="http://schemas.microsoft.com/office/drawing/2014/main" id="{0B58A682-28D3-6023-1767-199C9C87A6B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07476" y="4780370"/>
                    <a:ext cx="3379402" cy="0"/>
                  </a:xfrm>
                  <a:prstGeom prst="line">
                    <a:avLst/>
                  </a:prstGeom>
                  <a:ln w="15875">
                    <a:solidFill>
                      <a:srgbClr val="286EB4">
                        <a:alpha val="46000"/>
                      </a:srgbClr>
                    </a:solidFill>
                    <a:prstDash val="sysDot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grpSp>
          <p:nvGrpSpPr>
            <p:cNvPr id="8" name="그룹 7">
              <a:extLst>
                <a:ext uri="{FF2B5EF4-FFF2-40B4-BE49-F238E27FC236}">
                  <a16:creationId xmlns:a16="http://schemas.microsoft.com/office/drawing/2014/main" id="{86F843C4-27D3-260B-BDF2-B4B62BAF6E49}"/>
                </a:ext>
              </a:extLst>
            </p:cNvPr>
            <p:cNvGrpSpPr/>
            <p:nvPr/>
          </p:nvGrpSpPr>
          <p:grpSpPr>
            <a:xfrm>
              <a:off x="4726207" y="1790406"/>
              <a:ext cx="3825822" cy="4292517"/>
              <a:chOff x="759990" y="1658416"/>
              <a:chExt cx="3673653" cy="4250017"/>
            </a:xfrm>
          </p:grpSpPr>
          <p:sp>
            <p:nvSpPr>
              <p:cNvPr id="25" name="사각형: 둥근 모서리 24">
                <a:extLst>
                  <a:ext uri="{FF2B5EF4-FFF2-40B4-BE49-F238E27FC236}">
                    <a16:creationId xmlns:a16="http://schemas.microsoft.com/office/drawing/2014/main" id="{226B1016-8283-E20E-3A9E-C4F7C629A6A1}"/>
                  </a:ext>
                </a:extLst>
              </p:cNvPr>
              <p:cNvSpPr/>
              <p:nvPr/>
            </p:nvSpPr>
            <p:spPr>
              <a:xfrm rot="5400000" flipV="1">
                <a:off x="471807" y="1946599"/>
                <a:ext cx="4250017" cy="3673652"/>
              </a:xfrm>
              <a:prstGeom prst="roundRect">
                <a:avLst>
                  <a:gd name="adj" fmla="val 4079"/>
                </a:avLst>
              </a:prstGeom>
              <a:solidFill>
                <a:srgbClr val="286EB4"/>
              </a:solidFill>
              <a:ln w="15875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 defTabSz="457200" latinLnBrk="0"/>
                <a:endParaRPr lang="ko-KR" altLang="en-US" sz="1600" dirty="0">
                  <a:solidFill>
                    <a:srgbClr val="016762"/>
                  </a:solidFill>
                  <a:latin typeface="학교안심 산뜻돋움 M" panose="020B0603000000000000" pitchFamily="50" charset="-127"/>
                </a:endParaRP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22958004-1E65-500E-A4D5-9B171324FA07}"/>
                  </a:ext>
                </a:extLst>
              </p:cNvPr>
              <p:cNvSpPr txBox="1"/>
              <p:nvPr/>
            </p:nvSpPr>
            <p:spPr>
              <a:xfrm>
                <a:off x="1350775" y="1771888"/>
                <a:ext cx="2492083" cy="43490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ko-KR"/>
                </a:defPPr>
                <a:lvl1pPr>
                  <a:defRPr sz="25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defRPr>
                </a:lvl1pPr>
              </a:lstStyle>
              <a:p>
                <a:pPr algn="ctr"/>
                <a:r>
                  <a:rPr lang="en-US" altLang="ko-KR" sz="1500" dirty="0">
                    <a:solidFill>
                      <a:schemeClr val="bg1"/>
                    </a:solidFill>
                  </a:rPr>
                  <a:t>2022 </a:t>
                </a:r>
                <a:r>
                  <a:rPr lang="ko-KR" altLang="en-US" sz="1500" dirty="0">
                    <a:solidFill>
                      <a:schemeClr val="bg1"/>
                    </a:solidFill>
                  </a:rPr>
                  <a:t>개정 영어과 교육과정의 </a:t>
                </a:r>
                <a:br>
                  <a:rPr lang="ko-KR" altLang="en-US" sz="1500" dirty="0">
                    <a:solidFill>
                      <a:schemeClr val="bg1"/>
                    </a:solidFill>
                  </a:rPr>
                </a:br>
                <a:r>
                  <a:rPr lang="ko-KR" altLang="en-US" sz="1500" dirty="0">
                    <a:solidFill>
                      <a:schemeClr val="bg1"/>
                    </a:solidFill>
                  </a:rPr>
                  <a:t>교과 역량 반영</a:t>
                </a:r>
              </a:p>
            </p:txBody>
          </p:sp>
          <p:grpSp>
            <p:nvGrpSpPr>
              <p:cNvPr id="27" name="그룹 26">
                <a:extLst>
                  <a:ext uri="{FF2B5EF4-FFF2-40B4-BE49-F238E27FC236}">
                    <a16:creationId xmlns:a16="http://schemas.microsoft.com/office/drawing/2014/main" id="{43DD4075-D86E-C696-175B-97A29EF668C1}"/>
                  </a:ext>
                </a:extLst>
              </p:cNvPr>
              <p:cNvGrpSpPr/>
              <p:nvPr/>
            </p:nvGrpSpPr>
            <p:grpSpPr>
              <a:xfrm>
                <a:off x="759991" y="2327046"/>
                <a:ext cx="3673652" cy="3581385"/>
                <a:chOff x="759991" y="2708920"/>
                <a:chExt cx="3673652" cy="3199511"/>
              </a:xfrm>
            </p:grpSpPr>
            <p:sp>
              <p:nvSpPr>
                <p:cNvPr id="28" name="사각형: 둥근 모서리 27">
                  <a:extLst>
                    <a:ext uri="{FF2B5EF4-FFF2-40B4-BE49-F238E27FC236}">
                      <a16:creationId xmlns:a16="http://schemas.microsoft.com/office/drawing/2014/main" id="{B79A84D1-367E-25DF-1903-6CBB800A9B86}"/>
                    </a:ext>
                  </a:extLst>
                </p:cNvPr>
                <p:cNvSpPr/>
                <p:nvPr/>
              </p:nvSpPr>
              <p:spPr>
                <a:xfrm flipV="1">
                  <a:off x="759991" y="2708920"/>
                  <a:ext cx="3673652" cy="3199511"/>
                </a:xfrm>
                <a:prstGeom prst="roundRect">
                  <a:avLst>
                    <a:gd name="adj" fmla="val 3843"/>
                  </a:avLst>
                </a:prstGeom>
                <a:solidFill>
                  <a:srgbClr val="E9F0F7"/>
                </a:solidFill>
                <a:ln w="34925">
                  <a:solidFill>
                    <a:schemeClr val="bg1"/>
                  </a:solidFill>
                </a:ln>
                <a:effectLst>
                  <a:outerShdw dist="38100" dir="5400000" algn="t" rotWithShape="0">
                    <a:prstClr val="black">
                      <a:alpha val="2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 defTabSz="457200" latinLnBrk="0"/>
                  <a:endParaRPr lang="ko-KR" altLang="en-US" sz="1600" dirty="0">
                    <a:solidFill>
                      <a:srgbClr val="016762"/>
                    </a:solidFill>
                    <a:latin typeface="학교안심 산뜻돋움 M" panose="020B0603000000000000" pitchFamily="50" charset="-127"/>
                  </a:endParaRPr>
                </a:p>
              </p:txBody>
            </p:sp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5BADE6D4-005A-FC6D-12BB-706BD530F34F}"/>
                    </a:ext>
                  </a:extLst>
                </p:cNvPr>
                <p:cNvSpPr txBox="1"/>
                <p:nvPr/>
              </p:nvSpPr>
              <p:spPr>
                <a:xfrm>
                  <a:off x="1522167" y="3237739"/>
                  <a:ext cx="2185820" cy="505096"/>
                </a:xfrm>
                <a:prstGeom prst="rect">
                  <a:avLst/>
                </a:prstGeom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300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rgbClr val="E11D68"/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자기관리 역량</a:t>
                  </a:r>
                  <a:r>
                    <a:rPr lang="en-US" altLang="ko-KR" sz="1300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rgbClr val="E11D68"/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, </a:t>
                  </a:r>
                  <a:r>
                    <a:rPr lang="ko-KR" altLang="en-US" sz="1300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rgbClr val="E11D68"/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창의적 사고 역량</a:t>
                  </a:r>
                  <a:r>
                    <a:rPr lang="en-US" altLang="ko-KR" sz="1300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rgbClr val="E11D68"/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,</a:t>
                  </a:r>
                </a:p>
                <a:p>
                  <a:pPr algn="ctr"/>
                  <a:r>
                    <a:rPr lang="ko-KR" altLang="en-US" sz="1300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rgbClr val="E11D68"/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심미적 감성 역량 </a:t>
                  </a:r>
                  <a:r>
                    <a:rPr lang="ko-KR" altLang="en-US" sz="1300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등을</a:t>
                  </a:r>
                  <a:endParaRPr lang="en-US" altLang="ko-KR" sz="13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endParaRPr>
                </a:p>
                <a:p>
                  <a:pPr algn="ctr"/>
                  <a:r>
                    <a:rPr lang="ko-KR" altLang="en-US" sz="1300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고려한 성취기준 추가 개발</a:t>
                  </a:r>
                </a:p>
              </p:txBody>
            </p:sp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E5098AB9-778F-9607-A939-5EBF5D31C991}"/>
                    </a:ext>
                  </a:extLst>
                </p:cNvPr>
                <p:cNvSpPr txBox="1"/>
                <p:nvPr/>
              </p:nvSpPr>
              <p:spPr>
                <a:xfrm>
                  <a:off x="1661305" y="4846848"/>
                  <a:ext cx="1907540" cy="505096"/>
                </a:xfrm>
                <a:prstGeom prst="rect">
                  <a:avLst/>
                </a:prstGeom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300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rgbClr val="E11D68"/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정의적 요소</a:t>
                  </a:r>
                  <a:r>
                    <a:rPr lang="ko-KR" altLang="en-US" sz="1300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를 포함시키거나</a:t>
                  </a:r>
                  <a:endParaRPr lang="en-US" altLang="ko-KR" sz="13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endParaRPr>
                </a:p>
                <a:p>
                  <a:pPr algn="ctr"/>
                  <a:r>
                    <a:rPr lang="ko-KR" altLang="en-US" sz="1300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rgbClr val="E11D68"/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학습 전략</a:t>
                  </a:r>
                  <a:r>
                    <a:rPr lang="ko-KR" altLang="en-US" sz="1300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을 명료하게 제시한</a:t>
                  </a:r>
                  <a:endParaRPr lang="en-US" altLang="ko-KR" sz="13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endParaRPr>
                </a:p>
                <a:p>
                  <a:pPr algn="ctr"/>
                  <a:r>
                    <a:rPr lang="ko-KR" altLang="en-US" sz="1300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성취기준 추가 개발 </a:t>
                  </a:r>
                </a:p>
              </p:txBody>
            </p:sp>
            <p:cxnSp>
              <p:nvCxnSpPr>
                <p:cNvPr id="31" name="직선 연결선 30">
                  <a:extLst>
                    <a:ext uri="{FF2B5EF4-FFF2-40B4-BE49-F238E27FC236}">
                      <a16:creationId xmlns:a16="http://schemas.microsoft.com/office/drawing/2014/main" id="{345FACAB-EB65-4D07-F0E9-94725F203E2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73152" y="4308676"/>
                  <a:ext cx="3447327" cy="0"/>
                </a:xfrm>
                <a:prstGeom prst="line">
                  <a:avLst/>
                </a:prstGeom>
                <a:ln w="15875">
                  <a:solidFill>
                    <a:srgbClr val="286EB4">
                      <a:alpha val="46000"/>
                    </a:srgbClr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</p:spTree>
    <p:extLst>
      <p:ext uri="{BB962C8B-B14F-4D97-AF65-F5344CB8AC3E}">
        <p14:creationId xmlns:p14="http://schemas.microsoft.com/office/powerpoint/2010/main" val="131842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82CBFE3F-E2B5-01DD-A1AC-7B9E23980516}"/>
              </a:ext>
            </a:extLst>
          </p:cNvPr>
          <p:cNvGrpSpPr/>
          <p:nvPr/>
        </p:nvGrpSpPr>
        <p:grpSpPr>
          <a:xfrm>
            <a:off x="363474" y="300770"/>
            <a:ext cx="4948471" cy="575161"/>
            <a:chOff x="363474" y="300770"/>
            <a:chExt cx="4948471" cy="57516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6D9A2B6F-E358-5CA1-B8D4-0108669C549A}"/>
                </a:ext>
              </a:extLst>
            </p:cNvPr>
            <p:cNvSpPr txBox="1"/>
            <p:nvPr/>
          </p:nvSpPr>
          <p:spPr>
            <a:xfrm>
              <a:off x="363474" y="491210"/>
              <a:ext cx="4948471" cy="3847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영어과 교육과정의 성취기준 </a:t>
              </a:r>
              <a:r>
                <a:rPr lang="en-US" altLang="ko-KR" sz="16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l</a:t>
              </a:r>
              <a:r>
                <a:rPr lang="en-US" altLang="ko-KR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 </a:t>
              </a:r>
              <a:r>
                <a:rPr lang="ko-KR" altLang="en-US" sz="16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개발원리</a:t>
              </a:r>
              <a:endParaRPr lang="ko-KR" altLang="en-US" sz="17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048AE0D-9329-DA0B-42EC-BCE5D44D8D7D}"/>
                </a:ext>
              </a:extLst>
            </p:cNvPr>
            <p:cNvSpPr txBox="1"/>
            <p:nvPr/>
          </p:nvSpPr>
          <p:spPr>
            <a:xfrm>
              <a:off x="363474" y="300770"/>
              <a:ext cx="1724831" cy="153888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>
              <a:defPPr>
                <a:defRPr lang="ko-KR"/>
              </a:defPPr>
              <a:lvl1pPr>
                <a:defRPr sz="10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01857F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defRPr>
              </a:lvl1pPr>
            </a:lstStyle>
            <a:p>
              <a:r>
                <a:rPr lang="en-US" altLang="ko-KR" dirty="0">
                  <a:solidFill>
                    <a:srgbClr val="286EB4"/>
                  </a:solidFill>
                </a:rPr>
                <a:t>2022 </a:t>
              </a:r>
              <a:r>
                <a:rPr lang="ko-KR" altLang="en-US" dirty="0">
                  <a:solidFill>
                    <a:srgbClr val="286EB4"/>
                  </a:solidFill>
                </a:rPr>
                <a:t>개정 교육과정 연수자료 </a:t>
              </a: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9F59C108-4141-986F-034C-F093A83FC69B}"/>
              </a:ext>
            </a:extLst>
          </p:cNvPr>
          <p:cNvGrpSpPr/>
          <p:nvPr/>
        </p:nvGrpSpPr>
        <p:grpSpPr>
          <a:xfrm>
            <a:off x="427582" y="1347388"/>
            <a:ext cx="8288838" cy="1433540"/>
            <a:chOff x="427582" y="1318864"/>
            <a:chExt cx="8288838" cy="1433540"/>
          </a:xfrm>
        </p:grpSpPr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5F24FF2E-F3EF-2001-5E56-44C737CA7165}"/>
                </a:ext>
              </a:extLst>
            </p:cNvPr>
            <p:cNvGrpSpPr/>
            <p:nvPr/>
          </p:nvGrpSpPr>
          <p:grpSpPr>
            <a:xfrm>
              <a:off x="431799" y="1318864"/>
              <a:ext cx="4600131" cy="570801"/>
              <a:chOff x="468312" y="3486849"/>
              <a:chExt cx="4413201" cy="547606"/>
            </a:xfrm>
          </p:grpSpPr>
          <p:grpSp>
            <p:nvGrpSpPr>
              <p:cNvPr id="25" name="그룹 24">
                <a:extLst>
                  <a:ext uri="{FF2B5EF4-FFF2-40B4-BE49-F238E27FC236}">
                    <a16:creationId xmlns:a16="http://schemas.microsoft.com/office/drawing/2014/main" id="{73B96A75-4E69-8409-F687-4DA0651FFFED}"/>
                  </a:ext>
                </a:extLst>
              </p:cNvPr>
              <p:cNvGrpSpPr/>
              <p:nvPr/>
            </p:nvGrpSpPr>
            <p:grpSpPr>
              <a:xfrm>
                <a:off x="468312" y="3486849"/>
                <a:ext cx="4413201" cy="547606"/>
                <a:chOff x="2297799" y="1963577"/>
                <a:chExt cx="4611076" cy="572160"/>
              </a:xfrm>
              <a:solidFill>
                <a:srgbClr val="019E95"/>
              </a:solidFill>
            </p:grpSpPr>
            <p:sp>
              <p:nvSpPr>
                <p:cNvPr id="27" name="사각형: 둥근 위쪽 모서리 26">
                  <a:extLst>
                    <a:ext uri="{FF2B5EF4-FFF2-40B4-BE49-F238E27FC236}">
                      <a16:creationId xmlns:a16="http://schemas.microsoft.com/office/drawing/2014/main" id="{38C2A6DB-2B0D-AFBA-842E-E64A95CC34A3}"/>
                    </a:ext>
                  </a:extLst>
                </p:cNvPr>
                <p:cNvSpPr/>
                <p:nvPr/>
              </p:nvSpPr>
              <p:spPr>
                <a:xfrm rot="10800000" flipH="1" flipV="1">
                  <a:off x="2297799" y="1963577"/>
                  <a:ext cx="4162567" cy="349854"/>
                </a:xfrm>
                <a:prstGeom prst="round2SameRect">
                  <a:avLst/>
                </a:prstGeom>
                <a:solidFill>
                  <a:srgbClr val="286EB4"/>
                </a:solidFill>
                <a:ln w="3192" cap="flat">
                  <a:noFill/>
                  <a:prstDash val="solid"/>
                  <a:miter/>
                </a:ln>
              </p:spPr>
              <p:txBody>
                <a:bodyPr wrap="square" rtlCol="0" anchor="ctr">
                  <a:noAutofit/>
                </a:bodyPr>
                <a:lstStyle/>
                <a:p>
                  <a:endParaRPr lang="ko-KR" altLang="en-US" sz="1050" dirty="0">
                    <a:solidFill>
                      <a:schemeClr val="tx1"/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endParaRPr>
                </a:p>
              </p:txBody>
            </p:sp>
            <p:sp>
              <p:nvSpPr>
                <p:cNvPr id="28" name="자유형: 도형 27">
                  <a:extLst>
                    <a:ext uri="{FF2B5EF4-FFF2-40B4-BE49-F238E27FC236}">
                      <a16:creationId xmlns:a16="http://schemas.microsoft.com/office/drawing/2014/main" id="{1EF2FBFA-9FCB-1F14-02C5-4C4A377DCE77}"/>
                    </a:ext>
                  </a:extLst>
                </p:cNvPr>
                <p:cNvSpPr/>
                <p:nvPr/>
              </p:nvSpPr>
              <p:spPr>
                <a:xfrm rot="10800000" flipH="1" flipV="1">
                  <a:off x="5198353" y="1963577"/>
                  <a:ext cx="1710522" cy="349854"/>
                </a:xfrm>
                <a:custGeom>
                  <a:avLst/>
                  <a:gdLst>
                    <a:gd name="connsiteX0" fmla="*/ 0 w 1710522"/>
                    <a:gd name="connsiteY0" fmla="*/ 349854 h 349854"/>
                    <a:gd name="connsiteX1" fmla="*/ 247306 w 1710522"/>
                    <a:gd name="connsiteY1" fmla="*/ 349854 h 349854"/>
                    <a:gd name="connsiteX2" fmla="*/ 292462 w 1710522"/>
                    <a:gd name="connsiteY2" fmla="*/ 349854 h 349854"/>
                    <a:gd name="connsiteX3" fmla="*/ 539769 w 1710522"/>
                    <a:gd name="connsiteY3" fmla="*/ 349854 h 349854"/>
                    <a:gd name="connsiteX4" fmla="*/ 1037059 w 1710522"/>
                    <a:gd name="connsiteY4" fmla="*/ 349854 h 349854"/>
                    <a:gd name="connsiteX5" fmla="*/ 1284365 w 1710522"/>
                    <a:gd name="connsiteY5" fmla="*/ 349854 h 349854"/>
                    <a:gd name="connsiteX6" fmla="*/ 1329522 w 1710522"/>
                    <a:gd name="connsiteY6" fmla="*/ 349854 h 349854"/>
                    <a:gd name="connsiteX7" fmla="*/ 1372618 w 1710522"/>
                    <a:gd name="connsiteY7" fmla="*/ 349854 h 349854"/>
                    <a:gd name="connsiteX8" fmla="*/ 1372618 w 1710522"/>
                    <a:gd name="connsiteY8" fmla="*/ 349853 h 349854"/>
                    <a:gd name="connsiteX9" fmla="*/ 1418060 w 1710522"/>
                    <a:gd name="connsiteY9" fmla="*/ 349853 h 349854"/>
                    <a:gd name="connsiteX10" fmla="*/ 1463216 w 1710522"/>
                    <a:gd name="connsiteY10" fmla="*/ 349853 h 349854"/>
                    <a:gd name="connsiteX11" fmla="*/ 1710522 w 1710522"/>
                    <a:gd name="connsiteY11" fmla="*/ 349853 h 349854"/>
                    <a:gd name="connsiteX12" fmla="*/ 1695093 w 1710522"/>
                    <a:gd name="connsiteY12" fmla="*/ 342193 h 349854"/>
                    <a:gd name="connsiteX13" fmla="*/ 1674521 w 1710522"/>
                    <a:gd name="connsiteY13" fmla="*/ 329424 h 349854"/>
                    <a:gd name="connsiteX14" fmla="*/ 1648805 w 1710522"/>
                    <a:gd name="connsiteY14" fmla="*/ 308994 h 349854"/>
                    <a:gd name="connsiteX15" fmla="*/ 1617946 w 1710522"/>
                    <a:gd name="connsiteY15" fmla="*/ 275797 h 349854"/>
                    <a:gd name="connsiteX16" fmla="*/ 1602516 w 1710522"/>
                    <a:gd name="connsiteY16" fmla="*/ 255368 h 349854"/>
                    <a:gd name="connsiteX17" fmla="*/ 1584516 w 1710522"/>
                    <a:gd name="connsiteY17" fmla="*/ 232385 h 349854"/>
                    <a:gd name="connsiteX18" fmla="*/ 1566517 w 1710522"/>
                    <a:gd name="connsiteY18" fmla="*/ 204295 h 349854"/>
                    <a:gd name="connsiteX19" fmla="*/ 1548514 w 1710522"/>
                    <a:gd name="connsiteY19" fmla="*/ 171097 h 349854"/>
                    <a:gd name="connsiteX20" fmla="*/ 1527942 w 1710522"/>
                    <a:gd name="connsiteY20" fmla="*/ 135345 h 349854"/>
                    <a:gd name="connsiteX21" fmla="*/ 1509941 w 1710522"/>
                    <a:gd name="connsiteY21" fmla="*/ 94487 h 349854"/>
                    <a:gd name="connsiteX22" fmla="*/ 1494514 w 1710522"/>
                    <a:gd name="connsiteY22" fmla="*/ 63842 h 349854"/>
                    <a:gd name="connsiteX23" fmla="*/ 1476511 w 1710522"/>
                    <a:gd name="connsiteY23" fmla="*/ 40859 h 349854"/>
                    <a:gd name="connsiteX24" fmla="*/ 1458509 w 1710522"/>
                    <a:gd name="connsiteY24" fmla="*/ 22983 h 349854"/>
                    <a:gd name="connsiteX25" fmla="*/ 1437937 w 1710522"/>
                    <a:gd name="connsiteY25" fmla="*/ 12768 h 349854"/>
                    <a:gd name="connsiteX26" fmla="*/ 1417364 w 1710522"/>
                    <a:gd name="connsiteY26" fmla="*/ 5108 h 349854"/>
                    <a:gd name="connsiteX27" fmla="*/ 1396793 w 1710522"/>
                    <a:gd name="connsiteY27" fmla="*/ 2555 h 349854"/>
                    <a:gd name="connsiteX28" fmla="*/ 1372618 w 1710522"/>
                    <a:gd name="connsiteY28" fmla="*/ 954 h 349854"/>
                    <a:gd name="connsiteX29" fmla="*/ 1372618 w 1710522"/>
                    <a:gd name="connsiteY29" fmla="*/ 1 h 349854"/>
                    <a:gd name="connsiteX30" fmla="*/ 1358235 w 1710522"/>
                    <a:gd name="connsiteY30" fmla="*/ 1 h 349854"/>
                    <a:gd name="connsiteX31" fmla="*/ 1358220 w 1710522"/>
                    <a:gd name="connsiteY31" fmla="*/ 0 h 349854"/>
                    <a:gd name="connsiteX32" fmla="*/ 1110913 w 1710522"/>
                    <a:gd name="connsiteY32" fmla="*/ 0 h 349854"/>
                    <a:gd name="connsiteX33" fmla="*/ 1065757 w 1710522"/>
                    <a:gd name="connsiteY33" fmla="*/ 0 h 349854"/>
                    <a:gd name="connsiteX34" fmla="*/ 818451 w 1710522"/>
                    <a:gd name="connsiteY34" fmla="*/ 0 h 349854"/>
                    <a:gd name="connsiteX35" fmla="*/ 337904 w 1710522"/>
                    <a:gd name="connsiteY35" fmla="*/ 0 h 349854"/>
                    <a:gd name="connsiteX36" fmla="*/ 337904 w 1710522"/>
                    <a:gd name="connsiteY36" fmla="*/ 955 h 349854"/>
                    <a:gd name="connsiteX37" fmla="*/ 313730 w 1710522"/>
                    <a:gd name="connsiteY37" fmla="*/ 2556 h 349854"/>
                    <a:gd name="connsiteX38" fmla="*/ 293159 w 1710522"/>
                    <a:gd name="connsiteY38" fmla="*/ 5109 h 349854"/>
                    <a:gd name="connsiteX39" fmla="*/ 272585 w 1710522"/>
                    <a:gd name="connsiteY39" fmla="*/ 12769 h 349854"/>
                    <a:gd name="connsiteX40" fmla="*/ 252013 w 1710522"/>
                    <a:gd name="connsiteY40" fmla="*/ 22984 h 349854"/>
                    <a:gd name="connsiteX41" fmla="*/ 234011 w 1710522"/>
                    <a:gd name="connsiteY41" fmla="*/ 40860 h 349854"/>
                    <a:gd name="connsiteX42" fmla="*/ 216009 w 1710522"/>
                    <a:gd name="connsiteY42" fmla="*/ 63843 h 349854"/>
                    <a:gd name="connsiteX43" fmla="*/ 200581 w 1710522"/>
                    <a:gd name="connsiteY43" fmla="*/ 94488 h 349854"/>
                    <a:gd name="connsiteX44" fmla="*/ 182581 w 1710522"/>
                    <a:gd name="connsiteY44" fmla="*/ 135346 h 349854"/>
                    <a:gd name="connsiteX45" fmla="*/ 162008 w 1710522"/>
                    <a:gd name="connsiteY45" fmla="*/ 171098 h 349854"/>
                    <a:gd name="connsiteX46" fmla="*/ 144006 w 1710522"/>
                    <a:gd name="connsiteY46" fmla="*/ 204296 h 349854"/>
                    <a:gd name="connsiteX47" fmla="*/ 126006 w 1710522"/>
                    <a:gd name="connsiteY47" fmla="*/ 232386 h 349854"/>
                    <a:gd name="connsiteX48" fmla="*/ 108006 w 1710522"/>
                    <a:gd name="connsiteY48" fmla="*/ 255369 h 349854"/>
                    <a:gd name="connsiteX49" fmla="*/ 92576 w 1710522"/>
                    <a:gd name="connsiteY49" fmla="*/ 275798 h 349854"/>
                    <a:gd name="connsiteX50" fmla="*/ 61718 w 1710522"/>
                    <a:gd name="connsiteY50" fmla="*/ 308995 h 349854"/>
                    <a:gd name="connsiteX51" fmla="*/ 36002 w 1710522"/>
                    <a:gd name="connsiteY51" fmla="*/ 329426 h 349854"/>
                    <a:gd name="connsiteX52" fmla="*/ 15429 w 1710522"/>
                    <a:gd name="connsiteY52" fmla="*/ 342194 h 3498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</a:cxnLst>
                  <a:rect l="l" t="t" r="r" b="b"/>
                  <a:pathLst>
                    <a:path w="1710522" h="349854">
                      <a:moveTo>
                        <a:pt x="0" y="349854"/>
                      </a:moveTo>
                      <a:lnTo>
                        <a:pt x="247306" y="349854"/>
                      </a:lnTo>
                      <a:lnTo>
                        <a:pt x="292462" y="349854"/>
                      </a:lnTo>
                      <a:lnTo>
                        <a:pt x="539769" y="349854"/>
                      </a:lnTo>
                      <a:lnTo>
                        <a:pt x="1037059" y="349854"/>
                      </a:lnTo>
                      <a:lnTo>
                        <a:pt x="1284365" y="349854"/>
                      </a:lnTo>
                      <a:lnTo>
                        <a:pt x="1329522" y="349854"/>
                      </a:lnTo>
                      <a:lnTo>
                        <a:pt x="1372618" y="349854"/>
                      </a:lnTo>
                      <a:lnTo>
                        <a:pt x="1372618" y="349853"/>
                      </a:lnTo>
                      <a:lnTo>
                        <a:pt x="1418060" y="349853"/>
                      </a:lnTo>
                      <a:lnTo>
                        <a:pt x="1463216" y="349853"/>
                      </a:lnTo>
                      <a:lnTo>
                        <a:pt x="1710522" y="349853"/>
                      </a:lnTo>
                      <a:lnTo>
                        <a:pt x="1695093" y="342193"/>
                      </a:lnTo>
                      <a:lnTo>
                        <a:pt x="1674521" y="329424"/>
                      </a:lnTo>
                      <a:lnTo>
                        <a:pt x="1648805" y="308994"/>
                      </a:lnTo>
                      <a:lnTo>
                        <a:pt x="1617946" y="275797"/>
                      </a:lnTo>
                      <a:lnTo>
                        <a:pt x="1602516" y="255368"/>
                      </a:lnTo>
                      <a:lnTo>
                        <a:pt x="1584516" y="232385"/>
                      </a:lnTo>
                      <a:lnTo>
                        <a:pt x="1566517" y="204295"/>
                      </a:lnTo>
                      <a:lnTo>
                        <a:pt x="1548514" y="171097"/>
                      </a:lnTo>
                      <a:lnTo>
                        <a:pt x="1527942" y="135345"/>
                      </a:lnTo>
                      <a:lnTo>
                        <a:pt x="1509941" y="94487"/>
                      </a:lnTo>
                      <a:lnTo>
                        <a:pt x="1494514" y="63842"/>
                      </a:lnTo>
                      <a:lnTo>
                        <a:pt x="1476511" y="40859"/>
                      </a:lnTo>
                      <a:lnTo>
                        <a:pt x="1458509" y="22983"/>
                      </a:lnTo>
                      <a:lnTo>
                        <a:pt x="1437937" y="12768"/>
                      </a:lnTo>
                      <a:lnTo>
                        <a:pt x="1417364" y="5108"/>
                      </a:lnTo>
                      <a:lnTo>
                        <a:pt x="1396793" y="2555"/>
                      </a:lnTo>
                      <a:lnTo>
                        <a:pt x="1372618" y="954"/>
                      </a:lnTo>
                      <a:lnTo>
                        <a:pt x="1372618" y="1"/>
                      </a:lnTo>
                      <a:lnTo>
                        <a:pt x="1358235" y="1"/>
                      </a:lnTo>
                      <a:lnTo>
                        <a:pt x="1358220" y="0"/>
                      </a:lnTo>
                      <a:lnTo>
                        <a:pt x="1110913" y="0"/>
                      </a:lnTo>
                      <a:lnTo>
                        <a:pt x="1065757" y="0"/>
                      </a:lnTo>
                      <a:lnTo>
                        <a:pt x="818451" y="0"/>
                      </a:lnTo>
                      <a:lnTo>
                        <a:pt x="337904" y="0"/>
                      </a:lnTo>
                      <a:lnTo>
                        <a:pt x="337904" y="955"/>
                      </a:lnTo>
                      <a:lnTo>
                        <a:pt x="313730" y="2556"/>
                      </a:lnTo>
                      <a:lnTo>
                        <a:pt x="293159" y="5109"/>
                      </a:lnTo>
                      <a:lnTo>
                        <a:pt x="272585" y="12769"/>
                      </a:lnTo>
                      <a:lnTo>
                        <a:pt x="252013" y="22984"/>
                      </a:lnTo>
                      <a:lnTo>
                        <a:pt x="234011" y="40860"/>
                      </a:lnTo>
                      <a:lnTo>
                        <a:pt x="216009" y="63843"/>
                      </a:lnTo>
                      <a:lnTo>
                        <a:pt x="200581" y="94488"/>
                      </a:lnTo>
                      <a:lnTo>
                        <a:pt x="182581" y="135346"/>
                      </a:lnTo>
                      <a:lnTo>
                        <a:pt x="162008" y="171098"/>
                      </a:lnTo>
                      <a:lnTo>
                        <a:pt x="144006" y="204296"/>
                      </a:lnTo>
                      <a:lnTo>
                        <a:pt x="126006" y="232386"/>
                      </a:lnTo>
                      <a:lnTo>
                        <a:pt x="108006" y="255369"/>
                      </a:lnTo>
                      <a:lnTo>
                        <a:pt x="92576" y="275798"/>
                      </a:lnTo>
                      <a:lnTo>
                        <a:pt x="61718" y="308995"/>
                      </a:lnTo>
                      <a:lnTo>
                        <a:pt x="36002" y="329426"/>
                      </a:lnTo>
                      <a:lnTo>
                        <a:pt x="15429" y="342194"/>
                      </a:lnTo>
                      <a:close/>
                    </a:path>
                  </a:pathLst>
                </a:custGeom>
                <a:solidFill>
                  <a:srgbClr val="286EB4"/>
                </a:solidFill>
                <a:ln w="3192" cap="flat">
                  <a:noFill/>
                  <a:prstDash val="solid"/>
                  <a:miter/>
                </a:ln>
              </p:spPr>
              <p:txBody>
                <a:bodyPr wrap="square" rtlCol="0" anchor="ctr">
                  <a:noAutofit/>
                </a:bodyPr>
                <a:lstStyle/>
                <a:p>
                  <a:endParaRPr lang="ko-KR" altLang="en-US" sz="1050" dirty="0">
                    <a:solidFill>
                      <a:schemeClr val="tx1"/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endParaRPr>
                </a:p>
              </p:txBody>
            </p:sp>
            <p:sp>
              <p:nvSpPr>
                <p:cNvPr id="29" name="사각형: 둥근 위쪽 모서리 28">
                  <a:extLst>
                    <a:ext uri="{FF2B5EF4-FFF2-40B4-BE49-F238E27FC236}">
                      <a16:creationId xmlns:a16="http://schemas.microsoft.com/office/drawing/2014/main" id="{BA752E3F-263B-051B-FB98-558FCDC07BF4}"/>
                    </a:ext>
                  </a:extLst>
                </p:cNvPr>
                <p:cNvSpPr/>
                <p:nvPr/>
              </p:nvSpPr>
              <p:spPr>
                <a:xfrm rot="10800000" flipH="1" flipV="1">
                  <a:off x="2297800" y="2185883"/>
                  <a:ext cx="1710522" cy="349854"/>
                </a:xfrm>
                <a:prstGeom prst="round2SameRect">
                  <a:avLst/>
                </a:prstGeom>
                <a:solidFill>
                  <a:srgbClr val="286EB4"/>
                </a:solidFill>
                <a:ln w="3192" cap="flat">
                  <a:noFill/>
                  <a:prstDash val="solid"/>
                  <a:miter/>
                </a:ln>
              </p:spPr>
              <p:txBody>
                <a:bodyPr wrap="square" rtlCol="0" anchor="ctr">
                  <a:noAutofit/>
                </a:bodyPr>
                <a:lstStyle/>
                <a:p>
                  <a:endParaRPr lang="ko-KR" altLang="en-US" sz="1050" dirty="0">
                    <a:solidFill>
                      <a:schemeClr val="tx1"/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endParaRPr>
                </a:p>
              </p:txBody>
            </p:sp>
          </p:grp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3B0CFB00-171C-2DD0-C8F0-3FD7D4E2E542}"/>
                  </a:ext>
                </a:extLst>
              </p:cNvPr>
              <p:cNvSpPr txBox="1"/>
              <p:nvPr/>
            </p:nvSpPr>
            <p:spPr>
              <a:xfrm>
                <a:off x="548644" y="3563362"/>
                <a:ext cx="2823517" cy="20668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ko-KR"/>
                </a:defPPr>
                <a:lvl1pPr algn="ctr">
                  <a:defRPr sz="14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defRPr>
                </a:lvl1pPr>
              </a:lstStyle>
              <a:p>
                <a:pPr algn="l"/>
                <a:r>
                  <a:rPr lang="ko-KR" altLang="en-US" dirty="0"/>
                  <a:t>영어과 교육과정의 성취기준 개발원리</a:t>
                </a:r>
              </a:p>
            </p:txBody>
          </p:sp>
        </p:grpSp>
        <p:sp>
          <p:nvSpPr>
            <p:cNvPr id="8" name="사각형: 둥근 모서리 7">
              <a:extLst>
                <a:ext uri="{FF2B5EF4-FFF2-40B4-BE49-F238E27FC236}">
                  <a16:creationId xmlns:a16="http://schemas.microsoft.com/office/drawing/2014/main" id="{9C62E9FA-FEE6-5DE9-5EAA-1D695C9ACCB3}"/>
                </a:ext>
              </a:extLst>
            </p:cNvPr>
            <p:cNvSpPr/>
            <p:nvPr/>
          </p:nvSpPr>
          <p:spPr>
            <a:xfrm rot="16200000">
              <a:off x="4020530" y="-1943486"/>
              <a:ext cx="1102942" cy="8288838"/>
            </a:xfrm>
            <a:prstGeom prst="roundRect">
              <a:avLst>
                <a:gd name="adj" fmla="val 5891"/>
              </a:avLst>
            </a:prstGeom>
            <a:solidFill>
              <a:srgbClr val="EEEEEE"/>
            </a:solidFill>
            <a:ln w="31750">
              <a:solidFill>
                <a:schemeClr val="bg1"/>
              </a:solidFill>
            </a:ln>
            <a:effectLst>
              <a:outerShdw dist="25400" dir="540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defTabSz="457200" latinLnBrk="0"/>
              <a:endParaRPr lang="ko-KR" altLang="en-US" sz="1600" dirty="0">
                <a:solidFill>
                  <a:srgbClr val="016762"/>
                </a:solidFill>
                <a:latin typeface="학교안심 산뜻돋움 M" panose="020B0603000000000000" pitchFamily="50" charset="-127"/>
              </a:endParaRPr>
            </a:p>
          </p:txBody>
        </p:sp>
        <p:grpSp>
          <p:nvGrpSpPr>
            <p:cNvPr id="12" name="그룹 11">
              <a:extLst>
                <a:ext uri="{FF2B5EF4-FFF2-40B4-BE49-F238E27FC236}">
                  <a16:creationId xmlns:a16="http://schemas.microsoft.com/office/drawing/2014/main" id="{32C4A963-208B-FC50-DDAA-1E5FBC97E90F}"/>
                </a:ext>
              </a:extLst>
            </p:cNvPr>
            <p:cNvGrpSpPr/>
            <p:nvPr/>
          </p:nvGrpSpPr>
          <p:grpSpPr>
            <a:xfrm>
              <a:off x="592699" y="1794501"/>
              <a:ext cx="7461390" cy="797051"/>
              <a:chOff x="10080312" y="1846241"/>
              <a:chExt cx="7249318" cy="774394"/>
            </a:xfrm>
          </p:grpSpPr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F596BE36-BBF9-3DC7-9137-6822A032A9B4}"/>
                  </a:ext>
                </a:extLst>
              </p:cNvPr>
              <p:cNvSpPr txBox="1"/>
              <p:nvPr/>
            </p:nvSpPr>
            <p:spPr>
              <a:xfrm>
                <a:off x="10300586" y="1846241"/>
                <a:ext cx="3399895" cy="179418"/>
              </a:xfrm>
              <a:prstGeom prst="rect">
                <a:avLst/>
              </a:prstGeom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영역별 성취기준의 양적 균형을 고려하여 성취기준 개발</a:t>
                </a:r>
              </a:p>
            </p:txBody>
          </p:sp>
          <p:grpSp>
            <p:nvGrpSpPr>
              <p:cNvPr id="14" name="그룹 13">
                <a:extLst>
                  <a:ext uri="{FF2B5EF4-FFF2-40B4-BE49-F238E27FC236}">
                    <a16:creationId xmlns:a16="http://schemas.microsoft.com/office/drawing/2014/main" id="{3CE678C5-0B51-E0B9-85B4-66E078FB7870}"/>
                  </a:ext>
                </a:extLst>
              </p:cNvPr>
              <p:cNvGrpSpPr/>
              <p:nvPr/>
            </p:nvGrpSpPr>
            <p:grpSpPr>
              <a:xfrm>
                <a:off x="10080312" y="1866419"/>
                <a:ext cx="144311" cy="144311"/>
                <a:chOff x="9536821" y="1855939"/>
                <a:chExt cx="144016" cy="144016"/>
              </a:xfrm>
            </p:grpSpPr>
            <p:sp>
              <p:nvSpPr>
                <p:cNvPr id="17" name="그래픽 64">
                  <a:extLst>
                    <a:ext uri="{FF2B5EF4-FFF2-40B4-BE49-F238E27FC236}">
                      <a16:creationId xmlns:a16="http://schemas.microsoft.com/office/drawing/2014/main" id="{76D536A3-0508-5E8D-AF76-E62715E1CC3D}"/>
                    </a:ext>
                  </a:extLst>
                </p:cNvPr>
                <p:cNvSpPr/>
                <p:nvPr/>
              </p:nvSpPr>
              <p:spPr>
                <a:xfrm>
                  <a:off x="9536821" y="1855939"/>
                  <a:ext cx="144016" cy="144016"/>
                </a:xfrm>
                <a:prstGeom prst="roundRect">
                  <a:avLst/>
                </a:prstGeom>
                <a:solidFill>
                  <a:schemeClr val="bg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  <p:sp>
              <p:nvSpPr>
                <p:cNvPr id="21" name="그래픽 64">
                  <a:extLst>
                    <a:ext uri="{FF2B5EF4-FFF2-40B4-BE49-F238E27FC236}">
                      <a16:creationId xmlns:a16="http://schemas.microsoft.com/office/drawing/2014/main" id="{356F321C-5B57-0084-C67C-C8DBD4A2C5EE}"/>
                    </a:ext>
                  </a:extLst>
                </p:cNvPr>
                <p:cNvSpPr/>
                <p:nvPr/>
              </p:nvSpPr>
              <p:spPr>
                <a:xfrm>
                  <a:off x="9536821" y="1855939"/>
                  <a:ext cx="144016" cy="144016"/>
                </a:xfrm>
                <a:custGeom>
                  <a:avLst/>
                  <a:gdLst>
                    <a:gd name="connsiteX0" fmla="*/ 289338 w 321950"/>
                    <a:gd name="connsiteY0" fmla="*/ 0 h 321950"/>
                    <a:gd name="connsiteX1" fmla="*/ 32612 w 321950"/>
                    <a:gd name="connsiteY1" fmla="*/ 0 h 321950"/>
                    <a:gd name="connsiteX2" fmla="*/ 0 w 321950"/>
                    <a:gd name="connsiteY2" fmla="*/ 32612 h 321950"/>
                    <a:gd name="connsiteX3" fmla="*/ 0 w 321950"/>
                    <a:gd name="connsiteY3" fmla="*/ 289338 h 321950"/>
                    <a:gd name="connsiteX4" fmla="*/ 32612 w 321950"/>
                    <a:gd name="connsiteY4" fmla="*/ 321950 h 321950"/>
                    <a:gd name="connsiteX5" fmla="*/ 289338 w 321950"/>
                    <a:gd name="connsiteY5" fmla="*/ 321950 h 321950"/>
                    <a:gd name="connsiteX6" fmla="*/ 321950 w 321950"/>
                    <a:gd name="connsiteY6" fmla="*/ 289338 h 321950"/>
                    <a:gd name="connsiteX7" fmla="*/ 321950 w 321950"/>
                    <a:gd name="connsiteY7" fmla="*/ 32612 h 321950"/>
                    <a:gd name="connsiteX8" fmla="*/ 289338 w 321950"/>
                    <a:gd name="connsiteY8" fmla="*/ 0 h 321950"/>
                    <a:gd name="connsiteX9" fmla="*/ 265793 w 321950"/>
                    <a:gd name="connsiteY9" fmla="*/ 116655 h 321950"/>
                    <a:gd name="connsiteX10" fmla="*/ 166883 w 321950"/>
                    <a:gd name="connsiteY10" fmla="*/ 240184 h 321950"/>
                    <a:gd name="connsiteX11" fmla="*/ 142220 w 321950"/>
                    <a:gd name="connsiteY11" fmla="*/ 252043 h 321950"/>
                    <a:gd name="connsiteX12" fmla="*/ 123229 w 321950"/>
                    <a:gd name="connsiteY12" fmla="*/ 245684 h 321950"/>
                    <a:gd name="connsiteX13" fmla="*/ 57533 w 321950"/>
                    <a:gd name="connsiteY13" fmla="*/ 196143 h 321950"/>
                    <a:gd name="connsiteX14" fmla="*/ 51345 w 321950"/>
                    <a:gd name="connsiteY14" fmla="*/ 151931 h 321950"/>
                    <a:gd name="connsiteX15" fmla="*/ 95558 w 321950"/>
                    <a:gd name="connsiteY15" fmla="*/ 145743 h 321950"/>
                    <a:gd name="connsiteX16" fmla="*/ 136763 w 321950"/>
                    <a:gd name="connsiteY16" fmla="*/ 176808 h 321950"/>
                    <a:gd name="connsiteX17" fmla="*/ 216467 w 321950"/>
                    <a:gd name="connsiteY17" fmla="*/ 77211 h 321950"/>
                    <a:gd name="connsiteX18" fmla="*/ 260894 w 321950"/>
                    <a:gd name="connsiteY18" fmla="*/ 72313 h 321950"/>
                    <a:gd name="connsiteX19" fmla="*/ 265793 w 321950"/>
                    <a:gd name="connsiteY19" fmla="*/ 116698 h 321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321950" h="321950">
                      <a:moveTo>
                        <a:pt x="289338" y="0"/>
                      </a:moveTo>
                      <a:lnTo>
                        <a:pt x="32612" y="0"/>
                      </a:lnTo>
                      <a:cubicBezTo>
                        <a:pt x="14609" y="0"/>
                        <a:pt x="0" y="14566"/>
                        <a:pt x="0" y="32612"/>
                      </a:cubicBezTo>
                      <a:lnTo>
                        <a:pt x="0" y="289338"/>
                      </a:lnTo>
                      <a:cubicBezTo>
                        <a:pt x="0" y="307342"/>
                        <a:pt x="14609" y="321950"/>
                        <a:pt x="32612" y="321950"/>
                      </a:cubicBezTo>
                      <a:lnTo>
                        <a:pt x="289338" y="321950"/>
                      </a:lnTo>
                      <a:cubicBezTo>
                        <a:pt x="307342" y="321950"/>
                        <a:pt x="321950" y="307342"/>
                        <a:pt x="321950" y="289338"/>
                      </a:cubicBezTo>
                      <a:lnTo>
                        <a:pt x="321950" y="32612"/>
                      </a:lnTo>
                      <a:cubicBezTo>
                        <a:pt x="321950" y="14609"/>
                        <a:pt x="307342" y="0"/>
                        <a:pt x="289338" y="0"/>
                      </a:cubicBezTo>
                      <a:close/>
                      <a:moveTo>
                        <a:pt x="265793" y="116655"/>
                      </a:moveTo>
                      <a:lnTo>
                        <a:pt x="166883" y="240184"/>
                      </a:lnTo>
                      <a:cubicBezTo>
                        <a:pt x="160653" y="247961"/>
                        <a:pt x="151501" y="252043"/>
                        <a:pt x="142220" y="252043"/>
                      </a:cubicBezTo>
                      <a:cubicBezTo>
                        <a:pt x="135603" y="252043"/>
                        <a:pt x="128900" y="249981"/>
                        <a:pt x="123229" y="245684"/>
                      </a:cubicBezTo>
                      <a:lnTo>
                        <a:pt x="57533" y="196143"/>
                      </a:lnTo>
                      <a:cubicBezTo>
                        <a:pt x="43611" y="185660"/>
                        <a:pt x="40861" y="165852"/>
                        <a:pt x="51345" y="151931"/>
                      </a:cubicBezTo>
                      <a:cubicBezTo>
                        <a:pt x="61872" y="138009"/>
                        <a:pt x="81637" y="135217"/>
                        <a:pt x="95558" y="145743"/>
                      </a:cubicBezTo>
                      <a:lnTo>
                        <a:pt x="136763" y="176808"/>
                      </a:lnTo>
                      <a:lnTo>
                        <a:pt x="216467" y="77211"/>
                      </a:lnTo>
                      <a:cubicBezTo>
                        <a:pt x="227380" y="63634"/>
                        <a:pt x="247231" y="61400"/>
                        <a:pt x="260894" y="72313"/>
                      </a:cubicBezTo>
                      <a:cubicBezTo>
                        <a:pt x="274515" y="83227"/>
                        <a:pt x="276706" y="103120"/>
                        <a:pt x="265793" y="116698"/>
                      </a:cubicBezTo>
                      <a:close/>
                    </a:path>
                  </a:pathLst>
                </a:custGeom>
                <a:solidFill>
                  <a:srgbClr val="286EB4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</p:grp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4375E2F-3C23-2CC8-3DF6-F95A2E3BFEC9}"/>
                  </a:ext>
                </a:extLst>
              </p:cNvPr>
              <p:cNvSpPr txBox="1"/>
              <p:nvPr/>
            </p:nvSpPr>
            <p:spPr>
              <a:xfrm>
                <a:off x="10300586" y="2089861"/>
                <a:ext cx="7029044" cy="530774"/>
              </a:xfrm>
              <a:prstGeom prst="rect">
                <a:avLst/>
              </a:prstGeom>
            </p:spPr>
            <p:txBody>
              <a:bodyPr wrap="none" lIns="0" tIns="0" rIns="0" bIns="0" rtlCol="0" anchor="t">
                <a:spAutoFit/>
              </a:bodyPr>
              <a:lstStyle/>
              <a:p>
                <a:pPr marL="93663" indent="-93663">
                  <a:spcAft>
                    <a:spcPts val="300"/>
                  </a:spcAft>
                  <a:buClr>
                    <a:srgbClr val="286EB4"/>
                  </a:buClr>
                  <a:buFont typeface="Arial" panose="020B0604020202020204" pitchFamily="34" charset="0"/>
                  <a:buChar char="•"/>
                </a:pPr>
                <a:r>
                  <a:rPr lang="ko-KR" altLang="en-US" sz="110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영어과의 궁극적 목표인 영어 의사소통 역량의 함양을 위하여 네 가지 언어 기능의 균형적인 능력 함양 도모 </a:t>
                </a:r>
              </a:p>
              <a:p>
                <a:pPr marL="93663" indent="-93663">
                  <a:spcAft>
                    <a:spcPts val="300"/>
                  </a:spcAft>
                  <a:buClr>
                    <a:srgbClr val="286EB4"/>
                  </a:buClr>
                  <a:buFont typeface="Arial" panose="020B0604020202020204" pitchFamily="34" charset="0"/>
                  <a:buChar char="•"/>
                </a:pPr>
                <a:r>
                  <a:rPr lang="ko-KR" altLang="en-US" sz="110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교육 환경의 현실과 음성 언어와 문자 언어의 동시 학습의 필요성 등을 고려하여 초등학교 </a:t>
                </a:r>
                <a:r>
                  <a:rPr lang="en-US" altLang="ko-KR" sz="110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3~4</a:t>
                </a:r>
                <a:r>
                  <a:rPr lang="ko-KR" altLang="en-US" sz="110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학년군부터 언어 네 기능의 </a:t>
                </a:r>
                <a:br>
                  <a:rPr lang="en-US" altLang="ko-KR" sz="110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</a:br>
                <a:r>
                  <a:rPr lang="ko-KR" altLang="en-US" sz="110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균형적인 교육이 시작될 수 있도록 영역별 성취기준의 수 조정</a:t>
                </a:r>
              </a:p>
            </p:txBody>
          </p:sp>
        </p:grpSp>
      </p:grpSp>
      <p:grpSp>
        <p:nvGrpSpPr>
          <p:cNvPr id="38" name="그룹 37">
            <a:extLst>
              <a:ext uri="{FF2B5EF4-FFF2-40B4-BE49-F238E27FC236}">
                <a16:creationId xmlns:a16="http://schemas.microsoft.com/office/drawing/2014/main" id="{3531D258-1172-13CC-49C8-4FB1712850A6}"/>
              </a:ext>
            </a:extLst>
          </p:cNvPr>
          <p:cNvGrpSpPr/>
          <p:nvPr/>
        </p:nvGrpSpPr>
        <p:grpSpPr>
          <a:xfrm>
            <a:off x="431800" y="3043569"/>
            <a:ext cx="8280397" cy="361137"/>
            <a:chOff x="431800" y="3043569"/>
            <a:chExt cx="8280397" cy="361137"/>
          </a:xfrm>
        </p:grpSpPr>
        <p:grpSp>
          <p:nvGrpSpPr>
            <p:cNvPr id="37" name="그룹 36">
              <a:extLst>
                <a:ext uri="{FF2B5EF4-FFF2-40B4-BE49-F238E27FC236}">
                  <a16:creationId xmlns:a16="http://schemas.microsoft.com/office/drawing/2014/main" id="{3597F630-8171-319A-07B9-B884A932494B}"/>
                </a:ext>
              </a:extLst>
            </p:cNvPr>
            <p:cNvGrpSpPr/>
            <p:nvPr/>
          </p:nvGrpSpPr>
          <p:grpSpPr>
            <a:xfrm>
              <a:off x="431800" y="3043569"/>
              <a:ext cx="8280397" cy="361137"/>
              <a:chOff x="431800" y="3043569"/>
              <a:chExt cx="8280397" cy="361137"/>
            </a:xfrm>
            <a:solidFill>
              <a:srgbClr val="286EB4"/>
            </a:solidFill>
          </p:grpSpPr>
          <p:sp>
            <p:nvSpPr>
              <p:cNvPr id="31" name="사각형: 둥근 위쪽 모서리 30">
                <a:extLst>
                  <a:ext uri="{FF2B5EF4-FFF2-40B4-BE49-F238E27FC236}">
                    <a16:creationId xmlns:a16="http://schemas.microsoft.com/office/drawing/2014/main" id="{2F5E3484-61B3-B3B2-9C71-ACBD169AFB0E}"/>
                  </a:ext>
                </a:extLst>
              </p:cNvPr>
              <p:cNvSpPr/>
              <p:nvPr/>
            </p:nvSpPr>
            <p:spPr>
              <a:xfrm rot="10800000" flipH="1" flipV="1">
                <a:off x="1619672" y="3043569"/>
                <a:ext cx="6480720" cy="361135"/>
              </a:xfrm>
              <a:prstGeom prst="round2SameRect">
                <a:avLst/>
              </a:prstGeom>
              <a:grpFill/>
              <a:ln w="19050" cap="flat">
                <a:noFill/>
                <a:prstDash val="solid"/>
                <a:miter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endParaRPr lang="ko-KR" altLang="en-US" sz="1050" dirty="0">
                  <a:latin typeface="학교안심 산뜻돋움 M" panose="020B0603000000000000" pitchFamily="50" charset="-127"/>
                  <a:ea typeface="학교안심 산뜻돋움 M" panose="020B0603000000000000" pitchFamily="50" charset="-127"/>
                </a:endParaRPr>
              </a:p>
            </p:txBody>
          </p:sp>
          <p:sp>
            <p:nvSpPr>
              <p:cNvPr id="32" name="자유형: 도형 31">
                <a:extLst>
                  <a:ext uri="{FF2B5EF4-FFF2-40B4-BE49-F238E27FC236}">
                    <a16:creationId xmlns:a16="http://schemas.microsoft.com/office/drawing/2014/main" id="{B46B5DBC-2F22-417B-D90A-A26A66935BAC}"/>
                  </a:ext>
                </a:extLst>
              </p:cNvPr>
              <p:cNvSpPr/>
              <p:nvPr/>
            </p:nvSpPr>
            <p:spPr>
              <a:xfrm rot="10800000" flipH="1" flipV="1">
                <a:off x="6516216" y="3043569"/>
                <a:ext cx="2195981" cy="361137"/>
              </a:xfrm>
              <a:custGeom>
                <a:avLst/>
                <a:gdLst>
                  <a:gd name="connsiteX0" fmla="*/ 0 w 2045591"/>
                  <a:gd name="connsiteY0" fmla="*/ 328242 h 328242"/>
                  <a:gd name="connsiteX1" fmla="*/ 236694 w 2045591"/>
                  <a:gd name="connsiteY1" fmla="*/ 328242 h 328242"/>
                  <a:gd name="connsiteX2" fmla="*/ 279912 w 2045591"/>
                  <a:gd name="connsiteY2" fmla="*/ 328242 h 328242"/>
                  <a:gd name="connsiteX3" fmla="*/ 408472 w 2045591"/>
                  <a:gd name="connsiteY3" fmla="*/ 328242 h 328242"/>
                  <a:gd name="connsiteX4" fmla="*/ 516606 w 2045591"/>
                  <a:gd name="connsiteY4" fmla="*/ 328242 h 328242"/>
                  <a:gd name="connsiteX5" fmla="*/ 645166 w 2045591"/>
                  <a:gd name="connsiteY5" fmla="*/ 328242 h 328242"/>
                  <a:gd name="connsiteX6" fmla="*/ 688384 w 2045591"/>
                  <a:gd name="connsiteY6" fmla="*/ 328242 h 328242"/>
                  <a:gd name="connsiteX7" fmla="*/ 925078 w 2045591"/>
                  <a:gd name="connsiteY7" fmla="*/ 328242 h 328242"/>
                  <a:gd name="connsiteX8" fmla="*/ 992556 w 2045591"/>
                  <a:gd name="connsiteY8" fmla="*/ 328242 h 328242"/>
                  <a:gd name="connsiteX9" fmla="*/ 1229250 w 2045591"/>
                  <a:gd name="connsiteY9" fmla="*/ 328242 h 328242"/>
                  <a:gd name="connsiteX10" fmla="*/ 1272469 w 2045591"/>
                  <a:gd name="connsiteY10" fmla="*/ 328242 h 328242"/>
                  <a:gd name="connsiteX11" fmla="*/ 1313716 w 2045591"/>
                  <a:gd name="connsiteY11" fmla="*/ 328242 h 328242"/>
                  <a:gd name="connsiteX12" fmla="*/ 1401028 w 2045591"/>
                  <a:gd name="connsiteY12" fmla="*/ 328242 h 328242"/>
                  <a:gd name="connsiteX13" fmla="*/ 1637722 w 2045591"/>
                  <a:gd name="connsiteY13" fmla="*/ 328242 h 328242"/>
                  <a:gd name="connsiteX14" fmla="*/ 1680941 w 2045591"/>
                  <a:gd name="connsiteY14" fmla="*/ 328242 h 328242"/>
                  <a:gd name="connsiteX15" fmla="*/ 1722188 w 2045591"/>
                  <a:gd name="connsiteY15" fmla="*/ 328242 h 328242"/>
                  <a:gd name="connsiteX16" fmla="*/ 1722188 w 2045591"/>
                  <a:gd name="connsiteY16" fmla="*/ 328241 h 328242"/>
                  <a:gd name="connsiteX17" fmla="*/ 1765680 w 2045591"/>
                  <a:gd name="connsiteY17" fmla="*/ 328241 h 328242"/>
                  <a:gd name="connsiteX18" fmla="*/ 1808898 w 2045591"/>
                  <a:gd name="connsiteY18" fmla="*/ 328241 h 328242"/>
                  <a:gd name="connsiteX19" fmla="*/ 2045591 w 2045591"/>
                  <a:gd name="connsiteY19" fmla="*/ 328241 h 328242"/>
                  <a:gd name="connsiteX20" fmla="*/ 2030824 w 2045591"/>
                  <a:gd name="connsiteY20" fmla="*/ 321054 h 328242"/>
                  <a:gd name="connsiteX21" fmla="*/ 2011135 w 2045591"/>
                  <a:gd name="connsiteY21" fmla="*/ 309074 h 328242"/>
                  <a:gd name="connsiteX22" fmla="*/ 1986523 w 2045591"/>
                  <a:gd name="connsiteY22" fmla="*/ 289906 h 328242"/>
                  <a:gd name="connsiteX23" fmla="*/ 1956988 w 2045591"/>
                  <a:gd name="connsiteY23" fmla="*/ 258760 h 328242"/>
                  <a:gd name="connsiteX24" fmla="*/ 1942220 w 2045591"/>
                  <a:gd name="connsiteY24" fmla="*/ 239593 h 328242"/>
                  <a:gd name="connsiteX25" fmla="*/ 1924992 w 2045591"/>
                  <a:gd name="connsiteY25" fmla="*/ 218030 h 328242"/>
                  <a:gd name="connsiteX26" fmla="*/ 1907766 w 2045591"/>
                  <a:gd name="connsiteY26" fmla="*/ 191675 h 328242"/>
                  <a:gd name="connsiteX27" fmla="*/ 1890535 w 2045591"/>
                  <a:gd name="connsiteY27" fmla="*/ 160528 h 328242"/>
                  <a:gd name="connsiteX28" fmla="*/ 1870846 w 2045591"/>
                  <a:gd name="connsiteY28" fmla="*/ 126984 h 328242"/>
                  <a:gd name="connsiteX29" fmla="*/ 1853618 w 2045591"/>
                  <a:gd name="connsiteY29" fmla="*/ 88650 h 328242"/>
                  <a:gd name="connsiteX30" fmla="*/ 1838853 w 2045591"/>
                  <a:gd name="connsiteY30" fmla="*/ 59898 h 328242"/>
                  <a:gd name="connsiteX31" fmla="*/ 1821622 w 2045591"/>
                  <a:gd name="connsiteY31" fmla="*/ 38335 h 328242"/>
                  <a:gd name="connsiteX32" fmla="*/ 1804393 w 2045591"/>
                  <a:gd name="connsiteY32" fmla="*/ 21563 h 328242"/>
                  <a:gd name="connsiteX33" fmla="*/ 1784704 w 2045591"/>
                  <a:gd name="connsiteY33" fmla="*/ 11979 h 328242"/>
                  <a:gd name="connsiteX34" fmla="*/ 1765013 w 2045591"/>
                  <a:gd name="connsiteY34" fmla="*/ 4792 h 328242"/>
                  <a:gd name="connsiteX35" fmla="*/ 1745325 w 2045591"/>
                  <a:gd name="connsiteY35" fmla="*/ 2397 h 328242"/>
                  <a:gd name="connsiteX36" fmla="*/ 1722188 w 2045591"/>
                  <a:gd name="connsiteY36" fmla="*/ 895 h 328242"/>
                  <a:gd name="connsiteX37" fmla="*/ 1722188 w 2045591"/>
                  <a:gd name="connsiteY37" fmla="*/ 1 h 328242"/>
                  <a:gd name="connsiteX38" fmla="*/ 1708422 w 2045591"/>
                  <a:gd name="connsiteY38" fmla="*/ 1 h 328242"/>
                  <a:gd name="connsiteX39" fmla="*/ 1708407 w 2045591"/>
                  <a:gd name="connsiteY39" fmla="*/ 0 h 328242"/>
                  <a:gd name="connsiteX40" fmla="*/ 1471713 w 2045591"/>
                  <a:gd name="connsiteY40" fmla="*/ 0 h 328242"/>
                  <a:gd name="connsiteX41" fmla="*/ 1428495 w 2045591"/>
                  <a:gd name="connsiteY41" fmla="*/ 0 h 328242"/>
                  <a:gd name="connsiteX42" fmla="*/ 1299935 w 2045591"/>
                  <a:gd name="connsiteY42" fmla="*/ 0 h 328242"/>
                  <a:gd name="connsiteX43" fmla="*/ 1191801 w 2045591"/>
                  <a:gd name="connsiteY43" fmla="*/ 0 h 328242"/>
                  <a:gd name="connsiteX44" fmla="*/ 1063241 w 2045591"/>
                  <a:gd name="connsiteY44" fmla="*/ 0 h 328242"/>
                  <a:gd name="connsiteX45" fmla="*/ 1020023 w 2045591"/>
                  <a:gd name="connsiteY45" fmla="*/ 0 h 328242"/>
                  <a:gd name="connsiteX46" fmla="*/ 783329 w 2045591"/>
                  <a:gd name="connsiteY46" fmla="*/ 0 h 328242"/>
                  <a:gd name="connsiteX47" fmla="*/ 731876 w 2045591"/>
                  <a:gd name="connsiteY47" fmla="*/ 0 h 328242"/>
                  <a:gd name="connsiteX48" fmla="*/ 323404 w 2045591"/>
                  <a:gd name="connsiteY48" fmla="*/ 0 h 328242"/>
                  <a:gd name="connsiteX49" fmla="*/ 323404 w 2045591"/>
                  <a:gd name="connsiteY49" fmla="*/ 896 h 328242"/>
                  <a:gd name="connsiteX50" fmla="*/ 300267 w 2045591"/>
                  <a:gd name="connsiteY50" fmla="*/ 2398 h 328242"/>
                  <a:gd name="connsiteX51" fmla="*/ 280579 w 2045591"/>
                  <a:gd name="connsiteY51" fmla="*/ 4793 h 328242"/>
                  <a:gd name="connsiteX52" fmla="*/ 260888 w 2045591"/>
                  <a:gd name="connsiteY52" fmla="*/ 11980 h 328242"/>
                  <a:gd name="connsiteX53" fmla="*/ 241199 w 2045591"/>
                  <a:gd name="connsiteY53" fmla="*/ 21564 h 328242"/>
                  <a:gd name="connsiteX54" fmla="*/ 223969 w 2045591"/>
                  <a:gd name="connsiteY54" fmla="*/ 38336 h 328242"/>
                  <a:gd name="connsiteX55" fmla="*/ 206740 w 2045591"/>
                  <a:gd name="connsiteY55" fmla="*/ 59899 h 328242"/>
                  <a:gd name="connsiteX56" fmla="*/ 191974 w 2045591"/>
                  <a:gd name="connsiteY56" fmla="*/ 88651 h 328242"/>
                  <a:gd name="connsiteX57" fmla="*/ 174746 w 2045591"/>
                  <a:gd name="connsiteY57" fmla="*/ 126985 h 328242"/>
                  <a:gd name="connsiteX58" fmla="*/ 155056 w 2045591"/>
                  <a:gd name="connsiteY58" fmla="*/ 160529 h 328242"/>
                  <a:gd name="connsiteX59" fmla="*/ 137827 w 2045591"/>
                  <a:gd name="connsiteY59" fmla="*/ 191676 h 328242"/>
                  <a:gd name="connsiteX60" fmla="*/ 120599 w 2045591"/>
                  <a:gd name="connsiteY60" fmla="*/ 218031 h 328242"/>
                  <a:gd name="connsiteX61" fmla="*/ 103371 w 2045591"/>
                  <a:gd name="connsiteY61" fmla="*/ 239594 h 328242"/>
                  <a:gd name="connsiteX62" fmla="*/ 88604 w 2045591"/>
                  <a:gd name="connsiteY62" fmla="*/ 258761 h 328242"/>
                  <a:gd name="connsiteX63" fmla="*/ 59070 w 2045591"/>
                  <a:gd name="connsiteY63" fmla="*/ 289907 h 328242"/>
                  <a:gd name="connsiteX64" fmla="*/ 34457 w 2045591"/>
                  <a:gd name="connsiteY64" fmla="*/ 309076 h 328242"/>
                  <a:gd name="connsiteX65" fmla="*/ 14767 w 2045591"/>
                  <a:gd name="connsiteY65" fmla="*/ 321055 h 328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</a:cxnLst>
                <a:rect l="l" t="t" r="r" b="b"/>
                <a:pathLst>
                  <a:path w="2045591" h="328242">
                    <a:moveTo>
                      <a:pt x="0" y="328242"/>
                    </a:moveTo>
                    <a:lnTo>
                      <a:pt x="236694" y="328242"/>
                    </a:lnTo>
                    <a:lnTo>
                      <a:pt x="279912" y="328242"/>
                    </a:lnTo>
                    <a:lnTo>
                      <a:pt x="408472" y="328242"/>
                    </a:lnTo>
                    <a:lnTo>
                      <a:pt x="516606" y="328242"/>
                    </a:lnTo>
                    <a:lnTo>
                      <a:pt x="645166" y="328242"/>
                    </a:lnTo>
                    <a:lnTo>
                      <a:pt x="688384" y="328242"/>
                    </a:lnTo>
                    <a:lnTo>
                      <a:pt x="925078" y="328242"/>
                    </a:lnTo>
                    <a:lnTo>
                      <a:pt x="992556" y="328242"/>
                    </a:lnTo>
                    <a:lnTo>
                      <a:pt x="1229250" y="328242"/>
                    </a:lnTo>
                    <a:lnTo>
                      <a:pt x="1272469" y="328242"/>
                    </a:lnTo>
                    <a:lnTo>
                      <a:pt x="1313716" y="328242"/>
                    </a:lnTo>
                    <a:lnTo>
                      <a:pt x="1401028" y="328242"/>
                    </a:lnTo>
                    <a:lnTo>
                      <a:pt x="1637722" y="328242"/>
                    </a:lnTo>
                    <a:lnTo>
                      <a:pt x="1680941" y="328242"/>
                    </a:lnTo>
                    <a:lnTo>
                      <a:pt x="1722188" y="328242"/>
                    </a:lnTo>
                    <a:lnTo>
                      <a:pt x="1722188" y="328241"/>
                    </a:lnTo>
                    <a:lnTo>
                      <a:pt x="1765680" y="328241"/>
                    </a:lnTo>
                    <a:lnTo>
                      <a:pt x="1808898" y="328241"/>
                    </a:lnTo>
                    <a:lnTo>
                      <a:pt x="2045591" y="328241"/>
                    </a:lnTo>
                    <a:lnTo>
                      <a:pt x="2030824" y="321054"/>
                    </a:lnTo>
                    <a:lnTo>
                      <a:pt x="2011135" y="309074"/>
                    </a:lnTo>
                    <a:lnTo>
                      <a:pt x="1986523" y="289906"/>
                    </a:lnTo>
                    <a:lnTo>
                      <a:pt x="1956988" y="258760"/>
                    </a:lnTo>
                    <a:lnTo>
                      <a:pt x="1942220" y="239593"/>
                    </a:lnTo>
                    <a:lnTo>
                      <a:pt x="1924992" y="218030"/>
                    </a:lnTo>
                    <a:lnTo>
                      <a:pt x="1907766" y="191675"/>
                    </a:lnTo>
                    <a:lnTo>
                      <a:pt x="1890535" y="160528"/>
                    </a:lnTo>
                    <a:lnTo>
                      <a:pt x="1870846" y="126984"/>
                    </a:lnTo>
                    <a:lnTo>
                      <a:pt x="1853618" y="88650"/>
                    </a:lnTo>
                    <a:lnTo>
                      <a:pt x="1838853" y="59898"/>
                    </a:lnTo>
                    <a:lnTo>
                      <a:pt x="1821622" y="38335"/>
                    </a:lnTo>
                    <a:lnTo>
                      <a:pt x="1804393" y="21563"/>
                    </a:lnTo>
                    <a:lnTo>
                      <a:pt x="1784704" y="11979"/>
                    </a:lnTo>
                    <a:lnTo>
                      <a:pt x="1765013" y="4792"/>
                    </a:lnTo>
                    <a:lnTo>
                      <a:pt x="1745325" y="2397"/>
                    </a:lnTo>
                    <a:lnTo>
                      <a:pt x="1722188" y="895"/>
                    </a:lnTo>
                    <a:lnTo>
                      <a:pt x="1722188" y="1"/>
                    </a:lnTo>
                    <a:lnTo>
                      <a:pt x="1708422" y="1"/>
                    </a:lnTo>
                    <a:lnTo>
                      <a:pt x="1708407" y="0"/>
                    </a:lnTo>
                    <a:lnTo>
                      <a:pt x="1471713" y="0"/>
                    </a:lnTo>
                    <a:lnTo>
                      <a:pt x="1428495" y="0"/>
                    </a:lnTo>
                    <a:lnTo>
                      <a:pt x="1299935" y="0"/>
                    </a:lnTo>
                    <a:lnTo>
                      <a:pt x="1191801" y="0"/>
                    </a:lnTo>
                    <a:lnTo>
                      <a:pt x="1063241" y="0"/>
                    </a:lnTo>
                    <a:lnTo>
                      <a:pt x="1020023" y="0"/>
                    </a:lnTo>
                    <a:lnTo>
                      <a:pt x="783329" y="0"/>
                    </a:lnTo>
                    <a:lnTo>
                      <a:pt x="731876" y="0"/>
                    </a:lnTo>
                    <a:lnTo>
                      <a:pt x="323404" y="0"/>
                    </a:lnTo>
                    <a:lnTo>
                      <a:pt x="323404" y="896"/>
                    </a:lnTo>
                    <a:lnTo>
                      <a:pt x="300267" y="2398"/>
                    </a:lnTo>
                    <a:lnTo>
                      <a:pt x="280579" y="4793"/>
                    </a:lnTo>
                    <a:lnTo>
                      <a:pt x="260888" y="11980"/>
                    </a:lnTo>
                    <a:lnTo>
                      <a:pt x="241199" y="21564"/>
                    </a:lnTo>
                    <a:lnTo>
                      <a:pt x="223969" y="38336"/>
                    </a:lnTo>
                    <a:lnTo>
                      <a:pt x="206740" y="59899"/>
                    </a:lnTo>
                    <a:lnTo>
                      <a:pt x="191974" y="88651"/>
                    </a:lnTo>
                    <a:lnTo>
                      <a:pt x="174746" y="126985"/>
                    </a:lnTo>
                    <a:lnTo>
                      <a:pt x="155056" y="160529"/>
                    </a:lnTo>
                    <a:lnTo>
                      <a:pt x="137827" y="191676"/>
                    </a:lnTo>
                    <a:lnTo>
                      <a:pt x="120599" y="218031"/>
                    </a:lnTo>
                    <a:lnTo>
                      <a:pt x="103371" y="239594"/>
                    </a:lnTo>
                    <a:lnTo>
                      <a:pt x="88604" y="258761"/>
                    </a:lnTo>
                    <a:lnTo>
                      <a:pt x="59070" y="289907"/>
                    </a:lnTo>
                    <a:lnTo>
                      <a:pt x="34457" y="309076"/>
                    </a:lnTo>
                    <a:lnTo>
                      <a:pt x="14767" y="321055"/>
                    </a:lnTo>
                    <a:close/>
                  </a:path>
                </a:pathLst>
              </a:custGeom>
              <a:grpFill/>
              <a:ln w="19050" cap="flat">
                <a:noFill/>
                <a:prstDash val="solid"/>
                <a:miter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endParaRPr lang="ko-KR" altLang="en-US" sz="1050" dirty="0">
                  <a:latin typeface="학교안심 산뜻돋움 M" panose="020B0603000000000000" pitchFamily="50" charset="-127"/>
                  <a:ea typeface="학교안심 산뜻돋움 M" panose="020B0603000000000000" pitchFamily="50" charset="-127"/>
                </a:endParaRPr>
              </a:p>
            </p:txBody>
          </p:sp>
          <p:sp>
            <p:nvSpPr>
              <p:cNvPr id="33" name="자유형: 도형 32">
                <a:extLst>
                  <a:ext uri="{FF2B5EF4-FFF2-40B4-BE49-F238E27FC236}">
                    <a16:creationId xmlns:a16="http://schemas.microsoft.com/office/drawing/2014/main" id="{F2868A71-A0D5-0213-A533-3E3856366884}"/>
                  </a:ext>
                </a:extLst>
              </p:cNvPr>
              <p:cNvSpPr/>
              <p:nvPr/>
            </p:nvSpPr>
            <p:spPr>
              <a:xfrm rot="10800000" flipH="1" flipV="1">
                <a:off x="431800" y="3043569"/>
                <a:ext cx="2195981" cy="361137"/>
              </a:xfrm>
              <a:custGeom>
                <a:avLst/>
                <a:gdLst>
                  <a:gd name="connsiteX0" fmla="*/ 0 w 2045591"/>
                  <a:gd name="connsiteY0" fmla="*/ 328242 h 328242"/>
                  <a:gd name="connsiteX1" fmla="*/ 236694 w 2045591"/>
                  <a:gd name="connsiteY1" fmla="*/ 328242 h 328242"/>
                  <a:gd name="connsiteX2" fmla="*/ 279912 w 2045591"/>
                  <a:gd name="connsiteY2" fmla="*/ 328242 h 328242"/>
                  <a:gd name="connsiteX3" fmla="*/ 408472 w 2045591"/>
                  <a:gd name="connsiteY3" fmla="*/ 328242 h 328242"/>
                  <a:gd name="connsiteX4" fmla="*/ 516606 w 2045591"/>
                  <a:gd name="connsiteY4" fmla="*/ 328242 h 328242"/>
                  <a:gd name="connsiteX5" fmla="*/ 645166 w 2045591"/>
                  <a:gd name="connsiteY5" fmla="*/ 328242 h 328242"/>
                  <a:gd name="connsiteX6" fmla="*/ 688384 w 2045591"/>
                  <a:gd name="connsiteY6" fmla="*/ 328242 h 328242"/>
                  <a:gd name="connsiteX7" fmla="*/ 925078 w 2045591"/>
                  <a:gd name="connsiteY7" fmla="*/ 328242 h 328242"/>
                  <a:gd name="connsiteX8" fmla="*/ 992556 w 2045591"/>
                  <a:gd name="connsiteY8" fmla="*/ 328242 h 328242"/>
                  <a:gd name="connsiteX9" fmla="*/ 1229250 w 2045591"/>
                  <a:gd name="connsiteY9" fmla="*/ 328242 h 328242"/>
                  <a:gd name="connsiteX10" fmla="*/ 1272469 w 2045591"/>
                  <a:gd name="connsiteY10" fmla="*/ 328242 h 328242"/>
                  <a:gd name="connsiteX11" fmla="*/ 1313716 w 2045591"/>
                  <a:gd name="connsiteY11" fmla="*/ 328242 h 328242"/>
                  <a:gd name="connsiteX12" fmla="*/ 1401028 w 2045591"/>
                  <a:gd name="connsiteY12" fmla="*/ 328242 h 328242"/>
                  <a:gd name="connsiteX13" fmla="*/ 1637722 w 2045591"/>
                  <a:gd name="connsiteY13" fmla="*/ 328242 h 328242"/>
                  <a:gd name="connsiteX14" fmla="*/ 1680941 w 2045591"/>
                  <a:gd name="connsiteY14" fmla="*/ 328242 h 328242"/>
                  <a:gd name="connsiteX15" fmla="*/ 1722188 w 2045591"/>
                  <a:gd name="connsiteY15" fmla="*/ 328242 h 328242"/>
                  <a:gd name="connsiteX16" fmla="*/ 1722188 w 2045591"/>
                  <a:gd name="connsiteY16" fmla="*/ 328241 h 328242"/>
                  <a:gd name="connsiteX17" fmla="*/ 1765680 w 2045591"/>
                  <a:gd name="connsiteY17" fmla="*/ 328241 h 328242"/>
                  <a:gd name="connsiteX18" fmla="*/ 1808898 w 2045591"/>
                  <a:gd name="connsiteY18" fmla="*/ 328241 h 328242"/>
                  <a:gd name="connsiteX19" fmla="*/ 2045591 w 2045591"/>
                  <a:gd name="connsiteY19" fmla="*/ 328241 h 328242"/>
                  <a:gd name="connsiteX20" fmla="*/ 2030824 w 2045591"/>
                  <a:gd name="connsiteY20" fmla="*/ 321054 h 328242"/>
                  <a:gd name="connsiteX21" fmla="*/ 2011135 w 2045591"/>
                  <a:gd name="connsiteY21" fmla="*/ 309074 h 328242"/>
                  <a:gd name="connsiteX22" fmla="*/ 1986523 w 2045591"/>
                  <a:gd name="connsiteY22" fmla="*/ 289906 h 328242"/>
                  <a:gd name="connsiteX23" fmla="*/ 1956988 w 2045591"/>
                  <a:gd name="connsiteY23" fmla="*/ 258760 h 328242"/>
                  <a:gd name="connsiteX24" fmla="*/ 1942220 w 2045591"/>
                  <a:gd name="connsiteY24" fmla="*/ 239593 h 328242"/>
                  <a:gd name="connsiteX25" fmla="*/ 1924992 w 2045591"/>
                  <a:gd name="connsiteY25" fmla="*/ 218030 h 328242"/>
                  <a:gd name="connsiteX26" fmla="*/ 1907766 w 2045591"/>
                  <a:gd name="connsiteY26" fmla="*/ 191675 h 328242"/>
                  <a:gd name="connsiteX27" fmla="*/ 1890535 w 2045591"/>
                  <a:gd name="connsiteY27" fmla="*/ 160528 h 328242"/>
                  <a:gd name="connsiteX28" fmla="*/ 1870846 w 2045591"/>
                  <a:gd name="connsiteY28" fmla="*/ 126984 h 328242"/>
                  <a:gd name="connsiteX29" fmla="*/ 1853618 w 2045591"/>
                  <a:gd name="connsiteY29" fmla="*/ 88650 h 328242"/>
                  <a:gd name="connsiteX30" fmla="*/ 1838853 w 2045591"/>
                  <a:gd name="connsiteY30" fmla="*/ 59898 h 328242"/>
                  <a:gd name="connsiteX31" fmla="*/ 1821622 w 2045591"/>
                  <a:gd name="connsiteY31" fmla="*/ 38335 h 328242"/>
                  <a:gd name="connsiteX32" fmla="*/ 1804393 w 2045591"/>
                  <a:gd name="connsiteY32" fmla="*/ 21563 h 328242"/>
                  <a:gd name="connsiteX33" fmla="*/ 1784704 w 2045591"/>
                  <a:gd name="connsiteY33" fmla="*/ 11979 h 328242"/>
                  <a:gd name="connsiteX34" fmla="*/ 1765013 w 2045591"/>
                  <a:gd name="connsiteY34" fmla="*/ 4792 h 328242"/>
                  <a:gd name="connsiteX35" fmla="*/ 1745325 w 2045591"/>
                  <a:gd name="connsiteY35" fmla="*/ 2397 h 328242"/>
                  <a:gd name="connsiteX36" fmla="*/ 1722188 w 2045591"/>
                  <a:gd name="connsiteY36" fmla="*/ 895 h 328242"/>
                  <a:gd name="connsiteX37" fmla="*/ 1722188 w 2045591"/>
                  <a:gd name="connsiteY37" fmla="*/ 1 h 328242"/>
                  <a:gd name="connsiteX38" fmla="*/ 1708422 w 2045591"/>
                  <a:gd name="connsiteY38" fmla="*/ 1 h 328242"/>
                  <a:gd name="connsiteX39" fmla="*/ 1708407 w 2045591"/>
                  <a:gd name="connsiteY39" fmla="*/ 0 h 328242"/>
                  <a:gd name="connsiteX40" fmla="*/ 1471713 w 2045591"/>
                  <a:gd name="connsiteY40" fmla="*/ 0 h 328242"/>
                  <a:gd name="connsiteX41" fmla="*/ 1428495 w 2045591"/>
                  <a:gd name="connsiteY41" fmla="*/ 0 h 328242"/>
                  <a:gd name="connsiteX42" fmla="*/ 1299935 w 2045591"/>
                  <a:gd name="connsiteY42" fmla="*/ 0 h 328242"/>
                  <a:gd name="connsiteX43" fmla="*/ 1191801 w 2045591"/>
                  <a:gd name="connsiteY43" fmla="*/ 0 h 328242"/>
                  <a:gd name="connsiteX44" fmla="*/ 1063241 w 2045591"/>
                  <a:gd name="connsiteY44" fmla="*/ 0 h 328242"/>
                  <a:gd name="connsiteX45" fmla="*/ 1020023 w 2045591"/>
                  <a:gd name="connsiteY45" fmla="*/ 0 h 328242"/>
                  <a:gd name="connsiteX46" fmla="*/ 783329 w 2045591"/>
                  <a:gd name="connsiteY46" fmla="*/ 0 h 328242"/>
                  <a:gd name="connsiteX47" fmla="*/ 731876 w 2045591"/>
                  <a:gd name="connsiteY47" fmla="*/ 0 h 328242"/>
                  <a:gd name="connsiteX48" fmla="*/ 323404 w 2045591"/>
                  <a:gd name="connsiteY48" fmla="*/ 0 h 328242"/>
                  <a:gd name="connsiteX49" fmla="*/ 323404 w 2045591"/>
                  <a:gd name="connsiteY49" fmla="*/ 896 h 328242"/>
                  <a:gd name="connsiteX50" fmla="*/ 300267 w 2045591"/>
                  <a:gd name="connsiteY50" fmla="*/ 2398 h 328242"/>
                  <a:gd name="connsiteX51" fmla="*/ 280579 w 2045591"/>
                  <a:gd name="connsiteY51" fmla="*/ 4793 h 328242"/>
                  <a:gd name="connsiteX52" fmla="*/ 260888 w 2045591"/>
                  <a:gd name="connsiteY52" fmla="*/ 11980 h 328242"/>
                  <a:gd name="connsiteX53" fmla="*/ 241199 w 2045591"/>
                  <a:gd name="connsiteY53" fmla="*/ 21564 h 328242"/>
                  <a:gd name="connsiteX54" fmla="*/ 223969 w 2045591"/>
                  <a:gd name="connsiteY54" fmla="*/ 38336 h 328242"/>
                  <a:gd name="connsiteX55" fmla="*/ 206740 w 2045591"/>
                  <a:gd name="connsiteY55" fmla="*/ 59899 h 328242"/>
                  <a:gd name="connsiteX56" fmla="*/ 191974 w 2045591"/>
                  <a:gd name="connsiteY56" fmla="*/ 88651 h 328242"/>
                  <a:gd name="connsiteX57" fmla="*/ 174746 w 2045591"/>
                  <a:gd name="connsiteY57" fmla="*/ 126985 h 328242"/>
                  <a:gd name="connsiteX58" fmla="*/ 155056 w 2045591"/>
                  <a:gd name="connsiteY58" fmla="*/ 160529 h 328242"/>
                  <a:gd name="connsiteX59" fmla="*/ 137827 w 2045591"/>
                  <a:gd name="connsiteY59" fmla="*/ 191676 h 328242"/>
                  <a:gd name="connsiteX60" fmla="*/ 120599 w 2045591"/>
                  <a:gd name="connsiteY60" fmla="*/ 218031 h 328242"/>
                  <a:gd name="connsiteX61" fmla="*/ 103371 w 2045591"/>
                  <a:gd name="connsiteY61" fmla="*/ 239594 h 328242"/>
                  <a:gd name="connsiteX62" fmla="*/ 88604 w 2045591"/>
                  <a:gd name="connsiteY62" fmla="*/ 258761 h 328242"/>
                  <a:gd name="connsiteX63" fmla="*/ 59070 w 2045591"/>
                  <a:gd name="connsiteY63" fmla="*/ 289907 h 328242"/>
                  <a:gd name="connsiteX64" fmla="*/ 34457 w 2045591"/>
                  <a:gd name="connsiteY64" fmla="*/ 309076 h 328242"/>
                  <a:gd name="connsiteX65" fmla="*/ 14767 w 2045591"/>
                  <a:gd name="connsiteY65" fmla="*/ 321055 h 328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</a:cxnLst>
                <a:rect l="l" t="t" r="r" b="b"/>
                <a:pathLst>
                  <a:path w="2045591" h="328242">
                    <a:moveTo>
                      <a:pt x="0" y="328242"/>
                    </a:moveTo>
                    <a:lnTo>
                      <a:pt x="236694" y="328242"/>
                    </a:lnTo>
                    <a:lnTo>
                      <a:pt x="279912" y="328242"/>
                    </a:lnTo>
                    <a:lnTo>
                      <a:pt x="408472" y="328242"/>
                    </a:lnTo>
                    <a:lnTo>
                      <a:pt x="516606" y="328242"/>
                    </a:lnTo>
                    <a:lnTo>
                      <a:pt x="645166" y="328242"/>
                    </a:lnTo>
                    <a:lnTo>
                      <a:pt x="688384" y="328242"/>
                    </a:lnTo>
                    <a:lnTo>
                      <a:pt x="925078" y="328242"/>
                    </a:lnTo>
                    <a:lnTo>
                      <a:pt x="992556" y="328242"/>
                    </a:lnTo>
                    <a:lnTo>
                      <a:pt x="1229250" y="328242"/>
                    </a:lnTo>
                    <a:lnTo>
                      <a:pt x="1272469" y="328242"/>
                    </a:lnTo>
                    <a:lnTo>
                      <a:pt x="1313716" y="328242"/>
                    </a:lnTo>
                    <a:lnTo>
                      <a:pt x="1401028" y="328242"/>
                    </a:lnTo>
                    <a:lnTo>
                      <a:pt x="1637722" y="328242"/>
                    </a:lnTo>
                    <a:lnTo>
                      <a:pt x="1680941" y="328242"/>
                    </a:lnTo>
                    <a:lnTo>
                      <a:pt x="1722188" y="328242"/>
                    </a:lnTo>
                    <a:lnTo>
                      <a:pt x="1722188" y="328241"/>
                    </a:lnTo>
                    <a:lnTo>
                      <a:pt x="1765680" y="328241"/>
                    </a:lnTo>
                    <a:lnTo>
                      <a:pt x="1808898" y="328241"/>
                    </a:lnTo>
                    <a:lnTo>
                      <a:pt x="2045591" y="328241"/>
                    </a:lnTo>
                    <a:lnTo>
                      <a:pt x="2030824" y="321054"/>
                    </a:lnTo>
                    <a:lnTo>
                      <a:pt x="2011135" y="309074"/>
                    </a:lnTo>
                    <a:lnTo>
                      <a:pt x="1986523" y="289906"/>
                    </a:lnTo>
                    <a:lnTo>
                      <a:pt x="1956988" y="258760"/>
                    </a:lnTo>
                    <a:lnTo>
                      <a:pt x="1942220" y="239593"/>
                    </a:lnTo>
                    <a:lnTo>
                      <a:pt x="1924992" y="218030"/>
                    </a:lnTo>
                    <a:lnTo>
                      <a:pt x="1907766" y="191675"/>
                    </a:lnTo>
                    <a:lnTo>
                      <a:pt x="1890535" y="160528"/>
                    </a:lnTo>
                    <a:lnTo>
                      <a:pt x="1870846" y="126984"/>
                    </a:lnTo>
                    <a:lnTo>
                      <a:pt x="1853618" y="88650"/>
                    </a:lnTo>
                    <a:lnTo>
                      <a:pt x="1838853" y="59898"/>
                    </a:lnTo>
                    <a:lnTo>
                      <a:pt x="1821622" y="38335"/>
                    </a:lnTo>
                    <a:lnTo>
                      <a:pt x="1804393" y="21563"/>
                    </a:lnTo>
                    <a:lnTo>
                      <a:pt x="1784704" y="11979"/>
                    </a:lnTo>
                    <a:lnTo>
                      <a:pt x="1765013" y="4792"/>
                    </a:lnTo>
                    <a:lnTo>
                      <a:pt x="1745325" y="2397"/>
                    </a:lnTo>
                    <a:lnTo>
                      <a:pt x="1722188" y="895"/>
                    </a:lnTo>
                    <a:lnTo>
                      <a:pt x="1722188" y="1"/>
                    </a:lnTo>
                    <a:lnTo>
                      <a:pt x="1708422" y="1"/>
                    </a:lnTo>
                    <a:lnTo>
                      <a:pt x="1708407" y="0"/>
                    </a:lnTo>
                    <a:lnTo>
                      <a:pt x="1471713" y="0"/>
                    </a:lnTo>
                    <a:lnTo>
                      <a:pt x="1428495" y="0"/>
                    </a:lnTo>
                    <a:lnTo>
                      <a:pt x="1299935" y="0"/>
                    </a:lnTo>
                    <a:lnTo>
                      <a:pt x="1191801" y="0"/>
                    </a:lnTo>
                    <a:lnTo>
                      <a:pt x="1063241" y="0"/>
                    </a:lnTo>
                    <a:lnTo>
                      <a:pt x="1020023" y="0"/>
                    </a:lnTo>
                    <a:lnTo>
                      <a:pt x="783329" y="0"/>
                    </a:lnTo>
                    <a:lnTo>
                      <a:pt x="731876" y="0"/>
                    </a:lnTo>
                    <a:lnTo>
                      <a:pt x="323404" y="0"/>
                    </a:lnTo>
                    <a:lnTo>
                      <a:pt x="323404" y="896"/>
                    </a:lnTo>
                    <a:lnTo>
                      <a:pt x="300267" y="2398"/>
                    </a:lnTo>
                    <a:lnTo>
                      <a:pt x="280579" y="4793"/>
                    </a:lnTo>
                    <a:lnTo>
                      <a:pt x="260888" y="11980"/>
                    </a:lnTo>
                    <a:lnTo>
                      <a:pt x="241199" y="21564"/>
                    </a:lnTo>
                    <a:lnTo>
                      <a:pt x="223969" y="38336"/>
                    </a:lnTo>
                    <a:lnTo>
                      <a:pt x="206740" y="59899"/>
                    </a:lnTo>
                    <a:lnTo>
                      <a:pt x="191974" y="88651"/>
                    </a:lnTo>
                    <a:lnTo>
                      <a:pt x="174746" y="126985"/>
                    </a:lnTo>
                    <a:lnTo>
                      <a:pt x="155056" y="160529"/>
                    </a:lnTo>
                    <a:lnTo>
                      <a:pt x="137827" y="191676"/>
                    </a:lnTo>
                    <a:lnTo>
                      <a:pt x="120599" y="218031"/>
                    </a:lnTo>
                    <a:lnTo>
                      <a:pt x="103371" y="239594"/>
                    </a:lnTo>
                    <a:lnTo>
                      <a:pt x="88604" y="258761"/>
                    </a:lnTo>
                    <a:lnTo>
                      <a:pt x="59070" y="289907"/>
                    </a:lnTo>
                    <a:lnTo>
                      <a:pt x="34457" y="309076"/>
                    </a:lnTo>
                    <a:lnTo>
                      <a:pt x="14767" y="321055"/>
                    </a:lnTo>
                    <a:close/>
                  </a:path>
                </a:pathLst>
              </a:custGeom>
              <a:grpFill/>
              <a:ln w="19050" cap="flat">
                <a:noFill/>
                <a:prstDash val="solid"/>
                <a:miter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endParaRPr lang="ko-KR" altLang="en-US" sz="1050" dirty="0">
                  <a:latin typeface="학교안심 산뜻돋움 M" panose="020B0603000000000000" pitchFamily="50" charset="-127"/>
                  <a:ea typeface="학교안심 산뜻돋움 M" panose="020B0603000000000000" pitchFamily="50" charset="-127"/>
                </a:endParaRPr>
              </a:p>
            </p:txBody>
          </p:sp>
        </p:grp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85C3E61-E4FC-1786-BDBA-9655E7D605F5}"/>
                </a:ext>
              </a:extLst>
            </p:cNvPr>
            <p:cNvSpPr txBox="1"/>
            <p:nvPr/>
          </p:nvSpPr>
          <p:spPr>
            <a:xfrm>
              <a:off x="1439730" y="3132159"/>
              <a:ext cx="5724324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ko-KR"/>
              </a:defPPr>
              <a:lvl1pPr algn="ctr">
                <a:defRPr sz="14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defRPr>
              </a:lvl1pPr>
            </a:lstStyle>
            <a:p>
              <a:pPr algn="l"/>
              <a:r>
                <a:rPr lang="en-US" altLang="ko-KR" dirty="0"/>
                <a:t>2015 </a:t>
              </a:r>
              <a:r>
                <a:rPr lang="ko-KR" altLang="en-US" dirty="0"/>
                <a:t>개정 영어과 교육과정과 </a:t>
              </a:r>
              <a:r>
                <a:rPr lang="en-US" altLang="ko-KR" dirty="0"/>
                <a:t>2022 </a:t>
              </a:r>
              <a:r>
                <a:rPr lang="ko-KR" altLang="en-US" dirty="0"/>
                <a:t>영어과 교육과정의 내용 체계표 양식</a:t>
              </a:r>
            </a:p>
          </p:txBody>
        </p:sp>
      </p:grpSp>
      <p:graphicFrame>
        <p:nvGraphicFramePr>
          <p:cNvPr id="35" name="표 34">
            <a:extLst>
              <a:ext uri="{FF2B5EF4-FFF2-40B4-BE49-F238E27FC236}">
                <a16:creationId xmlns:a16="http://schemas.microsoft.com/office/drawing/2014/main" id="{6E483D90-CF7F-CB22-9BF4-7515981D79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8931142"/>
              </p:ext>
            </p:extLst>
          </p:nvPr>
        </p:nvGraphicFramePr>
        <p:xfrm>
          <a:off x="431800" y="3527466"/>
          <a:ext cx="4068193" cy="26418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7081">
                  <a:extLst>
                    <a:ext uri="{9D8B030D-6E8A-4147-A177-3AD203B41FA5}">
                      <a16:colId xmlns:a16="http://schemas.microsoft.com/office/drawing/2014/main" val="1125227824"/>
                    </a:ext>
                  </a:extLst>
                </a:gridCol>
                <a:gridCol w="880278">
                  <a:extLst>
                    <a:ext uri="{9D8B030D-6E8A-4147-A177-3AD203B41FA5}">
                      <a16:colId xmlns:a16="http://schemas.microsoft.com/office/drawing/2014/main" val="1408797280"/>
                    </a:ext>
                  </a:extLst>
                </a:gridCol>
                <a:gridCol w="880278">
                  <a:extLst>
                    <a:ext uri="{9D8B030D-6E8A-4147-A177-3AD203B41FA5}">
                      <a16:colId xmlns:a16="http://schemas.microsoft.com/office/drawing/2014/main" val="1994080673"/>
                    </a:ext>
                  </a:extLst>
                </a:gridCol>
                <a:gridCol w="880278">
                  <a:extLst>
                    <a:ext uri="{9D8B030D-6E8A-4147-A177-3AD203B41FA5}">
                      <a16:colId xmlns:a16="http://schemas.microsoft.com/office/drawing/2014/main" val="1264194714"/>
                    </a:ext>
                  </a:extLst>
                </a:gridCol>
                <a:gridCol w="880278">
                  <a:extLst>
                    <a:ext uri="{9D8B030D-6E8A-4147-A177-3AD203B41FA5}">
                      <a16:colId xmlns:a16="http://schemas.microsoft.com/office/drawing/2014/main" val="192773324"/>
                    </a:ext>
                  </a:extLst>
                </a:gridCol>
              </a:tblGrid>
              <a:tr h="238999">
                <a:tc gridSpan="5">
                  <a:txBody>
                    <a:bodyPr/>
                    <a:lstStyle/>
                    <a:p>
                      <a:pPr marL="76200" marR="0" indent="-762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</a:tabLst>
                      </a:pPr>
                      <a:r>
                        <a:rPr lang="en-US" altLang="ko-KR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2015 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개정 영어과 교육과정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76200" marR="0" indent="-762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</a:tabLst>
                      </a:pPr>
                      <a:r>
                        <a:rPr lang="en-US" altLang="ko-KR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2015 </a:t>
                      </a:r>
                      <a:r>
                        <a:rPr lang="ko-KR" altLang="en-US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개정 영어과 교육과정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76200" marR="0" indent="-762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</a:tabLst>
                      </a:pPr>
                      <a:endParaRPr lang="ko-KR" altLang="en-US" sz="11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배달의민족 도현" panose="020B0600000101010101" pitchFamily="50" charset="-127"/>
                        <a:ea typeface="배달의민족 도현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76200" marR="0" indent="-762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</a:tabLst>
                      </a:pPr>
                      <a:endParaRPr lang="ko-KR" altLang="en-US" sz="11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배달의민족 도현" panose="020B0600000101010101" pitchFamily="50" charset="-127"/>
                        <a:ea typeface="배달의민족 도현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76200" marR="0" indent="-762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</a:tabLst>
                      </a:pPr>
                      <a:endParaRPr lang="ko-KR" altLang="en-US" sz="11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배달의민족 도현" panose="020B0600000101010101" pitchFamily="50" charset="-127"/>
                        <a:ea typeface="배달의민족 도현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8614856"/>
                  </a:ext>
                </a:extLst>
              </a:tr>
              <a:tr h="238999">
                <a:tc rowSpan="2">
                  <a:txBody>
                    <a:bodyPr/>
                    <a:lstStyle/>
                    <a:p>
                      <a:pPr marL="76200" marR="0" indent="-762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1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배달의민족 도현" panose="020B0600000101010101" pitchFamily="50" charset="-127"/>
                        <a:ea typeface="배달의민족 도현" panose="020B0600000101010101" pitchFamily="50" charset="-127"/>
                        <a:cs typeface="+mn-cs"/>
                      </a:endParaRPr>
                    </a:p>
                    <a:p>
                      <a:pPr marL="76200" marR="0" indent="-762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영역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</a:tabLst>
                      </a:pP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초등학교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</a:tabLst>
                      </a:pP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중학교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</a:tabLst>
                      </a:pP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고등학교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5435786"/>
                  </a:ext>
                </a:extLst>
              </a:tr>
              <a:tr h="238999">
                <a:tc vMerge="1">
                  <a:txBody>
                    <a:bodyPr/>
                    <a:lstStyle/>
                    <a:p>
                      <a:pPr marL="76200" marR="0" indent="-762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배달의민족 도현" panose="020B0600000101010101" pitchFamily="50" charset="-127"/>
                        <a:ea typeface="배달의민족 도현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</a:tabLst>
                      </a:pPr>
                      <a:r>
                        <a:rPr lang="en-US" altLang="ko-KR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3~4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학년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</a:tabLst>
                      </a:pPr>
                      <a:r>
                        <a:rPr lang="en-US" altLang="ko-KR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5~6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학년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</a:tabLst>
                      </a:pPr>
                      <a:r>
                        <a:rPr lang="en-US" altLang="ko-KR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1~3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학년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</a:tabLst>
                      </a:pP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공통영어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9412362"/>
                  </a:ext>
                </a:extLst>
              </a:tr>
              <a:tr h="38458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</a:tabLst>
                      </a:pPr>
                      <a:r>
                        <a:rPr lang="ko-KR" altLang="en-US" sz="1100" b="1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  <a:cs typeface="+mn-cs"/>
                        </a:rPr>
                        <a:t>듣기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4930" marR="25400" indent="-7493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en-US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7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4930" marR="25400" indent="-7493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en-US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7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4930" marR="25400" indent="-7493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en-US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9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4930" marR="25400" indent="-7493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en-US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5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0610201"/>
                  </a:ext>
                </a:extLst>
              </a:tr>
              <a:tr h="38458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</a:tabLst>
                      </a:pPr>
                      <a:r>
                        <a:rPr lang="ko-KR" altLang="en-US" sz="1100" b="1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  <a:cs typeface="+mn-cs"/>
                        </a:rPr>
                        <a:t>말하기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4930" marR="25400" indent="-7493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en-US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7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4930" marR="25400" indent="-7493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en-US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7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4930" marR="25400" indent="-7493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en-US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10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4930" marR="25400" indent="-7493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en-US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4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48221295"/>
                  </a:ext>
                </a:extLst>
              </a:tr>
              <a:tr h="38458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</a:tabLst>
                      </a:pPr>
                      <a:r>
                        <a:rPr lang="ko-KR" altLang="en-US" sz="1100" b="1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  <a:cs typeface="+mn-cs"/>
                        </a:rPr>
                        <a:t>읽기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4930" marR="25400" indent="-7493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en-US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5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4930" marR="25400" indent="-7493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en-US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4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4930" marR="25400" indent="-7493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en-US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9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4930" marR="25400" indent="-7493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en-US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6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6434741"/>
                  </a:ext>
                </a:extLst>
              </a:tr>
              <a:tr h="38458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</a:tabLst>
                      </a:pPr>
                      <a:r>
                        <a:rPr lang="ko-KR" altLang="en-US" sz="1100" b="1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  <a:cs typeface="+mn-cs"/>
                        </a:rPr>
                        <a:t>쓰기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4930" marR="25400" indent="-7493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en-US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3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4930" marR="25400" indent="-7493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en-US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5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4930" marR="25400" indent="-7493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en-US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6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4930" marR="25400" indent="-7493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en-US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6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8029217"/>
                  </a:ext>
                </a:extLst>
              </a:tr>
              <a:tr h="38458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</a:tabLst>
                      </a:pPr>
                      <a:r>
                        <a:rPr lang="ko-KR" altLang="en-US" sz="1100" b="1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  <a:cs typeface="+mn-cs"/>
                        </a:rPr>
                        <a:t>합계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4930" marR="25400" indent="-7493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en-US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22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4930" marR="25400" indent="-7493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en-US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23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4930" marR="25400" indent="-7493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en-US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34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4930" marR="25400" indent="-7493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en-US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21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4967226"/>
                  </a:ext>
                </a:extLst>
              </a:tr>
            </a:tbl>
          </a:graphicData>
        </a:graphic>
      </p:graphicFrame>
      <p:graphicFrame>
        <p:nvGraphicFramePr>
          <p:cNvPr id="36" name="표 35">
            <a:extLst>
              <a:ext uri="{FF2B5EF4-FFF2-40B4-BE49-F238E27FC236}">
                <a16:creationId xmlns:a16="http://schemas.microsoft.com/office/drawing/2014/main" id="{43960AAC-447A-1F32-3D88-53325DE9C5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3467914"/>
              </p:ext>
            </p:extLst>
          </p:nvPr>
        </p:nvGraphicFramePr>
        <p:xfrm>
          <a:off x="4644004" y="3525935"/>
          <a:ext cx="4068197" cy="26428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9762">
                  <a:extLst>
                    <a:ext uri="{9D8B030D-6E8A-4147-A177-3AD203B41FA5}">
                      <a16:colId xmlns:a16="http://schemas.microsoft.com/office/drawing/2014/main" val="1125227824"/>
                    </a:ext>
                  </a:extLst>
                </a:gridCol>
                <a:gridCol w="723687">
                  <a:extLst>
                    <a:ext uri="{9D8B030D-6E8A-4147-A177-3AD203B41FA5}">
                      <a16:colId xmlns:a16="http://schemas.microsoft.com/office/drawing/2014/main" val="1408797280"/>
                    </a:ext>
                  </a:extLst>
                </a:gridCol>
                <a:gridCol w="723687">
                  <a:extLst>
                    <a:ext uri="{9D8B030D-6E8A-4147-A177-3AD203B41FA5}">
                      <a16:colId xmlns:a16="http://schemas.microsoft.com/office/drawing/2014/main" val="1994080673"/>
                    </a:ext>
                  </a:extLst>
                </a:gridCol>
                <a:gridCol w="723687">
                  <a:extLst>
                    <a:ext uri="{9D8B030D-6E8A-4147-A177-3AD203B41FA5}">
                      <a16:colId xmlns:a16="http://schemas.microsoft.com/office/drawing/2014/main" val="1264194714"/>
                    </a:ext>
                  </a:extLst>
                </a:gridCol>
                <a:gridCol w="723687">
                  <a:extLst>
                    <a:ext uri="{9D8B030D-6E8A-4147-A177-3AD203B41FA5}">
                      <a16:colId xmlns:a16="http://schemas.microsoft.com/office/drawing/2014/main" val="192773324"/>
                    </a:ext>
                  </a:extLst>
                </a:gridCol>
                <a:gridCol w="723687">
                  <a:extLst>
                    <a:ext uri="{9D8B030D-6E8A-4147-A177-3AD203B41FA5}">
                      <a16:colId xmlns:a16="http://schemas.microsoft.com/office/drawing/2014/main" val="618661995"/>
                    </a:ext>
                  </a:extLst>
                </a:gridCol>
              </a:tblGrid>
              <a:tr h="239317">
                <a:tc gridSpan="6">
                  <a:txBody>
                    <a:bodyPr/>
                    <a:lstStyle/>
                    <a:p>
                      <a:pPr marL="76200" marR="0" indent="-762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</a:tabLst>
                      </a:pPr>
                      <a:r>
                        <a:rPr lang="en-US" altLang="ko-KR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2022 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개정 영어과 교육과정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6EB4">
                        <a:alpha val="15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76200" marR="0" indent="-762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</a:tabLst>
                      </a:pPr>
                      <a:r>
                        <a:rPr lang="en-US" altLang="ko-KR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2015 </a:t>
                      </a:r>
                      <a:r>
                        <a:rPr lang="ko-KR" altLang="en-US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개정 영어과 교육과정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76200" marR="0" indent="-762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</a:tabLst>
                      </a:pPr>
                      <a:endParaRPr lang="ko-KR" altLang="en-US" sz="11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배달의민족 도현" panose="020B0600000101010101" pitchFamily="50" charset="-127"/>
                        <a:ea typeface="배달의민족 도현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76200" marR="0" indent="-762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</a:tabLst>
                      </a:pPr>
                      <a:endParaRPr lang="ko-KR" altLang="en-US" sz="11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배달의민족 도현" panose="020B0600000101010101" pitchFamily="50" charset="-127"/>
                        <a:ea typeface="배달의민족 도현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76200" marR="0" indent="-762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</a:tabLst>
                      </a:pPr>
                      <a:endParaRPr lang="ko-KR" altLang="en-US" sz="11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배달의민족 도현" panose="020B0600000101010101" pitchFamily="50" charset="-127"/>
                        <a:ea typeface="배달의민족 도현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76200" marR="0" indent="-762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</a:tabLst>
                      </a:pPr>
                      <a:endParaRPr lang="ko-KR" altLang="en-US" sz="11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배달의민족 도현" panose="020B0600000101010101" pitchFamily="50" charset="-127"/>
                        <a:ea typeface="배달의민족 도현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9E95">
                        <a:alpha val="1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8614856"/>
                  </a:ext>
                </a:extLst>
              </a:tr>
              <a:tr h="289542">
                <a:tc rowSpan="2">
                  <a:txBody>
                    <a:bodyPr/>
                    <a:lstStyle/>
                    <a:p>
                      <a:pPr marL="76200" marR="0" indent="-762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영역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C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6EB4">
                        <a:alpha val="15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17170" algn="l"/>
                        </a:tabLst>
                        <a:defRPr/>
                      </a:pP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초등학교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A9C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C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</a:tabLst>
                      </a:pP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중학교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A9C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C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</a:tabLst>
                      </a:pP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고등학교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A9C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</a:tabLst>
                      </a:pPr>
                      <a:endParaRPr lang="ko-KR" altLang="en-US" sz="1200" kern="0" spc="-100" dirty="0">
                        <a:solidFill>
                          <a:srgbClr val="325776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rgbClr val="7FD4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D4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5435786"/>
                  </a:ext>
                </a:extLst>
              </a:tr>
              <a:tr h="239317">
                <a:tc vMerge="1">
                  <a:txBody>
                    <a:bodyPr/>
                    <a:lstStyle/>
                    <a:p>
                      <a:pPr marL="76200" marR="0" indent="-762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배달의민족 도현" panose="020B0600000101010101" pitchFamily="50" charset="-127"/>
                        <a:ea typeface="배달의민족 도현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17170" algn="l"/>
                        </a:tabLst>
                        <a:defRPr/>
                      </a:pPr>
                      <a:r>
                        <a:rPr lang="en-US" altLang="ko-KR" sz="1100" b="0" kern="1200" spc="-5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86EB4"/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3~4</a:t>
                      </a:r>
                      <a:r>
                        <a:rPr lang="ko-KR" altLang="en-US" sz="1100" b="0" kern="1200" spc="-5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86EB4"/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학년</a:t>
                      </a:r>
                    </a:p>
                  </a:txBody>
                  <a:tcPr marL="54000" marR="64800" marT="36000" marB="36000" anchor="ctr">
                    <a:lnL w="6350" cap="flat" cmpd="sng" algn="ctr">
                      <a:solidFill>
                        <a:srgbClr val="A9C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C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</a:tabLst>
                      </a:pPr>
                      <a:r>
                        <a:rPr lang="en-US" altLang="ko-KR" sz="1100" b="0" kern="1200" spc="-5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86EB4"/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5~6</a:t>
                      </a:r>
                      <a:r>
                        <a:rPr lang="ko-KR" altLang="en-US" sz="1100" b="0" kern="1200" spc="-5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86EB4"/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학년</a:t>
                      </a:r>
                    </a:p>
                  </a:txBody>
                  <a:tcPr marL="54000" marR="64800" marT="36000" marB="36000" anchor="ctr">
                    <a:lnL w="6350" cap="flat" cmpd="sng" algn="ctr">
                      <a:solidFill>
                        <a:srgbClr val="A9C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C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</a:tabLst>
                      </a:pPr>
                      <a:r>
                        <a:rPr lang="en-US" altLang="ko-KR" sz="1100" b="0" kern="1200" spc="-5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86EB4"/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1~3</a:t>
                      </a:r>
                      <a:r>
                        <a:rPr lang="ko-KR" altLang="en-US" sz="1100" b="0" kern="1200" spc="-5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86EB4"/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학년</a:t>
                      </a:r>
                    </a:p>
                  </a:txBody>
                  <a:tcPr marL="54000" marR="64800" marT="36000" marB="36000" anchor="ctr">
                    <a:lnL w="6350" cap="flat" cmpd="sng" algn="ctr">
                      <a:solidFill>
                        <a:srgbClr val="A9C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C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</a:tabLst>
                      </a:pPr>
                      <a:r>
                        <a:rPr lang="ko-KR" altLang="en-US" sz="1100" b="0" kern="1200" spc="-5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86EB4"/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공통영어</a:t>
                      </a:r>
                      <a:r>
                        <a:rPr lang="en-US" altLang="ko-KR" sz="1100" b="0" kern="1200" spc="-5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86EB4"/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1</a:t>
                      </a:r>
                      <a:endParaRPr lang="ko-KR" altLang="en-US" sz="1100" b="0" kern="1200" spc="-50" baseline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86EB4"/>
                        </a:solidFill>
                        <a:latin typeface="배달의민족 도현" panose="020B0600000101010101" pitchFamily="50" charset="-127"/>
                        <a:ea typeface="배달의민족 도현" panose="020B0600000101010101" pitchFamily="50" charset="-127"/>
                        <a:cs typeface="+mn-cs"/>
                      </a:endParaRPr>
                    </a:p>
                  </a:txBody>
                  <a:tcPr marL="54000" marR="64800" marT="36000" marB="36000" anchor="ctr">
                    <a:lnL w="6350" cap="flat" cmpd="sng" algn="ctr">
                      <a:solidFill>
                        <a:srgbClr val="A9C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C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</a:tabLst>
                      </a:pPr>
                      <a:r>
                        <a:rPr lang="ko-KR" altLang="en-US" sz="1100" b="0" kern="1200" spc="-5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86EB4"/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공통영어</a:t>
                      </a:r>
                      <a:r>
                        <a:rPr lang="en-US" altLang="ko-KR" sz="1100" b="0" kern="1200" spc="-5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86EB4"/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2</a:t>
                      </a:r>
                      <a:endParaRPr lang="ko-KR" altLang="en-US" sz="1100" b="0" kern="1200" spc="-50" baseline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86EB4"/>
                        </a:solidFill>
                        <a:latin typeface="배달의민족 도현" panose="020B0600000101010101" pitchFamily="50" charset="-127"/>
                        <a:ea typeface="배달의민족 도현" panose="020B0600000101010101" pitchFamily="50" charset="-127"/>
                        <a:cs typeface="+mn-cs"/>
                      </a:endParaRPr>
                    </a:p>
                  </a:txBody>
                  <a:tcPr marL="54000" marR="64800" marT="36000" marB="36000" anchor="ctr">
                    <a:lnL w="6350" cap="flat" cmpd="sng" algn="ctr">
                      <a:solidFill>
                        <a:srgbClr val="A9C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9412362"/>
                  </a:ext>
                </a:extLst>
              </a:tr>
              <a:tr h="624553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b="1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  <a:cs typeface="+mn-cs"/>
                        </a:rPr>
                        <a:t>이해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10</a:t>
                      </a:r>
                      <a:endParaRPr lang="ko-KR" altLang="en-US" sz="11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262626"/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10</a:t>
                      </a:r>
                      <a:endParaRPr lang="ko-KR" altLang="en-US" sz="11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262626"/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10</a:t>
                      </a:r>
                      <a:endParaRPr lang="ko-KR" altLang="en-US" sz="11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262626"/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8</a:t>
                      </a:r>
                      <a:endParaRPr lang="ko-KR" altLang="en-US" sz="11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262626"/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8</a:t>
                      </a:r>
                      <a:endParaRPr lang="ko-KR" altLang="en-US" sz="11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262626"/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0610201"/>
                  </a:ext>
                </a:extLst>
              </a:tr>
              <a:tr h="624553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b="1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  <a:cs typeface="+mn-cs"/>
                        </a:rPr>
                        <a:t>표현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10</a:t>
                      </a:r>
                      <a:endParaRPr lang="ko-KR" altLang="en-US" sz="11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262626"/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10</a:t>
                      </a:r>
                      <a:endParaRPr lang="ko-KR" altLang="en-US" sz="11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262626"/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11</a:t>
                      </a:r>
                      <a:endParaRPr lang="ko-KR" altLang="en-US" sz="11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262626"/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8</a:t>
                      </a:r>
                      <a:endParaRPr lang="ko-KR" altLang="en-US" sz="11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262626"/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9</a:t>
                      </a:r>
                      <a:endParaRPr lang="ko-KR" altLang="en-US" sz="11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262626"/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48221295"/>
                  </a:ext>
                </a:extLst>
              </a:tr>
              <a:tr h="6245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  <a:cs typeface="+mn-cs"/>
                        </a:rPr>
                        <a:t>합계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20</a:t>
                      </a:r>
                      <a:endParaRPr lang="ko-KR" altLang="en-US" sz="11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E11D68"/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20</a:t>
                      </a:r>
                      <a:endParaRPr lang="ko-KR" altLang="en-US" sz="11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E11D68"/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21</a:t>
                      </a:r>
                      <a:endParaRPr lang="ko-KR" altLang="en-US" sz="11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E11D68"/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16</a:t>
                      </a:r>
                      <a:endParaRPr lang="ko-KR" altLang="en-US" sz="11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E11D68"/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17</a:t>
                      </a:r>
                      <a:endParaRPr lang="ko-KR" altLang="en-US" sz="11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E11D68"/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49672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2648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D0FFE6-5630-6358-8A96-72337EABEA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662FEAEA-9020-1F83-59EA-7DFB9269E784}"/>
              </a:ext>
            </a:extLst>
          </p:cNvPr>
          <p:cNvSpPr txBox="1"/>
          <p:nvPr/>
        </p:nvSpPr>
        <p:spPr>
          <a:xfrm>
            <a:off x="363474" y="491210"/>
            <a:ext cx="4948471" cy="384721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25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영어과 교육과정의 성취기준 </a:t>
            </a:r>
            <a:r>
              <a:rPr lang="en-US" altLang="ko-KR" sz="16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l</a:t>
            </a:r>
            <a:r>
              <a:rPr lang="en-US" altLang="ko-KR" sz="25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 </a:t>
            </a:r>
            <a:r>
              <a:rPr lang="ko-KR" altLang="en-US" sz="16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개발원리</a:t>
            </a:r>
            <a:endParaRPr lang="ko-KR" altLang="en-US" sz="1700" dirty="0">
              <a:ln>
                <a:solidFill>
                  <a:srgbClr val="000000">
                    <a:alpha val="0"/>
                  </a:srgb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490B139-EEE2-DB58-F628-8344AC96689E}"/>
              </a:ext>
            </a:extLst>
          </p:cNvPr>
          <p:cNvSpPr txBox="1"/>
          <p:nvPr/>
        </p:nvSpPr>
        <p:spPr>
          <a:xfrm>
            <a:off x="363474" y="269992"/>
            <a:ext cx="1806585" cy="184666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100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rgbClr val="286EB4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defRPr>
            </a:lvl1pPr>
          </a:lstStyle>
          <a:p>
            <a:r>
              <a:rPr lang="en-US" altLang="ko-KR" dirty="0"/>
              <a:t>2022 </a:t>
            </a:r>
            <a:r>
              <a:rPr lang="ko-KR" altLang="en-US" dirty="0"/>
              <a:t>개정 교육과정 연수자료 </a:t>
            </a:r>
          </a:p>
        </p:txBody>
      </p: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EC51B787-8D47-2BC1-EACF-03BDC2ED2E70}"/>
              </a:ext>
            </a:extLst>
          </p:cNvPr>
          <p:cNvGrpSpPr/>
          <p:nvPr/>
        </p:nvGrpSpPr>
        <p:grpSpPr>
          <a:xfrm>
            <a:off x="1695563" y="1358058"/>
            <a:ext cx="5752875" cy="707219"/>
            <a:chOff x="1725070" y="1358058"/>
            <a:chExt cx="5752875" cy="707219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14F3AF7-FF16-A9D5-A17A-B1EA2CB9E42A}"/>
                </a:ext>
              </a:extLst>
            </p:cNvPr>
            <p:cNvSpPr txBox="1"/>
            <p:nvPr/>
          </p:nvSpPr>
          <p:spPr>
            <a:xfrm>
              <a:off x="1970178" y="1431548"/>
              <a:ext cx="5262659" cy="633729"/>
            </a:xfrm>
            <a:prstGeom prst="rect">
              <a:avLst/>
            </a:prstGeom>
            <a:noFill/>
          </p:spPr>
          <p:txBody>
            <a:bodyPr wrap="none" lIns="0" tIns="18000" rIns="0" bIns="0" rtlCol="0" anchor="t">
              <a:spAutoFit/>
            </a:bodyPr>
            <a:lstStyle>
              <a:defPPr>
                <a:defRPr lang="ko-KR"/>
              </a:defPPr>
              <a:lvl1pPr algn="ctr">
                <a:defRPr sz="14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defRPr>
              </a:lvl1pPr>
            </a:lstStyle>
            <a:p>
              <a:r>
                <a:rPr lang="ko-KR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영어 교과 목표 및 학생의 발달 수준을 고려하여</a:t>
              </a:r>
              <a:endParaRPr lang="en-US" altLang="ko-KR" sz="2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  <a:p>
              <a:r>
                <a:rPr lang="ko-KR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성취기준의 수준 재설정</a:t>
              </a:r>
            </a:p>
          </p:txBody>
        </p:sp>
        <p:grpSp>
          <p:nvGrpSpPr>
            <p:cNvPr id="14" name="그룹 13">
              <a:extLst>
                <a:ext uri="{FF2B5EF4-FFF2-40B4-BE49-F238E27FC236}">
                  <a16:creationId xmlns:a16="http://schemas.microsoft.com/office/drawing/2014/main" id="{96AEBBA5-B8B7-5A67-84F6-D6B36C2CF8EE}"/>
                </a:ext>
              </a:extLst>
            </p:cNvPr>
            <p:cNvGrpSpPr/>
            <p:nvPr/>
          </p:nvGrpSpPr>
          <p:grpSpPr>
            <a:xfrm>
              <a:off x="1725070" y="1358058"/>
              <a:ext cx="5752875" cy="155522"/>
              <a:chOff x="1719627" y="1416342"/>
              <a:chExt cx="5752875" cy="155522"/>
            </a:xfrm>
          </p:grpSpPr>
          <p:grpSp>
            <p:nvGrpSpPr>
              <p:cNvPr id="15" name="그룹 14">
                <a:extLst>
                  <a:ext uri="{FF2B5EF4-FFF2-40B4-BE49-F238E27FC236}">
                    <a16:creationId xmlns:a16="http://schemas.microsoft.com/office/drawing/2014/main" id="{D1BD5DF2-AEEE-05D7-F016-FCDDE3C0563C}"/>
                  </a:ext>
                </a:extLst>
              </p:cNvPr>
              <p:cNvGrpSpPr/>
              <p:nvPr/>
            </p:nvGrpSpPr>
            <p:grpSpPr>
              <a:xfrm>
                <a:off x="1719627" y="1416342"/>
                <a:ext cx="171360" cy="149138"/>
                <a:chOff x="2388002" y="1346736"/>
                <a:chExt cx="171360" cy="149138"/>
              </a:xfrm>
              <a:solidFill>
                <a:srgbClr val="A6A6A6"/>
              </a:solidFill>
            </p:grpSpPr>
            <p:sp>
              <p:nvSpPr>
                <p:cNvPr id="19" name="자유형: 도형 18">
                  <a:extLst>
                    <a:ext uri="{FF2B5EF4-FFF2-40B4-BE49-F238E27FC236}">
                      <a16:creationId xmlns:a16="http://schemas.microsoft.com/office/drawing/2014/main" id="{C28C82B7-41A9-AE8F-AC2D-490BDF6C09CB}"/>
                    </a:ext>
                  </a:extLst>
                </p:cNvPr>
                <p:cNvSpPr/>
                <p:nvPr/>
              </p:nvSpPr>
              <p:spPr>
                <a:xfrm>
                  <a:off x="2388002" y="1346736"/>
                  <a:ext cx="74796" cy="149138"/>
                </a:xfrm>
                <a:custGeom>
                  <a:avLst/>
                  <a:gdLst>
                    <a:gd name="connsiteX0" fmla="*/ 878777 w 878776"/>
                    <a:gd name="connsiteY0" fmla="*/ 1752219 h 1752219"/>
                    <a:gd name="connsiteX1" fmla="*/ 0 w 878776"/>
                    <a:gd name="connsiteY1" fmla="*/ 1752219 h 1752219"/>
                    <a:gd name="connsiteX2" fmla="*/ 0 w 878776"/>
                    <a:gd name="connsiteY2" fmla="*/ 878777 h 1752219"/>
                    <a:gd name="connsiteX3" fmla="*/ 878777 w 878776"/>
                    <a:gd name="connsiteY3" fmla="*/ 0 h 1752219"/>
                    <a:gd name="connsiteX4" fmla="*/ 878777 w 878776"/>
                    <a:gd name="connsiteY4" fmla="*/ 436721 h 1752219"/>
                    <a:gd name="connsiteX5" fmla="*/ 442055 w 878776"/>
                    <a:gd name="connsiteY5" fmla="*/ 878681 h 1752219"/>
                    <a:gd name="connsiteX6" fmla="*/ 878777 w 878776"/>
                    <a:gd name="connsiteY6" fmla="*/ 878681 h 1752219"/>
                    <a:gd name="connsiteX7" fmla="*/ 878777 w 878776"/>
                    <a:gd name="connsiteY7" fmla="*/ 1752124 h 17522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878776" h="1752219">
                      <a:moveTo>
                        <a:pt x="878777" y="1752219"/>
                      </a:moveTo>
                      <a:lnTo>
                        <a:pt x="0" y="1752219"/>
                      </a:lnTo>
                      <a:lnTo>
                        <a:pt x="0" y="878777"/>
                      </a:lnTo>
                      <a:cubicBezTo>
                        <a:pt x="0" y="359664"/>
                        <a:pt x="292894" y="66675"/>
                        <a:pt x="878777" y="0"/>
                      </a:cubicBezTo>
                      <a:lnTo>
                        <a:pt x="878777" y="436721"/>
                      </a:lnTo>
                      <a:cubicBezTo>
                        <a:pt x="594646" y="447199"/>
                        <a:pt x="449009" y="594551"/>
                        <a:pt x="442055" y="878681"/>
                      </a:cubicBezTo>
                      <a:lnTo>
                        <a:pt x="878777" y="878681"/>
                      </a:lnTo>
                      <a:lnTo>
                        <a:pt x="878777" y="1752124"/>
                      </a:lnTo>
                      <a:close/>
                    </a:path>
                  </a:pathLst>
                </a:custGeom>
                <a:solidFill>
                  <a:srgbClr val="286EB4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2000" dirty="0">
                    <a:solidFill>
                      <a:srgbClr val="48A7A9"/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endParaRPr>
                </a:p>
              </p:txBody>
            </p:sp>
            <p:sp>
              <p:nvSpPr>
                <p:cNvPr id="20" name="자유형: 도형 19">
                  <a:extLst>
                    <a:ext uri="{FF2B5EF4-FFF2-40B4-BE49-F238E27FC236}">
                      <a16:creationId xmlns:a16="http://schemas.microsoft.com/office/drawing/2014/main" id="{D6EC4C16-4426-BEFC-BE4A-16953BC96AF8}"/>
                    </a:ext>
                  </a:extLst>
                </p:cNvPr>
                <p:cNvSpPr/>
                <p:nvPr/>
              </p:nvSpPr>
              <p:spPr>
                <a:xfrm>
                  <a:off x="2484566" y="1346736"/>
                  <a:ext cx="74796" cy="149138"/>
                </a:xfrm>
                <a:custGeom>
                  <a:avLst/>
                  <a:gdLst>
                    <a:gd name="connsiteX0" fmla="*/ 878776 w 878776"/>
                    <a:gd name="connsiteY0" fmla="*/ 1752219 h 1752219"/>
                    <a:gd name="connsiteX1" fmla="*/ 0 w 878776"/>
                    <a:gd name="connsiteY1" fmla="*/ 1752219 h 1752219"/>
                    <a:gd name="connsiteX2" fmla="*/ 0 w 878776"/>
                    <a:gd name="connsiteY2" fmla="*/ 878777 h 1752219"/>
                    <a:gd name="connsiteX3" fmla="*/ 878776 w 878776"/>
                    <a:gd name="connsiteY3" fmla="*/ 0 h 1752219"/>
                    <a:gd name="connsiteX4" fmla="*/ 878776 w 878776"/>
                    <a:gd name="connsiteY4" fmla="*/ 436721 h 1752219"/>
                    <a:gd name="connsiteX5" fmla="*/ 442055 w 878776"/>
                    <a:gd name="connsiteY5" fmla="*/ 878681 h 1752219"/>
                    <a:gd name="connsiteX6" fmla="*/ 878776 w 878776"/>
                    <a:gd name="connsiteY6" fmla="*/ 878681 h 1752219"/>
                    <a:gd name="connsiteX7" fmla="*/ 878776 w 878776"/>
                    <a:gd name="connsiteY7" fmla="*/ 1752124 h 17522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878776" h="1752219">
                      <a:moveTo>
                        <a:pt x="878776" y="1752219"/>
                      </a:moveTo>
                      <a:lnTo>
                        <a:pt x="0" y="1752219"/>
                      </a:lnTo>
                      <a:lnTo>
                        <a:pt x="0" y="878777"/>
                      </a:lnTo>
                      <a:cubicBezTo>
                        <a:pt x="0" y="359664"/>
                        <a:pt x="292894" y="66675"/>
                        <a:pt x="878776" y="0"/>
                      </a:cubicBezTo>
                      <a:lnTo>
                        <a:pt x="878776" y="436721"/>
                      </a:lnTo>
                      <a:cubicBezTo>
                        <a:pt x="594646" y="447199"/>
                        <a:pt x="449009" y="594551"/>
                        <a:pt x="442055" y="878681"/>
                      </a:cubicBezTo>
                      <a:lnTo>
                        <a:pt x="878776" y="878681"/>
                      </a:lnTo>
                      <a:lnTo>
                        <a:pt x="878776" y="1752124"/>
                      </a:lnTo>
                      <a:close/>
                    </a:path>
                  </a:pathLst>
                </a:custGeom>
                <a:solidFill>
                  <a:srgbClr val="286EB4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2000" dirty="0">
                    <a:solidFill>
                      <a:srgbClr val="48A7A9"/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endParaRPr>
                </a:p>
              </p:txBody>
            </p:sp>
          </p:grpSp>
          <p:grpSp>
            <p:nvGrpSpPr>
              <p:cNvPr id="16" name="그룹 15">
                <a:extLst>
                  <a:ext uri="{FF2B5EF4-FFF2-40B4-BE49-F238E27FC236}">
                    <a16:creationId xmlns:a16="http://schemas.microsoft.com/office/drawing/2014/main" id="{D9D7C796-E59B-768F-4FD8-4A9AE3592358}"/>
                  </a:ext>
                </a:extLst>
              </p:cNvPr>
              <p:cNvGrpSpPr/>
              <p:nvPr/>
            </p:nvGrpSpPr>
            <p:grpSpPr>
              <a:xfrm>
                <a:off x="7301142" y="1422726"/>
                <a:ext cx="171360" cy="149138"/>
                <a:chOff x="6948438" y="1353120"/>
                <a:chExt cx="171360" cy="149138"/>
              </a:xfrm>
              <a:solidFill>
                <a:srgbClr val="019E95"/>
              </a:solidFill>
            </p:grpSpPr>
            <p:sp>
              <p:nvSpPr>
                <p:cNvPr id="17" name="자유형: 도형 16">
                  <a:extLst>
                    <a:ext uri="{FF2B5EF4-FFF2-40B4-BE49-F238E27FC236}">
                      <a16:creationId xmlns:a16="http://schemas.microsoft.com/office/drawing/2014/main" id="{2C97E231-A7B3-0D95-248C-DF734A7199B7}"/>
                    </a:ext>
                  </a:extLst>
                </p:cNvPr>
                <p:cNvSpPr/>
                <p:nvPr/>
              </p:nvSpPr>
              <p:spPr>
                <a:xfrm flipH="1" flipV="1">
                  <a:off x="7045002" y="1353120"/>
                  <a:ext cx="74796" cy="149138"/>
                </a:xfrm>
                <a:custGeom>
                  <a:avLst/>
                  <a:gdLst>
                    <a:gd name="connsiteX0" fmla="*/ 878777 w 878776"/>
                    <a:gd name="connsiteY0" fmla="*/ 1752219 h 1752219"/>
                    <a:gd name="connsiteX1" fmla="*/ 0 w 878776"/>
                    <a:gd name="connsiteY1" fmla="*/ 1752219 h 1752219"/>
                    <a:gd name="connsiteX2" fmla="*/ 0 w 878776"/>
                    <a:gd name="connsiteY2" fmla="*/ 878777 h 1752219"/>
                    <a:gd name="connsiteX3" fmla="*/ 878777 w 878776"/>
                    <a:gd name="connsiteY3" fmla="*/ 0 h 1752219"/>
                    <a:gd name="connsiteX4" fmla="*/ 878777 w 878776"/>
                    <a:gd name="connsiteY4" fmla="*/ 436721 h 1752219"/>
                    <a:gd name="connsiteX5" fmla="*/ 442055 w 878776"/>
                    <a:gd name="connsiteY5" fmla="*/ 878681 h 1752219"/>
                    <a:gd name="connsiteX6" fmla="*/ 878777 w 878776"/>
                    <a:gd name="connsiteY6" fmla="*/ 878681 h 1752219"/>
                    <a:gd name="connsiteX7" fmla="*/ 878777 w 878776"/>
                    <a:gd name="connsiteY7" fmla="*/ 1752124 h 17522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878776" h="1752219">
                      <a:moveTo>
                        <a:pt x="878777" y="1752219"/>
                      </a:moveTo>
                      <a:lnTo>
                        <a:pt x="0" y="1752219"/>
                      </a:lnTo>
                      <a:lnTo>
                        <a:pt x="0" y="878777"/>
                      </a:lnTo>
                      <a:cubicBezTo>
                        <a:pt x="0" y="359664"/>
                        <a:pt x="292894" y="66675"/>
                        <a:pt x="878777" y="0"/>
                      </a:cubicBezTo>
                      <a:lnTo>
                        <a:pt x="878777" y="436721"/>
                      </a:lnTo>
                      <a:cubicBezTo>
                        <a:pt x="594646" y="447199"/>
                        <a:pt x="449009" y="594551"/>
                        <a:pt x="442055" y="878681"/>
                      </a:cubicBezTo>
                      <a:lnTo>
                        <a:pt x="878777" y="878681"/>
                      </a:lnTo>
                      <a:lnTo>
                        <a:pt x="878777" y="1752124"/>
                      </a:lnTo>
                      <a:close/>
                    </a:path>
                  </a:pathLst>
                </a:custGeom>
                <a:solidFill>
                  <a:srgbClr val="286EB4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2000" dirty="0">
                    <a:solidFill>
                      <a:srgbClr val="48A7A9"/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endParaRPr>
                </a:p>
              </p:txBody>
            </p:sp>
            <p:sp>
              <p:nvSpPr>
                <p:cNvPr id="18" name="자유형: 도형 17">
                  <a:extLst>
                    <a:ext uri="{FF2B5EF4-FFF2-40B4-BE49-F238E27FC236}">
                      <a16:creationId xmlns:a16="http://schemas.microsoft.com/office/drawing/2014/main" id="{9918A9C1-2F76-CE06-F164-EE8CE728E577}"/>
                    </a:ext>
                  </a:extLst>
                </p:cNvPr>
                <p:cNvSpPr/>
                <p:nvPr/>
              </p:nvSpPr>
              <p:spPr>
                <a:xfrm flipH="1" flipV="1">
                  <a:off x="6948438" y="1353120"/>
                  <a:ext cx="74796" cy="149138"/>
                </a:xfrm>
                <a:custGeom>
                  <a:avLst/>
                  <a:gdLst>
                    <a:gd name="connsiteX0" fmla="*/ 878776 w 878776"/>
                    <a:gd name="connsiteY0" fmla="*/ 1752219 h 1752219"/>
                    <a:gd name="connsiteX1" fmla="*/ 0 w 878776"/>
                    <a:gd name="connsiteY1" fmla="*/ 1752219 h 1752219"/>
                    <a:gd name="connsiteX2" fmla="*/ 0 w 878776"/>
                    <a:gd name="connsiteY2" fmla="*/ 878777 h 1752219"/>
                    <a:gd name="connsiteX3" fmla="*/ 878776 w 878776"/>
                    <a:gd name="connsiteY3" fmla="*/ 0 h 1752219"/>
                    <a:gd name="connsiteX4" fmla="*/ 878776 w 878776"/>
                    <a:gd name="connsiteY4" fmla="*/ 436721 h 1752219"/>
                    <a:gd name="connsiteX5" fmla="*/ 442055 w 878776"/>
                    <a:gd name="connsiteY5" fmla="*/ 878681 h 1752219"/>
                    <a:gd name="connsiteX6" fmla="*/ 878776 w 878776"/>
                    <a:gd name="connsiteY6" fmla="*/ 878681 h 1752219"/>
                    <a:gd name="connsiteX7" fmla="*/ 878776 w 878776"/>
                    <a:gd name="connsiteY7" fmla="*/ 1752124 h 17522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878776" h="1752219">
                      <a:moveTo>
                        <a:pt x="878776" y="1752219"/>
                      </a:moveTo>
                      <a:lnTo>
                        <a:pt x="0" y="1752219"/>
                      </a:lnTo>
                      <a:lnTo>
                        <a:pt x="0" y="878777"/>
                      </a:lnTo>
                      <a:cubicBezTo>
                        <a:pt x="0" y="359664"/>
                        <a:pt x="292894" y="66675"/>
                        <a:pt x="878776" y="0"/>
                      </a:cubicBezTo>
                      <a:lnTo>
                        <a:pt x="878776" y="436721"/>
                      </a:lnTo>
                      <a:cubicBezTo>
                        <a:pt x="594646" y="447199"/>
                        <a:pt x="449009" y="594551"/>
                        <a:pt x="442055" y="878681"/>
                      </a:cubicBezTo>
                      <a:lnTo>
                        <a:pt x="878776" y="878681"/>
                      </a:lnTo>
                      <a:lnTo>
                        <a:pt x="878776" y="1752124"/>
                      </a:lnTo>
                      <a:close/>
                    </a:path>
                  </a:pathLst>
                </a:custGeom>
                <a:solidFill>
                  <a:srgbClr val="286EB4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2000" dirty="0">
                    <a:solidFill>
                      <a:srgbClr val="48A7A9"/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endParaRPr>
                </a:p>
              </p:txBody>
            </p:sp>
          </p:grpSp>
        </p:grpSp>
      </p:grp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6409B100-B043-D8D6-46CB-D06E77BE7ECA}"/>
              </a:ext>
            </a:extLst>
          </p:cNvPr>
          <p:cNvGrpSpPr/>
          <p:nvPr/>
        </p:nvGrpSpPr>
        <p:grpSpPr>
          <a:xfrm>
            <a:off x="562455" y="2276872"/>
            <a:ext cx="8019090" cy="3472459"/>
            <a:chOff x="562455" y="2276872"/>
            <a:chExt cx="8019090" cy="3472459"/>
          </a:xfrm>
        </p:grpSpPr>
        <p:grpSp>
          <p:nvGrpSpPr>
            <p:cNvPr id="54" name="그룹 53">
              <a:extLst>
                <a:ext uri="{FF2B5EF4-FFF2-40B4-BE49-F238E27FC236}">
                  <a16:creationId xmlns:a16="http://schemas.microsoft.com/office/drawing/2014/main" id="{8A091ABE-88EA-7EF7-031D-3FBDFBE321F8}"/>
                </a:ext>
              </a:extLst>
            </p:cNvPr>
            <p:cNvGrpSpPr/>
            <p:nvPr/>
          </p:nvGrpSpPr>
          <p:grpSpPr>
            <a:xfrm>
              <a:off x="3292765" y="2276874"/>
              <a:ext cx="2558469" cy="3472457"/>
              <a:chOff x="3292765" y="2276874"/>
              <a:chExt cx="2558469" cy="3472457"/>
            </a:xfrm>
          </p:grpSpPr>
          <p:sp>
            <p:nvSpPr>
              <p:cNvPr id="71" name="사각형: 둥근 모서리 70">
                <a:extLst>
                  <a:ext uri="{FF2B5EF4-FFF2-40B4-BE49-F238E27FC236}">
                    <a16:creationId xmlns:a16="http://schemas.microsoft.com/office/drawing/2014/main" id="{D0D70720-4D7E-BA80-1505-FC18E97C3F86}"/>
                  </a:ext>
                </a:extLst>
              </p:cNvPr>
              <p:cNvSpPr/>
              <p:nvPr/>
            </p:nvSpPr>
            <p:spPr>
              <a:xfrm>
                <a:off x="3292765" y="2276874"/>
                <a:ext cx="2558469" cy="3472457"/>
              </a:xfrm>
              <a:prstGeom prst="roundRect">
                <a:avLst>
                  <a:gd name="adj" fmla="val 5259"/>
                </a:avLst>
              </a:prstGeom>
              <a:solidFill>
                <a:srgbClr val="286EB4"/>
              </a:solidFill>
              <a:ln w="28575">
                <a:noFill/>
              </a:ln>
              <a:effectLst>
                <a:innerShdw dist="50800" dir="16200000">
                  <a:prstClr val="black">
                    <a:alpha val="15000"/>
                  </a:prstClr>
                </a:inn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pic>
            <p:nvPicPr>
              <p:cNvPr id="72" name="그림 71">
                <a:extLst>
                  <a:ext uri="{FF2B5EF4-FFF2-40B4-BE49-F238E27FC236}">
                    <a16:creationId xmlns:a16="http://schemas.microsoft.com/office/drawing/2014/main" id="{7F6D9DE0-89C7-709C-7EA4-15B53111EE2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b="34250"/>
              <a:stretch/>
            </p:blipFill>
            <p:spPr>
              <a:xfrm>
                <a:off x="3422963" y="4417363"/>
                <a:ext cx="2204299" cy="1331968"/>
              </a:xfrm>
              <a:prstGeom prst="rect">
                <a:avLst/>
              </a:prstGeom>
            </p:spPr>
          </p:pic>
          <p:grpSp>
            <p:nvGrpSpPr>
              <p:cNvPr id="73" name="그룹 72">
                <a:extLst>
                  <a:ext uri="{FF2B5EF4-FFF2-40B4-BE49-F238E27FC236}">
                    <a16:creationId xmlns:a16="http://schemas.microsoft.com/office/drawing/2014/main" id="{4D67B063-8B4C-40FE-7B6A-1ABD6EAC4C1C}"/>
                  </a:ext>
                </a:extLst>
              </p:cNvPr>
              <p:cNvGrpSpPr/>
              <p:nvPr/>
            </p:nvGrpSpPr>
            <p:grpSpPr>
              <a:xfrm>
                <a:off x="3670310" y="2491748"/>
                <a:ext cx="1803379" cy="1394632"/>
                <a:chOff x="986692" y="3686762"/>
                <a:chExt cx="1715854" cy="1394632"/>
              </a:xfrm>
            </p:grpSpPr>
            <p:grpSp>
              <p:nvGrpSpPr>
                <p:cNvPr id="74" name="그룹 73">
                  <a:extLst>
                    <a:ext uri="{FF2B5EF4-FFF2-40B4-BE49-F238E27FC236}">
                      <a16:creationId xmlns:a16="http://schemas.microsoft.com/office/drawing/2014/main" id="{7B9DEF20-55A2-DFC0-AFDF-7F55A27C2C82}"/>
                    </a:ext>
                  </a:extLst>
                </p:cNvPr>
                <p:cNvGrpSpPr/>
                <p:nvPr/>
              </p:nvGrpSpPr>
              <p:grpSpPr>
                <a:xfrm>
                  <a:off x="1621376" y="3686762"/>
                  <a:ext cx="446488" cy="238541"/>
                  <a:chOff x="2950650" y="2262685"/>
                  <a:chExt cx="446488" cy="238541"/>
                </a:xfrm>
              </p:grpSpPr>
              <p:sp>
                <p:nvSpPr>
                  <p:cNvPr id="76" name="사각형: 둥근 모서리 75">
                    <a:extLst>
                      <a:ext uri="{FF2B5EF4-FFF2-40B4-BE49-F238E27FC236}">
                        <a16:creationId xmlns:a16="http://schemas.microsoft.com/office/drawing/2014/main" id="{00318E8B-3311-6CD6-F025-38A0FF406F15}"/>
                      </a:ext>
                    </a:extLst>
                  </p:cNvPr>
                  <p:cNvSpPr/>
                  <p:nvPr/>
                </p:nvSpPr>
                <p:spPr>
                  <a:xfrm>
                    <a:off x="2950650" y="2262685"/>
                    <a:ext cx="446488" cy="238541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bg1"/>
                  </a:solidFill>
                  <a:ln w="28575"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77" name="TextBox 76">
                    <a:extLst>
                      <a:ext uri="{FF2B5EF4-FFF2-40B4-BE49-F238E27FC236}">
                        <a16:creationId xmlns:a16="http://schemas.microsoft.com/office/drawing/2014/main" id="{75AACBC8-80C1-2F18-855D-DC2F7272C1E1}"/>
                      </a:ext>
                    </a:extLst>
                  </p:cNvPr>
                  <p:cNvSpPr txBox="1"/>
                  <p:nvPr/>
                </p:nvSpPr>
                <p:spPr>
                  <a:xfrm>
                    <a:off x="3079330" y="2280534"/>
                    <a:ext cx="189125" cy="202842"/>
                  </a:xfrm>
                  <a:prstGeom prst="rect">
                    <a:avLst/>
                  </a:prstGeom>
                  <a:noFill/>
                </p:spPr>
                <p:txBody>
                  <a:bodyPr wrap="none" lIns="0" tIns="1800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 algn="ctr">
                      <a:defRPr sz="14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bg1"/>
                        </a:solidFill>
                        <a:latin typeface="배달의민족 도현" panose="020B0600000101010101" pitchFamily="50" charset="-127"/>
                        <a:ea typeface="배달의민족 도현" panose="020B0600000101010101" pitchFamily="50" charset="-127"/>
                      </a:defRPr>
                    </a:lvl1pPr>
                  </a:lstStyle>
                  <a:p>
                    <a:r>
                      <a:rPr lang="en-US" altLang="ko-KR" sz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rPr>
                      <a:t>02</a:t>
                    </a:r>
                    <a:endParaRPr lang="ko-KR" altLang="en-US" sz="12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</p:grpSp>
            <p:sp>
              <p:nvSpPr>
                <p:cNvPr id="75" name="TextBox 74">
                  <a:extLst>
                    <a:ext uri="{FF2B5EF4-FFF2-40B4-BE49-F238E27FC236}">
                      <a16:creationId xmlns:a16="http://schemas.microsoft.com/office/drawing/2014/main" id="{3F8E6FF5-ED88-05CF-8276-4FAC057D8750}"/>
                    </a:ext>
                  </a:extLst>
                </p:cNvPr>
                <p:cNvSpPr txBox="1"/>
                <p:nvPr/>
              </p:nvSpPr>
              <p:spPr>
                <a:xfrm>
                  <a:off x="986692" y="4201444"/>
                  <a:ext cx="1715854" cy="879950"/>
                </a:xfrm>
                <a:prstGeom prst="rect">
                  <a:avLst/>
                </a:prstGeom>
                <a:noFill/>
              </p:spPr>
              <p:txBody>
                <a:bodyPr wrap="none" lIns="0" tIns="18000" rIns="0" bIns="0" rtlCol="0" anchor="t">
                  <a:spAutoFit/>
                </a:bodyPr>
                <a:lstStyle>
                  <a:defPPr>
                    <a:defRPr lang="ko-KR"/>
                  </a:defPPr>
                  <a:lvl1pPr algn="ctr">
                    <a:defRPr sz="1400" spc="3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defRPr>
                  </a:lvl1pPr>
                </a:lstStyle>
                <a:p>
                  <a:r>
                    <a:rPr lang="ko-KR" altLang="en-US" dirty="0">
                      <a:solidFill>
                        <a:srgbClr val="FFFF81"/>
                      </a:solidFill>
                    </a:rPr>
                    <a:t>초등학생의 영어 기초</a:t>
                  </a:r>
                  <a:endParaRPr lang="en-US" altLang="ko-KR" dirty="0">
                    <a:solidFill>
                      <a:srgbClr val="FFFF81"/>
                    </a:solidFill>
                  </a:endParaRPr>
                </a:p>
                <a:p>
                  <a:r>
                    <a:rPr lang="ko-KR" altLang="en-US" dirty="0">
                      <a:solidFill>
                        <a:srgbClr val="FFFF81"/>
                      </a:solidFill>
                    </a:rPr>
                    <a:t>문해력 및 학년군 간</a:t>
                  </a:r>
                  <a:endParaRPr lang="en-US" altLang="ko-KR" dirty="0">
                    <a:solidFill>
                      <a:srgbClr val="FFFF81"/>
                    </a:solidFill>
                  </a:endParaRPr>
                </a:p>
                <a:p>
                  <a:r>
                    <a:rPr lang="ko-KR" altLang="en-US" dirty="0">
                      <a:solidFill>
                        <a:srgbClr val="FFFF81"/>
                      </a:solidFill>
                    </a:rPr>
                    <a:t>연계성 강화</a:t>
                  </a:r>
                  <a:r>
                    <a:rPr lang="ko-KR" altLang="en-US" dirty="0">
                      <a:solidFill>
                        <a:schemeClr val="bg1"/>
                      </a:solidFill>
                    </a:rPr>
                    <a:t>를 위해 </a:t>
                  </a:r>
                  <a:br>
                    <a:rPr lang="ko-KR" altLang="en-US" dirty="0">
                      <a:solidFill>
                        <a:schemeClr val="bg1"/>
                      </a:solidFill>
                    </a:rPr>
                  </a:br>
                  <a:r>
                    <a:rPr lang="ko-KR" altLang="en-US" dirty="0">
                      <a:solidFill>
                        <a:schemeClr val="bg1"/>
                      </a:solidFill>
                    </a:rPr>
                    <a:t>성취기준 보강 </a:t>
                  </a:r>
                </a:p>
              </p:txBody>
            </p:sp>
          </p:grpSp>
        </p:grpSp>
        <p:grpSp>
          <p:nvGrpSpPr>
            <p:cNvPr id="55" name="그룹 54">
              <a:extLst>
                <a:ext uri="{FF2B5EF4-FFF2-40B4-BE49-F238E27FC236}">
                  <a16:creationId xmlns:a16="http://schemas.microsoft.com/office/drawing/2014/main" id="{2C4DEAFA-A600-1D10-3BF3-CC56277202AB}"/>
                </a:ext>
              </a:extLst>
            </p:cNvPr>
            <p:cNvGrpSpPr/>
            <p:nvPr/>
          </p:nvGrpSpPr>
          <p:grpSpPr>
            <a:xfrm>
              <a:off x="562455" y="2276872"/>
              <a:ext cx="2558469" cy="3472458"/>
              <a:chOff x="562455" y="2276872"/>
              <a:chExt cx="2558469" cy="3472458"/>
            </a:xfrm>
          </p:grpSpPr>
          <p:sp>
            <p:nvSpPr>
              <p:cNvPr id="64" name="사각형: 둥근 모서리 63">
                <a:extLst>
                  <a:ext uri="{FF2B5EF4-FFF2-40B4-BE49-F238E27FC236}">
                    <a16:creationId xmlns:a16="http://schemas.microsoft.com/office/drawing/2014/main" id="{27906C5B-A130-8FC0-F313-B20414CF6C6C}"/>
                  </a:ext>
                </a:extLst>
              </p:cNvPr>
              <p:cNvSpPr/>
              <p:nvPr/>
            </p:nvSpPr>
            <p:spPr>
              <a:xfrm>
                <a:off x="562455" y="2276872"/>
                <a:ext cx="2558469" cy="3472457"/>
              </a:xfrm>
              <a:prstGeom prst="roundRect">
                <a:avLst>
                  <a:gd name="adj" fmla="val 5259"/>
                </a:avLst>
              </a:prstGeom>
              <a:solidFill>
                <a:srgbClr val="286EB4"/>
              </a:solidFill>
              <a:ln w="28575">
                <a:noFill/>
              </a:ln>
              <a:effectLst>
                <a:innerShdw dist="50800" dir="16200000">
                  <a:prstClr val="black">
                    <a:alpha val="15000"/>
                  </a:prstClr>
                </a:inn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pic>
            <p:nvPicPr>
              <p:cNvPr id="65" name="그림 64">
                <a:extLst>
                  <a:ext uri="{FF2B5EF4-FFF2-40B4-BE49-F238E27FC236}">
                    <a16:creationId xmlns:a16="http://schemas.microsoft.com/office/drawing/2014/main" id="{C6F28B40-E397-EDB6-9376-4C014D63DFA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b="32443"/>
              <a:stretch/>
            </p:blipFill>
            <p:spPr>
              <a:xfrm>
                <a:off x="1087298" y="4370832"/>
                <a:ext cx="1447217" cy="1378498"/>
              </a:xfrm>
              <a:prstGeom prst="rect">
                <a:avLst/>
              </a:prstGeom>
            </p:spPr>
          </p:pic>
          <p:grpSp>
            <p:nvGrpSpPr>
              <p:cNvPr id="66" name="그룹 65">
                <a:extLst>
                  <a:ext uri="{FF2B5EF4-FFF2-40B4-BE49-F238E27FC236}">
                    <a16:creationId xmlns:a16="http://schemas.microsoft.com/office/drawing/2014/main" id="{CCB3F244-2E60-E601-9C09-4E8E69FD1C00}"/>
                  </a:ext>
                </a:extLst>
              </p:cNvPr>
              <p:cNvGrpSpPr/>
              <p:nvPr/>
            </p:nvGrpSpPr>
            <p:grpSpPr>
              <a:xfrm>
                <a:off x="814653" y="2491746"/>
                <a:ext cx="2054074" cy="1502356"/>
                <a:chOff x="867429" y="3686762"/>
                <a:chExt cx="1954381" cy="1502356"/>
              </a:xfrm>
            </p:grpSpPr>
            <p:grpSp>
              <p:nvGrpSpPr>
                <p:cNvPr id="67" name="그룹 66">
                  <a:extLst>
                    <a:ext uri="{FF2B5EF4-FFF2-40B4-BE49-F238E27FC236}">
                      <a16:creationId xmlns:a16="http://schemas.microsoft.com/office/drawing/2014/main" id="{F11C69A7-2002-701D-95E6-C5C2F399502A}"/>
                    </a:ext>
                  </a:extLst>
                </p:cNvPr>
                <p:cNvGrpSpPr/>
                <p:nvPr/>
              </p:nvGrpSpPr>
              <p:grpSpPr>
                <a:xfrm>
                  <a:off x="1621377" y="3686762"/>
                  <a:ext cx="446488" cy="238541"/>
                  <a:chOff x="2950651" y="2262685"/>
                  <a:chExt cx="446488" cy="238541"/>
                </a:xfrm>
              </p:grpSpPr>
              <p:sp>
                <p:nvSpPr>
                  <p:cNvPr id="69" name="사각형: 둥근 모서리 68">
                    <a:extLst>
                      <a:ext uri="{FF2B5EF4-FFF2-40B4-BE49-F238E27FC236}">
                        <a16:creationId xmlns:a16="http://schemas.microsoft.com/office/drawing/2014/main" id="{3E7FAD36-15A8-707C-A001-CA137CCE2841}"/>
                      </a:ext>
                    </a:extLst>
                  </p:cNvPr>
                  <p:cNvSpPr/>
                  <p:nvPr/>
                </p:nvSpPr>
                <p:spPr>
                  <a:xfrm>
                    <a:off x="2950651" y="2262685"/>
                    <a:ext cx="446488" cy="238541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bg1"/>
                  </a:solidFill>
                  <a:ln w="28575"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70" name="TextBox 69">
                    <a:extLst>
                      <a:ext uri="{FF2B5EF4-FFF2-40B4-BE49-F238E27FC236}">
                        <a16:creationId xmlns:a16="http://schemas.microsoft.com/office/drawing/2014/main" id="{F6B46E24-6597-35E7-0EF6-B71BCEC85423}"/>
                      </a:ext>
                    </a:extLst>
                  </p:cNvPr>
                  <p:cNvSpPr txBox="1"/>
                  <p:nvPr/>
                </p:nvSpPr>
                <p:spPr>
                  <a:xfrm>
                    <a:off x="3092294" y="2280534"/>
                    <a:ext cx="163196" cy="202842"/>
                  </a:xfrm>
                  <a:prstGeom prst="rect">
                    <a:avLst/>
                  </a:prstGeom>
                  <a:noFill/>
                </p:spPr>
                <p:txBody>
                  <a:bodyPr wrap="none" lIns="0" tIns="1800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 algn="ctr">
                      <a:defRPr sz="14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bg1"/>
                        </a:solidFill>
                        <a:latin typeface="배달의민족 도현" panose="020B0600000101010101" pitchFamily="50" charset="-127"/>
                        <a:ea typeface="배달의민족 도현" panose="020B0600000101010101" pitchFamily="50" charset="-127"/>
                      </a:defRPr>
                    </a:lvl1pPr>
                  </a:lstStyle>
                  <a:p>
                    <a:r>
                      <a:rPr lang="en-US" altLang="ko-KR" sz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rPr>
                      <a:t>01</a:t>
                    </a:r>
                    <a:endParaRPr lang="ko-KR" altLang="en-US" sz="12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</p:grpSp>
            <p:sp>
              <p:nvSpPr>
                <p:cNvPr id="68" name="TextBox 67">
                  <a:extLst>
                    <a:ext uri="{FF2B5EF4-FFF2-40B4-BE49-F238E27FC236}">
                      <a16:creationId xmlns:a16="http://schemas.microsoft.com/office/drawing/2014/main" id="{A0D636BB-B59C-19F8-029F-256272E082C0}"/>
                    </a:ext>
                  </a:extLst>
                </p:cNvPr>
                <p:cNvSpPr txBox="1"/>
                <p:nvPr/>
              </p:nvSpPr>
              <p:spPr>
                <a:xfrm>
                  <a:off x="867429" y="4093724"/>
                  <a:ext cx="1954381" cy="1095394"/>
                </a:xfrm>
                <a:prstGeom prst="rect">
                  <a:avLst/>
                </a:prstGeom>
                <a:noFill/>
              </p:spPr>
              <p:txBody>
                <a:bodyPr wrap="none" lIns="0" tIns="18000" rIns="0" bIns="0" rtlCol="0" anchor="t">
                  <a:spAutoFit/>
                </a:bodyPr>
                <a:lstStyle>
                  <a:defPPr>
                    <a:defRPr lang="ko-KR"/>
                  </a:defPPr>
                  <a:lvl1pPr algn="ctr">
                    <a:defRPr sz="1400" spc="3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defRPr>
                  </a:lvl1pPr>
                </a:lstStyle>
                <a:p>
                  <a:r>
                    <a:rPr lang="en-US" altLang="ko-KR" dirty="0">
                      <a:solidFill>
                        <a:srgbClr val="FFFF81"/>
                      </a:solidFill>
                    </a:rPr>
                    <a:t>CEFR </a:t>
                  </a:r>
                  <a:r>
                    <a:rPr lang="ko-KR" altLang="en-US" dirty="0">
                      <a:solidFill>
                        <a:srgbClr val="FFFF81"/>
                      </a:solidFill>
                    </a:rPr>
                    <a:t>및 </a:t>
                  </a:r>
                  <a:r>
                    <a:rPr lang="en-US" altLang="ko-KR" dirty="0">
                      <a:solidFill>
                        <a:srgbClr val="FFFF81"/>
                      </a:solidFill>
                    </a:rPr>
                    <a:t>ACTFL</a:t>
                  </a:r>
                  <a:r>
                    <a:rPr lang="en-US" altLang="ko-KR" baseline="30000" dirty="0">
                      <a:solidFill>
                        <a:srgbClr val="FFFF81"/>
                      </a:solidFill>
                    </a:rPr>
                    <a:t>*</a:t>
                  </a:r>
                  <a:r>
                    <a:rPr lang="ko-KR" altLang="en-US" dirty="0">
                      <a:solidFill>
                        <a:schemeClr val="bg1"/>
                      </a:solidFill>
                    </a:rPr>
                    <a:t>의</a:t>
                  </a:r>
                  <a:endParaRPr lang="en-US" altLang="ko-KR" dirty="0">
                    <a:solidFill>
                      <a:schemeClr val="bg1"/>
                    </a:solidFill>
                  </a:endParaRPr>
                </a:p>
                <a:p>
                  <a:r>
                    <a:rPr lang="ko-KR" altLang="en-US" dirty="0">
                      <a:solidFill>
                        <a:schemeClr val="bg1"/>
                      </a:solidFill>
                    </a:rPr>
                    <a:t>수준 및 학업성취 도달을</a:t>
                  </a:r>
                  <a:endParaRPr lang="en-US" altLang="ko-KR" dirty="0">
                    <a:solidFill>
                      <a:schemeClr val="bg1"/>
                    </a:solidFill>
                  </a:endParaRPr>
                </a:p>
                <a:p>
                  <a:r>
                    <a:rPr lang="ko-KR" altLang="en-US" dirty="0">
                      <a:solidFill>
                        <a:schemeClr val="bg1"/>
                      </a:solidFill>
                    </a:rPr>
                    <a:t>위한 필요 수업 시수를</a:t>
                  </a:r>
                  <a:endParaRPr lang="en-US" altLang="ko-KR" dirty="0">
                    <a:solidFill>
                      <a:schemeClr val="bg1"/>
                    </a:solidFill>
                  </a:endParaRPr>
                </a:p>
                <a:p>
                  <a:r>
                    <a:rPr lang="ko-KR" altLang="en-US" dirty="0">
                      <a:solidFill>
                        <a:schemeClr val="bg1"/>
                      </a:solidFill>
                    </a:rPr>
                    <a:t>고려하여 성취기준의</a:t>
                  </a:r>
                  <a:endParaRPr lang="en-US" altLang="ko-KR" dirty="0">
                    <a:solidFill>
                      <a:schemeClr val="bg1"/>
                    </a:solidFill>
                  </a:endParaRPr>
                </a:p>
                <a:p>
                  <a:r>
                    <a:rPr lang="ko-KR" altLang="en-US" dirty="0">
                      <a:solidFill>
                        <a:schemeClr val="bg1"/>
                      </a:solidFill>
                    </a:rPr>
                    <a:t>수준 설정 </a:t>
                  </a:r>
                </a:p>
              </p:txBody>
            </p:sp>
          </p:grpSp>
        </p:grpSp>
        <p:grpSp>
          <p:nvGrpSpPr>
            <p:cNvPr id="56" name="그룹 55">
              <a:extLst>
                <a:ext uri="{FF2B5EF4-FFF2-40B4-BE49-F238E27FC236}">
                  <a16:creationId xmlns:a16="http://schemas.microsoft.com/office/drawing/2014/main" id="{007B76D6-7ACC-E606-2723-5C9E682C924C}"/>
                </a:ext>
              </a:extLst>
            </p:cNvPr>
            <p:cNvGrpSpPr/>
            <p:nvPr/>
          </p:nvGrpSpPr>
          <p:grpSpPr>
            <a:xfrm>
              <a:off x="6023076" y="2276873"/>
              <a:ext cx="2558469" cy="3472458"/>
              <a:chOff x="6023076" y="2276873"/>
              <a:chExt cx="2558469" cy="3472458"/>
            </a:xfrm>
          </p:grpSpPr>
          <p:sp>
            <p:nvSpPr>
              <p:cNvPr id="57" name="사각형: 둥근 모서리 56">
                <a:extLst>
                  <a:ext uri="{FF2B5EF4-FFF2-40B4-BE49-F238E27FC236}">
                    <a16:creationId xmlns:a16="http://schemas.microsoft.com/office/drawing/2014/main" id="{12E1918D-5956-73E6-433B-C842A7FB3968}"/>
                  </a:ext>
                </a:extLst>
              </p:cNvPr>
              <p:cNvSpPr/>
              <p:nvPr/>
            </p:nvSpPr>
            <p:spPr>
              <a:xfrm>
                <a:off x="6023076" y="2276873"/>
                <a:ext cx="2558469" cy="3472457"/>
              </a:xfrm>
              <a:prstGeom prst="roundRect">
                <a:avLst>
                  <a:gd name="adj" fmla="val 5259"/>
                </a:avLst>
              </a:prstGeom>
              <a:solidFill>
                <a:srgbClr val="286EB4"/>
              </a:solidFill>
              <a:ln w="28575">
                <a:noFill/>
              </a:ln>
              <a:effectLst>
                <a:innerShdw dist="50800" dir="16200000">
                  <a:prstClr val="black">
                    <a:alpha val="15000"/>
                  </a:prstClr>
                </a:inn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pic>
            <p:nvPicPr>
              <p:cNvPr id="58" name="그림 57">
                <a:extLst>
                  <a:ext uri="{FF2B5EF4-FFF2-40B4-BE49-F238E27FC236}">
                    <a16:creationId xmlns:a16="http://schemas.microsoft.com/office/drawing/2014/main" id="{7DEF3D11-3B68-5192-E3C0-943E8AD5623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b="61287"/>
              <a:stretch/>
            </p:blipFill>
            <p:spPr>
              <a:xfrm>
                <a:off x="6106148" y="4393847"/>
                <a:ext cx="2294706" cy="1355484"/>
              </a:xfrm>
              <a:prstGeom prst="rect">
                <a:avLst/>
              </a:prstGeom>
            </p:spPr>
          </p:pic>
          <p:grpSp>
            <p:nvGrpSpPr>
              <p:cNvPr id="59" name="그룹 58">
                <a:extLst>
                  <a:ext uri="{FF2B5EF4-FFF2-40B4-BE49-F238E27FC236}">
                    <a16:creationId xmlns:a16="http://schemas.microsoft.com/office/drawing/2014/main" id="{136F4B5E-2F8F-AEE2-A2B6-181EA6FC5BDB}"/>
                  </a:ext>
                </a:extLst>
              </p:cNvPr>
              <p:cNvGrpSpPr/>
              <p:nvPr/>
            </p:nvGrpSpPr>
            <p:grpSpPr>
              <a:xfrm>
                <a:off x="6275274" y="2491747"/>
                <a:ext cx="2054074" cy="1502355"/>
                <a:chOff x="867429" y="3686762"/>
                <a:chExt cx="1954381" cy="1502355"/>
              </a:xfrm>
            </p:grpSpPr>
            <p:grpSp>
              <p:nvGrpSpPr>
                <p:cNvPr id="60" name="그룹 59">
                  <a:extLst>
                    <a:ext uri="{FF2B5EF4-FFF2-40B4-BE49-F238E27FC236}">
                      <a16:creationId xmlns:a16="http://schemas.microsoft.com/office/drawing/2014/main" id="{DF3A1852-20FD-9DDE-B5EF-FAEE3FA11599}"/>
                    </a:ext>
                  </a:extLst>
                </p:cNvPr>
                <p:cNvGrpSpPr/>
                <p:nvPr/>
              </p:nvGrpSpPr>
              <p:grpSpPr>
                <a:xfrm>
                  <a:off x="1621377" y="3686762"/>
                  <a:ext cx="446488" cy="238541"/>
                  <a:chOff x="2950651" y="2262685"/>
                  <a:chExt cx="446488" cy="238541"/>
                </a:xfrm>
              </p:grpSpPr>
              <p:sp>
                <p:nvSpPr>
                  <p:cNvPr id="62" name="사각형: 둥근 모서리 61">
                    <a:extLst>
                      <a:ext uri="{FF2B5EF4-FFF2-40B4-BE49-F238E27FC236}">
                        <a16:creationId xmlns:a16="http://schemas.microsoft.com/office/drawing/2014/main" id="{491F0A3F-E00D-2FE3-9BA7-3CDCB19D8327}"/>
                      </a:ext>
                    </a:extLst>
                  </p:cNvPr>
                  <p:cNvSpPr/>
                  <p:nvPr/>
                </p:nvSpPr>
                <p:spPr>
                  <a:xfrm>
                    <a:off x="2950651" y="2262685"/>
                    <a:ext cx="446488" cy="238541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bg1"/>
                  </a:solidFill>
                  <a:ln w="28575"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63" name="TextBox 62">
                    <a:extLst>
                      <a:ext uri="{FF2B5EF4-FFF2-40B4-BE49-F238E27FC236}">
                        <a16:creationId xmlns:a16="http://schemas.microsoft.com/office/drawing/2014/main" id="{71613ADB-2EAE-B057-B854-1F9337AA49D8}"/>
                      </a:ext>
                    </a:extLst>
                  </p:cNvPr>
                  <p:cNvSpPr txBox="1"/>
                  <p:nvPr/>
                </p:nvSpPr>
                <p:spPr>
                  <a:xfrm>
                    <a:off x="3077804" y="2280534"/>
                    <a:ext cx="192175" cy="202842"/>
                  </a:xfrm>
                  <a:prstGeom prst="rect">
                    <a:avLst/>
                  </a:prstGeom>
                  <a:noFill/>
                </p:spPr>
                <p:txBody>
                  <a:bodyPr wrap="none" lIns="0" tIns="1800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 algn="ctr">
                      <a:defRPr sz="14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bg1"/>
                        </a:solidFill>
                        <a:latin typeface="배달의민족 도현" panose="020B0600000101010101" pitchFamily="50" charset="-127"/>
                        <a:ea typeface="배달의민족 도현" panose="020B0600000101010101" pitchFamily="50" charset="-127"/>
                      </a:defRPr>
                    </a:lvl1pPr>
                  </a:lstStyle>
                  <a:p>
                    <a:r>
                      <a:rPr lang="en-US" altLang="ko-KR" sz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rPr>
                      <a:t>03</a:t>
                    </a:r>
                    <a:endParaRPr lang="ko-KR" altLang="en-US" sz="12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</p:grpSp>
            <p:sp>
              <p:nvSpPr>
                <p:cNvPr id="61" name="TextBox 60">
                  <a:extLst>
                    <a:ext uri="{FF2B5EF4-FFF2-40B4-BE49-F238E27FC236}">
                      <a16:creationId xmlns:a16="http://schemas.microsoft.com/office/drawing/2014/main" id="{1FBA2839-B6CA-C608-A686-EAF89B46FD67}"/>
                    </a:ext>
                  </a:extLst>
                </p:cNvPr>
                <p:cNvSpPr txBox="1"/>
                <p:nvPr/>
              </p:nvSpPr>
              <p:spPr>
                <a:xfrm>
                  <a:off x="867429" y="4093723"/>
                  <a:ext cx="1954381" cy="1095394"/>
                </a:xfrm>
                <a:prstGeom prst="rect">
                  <a:avLst/>
                </a:prstGeom>
                <a:noFill/>
              </p:spPr>
              <p:txBody>
                <a:bodyPr wrap="none" lIns="0" tIns="18000" rIns="0" bIns="0" rtlCol="0" anchor="t">
                  <a:spAutoFit/>
                </a:bodyPr>
                <a:lstStyle>
                  <a:defPPr>
                    <a:defRPr lang="ko-KR"/>
                  </a:defPPr>
                  <a:lvl1pPr algn="ctr">
                    <a:defRPr sz="14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defRPr>
                  </a:lvl1pPr>
                </a:lstStyle>
                <a:p>
                  <a:r>
                    <a:rPr lang="ko-KR" altLang="en-US" spc="30" dirty="0">
                      <a:solidFill>
                        <a:srgbClr val="FFFF81"/>
                      </a:solidFill>
                    </a:rPr>
                    <a:t>중학교는 언어 네 기능의</a:t>
                  </a:r>
                  <a:endParaRPr lang="en-US" altLang="ko-KR" spc="30" dirty="0">
                    <a:solidFill>
                      <a:srgbClr val="FFFF81"/>
                    </a:solidFill>
                  </a:endParaRPr>
                </a:p>
                <a:p>
                  <a:r>
                    <a:rPr lang="ko-KR" altLang="en-US" spc="30" dirty="0">
                      <a:solidFill>
                        <a:srgbClr val="FFFF81"/>
                      </a:solidFill>
                    </a:rPr>
                    <a:t>영역 간 비중과 학생의</a:t>
                  </a:r>
                  <a:endParaRPr lang="en-US" altLang="ko-KR" spc="30" dirty="0">
                    <a:solidFill>
                      <a:srgbClr val="FFFF81"/>
                    </a:solidFill>
                  </a:endParaRPr>
                </a:p>
                <a:p>
                  <a:r>
                    <a:rPr lang="ko-KR" altLang="en-US" spc="30" dirty="0">
                      <a:solidFill>
                        <a:srgbClr val="FFFF81"/>
                      </a:solidFill>
                    </a:rPr>
                    <a:t>인지적 수준을 고려</a:t>
                  </a:r>
                  <a:r>
                    <a:rPr lang="ko-KR" altLang="en-US" spc="30" dirty="0"/>
                    <a:t>하여</a:t>
                  </a:r>
                  <a:endParaRPr lang="en-US" altLang="ko-KR" spc="30" dirty="0"/>
                </a:p>
                <a:p>
                  <a:r>
                    <a:rPr lang="ko-KR" altLang="en-US" spc="30" dirty="0"/>
                    <a:t>표현 기능 영역의</a:t>
                  </a:r>
                  <a:endParaRPr lang="en-US" altLang="ko-KR" spc="30" dirty="0"/>
                </a:p>
                <a:p>
                  <a:r>
                    <a:rPr lang="ko-KR" altLang="en-US" spc="30" dirty="0"/>
                    <a:t>성취기준 보강</a:t>
                  </a:r>
                </a:p>
              </p:txBody>
            </p:sp>
          </p:grpSp>
        </p:grpSp>
      </p:grpSp>
      <p:grpSp>
        <p:nvGrpSpPr>
          <p:cNvPr id="78" name="그룹 77">
            <a:extLst>
              <a:ext uri="{FF2B5EF4-FFF2-40B4-BE49-F238E27FC236}">
                <a16:creationId xmlns:a16="http://schemas.microsoft.com/office/drawing/2014/main" id="{8ADF7FE3-8397-05FC-ECCB-45D8050292FE}"/>
              </a:ext>
            </a:extLst>
          </p:cNvPr>
          <p:cNvGrpSpPr/>
          <p:nvPr/>
        </p:nvGrpSpPr>
        <p:grpSpPr>
          <a:xfrm>
            <a:off x="611560" y="5822424"/>
            <a:ext cx="4015523" cy="338554"/>
            <a:chOff x="611560" y="5822424"/>
            <a:chExt cx="4015523" cy="338554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8569739C-A6D2-6319-2B2C-B03FB7A14793}"/>
                </a:ext>
              </a:extLst>
            </p:cNvPr>
            <p:cNvSpPr txBox="1"/>
            <p:nvPr/>
          </p:nvSpPr>
          <p:spPr>
            <a:xfrm>
              <a:off x="611560" y="5822424"/>
              <a:ext cx="4015523" cy="169277"/>
            </a:xfrm>
            <a:prstGeom prst="rect">
              <a:avLst/>
            </a:prstGeom>
          </p:spPr>
          <p:txBody>
            <a:bodyPr wrap="none" lIns="0" tIns="0" rIns="0" bIns="0" rtlCol="0" anchor="t">
              <a:spAutoFit/>
            </a:bodyPr>
            <a:lstStyle/>
            <a:p>
              <a:pPr marL="72000" indent="-457200"/>
              <a:r>
                <a:rPr lang="en-US" altLang="ko-KR" sz="11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학교안심 산뜻돋움 L" panose="020B0303000000000000" pitchFamily="50" charset="-127"/>
                  <a:ea typeface="학교안심 산뜻돋움 L" panose="020B0303000000000000" pitchFamily="50" charset="-127"/>
                </a:rPr>
                <a:t>*CEFR: Common European Framework of Reference for Languages 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FB97B7FA-DEAF-8D0B-B5BF-57DEE6039E52}"/>
                </a:ext>
              </a:extLst>
            </p:cNvPr>
            <p:cNvSpPr txBox="1"/>
            <p:nvPr/>
          </p:nvSpPr>
          <p:spPr>
            <a:xfrm>
              <a:off x="673952" y="5991701"/>
              <a:ext cx="3916137" cy="169277"/>
            </a:xfrm>
            <a:prstGeom prst="rect">
              <a:avLst/>
            </a:prstGeom>
          </p:spPr>
          <p:txBody>
            <a:bodyPr wrap="none" lIns="0" tIns="0" rIns="0" bIns="0" rtlCol="0" anchor="t">
              <a:spAutoFit/>
            </a:bodyPr>
            <a:lstStyle/>
            <a:p>
              <a:pPr marL="72000" indent="-457200"/>
              <a:r>
                <a:rPr lang="en-US" altLang="ko-KR" sz="11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학교안심 산뜻돋움 L" panose="020B0303000000000000" pitchFamily="50" charset="-127"/>
                  <a:ea typeface="학교안심 산뜻돋움 L" panose="020B0303000000000000" pitchFamily="50" charset="-127"/>
                </a:rPr>
                <a:t>ACTFL: American Council on the Teaching of Foreign Languages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39435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CA397CCF-CFF7-4DCD-14D7-5FC557959DAA}"/>
              </a:ext>
            </a:extLst>
          </p:cNvPr>
          <p:cNvGrpSpPr/>
          <p:nvPr/>
        </p:nvGrpSpPr>
        <p:grpSpPr>
          <a:xfrm>
            <a:off x="668294" y="2150578"/>
            <a:ext cx="7866105" cy="3654685"/>
            <a:chOff x="753458" y="2150579"/>
            <a:chExt cx="7675502" cy="3270808"/>
          </a:xfrm>
        </p:grpSpPr>
        <p:grpSp>
          <p:nvGrpSpPr>
            <p:cNvPr id="9" name="그룹 8">
              <a:extLst>
                <a:ext uri="{FF2B5EF4-FFF2-40B4-BE49-F238E27FC236}">
                  <a16:creationId xmlns:a16="http://schemas.microsoft.com/office/drawing/2014/main" id="{62BBE661-6414-2556-E9E6-ECE303F8E152}"/>
                </a:ext>
              </a:extLst>
            </p:cNvPr>
            <p:cNvGrpSpPr/>
            <p:nvPr/>
          </p:nvGrpSpPr>
          <p:grpSpPr>
            <a:xfrm>
              <a:off x="753458" y="2150579"/>
              <a:ext cx="7675502" cy="700979"/>
              <a:chOff x="668295" y="1988840"/>
              <a:chExt cx="1475892" cy="551078"/>
            </a:xfrm>
          </p:grpSpPr>
          <p:sp>
            <p:nvSpPr>
              <p:cNvPr id="19" name="사각형: 둥근 모서리 18">
                <a:extLst>
                  <a:ext uri="{FF2B5EF4-FFF2-40B4-BE49-F238E27FC236}">
                    <a16:creationId xmlns:a16="http://schemas.microsoft.com/office/drawing/2014/main" id="{6FE47CEF-450D-6A26-1A80-E0D643A30B57}"/>
                  </a:ext>
                </a:extLst>
              </p:cNvPr>
              <p:cNvSpPr/>
              <p:nvPr/>
            </p:nvSpPr>
            <p:spPr>
              <a:xfrm>
                <a:off x="668295" y="1988840"/>
                <a:ext cx="1475892" cy="551078"/>
              </a:xfrm>
              <a:prstGeom prst="roundRect">
                <a:avLst>
                  <a:gd name="adj" fmla="val 13179"/>
                </a:avLst>
              </a:prstGeom>
              <a:solidFill>
                <a:schemeClr val="bg1"/>
              </a:solidFill>
              <a:ln w="38100">
                <a:noFill/>
              </a:ln>
              <a:effectLst>
                <a:outerShdw dist="25400" dir="5400000" algn="t" rotWithShape="0">
                  <a:srgbClr val="286EB4">
                    <a:alpha val="28000"/>
                  </a:srgb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05100A22-C811-D09C-2ED2-DE66EACBCD02}"/>
                  </a:ext>
                </a:extLst>
              </p:cNvPr>
              <p:cNvSpPr txBox="1"/>
              <p:nvPr/>
            </p:nvSpPr>
            <p:spPr>
              <a:xfrm>
                <a:off x="709421" y="2156108"/>
                <a:ext cx="572659" cy="216546"/>
              </a:xfrm>
              <a:prstGeom prst="rect">
                <a:avLst/>
              </a:prstGeom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20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중등 내용 체계표 구성 내용</a:t>
                </a:r>
              </a:p>
            </p:txBody>
          </p:sp>
        </p:grpSp>
        <p:grpSp>
          <p:nvGrpSpPr>
            <p:cNvPr id="10" name="그룹 9">
              <a:extLst>
                <a:ext uri="{FF2B5EF4-FFF2-40B4-BE49-F238E27FC236}">
                  <a16:creationId xmlns:a16="http://schemas.microsoft.com/office/drawing/2014/main" id="{442EFB6E-57B2-59CD-4A82-3D6345D5C9BD}"/>
                </a:ext>
              </a:extLst>
            </p:cNvPr>
            <p:cNvGrpSpPr/>
            <p:nvPr/>
          </p:nvGrpSpPr>
          <p:grpSpPr>
            <a:xfrm>
              <a:off x="753458" y="3007189"/>
              <a:ext cx="7675502" cy="700979"/>
              <a:chOff x="668295" y="1988840"/>
              <a:chExt cx="1475892" cy="551078"/>
            </a:xfrm>
          </p:grpSpPr>
          <p:sp>
            <p:nvSpPr>
              <p:cNvPr id="17" name="사각형: 둥근 모서리 16">
                <a:extLst>
                  <a:ext uri="{FF2B5EF4-FFF2-40B4-BE49-F238E27FC236}">
                    <a16:creationId xmlns:a16="http://schemas.microsoft.com/office/drawing/2014/main" id="{7DB08A0E-2E8B-3AEA-2A7A-36720A6A0F0C}"/>
                  </a:ext>
                </a:extLst>
              </p:cNvPr>
              <p:cNvSpPr/>
              <p:nvPr/>
            </p:nvSpPr>
            <p:spPr>
              <a:xfrm>
                <a:off x="668295" y="1988840"/>
                <a:ext cx="1475892" cy="551078"/>
              </a:xfrm>
              <a:prstGeom prst="roundRect">
                <a:avLst>
                  <a:gd name="adj" fmla="val 13179"/>
                </a:avLst>
              </a:prstGeom>
              <a:solidFill>
                <a:schemeClr val="bg1"/>
              </a:solidFill>
              <a:ln w="38100">
                <a:noFill/>
              </a:ln>
              <a:effectLst>
                <a:outerShdw dist="25400" dir="5400000" algn="t" rotWithShape="0">
                  <a:srgbClr val="286EB4">
                    <a:alpha val="28000"/>
                  </a:srgb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B8B13A1E-92CF-8B1B-2122-B8E04433C11D}"/>
                  </a:ext>
                </a:extLst>
              </p:cNvPr>
              <p:cNvSpPr txBox="1"/>
              <p:nvPr/>
            </p:nvSpPr>
            <p:spPr>
              <a:xfrm>
                <a:off x="709421" y="2143400"/>
                <a:ext cx="536329" cy="241960"/>
              </a:xfrm>
              <a:prstGeom prst="rect">
                <a:avLst/>
              </a:prstGeom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20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역량과 성취기준 연계 안내</a:t>
                </a:r>
              </a:p>
            </p:txBody>
          </p:sp>
        </p:grp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752D9871-358A-3B48-A96B-3E5FB47E739E}"/>
                </a:ext>
              </a:extLst>
            </p:cNvPr>
            <p:cNvGrpSpPr/>
            <p:nvPr/>
          </p:nvGrpSpPr>
          <p:grpSpPr>
            <a:xfrm>
              <a:off x="753458" y="3863798"/>
              <a:ext cx="7675502" cy="700979"/>
              <a:chOff x="668295" y="1988840"/>
              <a:chExt cx="1475892" cy="551078"/>
            </a:xfrm>
          </p:grpSpPr>
          <p:sp>
            <p:nvSpPr>
              <p:cNvPr id="15" name="사각형: 둥근 모서리 14">
                <a:extLst>
                  <a:ext uri="{FF2B5EF4-FFF2-40B4-BE49-F238E27FC236}">
                    <a16:creationId xmlns:a16="http://schemas.microsoft.com/office/drawing/2014/main" id="{E8DFFE11-C479-90D4-72F2-517F4A3EAA1E}"/>
                  </a:ext>
                </a:extLst>
              </p:cNvPr>
              <p:cNvSpPr/>
              <p:nvPr/>
            </p:nvSpPr>
            <p:spPr>
              <a:xfrm>
                <a:off x="668295" y="1988840"/>
                <a:ext cx="1475892" cy="551078"/>
              </a:xfrm>
              <a:prstGeom prst="roundRect">
                <a:avLst>
                  <a:gd name="adj" fmla="val 13179"/>
                </a:avLst>
              </a:prstGeom>
              <a:solidFill>
                <a:schemeClr val="bg1"/>
              </a:solidFill>
              <a:ln w="38100">
                <a:noFill/>
              </a:ln>
              <a:effectLst>
                <a:outerShdw dist="25400" dir="5400000" algn="t" rotWithShape="0">
                  <a:srgbClr val="286EB4">
                    <a:alpha val="28000"/>
                  </a:srgb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6F8C159-84F8-0DA2-22D3-CA92D8769223}"/>
                  </a:ext>
                </a:extLst>
              </p:cNvPr>
              <p:cNvSpPr txBox="1"/>
              <p:nvPr/>
            </p:nvSpPr>
            <p:spPr>
              <a:xfrm>
                <a:off x="709421" y="2143400"/>
                <a:ext cx="405946" cy="241960"/>
              </a:xfrm>
              <a:prstGeom prst="rect">
                <a:avLst/>
              </a:prstGeom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20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주요 개정 사항 안내</a:t>
                </a:r>
              </a:p>
            </p:txBody>
          </p:sp>
        </p:grpSp>
        <p:grpSp>
          <p:nvGrpSpPr>
            <p:cNvPr id="12" name="그룹 11">
              <a:extLst>
                <a:ext uri="{FF2B5EF4-FFF2-40B4-BE49-F238E27FC236}">
                  <a16:creationId xmlns:a16="http://schemas.microsoft.com/office/drawing/2014/main" id="{3575153F-F719-1B94-2D82-6F4D0C0FE5F5}"/>
                </a:ext>
              </a:extLst>
            </p:cNvPr>
            <p:cNvGrpSpPr/>
            <p:nvPr/>
          </p:nvGrpSpPr>
          <p:grpSpPr>
            <a:xfrm>
              <a:off x="753458" y="4720408"/>
              <a:ext cx="7675502" cy="700979"/>
              <a:chOff x="668295" y="1988840"/>
              <a:chExt cx="1475892" cy="551078"/>
            </a:xfrm>
          </p:grpSpPr>
          <p:sp>
            <p:nvSpPr>
              <p:cNvPr id="13" name="사각형: 둥근 모서리 12">
                <a:extLst>
                  <a:ext uri="{FF2B5EF4-FFF2-40B4-BE49-F238E27FC236}">
                    <a16:creationId xmlns:a16="http://schemas.microsoft.com/office/drawing/2014/main" id="{E3B13BFE-5A02-8316-9143-28AF4E3A6BC3}"/>
                  </a:ext>
                </a:extLst>
              </p:cNvPr>
              <p:cNvSpPr/>
              <p:nvPr/>
            </p:nvSpPr>
            <p:spPr>
              <a:xfrm>
                <a:off x="668295" y="1988840"/>
                <a:ext cx="1475892" cy="551078"/>
              </a:xfrm>
              <a:prstGeom prst="roundRect">
                <a:avLst>
                  <a:gd name="adj" fmla="val 13179"/>
                </a:avLst>
              </a:prstGeom>
              <a:solidFill>
                <a:schemeClr val="bg1"/>
              </a:solidFill>
              <a:ln w="38100">
                <a:noFill/>
              </a:ln>
              <a:effectLst>
                <a:outerShdw dist="25400" dir="5400000" algn="t" rotWithShape="0">
                  <a:srgbClr val="286EB4">
                    <a:alpha val="28000"/>
                  </a:srgb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EEDC06E-FC45-6701-A8C0-98E38C49A600}"/>
                  </a:ext>
                </a:extLst>
              </p:cNvPr>
              <p:cNvSpPr txBox="1"/>
              <p:nvPr/>
            </p:nvSpPr>
            <p:spPr>
              <a:xfrm>
                <a:off x="709421" y="2143400"/>
                <a:ext cx="605066" cy="241960"/>
              </a:xfrm>
              <a:prstGeom prst="rect">
                <a:avLst/>
              </a:prstGeom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20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교수</a:t>
                </a:r>
                <a:r>
                  <a:rPr lang="en-US" altLang="ko-KR" sz="20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 · </a:t>
                </a:r>
                <a:r>
                  <a:rPr lang="ko-KR" altLang="en-US" sz="20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학습 및 평가 방향 안내</a:t>
                </a:r>
              </a:p>
            </p:txBody>
          </p:sp>
        </p:grpSp>
      </p:grp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5D91CE9E-14DE-0739-B215-7254EF1F9AF7}"/>
              </a:ext>
            </a:extLst>
          </p:cNvPr>
          <p:cNvGrpSpPr/>
          <p:nvPr/>
        </p:nvGrpSpPr>
        <p:grpSpPr>
          <a:xfrm>
            <a:off x="668295" y="1114291"/>
            <a:ext cx="5478944" cy="615553"/>
            <a:chOff x="668295" y="1114291"/>
            <a:chExt cx="5478944" cy="615553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99D3376-DA77-8849-DCFE-FDEEE363B74E}"/>
                </a:ext>
              </a:extLst>
            </p:cNvPr>
            <p:cNvSpPr txBox="1"/>
            <p:nvPr/>
          </p:nvSpPr>
          <p:spPr>
            <a:xfrm>
              <a:off x="668295" y="1114291"/>
              <a:ext cx="2624116" cy="61555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40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중학교 목차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B6E9374F-AD2D-2EBF-9819-24F2E063D690}"/>
                </a:ext>
              </a:extLst>
            </p:cNvPr>
            <p:cNvSpPr txBox="1"/>
            <p:nvPr/>
          </p:nvSpPr>
          <p:spPr>
            <a:xfrm>
              <a:off x="3351602" y="1448853"/>
              <a:ext cx="2795637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>
              <a:defPPr>
                <a:defRPr lang="ko-KR"/>
              </a:defPPr>
              <a:lvl1pPr>
                <a:defRPr sz="10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01857F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defRPr>
              </a:lvl1pPr>
            </a:lstStyle>
            <a:p>
              <a:r>
                <a:rPr lang="en-US" altLang="ko-KR" sz="1200" dirty="0">
                  <a:solidFill>
                    <a:schemeClr val="bg1">
                      <a:lumMod val="65000"/>
                    </a:schemeClr>
                  </a:solidFill>
                </a:rPr>
                <a:t>2022 </a:t>
              </a:r>
              <a:r>
                <a:rPr lang="ko-KR" altLang="en-US" sz="1200" dirty="0">
                  <a:solidFill>
                    <a:schemeClr val="bg1">
                      <a:lumMod val="65000"/>
                    </a:schemeClr>
                  </a:solidFill>
                </a:rPr>
                <a:t>개정 교육과정 영어과 교원연수자료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3066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>
            <a:extLst>
              <a:ext uri="{FF2B5EF4-FFF2-40B4-BE49-F238E27FC236}">
                <a16:creationId xmlns:a16="http://schemas.microsoft.com/office/drawing/2014/main" id="{DDB24DA9-E166-70AB-6C34-5F989E03B955}"/>
              </a:ext>
            </a:extLst>
          </p:cNvPr>
          <p:cNvGrpSpPr/>
          <p:nvPr/>
        </p:nvGrpSpPr>
        <p:grpSpPr>
          <a:xfrm>
            <a:off x="3334922" y="1484784"/>
            <a:ext cx="4756110" cy="2428704"/>
            <a:chOff x="959346" y="1339641"/>
            <a:chExt cx="4756110" cy="2428704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BBBB1B6-3B95-D7C2-F68D-CD51E925FD36}"/>
                </a:ext>
              </a:extLst>
            </p:cNvPr>
            <p:cNvSpPr txBox="1"/>
            <p:nvPr/>
          </p:nvSpPr>
          <p:spPr>
            <a:xfrm>
              <a:off x="959346" y="1903510"/>
              <a:ext cx="4756110" cy="1864835"/>
            </a:xfrm>
            <a:prstGeom prst="rect">
              <a:avLst/>
            </a:prstGeom>
            <a:noFill/>
          </p:spPr>
          <p:txBody>
            <a:bodyPr wrap="none" lIns="0" tIns="18000" rIns="0" bIns="0" rtlCol="0" anchor="t">
              <a:spAutoFit/>
            </a:bodyPr>
            <a:lstStyle>
              <a:defPPr>
                <a:defRPr lang="ko-KR"/>
              </a:defPPr>
              <a:lvl1pPr algn="ctr">
                <a:defRPr sz="14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defRPr>
              </a:lvl1pPr>
            </a:lstStyle>
            <a:p>
              <a:r>
                <a:rPr lang="ko-KR" altLang="en-US" sz="4000" dirty="0">
                  <a:solidFill>
                    <a:srgbClr val="E11D68"/>
                  </a:solidFill>
                </a:rPr>
                <a:t>중학교 내용</a:t>
              </a:r>
              <a:r>
                <a:rPr lang="en-US" altLang="ko-KR" sz="4000" dirty="0">
                  <a:solidFill>
                    <a:srgbClr val="E11D68"/>
                  </a:solidFill>
                </a:rPr>
                <a:t> </a:t>
              </a:r>
              <a:r>
                <a:rPr lang="ko-KR" altLang="en-US" sz="4000" dirty="0">
                  <a:solidFill>
                    <a:srgbClr val="E11D68"/>
                  </a:solidFill>
                </a:rPr>
                <a:t>체계표</a:t>
              </a:r>
              <a:r>
                <a:rPr lang="ko-KR" altLang="en-US" sz="40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는</a:t>
              </a:r>
              <a:endParaRPr lang="en-US" altLang="ko-KR" sz="4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  <a:p>
              <a:r>
                <a:rPr lang="ko-KR" altLang="en-US" sz="40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어떻게</a:t>
              </a:r>
              <a:r>
                <a:rPr lang="en-US" altLang="ko-KR" sz="40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ko-KR" altLang="en-US" sz="40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구성되어</a:t>
              </a:r>
              <a:r>
                <a:rPr lang="en-US" altLang="ko-KR" sz="40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</a:p>
            <a:p>
              <a:r>
                <a:rPr lang="ko-KR" altLang="en-US" sz="40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있을까요</a:t>
              </a:r>
              <a:r>
                <a:rPr lang="en-US" altLang="ko-KR" sz="40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? </a:t>
              </a:r>
            </a:p>
          </p:txBody>
        </p:sp>
        <p:grpSp>
          <p:nvGrpSpPr>
            <p:cNvPr id="8" name="그룹 7">
              <a:extLst>
                <a:ext uri="{FF2B5EF4-FFF2-40B4-BE49-F238E27FC236}">
                  <a16:creationId xmlns:a16="http://schemas.microsoft.com/office/drawing/2014/main" id="{7BD38108-B31A-A062-8696-BF4714220DB6}"/>
                </a:ext>
              </a:extLst>
            </p:cNvPr>
            <p:cNvGrpSpPr/>
            <p:nvPr/>
          </p:nvGrpSpPr>
          <p:grpSpPr>
            <a:xfrm>
              <a:off x="1464810" y="1339641"/>
              <a:ext cx="3745181" cy="416866"/>
              <a:chOff x="1622802" y="1339641"/>
              <a:chExt cx="3745181" cy="416866"/>
            </a:xfrm>
          </p:grpSpPr>
          <p:sp>
            <p:nvSpPr>
              <p:cNvPr id="10" name="사각형: 둥근 모서리 9">
                <a:extLst>
                  <a:ext uri="{FF2B5EF4-FFF2-40B4-BE49-F238E27FC236}">
                    <a16:creationId xmlns:a16="http://schemas.microsoft.com/office/drawing/2014/main" id="{90B30766-E93A-B075-6152-16949DE5DABA}"/>
                  </a:ext>
                </a:extLst>
              </p:cNvPr>
              <p:cNvSpPr/>
              <p:nvPr/>
            </p:nvSpPr>
            <p:spPr>
              <a:xfrm>
                <a:off x="1622802" y="1339641"/>
                <a:ext cx="3745181" cy="416866"/>
              </a:xfrm>
              <a:prstGeom prst="roundRect">
                <a:avLst>
                  <a:gd name="adj" fmla="val 50000"/>
                </a:avLst>
              </a:prstGeom>
              <a:solidFill>
                <a:srgbClr val="286EB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sz="2800" dirty="0"/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2F6EDFA-AAF1-37AA-49B5-2333D62B6EEA}"/>
                  </a:ext>
                </a:extLst>
              </p:cNvPr>
              <p:cNvSpPr txBox="1"/>
              <p:nvPr/>
            </p:nvSpPr>
            <p:spPr>
              <a:xfrm>
                <a:off x="2204174" y="1389978"/>
                <a:ext cx="2582437" cy="341341"/>
              </a:xfrm>
              <a:prstGeom prst="rect">
                <a:avLst/>
              </a:prstGeom>
              <a:noFill/>
            </p:spPr>
            <p:txBody>
              <a:bodyPr wrap="none" lIns="0" tIns="18000" rIns="0" bIns="0" rtlCol="0" anchor="ctr">
                <a:spAutoFit/>
              </a:bodyPr>
              <a:lstStyle>
                <a:defPPr>
                  <a:defRPr lang="ko-KR"/>
                </a:defPPr>
                <a:lvl1pPr>
                  <a:defRPr sz="36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E11D68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defRPr>
                </a:lvl1pPr>
              </a:lstStyle>
              <a:p>
                <a:pPr algn="ctr"/>
                <a:r>
                  <a:rPr lang="ko-KR" altLang="en-US" sz="2100" dirty="0">
                    <a:solidFill>
                      <a:srgbClr val="FFFFFF"/>
                    </a:solidFill>
                  </a:rPr>
                  <a:t>내용 체계표 구성 내용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71927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" name="그룹 142">
            <a:extLst>
              <a:ext uri="{FF2B5EF4-FFF2-40B4-BE49-F238E27FC236}">
                <a16:creationId xmlns:a16="http://schemas.microsoft.com/office/drawing/2014/main" id="{019C4289-F84A-19C1-AF15-D093E752C684}"/>
              </a:ext>
            </a:extLst>
          </p:cNvPr>
          <p:cNvGrpSpPr/>
          <p:nvPr/>
        </p:nvGrpSpPr>
        <p:grpSpPr>
          <a:xfrm>
            <a:off x="436985" y="1771867"/>
            <a:ext cx="7502358" cy="3702400"/>
            <a:chOff x="436985" y="1771867"/>
            <a:chExt cx="7502358" cy="3702400"/>
          </a:xfrm>
        </p:grpSpPr>
        <p:grpSp>
          <p:nvGrpSpPr>
            <p:cNvPr id="138" name="핵심">
              <a:extLst>
                <a:ext uri="{FF2B5EF4-FFF2-40B4-BE49-F238E27FC236}">
                  <a16:creationId xmlns:a16="http://schemas.microsoft.com/office/drawing/2014/main" id="{6110DADE-C1D3-F193-5F8C-E4C9199C43FA}"/>
                </a:ext>
              </a:extLst>
            </p:cNvPr>
            <p:cNvGrpSpPr/>
            <p:nvPr/>
          </p:nvGrpSpPr>
          <p:grpSpPr>
            <a:xfrm>
              <a:off x="436985" y="1771867"/>
              <a:ext cx="3916309" cy="3702400"/>
              <a:chOff x="436985" y="1771867"/>
              <a:chExt cx="3916309" cy="3702400"/>
            </a:xfrm>
          </p:grpSpPr>
          <p:sp>
            <p:nvSpPr>
              <p:cNvPr id="66" name="자유형: 도형 65">
                <a:extLst>
                  <a:ext uri="{FF2B5EF4-FFF2-40B4-BE49-F238E27FC236}">
                    <a16:creationId xmlns:a16="http://schemas.microsoft.com/office/drawing/2014/main" id="{4FAD7D9F-D0AE-AC29-A9FB-799B946ABE6A}"/>
                  </a:ext>
                </a:extLst>
              </p:cNvPr>
              <p:cNvSpPr/>
              <p:nvPr/>
            </p:nvSpPr>
            <p:spPr>
              <a:xfrm>
                <a:off x="436985" y="1771867"/>
                <a:ext cx="3916309" cy="3702400"/>
              </a:xfrm>
              <a:custGeom>
                <a:avLst/>
                <a:gdLst>
                  <a:gd name="connsiteX0" fmla="*/ 3235517 w 3839142"/>
                  <a:gd name="connsiteY0" fmla="*/ 1407 h 3593514"/>
                  <a:gd name="connsiteX1" fmla="*/ 3556863 w 3839142"/>
                  <a:gd name="connsiteY1" fmla="*/ 75687 h 3593514"/>
                  <a:gd name="connsiteX2" fmla="*/ 3763456 w 3839142"/>
                  <a:gd name="connsiteY2" fmla="*/ 846262 h 3593514"/>
                  <a:gd name="connsiteX3" fmla="*/ 3148707 w 3839142"/>
                  <a:gd name="connsiteY3" fmla="*/ 1114175 h 3593514"/>
                  <a:gd name="connsiteX4" fmla="*/ 2957699 w 3839142"/>
                  <a:gd name="connsiteY4" fmla="*/ 1197613 h 3593514"/>
                  <a:gd name="connsiteX5" fmla="*/ 2952168 w 3839142"/>
                  <a:gd name="connsiteY5" fmla="*/ 1206664 h 3593514"/>
                  <a:gd name="connsiteX6" fmla="*/ 2975293 w 3839142"/>
                  <a:gd name="connsiteY6" fmla="*/ 1413757 h 3593514"/>
                  <a:gd name="connsiteX7" fmla="*/ 3126089 w 3839142"/>
                  <a:gd name="connsiteY7" fmla="*/ 1797786 h 3593514"/>
                  <a:gd name="connsiteX8" fmla="*/ 2974786 w 3839142"/>
                  <a:gd name="connsiteY8" fmla="*/ 2181814 h 3593514"/>
                  <a:gd name="connsiteX9" fmla="*/ 2951667 w 3839142"/>
                  <a:gd name="connsiteY9" fmla="*/ 2388908 h 3593514"/>
                  <a:gd name="connsiteX10" fmla="*/ 2957197 w 3839142"/>
                  <a:gd name="connsiteY10" fmla="*/ 2397953 h 3593514"/>
                  <a:gd name="connsiteX11" fmla="*/ 3148206 w 3839142"/>
                  <a:gd name="connsiteY11" fmla="*/ 2481396 h 3593514"/>
                  <a:gd name="connsiteX12" fmla="*/ 3148206 w 3839142"/>
                  <a:gd name="connsiteY12" fmla="*/ 2480388 h 3593514"/>
                  <a:gd name="connsiteX13" fmla="*/ 3762949 w 3839142"/>
                  <a:gd name="connsiteY13" fmla="*/ 2748307 h 3593514"/>
                  <a:gd name="connsiteX14" fmla="*/ 3562895 w 3839142"/>
                  <a:gd name="connsiteY14" fmla="*/ 3514855 h 3593514"/>
                  <a:gd name="connsiteX15" fmla="*/ 2788807 w 3839142"/>
                  <a:gd name="connsiteY15" fmla="*/ 3316305 h 3593514"/>
                  <a:gd name="connsiteX16" fmla="*/ 2860687 w 3839142"/>
                  <a:gd name="connsiteY16" fmla="*/ 2646769 h 3593514"/>
                  <a:gd name="connsiteX17" fmla="*/ 2884810 w 3839142"/>
                  <a:gd name="connsiteY17" fmla="*/ 2438672 h 3593514"/>
                  <a:gd name="connsiteX18" fmla="*/ 2879786 w 3839142"/>
                  <a:gd name="connsiteY18" fmla="*/ 2429622 h 3593514"/>
                  <a:gd name="connsiteX19" fmla="*/ 2689785 w 3839142"/>
                  <a:gd name="connsiteY19" fmla="*/ 2345677 h 3593514"/>
                  <a:gd name="connsiteX20" fmla="*/ 2562609 w 3839142"/>
                  <a:gd name="connsiteY20" fmla="*/ 2360258 h 3593514"/>
                  <a:gd name="connsiteX21" fmla="*/ 2023261 w 3839142"/>
                  <a:gd name="connsiteY21" fmla="*/ 1961648 h 3593514"/>
                  <a:gd name="connsiteX22" fmla="*/ 1855377 w 3839142"/>
                  <a:gd name="connsiteY22" fmla="*/ 1837998 h 3593514"/>
                  <a:gd name="connsiteX23" fmla="*/ 1743912 w 3839142"/>
                  <a:gd name="connsiteY23" fmla="*/ 1877644 h 3593514"/>
                  <a:gd name="connsiteX24" fmla="*/ 1706783 w 3839142"/>
                  <a:gd name="connsiteY24" fmla="*/ 1920249 h 3593514"/>
                  <a:gd name="connsiteX25" fmla="*/ 1699230 w 3839142"/>
                  <a:gd name="connsiteY25" fmla="*/ 1969742 h 3593514"/>
                  <a:gd name="connsiteX26" fmla="*/ 1570078 w 3839142"/>
                  <a:gd name="connsiteY26" fmla="*/ 2276661 h 3593514"/>
                  <a:gd name="connsiteX27" fmla="*/ 1502967 w 3839142"/>
                  <a:gd name="connsiteY27" fmla="*/ 2358000 h 3593514"/>
                  <a:gd name="connsiteX28" fmla="*/ 1482247 w 3839142"/>
                  <a:gd name="connsiteY28" fmla="*/ 2386413 h 3593514"/>
                  <a:gd name="connsiteX29" fmla="*/ 1482247 w 3839142"/>
                  <a:gd name="connsiteY29" fmla="*/ 2383113 h 3593514"/>
                  <a:gd name="connsiteX30" fmla="*/ 1465268 w 3839142"/>
                  <a:gd name="connsiteY30" fmla="*/ 2403692 h 3593514"/>
                  <a:gd name="connsiteX31" fmla="*/ 858334 w 3839142"/>
                  <a:gd name="connsiteY31" fmla="*/ 2655092 h 3593514"/>
                  <a:gd name="connsiteX32" fmla="*/ 0 w 3839142"/>
                  <a:gd name="connsiteY32" fmla="*/ 1796758 h 3593514"/>
                  <a:gd name="connsiteX33" fmla="*/ 858334 w 3839142"/>
                  <a:gd name="connsiteY33" fmla="*/ 938424 h 3593514"/>
                  <a:gd name="connsiteX34" fmla="*/ 1465268 w 3839142"/>
                  <a:gd name="connsiteY34" fmla="*/ 1189824 h 3593514"/>
                  <a:gd name="connsiteX35" fmla="*/ 1482247 w 3839142"/>
                  <a:gd name="connsiteY35" fmla="*/ 1210403 h 3593514"/>
                  <a:gd name="connsiteX36" fmla="*/ 1482247 w 3839142"/>
                  <a:gd name="connsiteY36" fmla="*/ 1208341 h 3593514"/>
                  <a:gd name="connsiteX37" fmla="*/ 1495196 w 3839142"/>
                  <a:gd name="connsiteY37" fmla="*/ 1226097 h 3593514"/>
                  <a:gd name="connsiteX38" fmla="*/ 1570078 w 3839142"/>
                  <a:gd name="connsiteY38" fmla="*/ 1316855 h 3593514"/>
                  <a:gd name="connsiteX39" fmla="*/ 1699230 w 3839142"/>
                  <a:gd name="connsiteY39" fmla="*/ 1623774 h 3593514"/>
                  <a:gd name="connsiteX40" fmla="*/ 1706930 w 3839142"/>
                  <a:gd name="connsiteY40" fmla="*/ 1674230 h 3593514"/>
                  <a:gd name="connsiteX41" fmla="*/ 1743785 w 3839142"/>
                  <a:gd name="connsiteY41" fmla="*/ 1716418 h 3593514"/>
                  <a:gd name="connsiteX42" fmla="*/ 1854871 w 3839142"/>
                  <a:gd name="connsiteY42" fmla="*/ 1756064 h 3593514"/>
                  <a:gd name="connsiteX43" fmla="*/ 2022760 w 3839142"/>
                  <a:gd name="connsiteY43" fmla="*/ 1632413 h 3593514"/>
                  <a:gd name="connsiteX44" fmla="*/ 2562108 w 3839142"/>
                  <a:gd name="connsiteY44" fmla="*/ 1233804 h 3593514"/>
                  <a:gd name="connsiteX45" fmla="*/ 2689278 w 3839142"/>
                  <a:gd name="connsiteY45" fmla="*/ 1248386 h 3593514"/>
                  <a:gd name="connsiteX46" fmla="*/ 2879285 w 3839142"/>
                  <a:gd name="connsiteY46" fmla="*/ 1164441 h 3593514"/>
                  <a:gd name="connsiteX47" fmla="*/ 2884810 w 3839142"/>
                  <a:gd name="connsiteY47" fmla="*/ 1155390 h 3593514"/>
                  <a:gd name="connsiteX48" fmla="*/ 2861690 w 3839142"/>
                  <a:gd name="connsiteY48" fmla="*/ 948297 h 3593514"/>
                  <a:gd name="connsiteX49" fmla="*/ 2786289 w 3839142"/>
                  <a:gd name="connsiteY49" fmla="*/ 282280 h 3593514"/>
                  <a:gd name="connsiteX50" fmla="*/ 3235517 w 3839142"/>
                  <a:gd name="connsiteY50" fmla="*/ 1407 h 3593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3839142" h="3593514">
                    <a:moveTo>
                      <a:pt x="3235517" y="1407"/>
                    </a:moveTo>
                    <a:cubicBezTo>
                      <a:pt x="3343888" y="-6259"/>
                      <a:pt x="3455642" y="17255"/>
                      <a:pt x="3556863" y="75687"/>
                    </a:cubicBezTo>
                    <a:cubicBezTo>
                      <a:pt x="3826788" y="231513"/>
                      <a:pt x="3919276" y="576331"/>
                      <a:pt x="3763456" y="846262"/>
                    </a:cubicBezTo>
                    <a:cubicBezTo>
                      <a:pt x="3636280" y="1066422"/>
                      <a:pt x="3383950" y="1168462"/>
                      <a:pt x="3148707" y="1114175"/>
                    </a:cubicBezTo>
                    <a:cubicBezTo>
                      <a:pt x="3073808" y="1097082"/>
                      <a:pt x="2996402" y="1130761"/>
                      <a:pt x="2957699" y="1197613"/>
                    </a:cubicBezTo>
                    <a:lnTo>
                      <a:pt x="2952168" y="1206664"/>
                    </a:lnTo>
                    <a:cubicBezTo>
                      <a:pt x="2913465" y="1273014"/>
                      <a:pt x="2923011" y="1357460"/>
                      <a:pt x="2975293" y="1413757"/>
                    </a:cubicBezTo>
                    <a:cubicBezTo>
                      <a:pt x="3068784" y="1514289"/>
                      <a:pt x="3126089" y="1649501"/>
                      <a:pt x="3126089" y="1797786"/>
                    </a:cubicBezTo>
                    <a:cubicBezTo>
                      <a:pt x="3126089" y="1946071"/>
                      <a:pt x="3068282" y="2081283"/>
                      <a:pt x="2974786" y="2181814"/>
                    </a:cubicBezTo>
                    <a:cubicBezTo>
                      <a:pt x="2922510" y="2238111"/>
                      <a:pt x="2912964" y="2322056"/>
                      <a:pt x="2951667" y="2388908"/>
                    </a:cubicBezTo>
                    <a:lnTo>
                      <a:pt x="2957197" y="2397953"/>
                    </a:lnTo>
                    <a:cubicBezTo>
                      <a:pt x="2995399" y="2464811"/>
                      <a:pt x="3073307" y="2498484"/>
                      <a:pt x="3148206" y="2481396"/>
                    </a:cubicBezTo>
                    <a:lnTo>
                      <a:pt x="3148206" y="2480388"/>
                    </a:lnTo>
                    <a:cubicBezTo>
                      <a:pt x="3383443" y="2426608"/>
                      <a:pt x="3635778" y="2528643"/>
                      <a:pt x="3762949" y="2748307"/>
                    </a:cubicBezTo>
                    <a:cubicBezTo>
                      <a:pt x="3917766" y="3015720"/>
                      <a:pt x="3827796" y="3357525"/>
                      <a:pt x="3562895" y="3514855"/>
                    </a:cubicBezTo>
                    <a:cubicBezTo>
                      <a:pt x="3295482" y="3673694"/>
                      <a:pt x="2946637" y="3584219"/>
                      <a:pt x="2788807" y="3316305"/>
                    </a:cubicBezTo>
                    <a:cubicBezTo>
                      <a:pt x="2659119" y="3096145"/>
                      <a:pt x="2696318" y="2824711"/>
                      <a:pt x="2860687" y="2646769"/>
                    </a:cubicBezTo>
                    <a:cubicBezTo>
                      <a:pt x="2913465" y="2589970"/>
                      <a:pt x="2923518" y="2506025"/>
                      <a:pt x="2884810" y="2438672"/>
                    </a:cubicBezTo>
                    <a:lnTo>
                      <a:pt x="2879786" y="2429622"/>
                    </a:lnTo>
                    <a:cubicBezTo>
                      <a:pt x="2841584" y="2363271"/>
                      <a:pt x="2764173" y="2328589"/>
                      <a:pt x="2689785" y="2345677"/>
                    </a:cubicBezTo>
                    <a:cubicBezTo>
                      <a:pt x="2649066" y="2355229"/>
                      <a:pt x="2606341" y="2360258"/>
                      <a:pt x="2562609" y="2360258"/>
                    </a:cubicBezTo>
                    <a:cubicBezTo>
                      <a:pt x="2308770" y="2360258"/>
                      <a:pt x="2094134" y="2192369"/>
                      <a:pt x="2023261" y="1961648"/>
                    </a:cubicBezTo>
                    <a:cubicBezTo>
                      <a:pt x="2000643" y="1888264"/>
                      <a:pt x="1932283" y="1837998"/>
                      <a:pt x="1855377" y="1837998"/>
                    </a:cubicBezTo>
                    <a:cubicBezTo>
                      <a:pt x="1813405" y="1837998"/>
                      <a:pt x="1774449" y="1852701"/>
                      <a:pt x="1743912" y="1877644"/>
                    </a:cubicBezTo>
                    <a:lnTo>
                      <a:pt x="1706783" y="1920249"/>
                    </a:lnTo>
                    <a:lnTo>
                      <a:pt x="1699230" y="1969742"/>
                    </a:lnTo>
                    <a:cubicBezTo>
                      <a:pt x="1676362" y="2081493"/>
                      <a:pt x="1631778" y="2185334"/>
                      <a:pt x="1570078" y="2276661"/>
                    </a:cubicBezTo>
                    <a:lnTo>
                      <a:pt x="1502967" y="2358000"/>
                    </a:lnTo>
                    <a:lnTo>
                      <a:pt x="1482247" y="2386413"/>
                    </a:lnTo>
                    <a:lnTo>
                      <a:pt x="1482247" y="2383113"/>
                    </a:lnTo>
                    <a:lnTo>
                      <a:pt x="1465268" y="2403692"/>
                    </a:lnTo>
                    <a:cubicBezTo>
                      <a:pt x="1309940" y="2559020"/>
                      <a:pt x="1095356" y="2655092"/>
                      <a:pt x="858334" y="2655092"/>
                    </a:cubicBezTo>
                    <a:cubicBezTo>
                      <a:pt x="384289" y="2655092"/>
                      <a:pt x="0" y="2270803"/>
                      <a:pt x="0" y="1796758"/>
                    </a:cubicBezTo>
                    <a:cubicBezTo>
                      <a:pt x="0" y="1322713"/>
                      <a:pt x="384289" y="938424"/>
                      <a:pt x="858334" y="938424"/>
                    </a:cubicBezTo>
                    <a:cubicBezTo>
                      <a:pt x="1095356" y="938424"/>
                      <a:pt x="1309940" y="1034496"/>
                      <a:pt x="1465268" y="1189824"/>
                    </a:cubicBezTo>
                    <a:lnTo>
                      <a:pt x="1482247" y="1210403"/>
                    </a:lnTo>
                    <a:lnTo>
                      <a:pt x="1482247" y="1208341"/>
                    </a:lnTo>
                    <a:lnTo>
                      <a:pt x="1495196" y="1226097"/>
                    </a:lnTo>
                    <a:lnTo>
                      <a:pt x="1570078" y="1316855"/>
                    </a:lnTo>
                    <a:cubicBezTo>
                      <a:pt x="1631778" y="1408183"/>
                      <a:pt x="1676362" y="1512023"/>
                      <a:pt x="1699230" y="1623774"/>
                    </a:cubicBezTo>
                    <a:lnTo>
                      <a:pt x="1706930" y="1674230"/>
                    </a:lnTo>
                    <a:lnTo>
                      <a:pt x="1743785" y="1716418"/>
                    </a:lnTo>
                    <a:cubicBezTo>
                      <a:pt x="1774322" y="1741362"/>
                      <a:pt x="1813152" y="1756064"/>
                      <a:pt x="1854871" y="1756064"/>
                    </a:cubicBezTo>
                    <a:cubicBezTo>
                      <a:pt x="1931776" y="1756064"/>
                      <a:pt x="2000137" y="1706300"/>
                      <a:pt x="2022760" y="1632413"/>
                    </a:cubicBezTo>
                    <a:cubicBezTo>
                      <a:pt x="2093634" y="1401694"/>
                      <a:pt x="2308268" y="1233804"/>
                      <a:pt x="2562108" y="1233804"/>
                    </a:cubicBezTo>
                    <a:cubicBezTo>
                      <a:pt x="2605840" y="1233804"/>
                      <a:pt x="2648564" y="1238834"/>
                      <a:pt x="2689278" y="1248386"/>
                    </a:cubicBezTo>
                    <a:cubicBezTo>
                      <a:pt x="2764173" y="1265473"/>
                      <a:pt x="2841082" y="1230791"/>
                      <a:pt x="2879285" y="1164441"/>
                    </a:cubicBezTo>
                    <a:lnTo>
                      <a:pt x="2884810" y="1155390"/>
                    </a:lnTo>
                    <a:cubicBezTo>
                      <a:pt x="2923518" y="1089040"/>
                      <a:pt x="2913966" y="1004594"/>
                      <a:pt x="2861690" y="948297"/>
                    </a:cubicBezTo>
                    <a:cubicBezTo>
                      <a:pt x="2697321" y="771869"/>
                      <a:pt x="2659119" y="501939"/>
                      <a:pt x="2786289" y="282280"/>
                    </a:cubicBezTo>
                    <a:cubicBezTo>
                      <a:pt x="2883680" y="113577"/>
                      <a:pt x="3054899" y="14185"/>
                      <a:pt x="3235517" y="1407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  <a:alpha val="42000"/>
                </a:schemeClr>
              </a:solidFill>
              <a:ln w="31750">
                <a:solidFill>
                  <a:schemeClr val="bg1"/>
                </a:solidFill>
              </a:ln>
              <a:effectLst>
                <a:outerShdw dist="25400" dir="5400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defTabSz="457200" latinLnBrk="0"/>
                <a:endParaRPr lang="ko-KR" altLang="en-US" sz="1600" dirty="0">
                  <a:solidFill>
                    <a:srgbClr val="016762"/>
                  </a:solidFill>
                  <a:latin typeface="학교안심 산뜻돋움 M" panose="020B0603000000000000" pitchFamily="50" charset="-127"/>
                </a:endParaRPr>
              </a:p>
            </p:txBody>
          </p:sp>
          <p:grpSp>
            <p:nvGrpSpPr>
              <p:cNvPr id="69" name="그룹 68">
                <a:extLst>
                  <a:ext uri="{FF2B5EF4-FFF2-40B4-BE49-F238E27FC236}">
                    <a16:creationId xmlns:a16="http://schemas.microsoft.com/office/drawing/2014/main" id="{17013469-1FE7-5462-6D61-4D46A8F49582}"/>
                  </a:ext>
                </a:extLst>
              </p:cNvPr>
              <p:cNvGrpSpPr/>
              <p:nvPr/>
            </p:nvGrpSpPr>
            <p:grpSpPr>
              <a:xfrm>
                <a:off x="588125" y="2891375"/>
                <a:ext cx="1448895" cy="1463383"/>
                <a:chOff x="595560" y="2938294"/>
                <a:chExt cx="1420346" cy="1420346"/>
              </a:xfrm>
            </p:grpSpPr>
            <p:sp>
              <p:nvSpPr>
                <p:cNvPr id="64" name="타원 63">
                  <a:extLst>
                    <a:ext uri="{FF2B5EF4-FFF2-40B4-BE49-F238E27FC236}">
                      <a16:creationId xmlns:a16="http://schemas.microsoft.com/office/drawing/2014/main" id="{EC44B047-FB2B-1973-E13A-5EB51425C624}"/>
                    </a:ext>
                  </a:extLst>
                </p:cNvPr>
                <p:cNvSpPr/>
                <p:nvPr/>
              </p:nvSpPr>
              <p:spPr>
                <a:xfrm>
                  <a:off x="595560" y="2938294"/>
                  <a:ext cx="1420346" cy="1420346"/>
                </a:xfrm>
                <a:prstGeom prst="ellipse">
                  <a:avLst/>
                </a:prstGeom>
                <a:solidFill>
                  <a:schemeClr val="bg1"/>
                </a:solidFill>
                <a:ln w="0" cap="flat">
                  <a:noFill/>
                  <a:prstDash val="solid"/>
                  <a:miter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7" name="TextBox 66">
                  <a:extLst>
                    <a:ext uri="{FF2B5EF4-FFF2-40B4-BE49-F238E27FC236}">
                      <a16:creationId xmlns:a16="http://schemas.microsoft.com/office/drawing/2014/main" id="{A9FC6163-5D30-58C3-A4A7-180EE5B585EF}"/>
                    </a:ext>
                  </a:extLst>
                </p:cNvPr>
                <p:cNvSpPr txBox="1"/>
                <p:nvPr/>
              </p:nvSpPr>
              <p:spPr>
                <a:xfrm>
                  <a:off x="812008" y="3340691"/>
                  <a:ext cx="987450" cy="61555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2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rgbClr val="286EB4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핵심</a:t>
                  </a:r>
                  <a:endParaRPr lang="en-US" altLang="ko-KR" sz="20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286EB4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endParaRPr>
                </a:p>
                <a:p>
                  <a:pPr algn="ctr"/>
                  <a:r>
                    <a:rPr lang="ko-KR" altLang="en-US" sz="2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rgbClr val="286EB4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아이디어</a:t>
                  </a:r>
                  <a:endParaRPr lang="en-US" altLang="ko-KR" sz="20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286EB4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endParaRPr>
                </a:p>
              </p:txBody>
            </p:sp>
          </p:grpSp>
        </p:grpSp>
        <p:grpSp>
          <p:nvGrpSpPr>
            <p:cNvPr id="109" name="ㅇ">
              <a:extLst>
                <a:ext uri="{FF2B5EF4-FFF2-40B4-BE49-F238E27FC236}">
                  <a16:creationId xmlns:a16="http://schemas.microsoft.com/office/drawing/2014/main" id="{A8DCDF58-6A0C-3132-4B95-C83ACD6BD222}"/>
                </a:ext>
              </a:extLst>
            </p:cNvPr>
            <p:cNvGrpSpPr/>
            <p:nvPr/>
          </p:nvGrpSpPr>
          <p:grpSpPr>
            <a:xfrm>
              <a:off x="4389907" y="1895840"/>
              <a:ext cx="3549436" cy="2317199"/>
              <a:chOff x="3690245" y="1972037"/>
              <a:chExt cx="3479498" cy="2249051"/>
            </a:xfrm>
          </p:grpSpPr>
          <p:cxnSp>
            <p:nvCxnSpPr>
              <p:cNvPr id="89" name="직선 연결선 88">
                <a:extLst>
                  <a:ext uri="{FF2B5EF4-FFF2-40B4-BE49-F238E27FC236}">
                    <a16:creationId xmlns:a16="http://schemas.microsoft.com/office/drawing/2014/main" id="{2AB05A66-7277-C762-BDD5-D3C3B238DE89}"/>
                  </a:ext>
                </a:extLst>
              </p:cNvPr>
              <p:cNvCxnSpPr>
                <a:cxnSpLocks/>
                <a:endCxn id="85" idx="2"/>
              </p:cNvCxnSpPr>
              <p:nvPr/>
            </p:nvCxnSpPr>
            <p:spPr>
              <a:xfrm>
                <a:off x="3690245" y="2425186"/>
                <a:ext cx="2573199" cy="1"/>
              </a:xfrm>
              <a:prstGeom prst="line">
                <a:avLst/>
              </a:prstGeom>
              <a:ln w="28575">
                <a:solidFill>
                  <a:srgbClr val="B6CDE5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84" name="그룹 83">
                <a:extLst>
                  <a:ext uri="{FF2B5EF4-FFF2-40B4-BE49-F238E27FC236}">
                    <a16:creationId xmlns:a16="http://schemas.microsoft.com/office/drawing/2014/main" id="{37F2BF43-5508-9485-8A65-7A9824C3A160}"/>
                  </a:ext>
                </a:extLst>
              </p:cNvPr>
              <p:cNvGrpSpPr/>
              <p:nvPr/>
            </p:nvGrpSpPr>
            <p:grpSpPr>
              <a:xfrm>
                <a:off x="6263444" y="1972037"/>
                <a:ext cx="906299" cy="906299"/>
                <a:chOff x="3730629" y="1972037"/>
                <a:chExt cx="906299" cy="906299"/>
              </a:xfrm>
            </p:grpSpPr>
            <p:sp>
              <p:nvSpPr>
                <p:cNvPr id="85" name="타원 84">
                  <a:extLst>
                    <a:ext uri="{FF2B5EF4-FFF2-40B4-BE49-F238E27FC236}">
                      <a16:creationId xmlns:a16="http://schemas.microsoft.com/office/drawing/2014/main" id="{F53AF17F-6BD5-1F17-0F8A-DDD18656DE04}"/>
                    </a:ext>
                  </a:extLst>
                </p:cNvPr>
                <p:cNvSpPr/>
                <p:nvPr/>
              </p:nvSpPr>
              <p:spPr>
                <a:xfrm>
                  <a:off x="3730629" y="1972037"/>
                  <a:ext cx="906299" cy="906299"/>
                </a:xfrm>
                <a:prstGeom prst="ellipse">
                  <a:avLst/>
                </a:prstGeom>
                <a:solidFill>
                  <a:srgbClr val="DFE9F4"/>
                </a:solidFill>
                <a:ln w="25400" cap="flat">
                  <a:solidFill>
                    <a:srgbClr val="B6CDE5"/>
                  </a:solidFill>
                  <a:prstDash val="solid"/>
                  <a:miter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sz="1400" b="1" dirty="0"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endParaRPr>
                </a:p>
              </p:txBody>
            </p:sp>
            <p:sp>
              <p:nvSpPr>
                <p:cNvPr id="86" name="TextBox 85">
                  <a:extLst>
                    <a:ext uri="{FF2B5EF4-FFF2-40B4-BE49-F238E27FC236}">
                      <a16:creationId xmlns:a16="http://schemas.microsoft.com/office/drawing/2014/main" id="{B2DAE1BA-91CD-E7BE-8787-8FBC5E3945CF}"/>
                    </a:ext>
                  </a:extLst>
                </p:cNvPr>
                <p:cNvSpPr txBox="1"/>
                <p:nvPr/>
              </p:nvSpPr>
              <p:spPr>
                <a:xfrm>
                  <a:off x="4025080" y="2317464"/>
                  <a:ext cx="317396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400" b="1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rgbClr val="286EB4"/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맥락</a:t>
                  </a:r>
                  <a:endParaRPr lang="en-US" altLang="ko-KR" sz="1400" b="1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286EB4"/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endParaRPr>
                </a:p>
              </p:txBody>
            </p:sp>
          </p:grpSp>
          <p:grpSp>
            <p:nvGrpSpPr>
              <p:cNvPr id="108" name="그룹 107">
                <a:extLst>
                  <a:ext uri="{FF2B5EF4-FFF2-40B4-BE49-F238E27FC236}">
                    <a16:creationId xmlns:a16="http://schemas.microsoft.com/office/drawing/2014/main" id="{9C28A2B1-88E5-6B05-D519-3C83E9AD48EC}"/>
                  </a:ext>
                </a:extLst>
              </p:cNvPr>
              <p:cNvGrpSpPr/>
              <p:nvPr/>
            </p:nvGrpSpPr>
            <p:grpSpPr>
              <a:xfrm>
                <a:off x="4154317" y="1972037"/>
                <a:ext cx="1837544" cy="2249051"/>
                <a:chOff x="4154317" y="1972037"/>
                <a:chExt cx="1837544" cy="2249051"/>
              </a:xfrm>
            </p:grpSpPr>
            <p:grpSp>
              <p:nvGrpSpPr>
                <p:cNvPr id="81" name="그룹 80">
                  <a:extLst>
                    <a:ext uri="{FF2B5EF4-FFF2-40B4-BE49-F238E27FC236}">
                      <a16:creationId xmlns:a16="http://schemas.microsoft.com/office/drawing/2014/main" id="{381979EE-F551-5056-AF0A-B6BE2A1BB878}"/>
                    </a:ext>
                  </a:extLst>
                </p:cNvPr>
                <p:cNvGrpSpPr/>
                <p:nvPr/>
              </p:nvGrpSpPr>
              <p:grpSpPr>
                <a:xfrm>
                  <a:off x="4619940" y="1972037"/>
                  <a:ext cx="906299" cy="906299"/>
                  <a:chOff x="3274295" y="1972037"/>
                  <a:chExt cx="906299" cy="906299"/>
                </a:xfrm>
              </p:grpSpPr>
              <p:sp>
                <p:nvSpPr>
                  <p:cNvPr id="82" name="타원 81">
                    <a:extLst>
                      <a:ext uri="{FF2B5EF4-FFF2-40B4-BE49-F238E27FC236}">
                        <a16:creationId xmlns:a16="http://schemas.microsoft.com/office/drawing/2014/main" id="{695D97CE-EB69-9D94-4B02-829085E6A722}"/>
                      </a:ext>
                    </a:extLst>
                  </p:cNvPr>
                  <p:cNvSpPr/>
                  <p:nvPr/>
                </p:nvSpPr>
                <p:spPr>
                  <a:xfrm>
                    <a:off x="3274295" y="1972037"/>
                    <a:ext cx="906299" cy="906299"/>
                  </a:xfrm>
                  <a:prstGeom prst="ellipse">
                    <a:avLst/>
                  </a:prstGeom>
                  <a:solidFill>
                    <a:srgbClr val="DFE9F4"/>
                  </a:solidFill>
                  <a:ln w="25400" cap="flat">
                    <a:solidFill>
                      <a:srgbClr val="B6CDE5"/>
                    </a:solidFill>
                    <a:prstDash val="solid"/>
                    <a:miter/>
                  </a:ln>
                  <a:effectLst/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ko-KR" altLang="en-US" sz="1400" b="1" dirty="0"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endParaRPr>
                  </a:p>
                </p:txBody>
              </p:sp>
              <p:sp>
                <p:nvSpPr>
                  <p:cNvPr id="83" name="TextBox 82">
                    <a:extLst>
                      <a:ext uri="{FF2B5EF4-FFF2-40B4-BE49-F238E27FC236}">
                        <a16:creationId xmlns:a16="http://schemas.microsoft.com/office/drawing/2014/main" id="{A0F9C145-DE5A-84FD-A47E-CC784E457CFB}"/>
                      </a:ext>
                    </a:extLst>
                  </p:cNvPr>
                  <p:cNvSpPr txBox="1"/>
                  <p:nvPr/>
                </p:nvSpPr>
                <p:spPr>
                  <a:xfrm>
                    <a:off x="3568745" y="2317464"/>
                    <a:ext cx="317396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400" b="1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286EB4"/>
                        </a:solidFill>
                        <a:latin typeface="학교안심 산뜻돋움 M" panose="020B0603000000000000" pitchFamily="50" charset="-127"/>
                        <a:ea typeface="학교안심 산뜻돋움 M" panose="020B0603000000000000" pitchFamily="50" charset="-127"/>
                      </a:rPr>
                      <a:t>언어</a:t>
                    </a:r>
                    <a:endParaRPr lang="en-US" altLang="ko-KR" sz="1400" b="1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rgbClr val="286EB4"/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endParaRPr>
                  </a:p>
                </p:txBody>
              </p:sp>
            </p:grpSp>
            <p:grpSp>
              <p:nvGrpSpPr>
                <p:cNvPr id="107" name="그룹 106">
                  <a:extLst>
                    <a:ext uri="{FF2B5EF4-FFF2-40B4-BE49-F238E27FC236}">
                      <a16:creationId xmlns:a16="http://schemas.microsoft.com/office/drawing/2014/main" id="{0F2F5268-3B1F-E228-3FC8-33D01C89EAA6}"/>
                    </a:ext>
                  </a:extLst>
                </p:cNvPr>
                <p:cNvGrpSpPr/>
                <p:nvPr/>
              </p:nvGrpSpPr>
              <p:grpSpPr>
                <a:xfrm>
                  <a:off x="4154317" y="2878336"/>
                  <a:ext cx="1837544" cy="1342752"/>
                  <a:chOff x="4154317" y="2878336"/>
                  <a:chExt cx="1837544" cy="1342752"/>
                </a:xfrm>
              </p:grpSpPr>
              <p:grpSp>
                <p:nvGrpSpPr>
                  <p:cNvPr id="106" name="그룹 105">
                    <a:extLst>
                      <a:ext uri="{FF2B5EF4-FFF2-40B4-BE49-F238E27FC236}">
                        <a16:creationId xmlns:a16="http://schemas.microsoft.com/office/drawing/2014/main" id="{14C0F39C-2C7C-5071-4ECF-2186C23522F8}"/>
                      </a:ext>
                    </a:extLst>
                  </p:cNvPr>
                  <p:cNvGrpSpPr/>
                  <p:nvPr/>
                </p:nvGrpSpPr>
                <p:grpSpPr>
                  <a:xfrm>
                    <a:off x="4543261" y="2878336"/>
                    <a:ext cx="1059657" cy="669342"/>
                    <a:chOff x="4543261" y="2878336"/>
                    <a:chExt cx="1059657" cy="669342"/>
                  </a:xfrm>
                </p:grpSpPr>
                <p:cxnSp>
                  <p:nvCxnSpPr>
                    <p:cNvPr id="102" name="직선 연결선 101">
                      <a:extLst>
                        <a:ext uri="{FF2B5EF4-FFF2-40B4-BE49-F238E27FC236}">
                          <a16:creationId xmlns:a16="http://schemas.microsoft.com/office/drawing/2014/main" id="{33AD514D-707B-4826-25B1-0C072D0AF6F9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H="1">
                      <a:off x="5073089" y="2878336"/>
                      <a:ext cx="0" cy="390216"/>
                    </a:xfrm>
                    <a:prstGeom prst="line">
                      <a:avLst/>
                    </a:prstGeom>
                    <a:ln w="22225">
                      <a:solidFill>
                        <a:srgbClr val="B6CDE5"/>
                      </a:solidFill>
                      <a:prstDash val="soli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04" name="자유형: 도형 103">
                      <a:extLst>
                        <a:ext uri="{FF2B5EF4-FFF2-40B4-BE49-F238E27FC236}">
                          <a16:creationId xmlns:a16="http://schemas.microsoft.com/office/drawing/2014/main" id="{7B871652-3B8C-E985-E006-5603ED53ED8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543261" y="3268552"/>
                      <a:ext cx="1059657" cy="279126"/>
                    </a:xfrm>
                    <a:custGeom>
                      <a:avLst/>
                      <a:gdLst>
                        <a:gd name="connsiteX0" fmla="*/ 0 w 1059657"/>
                        <a:gd name="connsiteY0" fmla="*/ 221456 h 254794"/>
                        <a:gd name="connsiteX1" fmla="*/ 0 w 1059657"/>
                        <a:gd name="connsiteY1" fmla="*/ 0 h 254794"/>
                        <a:gd name="connsiteX2" fmla="*/ 1059657 w 1059657"/>
                        <a:gd name="connsiteY2" fmla="*/ 0 h 254794"/>
                        <a:gd name="connsiteX3" fmla="*/ 1059657 w 1059657"/>
                        <a:gd name="connsiteY3" fmla="*/ 185737 h 254794"/>
                        <a:gd name="connsiteX4" fmla="*/ 1059657 w 1059657"/>
                        <a:gd name="connsiteY4" fmla="*/ 254794 h 25479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059657" h="254794">
                          <a:moveTo>
                            <a:pt x="0" y="221456"/>
                          </a:moveTo>
                          <a:lnTo>
                            <a:pt x="0" y="0"/>
                          </a:lnTo>
                          <a:lnTo>
                            <a:pt x="1059657" y="0"/>
                          </a:lnTo>
                          <a:lnTo>
                            <a:pt x="1059657" y="185737"/>
                          </a:lnTo>
                          <a:lnTo>
                            <a:pt x="1059657" y="254794"/>
                          </a:lnTo>
                        </a:path>
                      </a:pathLst>
                    </a:custGeom>
                    <a:ln w="22225">
                      <a:solidFill>
                        <a:srgbClr val="B6CDE5"/>
                      </a:solidFill>
                      <a:prstDash val="soli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</p:grpSp>
              <p:grpSp>
                <p:nvGrpSpPr>
                  <p:cNvPr id="90" name="그룹 89">
                    <a:extLst>
                      <a:ext uri="{FF2B5EF4-FFF2-40B4-BE49-F238E27FC236}">
                        <a16:creationId xmlns:a16="http://schemas.microsoft.com/office/drawing/2014/main" id="{08D8F2FB-5759-0FE2-4712-47B36BFAC74E}"/>
                      </a:ext>
                    </a:extLst>
                  </p:cNvPr>
                  <p:cNvGrpSpPr/>
                  <p:nvPr/>
                </p:nvGrpSpPr>
                <p:grpSpPr>
                  <a:xfrm>
                    <a:off x="4154317" y="3439957"/>
                    <a:ext cx="1837544" cy="781131"/>
                    <a:chOff x="4581413" y="2085079"/>
                    <a:chExt cx="2131996" cy="906301"/>
                  </a:xfrm>
                </p:grpSpPr>
                <p:grpSp>
                  <p:nvGrpSpPr>
                    <p:cNvPr id="91" name="그룹 90">
                      <a:extLst>
                        <a:ext uri="{FF2B5EF4-FFF2-40B4-BE49-F238E27FC236}">
                          <a16:creationId xmlns:a16="http://schemas.microsoft.com/office/drawing/2014/main" id="{8E2E2C5B-AAB4-1F44-2EF0-D82680DF47A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581413" y="2085081"/>
                      <a:ext cx="906299" cy="906299"/>
                      <a:chOff x="3274295" y="2085081"/>
                      <a:chExt cx="906299" cy="906299"/>
                    </a:xfrm>
                  </p:grpSpPr>
                  <p:sp>
                    <p:nvSpPr>
                      <p:cNvPr id="95" name="타원 94">
                        <a:extLst>
                          <a:ext uri="{FF2B5EF4-FFF2-40B4-BE49-F238E27FC236}">
                            <a16:creationId xmlns:a16="http://schemas.microsoft.com/office/drawing/2014/main" id="{BE7DDDF5-C211-6586-982F-A15D35CCB73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274295" y="2085081"/>
                        <a:ext cx="906299" cy="906299"/>
                      </a:xfrm>
                      <a:prstGeom prst="ellipse">
                        <a:avLst/>
                      </a:prstGeom>
                      <a:solidFill>
                        <a:srgbClr val="FFFFFF"/>
                      </a:solidFill>
                      <a:ln w="25400" cap="flat">
                        <a:solidFill>
                          <a:srgbClr val="B6CDE5"/>
                        </a:solidFill>
                        <a:prstDash val="solid"/>
                        <a:miter/>
                      </a:ln>
                      <a:effectLst/>
                    </p:spPr>
                    <p:txBody>
  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ko-KR" altLang="en-US" sz="1400" b="1" dirty="0">
                          <a:solidFill>
                            <a:schemeClr val="tx1"/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</a:endParaRPr>
                      </a:p>
                    </p:txBody>
                  </p:sp>
                  <p:sp>
                    <p:nvSpPr>
                      <p:cNvPr id="96" name="TextBox 95">
                        <a:extLst>
                          <a:ext uri="{FF2B5EF4-FFF2-40B4-BE49-F238E27FC236}">
                            <a16:creationId xmlns:a16="http://schemas.microsoft.com/office/drawing/2014/main" id="{A92ADDEC-CCB9-54A5-5F2A-39347BA91DC5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3456694" y="2295612"/>
                        <a:ext cx="541498" cy="485230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pPr algn="ctr"/>
                        <a:r>
                          <a:rPr lang="ko-KR" altLang="en-US" sz="1400" b="1" dirty="0">
                            <a:ln>
                              <a:solidFill>
                                <a:srgbClr val="000000">
                                  <a:alpha val="0"/>
                                </a:srgb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학교안심 산뜻돋움 M" panose="020B0603000000000000" pitchFamily="50" charset="-127"/>
                            <a:ea typeface="학교안심 산뜻돋움 M" panose="020B0603000000000000" pitchFamily="50" charset="-127"/>
                          </a:rPr>
                          <a:t>언어적</a:t>
                        </a:r>
                        <a:endParaRPr lang="en-US" altLang="ko-KR" sz="1400" b="1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</a:endParaRPr>
                      </a:p>
                      <a:p>
                        <a:pPr algn="ctr"/>
                        <a:r>
                          <a:rPr lang="ko-KR" altLang="en-US" sz="1400" b="1" dirty="0">
                            <a:ln>
                              <a:solidFill>
                                <a:srgbClr val="000000">
                                  <a:alpha val="0"/>
                                </a:srgb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학교안심 산뜻돋움 M" panose="020B0603000000000000" pitchFamily="50" charset="-127"/>
                            <a:ea typeface="학교안심 산뜻돋움 M" panose="020B0603000000000000" pitchFamily="50" charset="-127"/>
                          </a:rPr>
                          <a:t>지식</a:t>
                        </a:r>
                        <a:endParaRPr lang="en-US" altLang="ko-KR" sz="1400" b="1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</a:endParaRPr>
                      </a:p>
                    </p:txBody>
                  </p:sp>
                </p:grpSp>
                <p:grpSp>
                  <p:nvGrpSpPr>
                    <p:cNvPr id="92" name="그룹 91">
                      <a:extLst>
                        <a:ext uri="{FF2B5EF4-FFF2-40B4-BE49-F238E27FC236}">
                          <a16:creationId xmlns:a16="http://schemas.microsoft.com/office/drawing/2014/main" id="{3D942D7F-793E-2ADC-53E3-C6718022839F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807110" y="2085079"/>
                      <a:ext cx="906299" cy="906299"/>
                      <a:chOff x="3274295" y="2085079"/>
                      <a:chExt cx="906299" cy="906299"/>
                    </a:xfrm>
                  </p:grpSpPr>
                  <p:sp>
                    <p:nvSpPr>
                      <p:cNvPr id="93" name="타원 92">
                        <a:extLst>
                          <a:ext uri="{FF2B5EF4-FFF2-40B4-BE49-F238E27FC236}">
                            <a16:creationId xmlns:a16="http://schemas.microsoft.com/office/drawing/2014/main" id="{2B913783-5801-5E86-7100-B042E9F2DDF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274295" y="2085079"/>
                        <a:ext cx="906299" cy="906299"/>
                      </a:xfrm>
                      <a:prstGeom prst="ellipse">
                        <a:avLst/>
                      </a:prstGeom>
                      <a:solidFill>
                        <a:srgbClr val="FFFFFF"/>
                      </a:solidFill>
                      <a:ln w="25400" cap="flat">
                        <a:solidFill>
                          <a:srgbClr val="B6CDE5"/>
                        </a:solidFill>
                        <a:prstDash val="solid"/>
                        <a:miter/>
                      </a:ln>
                      <a:effectLst/>
                    </p:spPr>
                    <p:txBody>
  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ko-KR" altLang="en-US" sz="1400" b="1" dirty="0">
                          <a:solidFill>
                            <a:schemeClr val="tx1"/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</a:endParaRPr>
                      </a:p>
                    </p:txBody>
                  </p:sp>
                  <p:sp>
                    <p:nvSpPr>
                      <p:cNvPr id="94" name="TextBox 93">
                        <a:extLst>
                          <a:ext uri="{FF2B5EF4-FFF2-40B4-BE49-F238E27FC236}">
                            <a16:creationId xmlns:a16="http://schemas.microsoft.com/office/drawing/2014/main" id="{6FD0F37F-D2C5-6770-8A96-AAE1A7BC33FD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3489380" y="2288263"/>
                        <a:ext cx="476129" cy="499933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pPr algn="ctr"/>
                        <a:r>
                          <a:rPr lang="ko-KR" altLang="en-US" sz="1400" b="1" dirty="0">
                            <a:ln>
                              <a:solidFill>
                                <a:srgbClr val="000000">
                                  <a:alpha val="0"/>
                                </a:srgb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학교안심 산뜻돋움 M" panose="020B0603000000000000" pitchFamily="50" charset="-127"/>
                            <a:ea typeface="학교안심 산뜻돋움 M" panose="020B0603000000000000" pitchFamily="50" charset="-127"/>
                          </a:rPr>
                          <a:t>유형</a:t>
                        </a:r>
                        <a:endParaRPr lang="en-US" altLang="ko-KR" sz="1400" b="1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</a:endParaRPr>
                      </a:p>
                      <a:p>
                        <a:pPr algn="ctr"/>
                        <a:r>
                          <a:rPr lang="en-US" altLang="ko-KR" sz="1400" b="1" dirty="0">
                            <a:ln>
                              <a:solidFill>
                                <a:srgbClr val="000000">
                                  <a:alpha val="0"/>
                                </a:srgb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학교안심 산뜻돋움 M" panose="020B0603000000000000" pitchFamily="50" charset="-127"/>
                            <a:ea typeface="학교안심 산뜻돋움 M" panose="020B0603000000000000" pitchFamily="50" charset="-127"/>
                          </a:rPr>
                          <a:t>(</a:t>
                        </a:r>
                        <a:r>
                          <a:rPr lang="ko-KR" altLang="en-US" sz="1400" b="1" dirty="0">
                            <a:ln>
                              <a:solidFill>
                                <a:srgbClr val="000000">
                                  <a:alpha val="0"/>
                                </a:srgb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학교안심 산뜻돋움 M" panose="020B0603000000000000" pitchFamily="50" charset="-127"/>
                            <a:ea typeface="학교안심 산뜻돋움 M" panose="020B0603000000000000" pitchFamily="50" charset="-127"/>
                          </a:rPr>
                          <a:t>장르</a:t>
                        </a:r>
                        <a:r>
                          <a:rPr lang="en-US" altLang="ko-KR" sz="1400" b="1" dirty="0">
                            <a:ln>
                              <a:solidFill>
                                <a:srgbClr val="000000">
                                  <a:alpha val="0"/>
                                </a:srgb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학교안심 산뜻돋움 M" panose="020B0603000000000000" pitchFamily="50" charset="-127"/>
                            <a:ea typeface="학교안심 산뜻돋움 M" panose="020B0603000000000000" pitchFamily="50" charset="-127"/>
                          </a:rPr>
                          <a:t>)</a:t>
                        </a:r>
                      </a:p>
                    </p:txBody>
                  </p:sp>
                </p:grpSp>
              </p:grpSp>
            </p:grpSp>
          </p:grpSp>
        </p:grpSp>
      </p:grpSp>
      <p:pic>
        <p:nvPicPr>
          <p:cNvPr id="6" name="그림 51" descr="004.png">
            <a:extLst>
              <a:ext uri="{FF2B5EF4-FFF2-40B4-BE49-F238E27FC236}">
                <a16:creationId xmlns:a16="http://schemas.microsoft.com/office/drawing/2014/main" id="{C1C182CD-FC25-B9B8-9736-16BFEB6903A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720" b="-1727"/>
          <a:stretch/>
        </p:blipFill>
        <p:spPr bwMode="auto">
          <a:xfrm rot="16200000" flipH="1">
            <a:off x="6362100" y="3592782"/>
            <a:ext cx="494012" cy="4850332"/>
          </a:xfrm>
          <a:prstGeom prst="rect">
            <a:avLst/>
          </a:prstGeom>
        </p:spPr>
      </p:pic>
      <p:grpSp>
        <p:nvGrpSpPr>
          <p:cNvPr id="3" name="헤더">
            <a:extLst>
              <a:ext uri="{FF2B5EF4-FFF2-40B4-BE49-F238E27FC236}">
                <a16:creationId xmlns:a16="http://schemas.microsoft.com/office/drawing/2014/main" id="{6FB274F1-F745-EB5D-37D4-9AB11E6CFB96}"/>
              </a:ext>
            </a:extLst>
          </p:cNvPr>
          <p:cNvGrpSpPr/>
          <p:nvPr/>
        </p:nvGrpSpPr>
        <p:grpSpPr>
          <a:xfrm>
            <a:off x="343778" y="300770"/>
            <a:ext cx="2341242" cy="596503"/>
            <a:chOff x="343778" y="300770"/>
            <a:chExt cx="2341242" cy="596503"/>
          </a:xfrm>
        </p:grpSpPr>
        <p:grpSp>
          <p:nvGrpSpPr>
            <p:cNvPr id="5" name="헤더">
              <a:extLst>
                <a:ext uri="{FF2B5EF4-FFF2-40B4-BE49-F238E27FC236}">
                  <a16:creationId xmlns:a16="http://schemas.microsoft.com/office/drawing/2014/main" id="{57EBCE91-BECE-886B-E1C6-1AEEB793D832}"/>
                </a:ext>
              </a:extLst>
            </p:cNvPr>
            <p:cNvGrpSpPr/>
            <p:nvPr/>
          </p:nvGrpSpPr>
          <p:grpSpPr>
            <a:xfrm>
              <a:off x="1033272" y="300770"/>
              <a:ext cx="1651748" cy="575161"/>
              <a:chOff x="1033272" y="300770"/>
              <a:chExt cx="1651748" cy="575161"/>
            </a:xfrm>
          </p:grpSpPr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85B396F-BD20-9FB1-3EE8-431129D2F41E}"/>
                  </a:ext>
                </a:extLst>
              </p:cNvPr>
              <p:cNvSpPr txBox="1"/>
              <p:nvPr/>
            </p:nvSpPr>
            <p:spPr>
              <a:xfrm>
                <a:off x="1033272" y="491210"/>
                <a:ext cx="1333698" cy="3847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ko-KR" altLang="en-US" sz="25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이해 영역</a:t>
                </a:r>
                <a:endParaRPr lang="ko-KR" altLang="en-US" sz="16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01756F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endParaRP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D5BCB48-63CD-991E-7DBC-4FFD26B395A2}"/>
                  </a:ext>
                </a:extLst>
              </p:cNvPr>
              <p:cNvSpPr txBox="1"/>
              <p:nvPr/>
            </p:nvSpPr>
            <p:spPr>
              <a:xfrm>
                <a:off x="1051560" y="300770"/>
                <a:ext cx="1633460" cy="15388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>
                <a:defPPr>
                  <a:defRPr lang="ko-KR"/>
                </a:defPPr>
                <a:lvl1pPr>
                  <a:defRPr sz="10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01857F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defRPr>
                </a:lvl1pPr>
              </a:lstStyle>
              <a:p>
                <a:r>
                  <a:rPr lang="en-US" altLang="ko-KR" dirty="0">
                    <a:solidFill>
                      <a:srgbClr val="286EB4"/>
                    </a:solidFill>
                  </a:rPr>
                  <a:t>l.</a:t>
                </a:r>
                <a:r>
                  <a:rPr lang="ko-KR" altLang="en-US" dirty="0">
                    <a:solidFill>
                      <a:srgbClr val="286EB4"/>
                    </a:solidFill>
                  </a:rPr>
                  <a:t> 중등 내용 체계표 구성 내용</a:t>
                </a:r>
              </a:p>
            </p:txBody>
          </p:sp>
        </p:grp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9D2DB0F-3519-54B2-409B-56CF5AE21CC4}"/>
                </a:ext>
              </a:extLst>
            </p:cNvPr>
            <p:cNvSpPr txBox="1"/>
            <p:nvPr/>
          </p:nvSpPr>
          <p:spPr>
            <a:xfrm>
              <a:off x="343778" y="343275"/>
              <a:ext cx="195566" cy="553998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36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1</a:t>
              </a:r>
              <a:endParaRPr lang="ko-KR" altLang="en-US" sz="36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endParaRPr>
            </a:p>
          </p:txBody>
        </p:sp>
      </p:grpSp>
      <p:sp>
        <p:nvSpPr>
          <p:cNvPr id="2" name="가치배경">
            <a:extLst>
              <a:ext uri="{FF2B5EF4-FFF2-40B4-BE49-F238E27FC236}">
                <a16:creationId xmlns:a16="http://schemas.microsoft.com/office/drawing/2014/main" id="{51F920DC-F3BD-DF67-5E09-60DEE019BE7E}"/>
              </a:ext>
            </a:extLst>
          </p:cNvPr>
          <p:cNvSpPr/>
          <p:nvPr/>
        </p:nvSpPr>
        <p:spPr>
          <a:xfrm>
            <a:off x="4578588" y="1340426"/>
            <a:ext cx="4125600" cy="697924"/>
          </a:xfrm>
          <a:prstGeom prst="round2SameRect">
            <a:avLst>
              <a:gd name="adj1" fmla="val 15658"/>
              <a:gd name="adj2" fmla="val 0"/>
            </a:avLst>
          </a:prstGeom>
          <a:solidFill>
            <a:srgbClr val="26A5B6"/>
          </a:solidFill>
          <a:ln w="19050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/>
            <a:endParaRPr lang="ko-KR" altLang="en-US" sz="1400" dirty="0">
              <a:solidFill>
                <a:schemeClr val="bg1"/>
              </a:solidFill>
            </a:endParaRPr>
          </a:p>
        </p:txBody>
      </p:sp>
      <p:sp>
        <p:nvSpPr>
          <p:cNvPr id="4" name="과정배경">
            <a:extLst>
              <a:ext uri="{FF2B5EF4-FFF2-40B4-BE49-F238E27FC236}">
                <a16:creationId xmlns:a16="http://schemas.microsoft.com/office/drawing/2014/main" id="{FE15B5B6-091E-BDCD-240B-EA2F35CF17A0}"/>
              </a:ext>
            </a:extLst>
          </p:cNvPr>
          <p:cNvSpPr/>
          <p:nvPr/>
        </p:nvSpPr>
        <p:spPr>
          <a:xfrm>
            <a:off x="4578588" y="1340426"/>
            <a:ext cx="4125600" cy="697924"/>
          </a:xfrm>
          <a:prstGeom prst="round2SameRect">
            <a:avLst>
              <a:gd name="adj1" fmla="val 15658"/>
              <a:gd name="adj2" fmla="val 0"/>
            </a:avLst>
          </a:prstGeom>
          <a:solidFill>
            <a:srgbClr val="0F8ECD"/>
          </a:solidFill>
          <a:ln w="19050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/>
            <a:endParaRPr lang="ko-KR" altLang="en-US" sz="1400" dirty="0">
              <a:solidFill>
                <a:schemeClr val="bg1"/>
              </a:solidFill>
            </a:endParaRPr>
          </a:p>
        </p:txBody>
      </p:sp>
      <p:sp>
        <p:nvSpPr>
          <p:cNvPr id="117" name="지식배경">
            <a:extLst>
              <a:ext uri="{FF2B5EF4-FFF2-40B4-BE49-F238E27FC236}">
                <a16:creationId xmlns:a16="http://schemas.microsoft.com/office/drawing/2014/main" id="{4F9609EA-8C9F-2CF5-C163-0F3CC45B6739}"/>
              </a:ext>
            </a:extLst>
          </p:cNvPr>
          <p:cNvSpPr/>
          <p:nvPr/>
        </p:nvSpPr>
        <p:spPr>
          <a:xfrm>
            <a:off x="4578588" y="1340426"/>
            <a:ext cx="4125600" cy="697924"/>
          </a:xfrm>
          <a:prstGeom prst="round2SameRect">
            <a:avLst>
              <a:gd name="adj1" fmla="val 15658"/>
              <a:gd name="adj2" fmla="val 0"/>
            </a:avLst>
          </a:prstGeom>
          <a:solidFill>
            <a:srgbClr val="286EB4"/>
          </a:solidFill>
          <a:ln w="19050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/>
            <a:endParaRPr lang="ko-KR" altLang="en-US" sz="1400" dirty="0">
              <a:solidFill>
                <a:schemeClr val="bg1"/>
              </a:solidFill>
            </a:endParaRPr>
          </a:p>
        </p:txBody>
      </p:sp>
      <p:graphicFrame>
        <p:nvGraphicFramePr>
          <p:cNvPr id="118" name="표1">
            <a:extLst>
              <a:ext uri="{FF2B5EF4-FFF2-40B4-BE49-F238E27FC236}">
                <a16:creationId xmlns:a16="http://schemas.microsoft.com/office/drawing/2014/main" id="{CF0F7650-F52C-A628-5C06-AD5058C4D7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9750577"/>
              </p:ext>
            </p:extLst>
          </p:nvPr>
        </p:nvGraphicFramePr>
        <p:xfrm>
          <a:off x="4578588" y="1340427"/>
          <a:ext cx="4125870" cy="4645532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463873">
                  <a:extLst>
                    <a:ext uri="{9D8B030D-6E8A-4147-A177-3AD203B41FA5}">
                      <a16:colId xmlns:a16="http://schemas.microsoft.com/office/drawing/2014/main" val="248254846"/>
                    </a:ext>
                  </a:extLst>
                </a:gridCol>
                <a:gridCol w="375612">
                  <a:extLst>
                    <a:ext uri="{9D8B030D-6E8A-4147-A177-3AD203B41FA5}">
                      <a16:colId xmlns:a16="http://schemas.microsoft.com/office/drawing/2014/main" val="729890968"/>
                    </a:ext>
                  </a:extLst>
                </a:gridCol>
                <a:gridCol w="3286385">
                  <a:extLst>
                    <a:ext uri="{9D8B030D-6E8A-4147-A177-3AD203B41FA5}">
                      <a16:colId xmlns:a16="http://schemas.microsoft.com/office/drawing/2014/main" val="2683025522"/>
                    </a:ext>
                  </a:extLst>
                </a:gridCol>
              </a:tblGrid>
              <a:tr h="230533">
                <a:tc rowSpan="3" gridSpan="2"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범주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내용 요소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8344749"/>
                  </a:ext>
                </a:extLst>
              </a:tr>
              <a:tr h="230533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중학교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9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5707655"/>
                  </a:ext>
                </a:extLst>
              </a:tr>
              <a:tr h="230533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86EB4"/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1~3 </a:t>
                      </a: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86EB4"/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학년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0512994"/>
                  </a:ext>
                </a:extLst>
              </a:tr>
              <a:tr h="1271986">
                <a:tc rowSpan="3">
                  <a:txBody>
                    <a:bodyPr/>
                    <a:lstStyle/>
                    <a:p>
                      <a:pPr marL="0" lvl="1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5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  <a:cs typeface="+mn-cs"/>
                        </a:rPr>
                        <a:t>지식 </a:t>
                      </a:r>
                      <a:endParaRPr lang="en-US" altLang="ko-KR" sz="105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M" panose="020B0603000000000000" pitchFamily="50" charset="-127"/>
                        <a:ea typeface="학교안심 산뜻돋움 M" panose="020B0603000000000000" pitchFamily="50" charset="-127"/>
                        <a:cs typeface="+mn-cs"/>
                      </a:endParaRPr>
                    </a:p>
                    <a:p>
                      <a:pPr marL="0" lvl="1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5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  <a:cs typeface="+mn-cs"/>
                        </a:rPr>
                        <a:t>·</a:t>
                      </a:r>
                    </a:p>
                    <a:p>
                      <a:pPr marL="0" lvl="1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5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  <a:cs typeface="+mn-cs"/>
                        </a:rPr>
                        <a:t>이해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1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  <a:cs typeface="+mn-cs"/>
                        </a:rPr>
                        <a:t>언어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2075" lvl="1" indent="-92075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단어와 문장의 강세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리듬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억양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연음이나 축약</a:t>
                      </a:r>
                      <a:endParaRPr lang="en-US" altLang="ko-KR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  <a:p>
                      <a:pPr marL="92075" lvl="1" indent="-92075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86EB4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별표 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86EB4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2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의사소통 기능과 예시문</a:t>
                      </a:r>
                    </a:p>
                    <a:p>
                      <a:pPr marL="92075" lvl="1" indent="-92075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86EB4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별표 </a:t>
                      </a:r>
                      <a:r>
                        <a:rPr lang="en-US" altLang="ko-KR" sz="10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86EB4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3 </a:t>
                      </a:r>
                      <a:r>
                        <a:rPr lang="ko-KR" altLang="en-US" sz="10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기본 어휘 관련 지침에 따른 학습 어휘 수 </a:t>
                      </a:r>
                      <a:br>
                        <a:rPr lang="en-US" altLang="ko-KR" sz="10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</a:br>
                      <a:r>
                        <a:rPr lang="en-US" altLang="ko-KR" sz="10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1,500</a:t>
                      </a:r>
                      <a:r>
                        <a:rPr lang="ko-KR" altLang="en-US" sz="10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단어 이내</a:t>
                      </a:r>
                    </a:p>
                    <a:p>
                      <a:pPr marL="92075" lvl="1" indent="-92075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86EB4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별표 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86EB4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4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중학교 권장 언어 형식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7504955"/>
                  </a:ext>
                </a:extLst>
              </a:tr>
              <a:tr h="13964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1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M" panose="020B0603000000000000" pitchFamily="50" charset="-127"/>
                        <a:ea typeface="학교안심 산뜻돋움 M" panose="020B0603000000000000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2075" lvl="1" indent="-92075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이야기나 서사 및 운문 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수필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단편소설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대본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시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b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</a:b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전기문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여행일지 등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)</a:t>
                      </a:r>
                    </a:p>
                    <a:p>
                      <a:pPr marL="92075" lvl="1" indent="-92075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친교나 사회적 목적의 담화와 글 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이메일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소셜 미디어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b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</a:b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인터뷰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초대장 등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)</a:t>
                      </a:r>
                    </a:p>
                    <a:p>
                      <a:pPr marL="92075" lvl="1" indent="-92075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정보 전달 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 교환 목적의 담화와 글 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공지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안내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설명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b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</a:b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보고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기사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광고 등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)</a:t>
                      </a:r>
                    </a:p>
                    <a:p>
                      <a:pPr marL="92075" lvl="1" indent="-92075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의견 전달 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 교환이나 주장 목적의 담화와 글 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논설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b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</a:b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연설 등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)</a:t>
                      </a:r>
                      <a:endParaRPr lang="ko-KR" alt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E11D68"/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0235551"/>
                  </a:ext>
                </a:extLst>
              </a:tr>
              <a:tr h="1271986">
                <a:tc vMerge="1">
                  <a:txBody>
                    <a:bodyPr/>
                    <a:lstStyle/>
                    <a:p>
                      <a:pPr marL="0" marR="0" lvl="1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과정</a:t>
                      </a:r>
                      <a:r>
                        <a:rPr lang="en-US" altLang="ko-KR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기능</a:t>
                      </a:r>
                    </a:p>
                    <a:p>
                      <a:pPr marL="180000" lvl="1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ko-KR" altLang="en-US" sz="105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  <a:cs typeface="+mn-cs"/>
                        </a:rPr>
                        <a:t>맥락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2075" lvl="1" indent="-92075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86EB4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별표 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86EB4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1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소재</a:t>
                      </a:r>
                      <a:endParaRPr lang="en-US" altLang="ko-KR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  <a:p>
                      <a:pPr marL="92075" lvl="1" indent="-92075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친숙한 주제</a:t>
                      </a:r>
                    </a:p>
                    <a:p>
                      <a:pPr marL="92075" marR="0" lvl="1" indent="-92075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다양한 의사소통 상황 및 목적</a:t>
                      </a:r>
                      <a:endParaRPr lang="en-US" altLang="ko-KR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  <a:p>
                      <a:pPr marL="92075" lvl="1" indent="-92075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다양한 문화권에 속한 사람들의 언어적 </a:t>
                      </a:r>
                      <a:r>
                        <a:rPr lang="en-US" altLang="ko-KR" sz="10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 비언어적 </a:t>
                      </a:r>
                      <a:br>
                        <a:rPr lang="en-US" altLang="ko-KR" sz="10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</a:br>
                      <a:r>
                        <a:rPr lang="ko-KR" altLang="en-US" sz="10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의사소통 방식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0340047"/>
                  </a:ext>
                </a:extLst>
              </a:tr>
            </a:tbl>
          </a:graphicData>
        </a:graphic>
      </p:graphicFrame>
      <p:graphicFrame>
        <p:nvGraphicFramePr>
          <p:cNvPr id="165" name="표3">
            <a:extLst>
              <a:ext uri="{FF2B5EF4-FFF2-40B4-BE49-F238E27FC236}">
                <a16:creationId xmlns:a16="http://schemas.microsoft.com/office/drawing/2014/main" id="{A934BE8E-7057-10B9-873B-C084887CA7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0716842"/>
              </p:ext>
            </p:extLst>
          </p:nvPr>
        </p:nvGraphicFramePr>
        <p:xfrm>
          <a:off x="4578588" y="1340427"/>
          <a:ext cx="4125870" cy="4636523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463873">
                  <a:extLst>
                    <a:ext uri="{9D8B030D-6E8A-4147-A177-3AD203B41FA5}">
                      <a16:colId xmlns:a16="http://schemas.microsoft.com/office/drawing/2014/main" val="248254846"/>
                    </a:ext>
                  </a:extLst>
                </a:gridCol>
                <a:gridCol w="375612">
                  <a:extLst>
                    <a:ext uri="{9D8B030D-6E8A-4147-A177-3AD203B41FA5}">
                      <a16:colId xmlns:a16="http://schemas.microsoft.com/office/drawing/2014/main" val="729890968"/>
                    </a:ext>
                  </a:extLst>
                </a:gridCol>
                <a:gridCol w="3286385">
                  <a:extLst>
                    <a:ext uri="{9D8B030D-6E8A-4147-A177-3AD203B41FA5}">
                      <a16:colId xmlns:a16="http://schemas.microsoft.com/office/drawing/2014/main" val="2683025522"/>
                    </a:ext>
                  </a:extLst>
                </a:gridCol>
              </a:tblGrid>
              <a:tr h="230533">
                <a:tc rowSpan="3" gridSpan="2"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범주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내용 요소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8344749"/>
                  </a:ext>
                </a:extLst>
              </a:tr>
              <a:tr h="230533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중학교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9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5707655"/>
                  </a:ext>
                </a:extLst>
              </a:tr>
              <a:tr h="230533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A5B6"/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1~3 </a:t>
                      </a: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A5B6"/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학년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0512994"/>
                  </a:ext>
                </a:extLst>
              </a:tr>
              <a:tr h="3940463">
                <a:tc>
                  <a:txBody>
                    <a:bodyPr/>
                    <a:lstStyle/>
                    <a:p>
                      <a:pPr marL="0" lvl="1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5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  <a:cs typeface="+mn-cs"/>
                        </a:rPr>
                        <a:t>가치</a:t>
                      </a:r>
                      <a:endParaRPr lang="en-US" altLang="ko-KR" sz="105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E11D68"/>
                        </a:solidFill>
                        <a:latin typeface="학교안심 산뜻돋움 M" panose="020B0603000000000000" pitchFamily="50" charset="-127"/>
                        <a:ea typeface="학교안심 산뜻돋움 M" panose="020B0603000000000000" pitchFamily="50" charset="-127"/>
                        <a:cs typeface="+mn-cs"/>
                      </a:endParaRPr>
                    </a:p>
                    <a:p>
                      <a:pPr marL="0" lvl="1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5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  <a:cs typeface="+mn-cs"/>
                        </a:rPr>
                        <a:t>·</a:t>
                      </a:r>
                    </a:p>
                    <a:p>
                      <a:pPr marL="0" lvl="1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5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  <a:cs typeface="+mn-cs"/>
                        </a:rPr>
                        <a:t>태도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92075" lvl="1" indent="-92075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6A5B6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자신감을 가지고 관심 분야에 대해 적극적으로 듣거나 읽는 태도</a:t>
                      </a:r>
                      <a:endParaRPr lang="en-US" altLang="ko-KR" sz="1000" b="0" kern="1200" spc="-30" baseline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  <a:p>
                      <a:pPr marL="92075" lvl="1" indent="-92075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6A5B6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다양한 의견과 관점을 존중하는 태도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92075" lvl="1" indent="-92075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단어와 문장의 강세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리듬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억양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연음이나 축약</a:t>
                      </a:r>
                      <a:endParaRPr lang="en-US" altLang="ko-KR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  <a:p>
                      <a:pPr marL="92075" lvl="1" indent="-92075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86EB4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별표 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86EB4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2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의사소통 기능과 </a:t>
                      </a:r>
                      <a:r>
                        <a:rPr lang="ko-KR" altLang="en-US" sz="1000" b="0" kern="1200" dirty="0" err="1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예시문</a:t>
                      </a:r>
                    </a:p>
                    <a:p>
                      <a:pPr marL="92075" lvl="1" indent="-92075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86EB4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별표 </a:t>
                      </a:r>
                      <a:r>
                        <a:rPr lang="en-US" altLang="ko-KR" sz="10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86EB4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3 </a:t>
                      </a:r>
                      <a:r>
                        <a:rPr lang="ko-KR" altLang="en-US" sz="10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기본 어휘 관련 지침에 따른 학습 어휘 수 </a:t>
                      </a:r>
                      <a:br>
                        <a:rPr lang="en-US" altLang="ko-KR" sz="10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</a:br>
                      <a:r>
                        <a:rPr lang="en-US" altLang="ko-KR" sz="10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1,500</a:t>
                      </a:r>
                      <a:r>
                        <a:rPr lang="ko-KR" altLang="en-US" sz="10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단어 이내</a:t>
                      </a:r>
                    </a:p>
                    <a:p>
                      <a:pPr marL="92075" lvl="1" indent="-92075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86EB4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별표 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86EB4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4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중학교 권장 언어 형식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8E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7504955"/>
                  </a:ext>
                </a:extLst>
              </a:tr>
            </a:tbl>
          </a:graphicData>
        </a:graphic>
      </p:graphicFrame>
      <p:graphicFrame>
        <p:nvGraphicFramePr>
          <p:cNvPr id="155" name="표2">
            <a:extLst>
              <a:ext uri="{FF2B5EF4-FFF2-40B4-BE49-F238E27FC236}">
                <a16:creationId xmlns:a16="http://schemas.microsoft.com/office/drawing/2014/main" id="{3FE80397-DB69-3B57-CD36-5F237E5482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3968522"/>
              </p:ext>
            </p:extLst>
          </p:nvPr>
        </p:nvGraphicFramePr>
        <p:xfrm>
          <a:off x="4578588" y="1340427"/>
          <a:ext cx="4125870" cy="4636523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463873">
                  <a:extLst>
                    <a:ext uri="{9D8B030D-6E8A-4147-A177-3AD203B41FA5}">
                      <a16:colId xmlns:a16="http://schemas.microsoft.com/office/drawing/2014/main" val="248254846"/>
                    </a:ext>
                  </a:extLst>
                </a:gridCol>
                <a:gridCol w="375612">
                  <a:extLst>
                    <a:ext uri="{9D8B030D-6E8A-4147-A177-3AD203B41FA5}">
                      <a16:colId xmlns:a16="http://schemas.microsoft.com/office/drawing/2014/main" val="729890968"/>
                    </a:ext>
                  </a:extLst>
                </a:gridCol>
                <a:gridCol w="3286385">
                  <a:extLst>
                    <a:ext uri="{9D8B030D-6E8A-4147-A177-3AD203B41FA5}">
                      <a16:colId xmlns:a16="http://schemas.microsoft.com/office/drawing/2014/main" val="2683025522"/>
                    </a:ext>
                  </a:extLst>
                </a:gridCol>
              </a:tblGrid>
              <a:tr h="230533">
                <a:tc rowSpan="3" gridSpan="2"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범주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8E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내용 요소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8344749"/>
                  </a:ext>
                </a:extLst>
              </a:tr>
              <a:tr h="230533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중학교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8E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9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5707655"/>
                  </a:ext>
                </a:extLst>
              </a:tr>
              <a:tr h="230533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F8ECD"/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1~3 </a:t>
                      </a: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F8ECD"/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학년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8E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8E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0512994"/>
                  </a:ext>
                </a:extLst>
              </a:tr>
              <a:tr h="3940463">
                <a:tc>
                  <a:txBody>
                    <a:bodyPr/>
                    <a:lstStyle/>
                    <a:p>
                      <a:pPr marL="0" lvl="1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5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  <a:cs typeface="+mn-cs"/>
                        </a:rPr>
                        <a:t>과정</a:t>
                      </a:r>
                    </a:p>
                    <a:p>
                      <a:pPr marL="0" lvl="1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5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  <a:cs typeface="+mn-cs"/>
                        </a:rPr>
                        <a:t>·</a:t>
                      </a:r>
                    </a:p>
                    <a:p>
                      <a:pPr marL="0" lvl="1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5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  <a:cs typeface="+mn-cs"/>
                        </a:rPr>
                        <a:t>기능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8E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92075" lvl="1" indent="-92075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8ECD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연음이나 축약된 소리 식별하기</a:t>
                      </a:r>
                      <a:endParaRPr lang="en-US" altLang="ko-KR" sz="1000" b="0" kern="1200" spc="-30" baseline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  <a:p>
                      <a:pPr marL="92075" lvl="1" indent="-92075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8ECD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세부 정보 파악하기</a:t>
                      </a:r>
                      <a:endParaRPr lang="en-US" altLang="ko-KR" sz="1000" b="0" kern="1200" spc="-30" baseline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  <a:p>
                      <a:pPr marL="92075" lvl="1" indent="-92075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8ECD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줄거리나 요지 파악하기</a:t>
                      </a:r>
                      <a:endParaRPr lang="en-US" altLang="ko-KR" sz="1000" b="0" kern="1200" spc="-30" baseline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  <a:p>
                      <a:pPr marL="92075" lvl="1" indent="-92075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8ECD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주제 파악하기</a:t>
                      </a:r>
                      <a:endParaRPr lang="en-US" altLang="ko-KR" sz="1000" b="0" kern="1200" spc="-30" baseline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  <a:p>
                      <a:pPr marL="92075" lvl="1" indent="-92075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8ECD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일이나 사건의 순서</a:t>
                      </a:r>
                      <a:r>
                        <a:rPr lang="en-US" altLang="ko-KR" sz="10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전후 관계 파악하기</a:t>
                      </a:r>
                      <a:endParaRPr lang="en-US" altLang="ko-KR" sz="1000" b="0" kern="1200" spc="-30" baseline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  <a:p>
                      <a:pPr marL="92075" lvl="1" indent="-92075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8ECD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일이나 사건의 원인과 결과 파악하기</a:t>
                      </a:r>
                      <a:endParaRPr lang="en-US" altLang="ko-KR" sz="1000" b="0" kern="1200" spc="-30" baseline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  <a:p>
                      <a:pPr marL="92075" lvl="1" indent="-92075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8ECD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기분이나 감정 추론하기</a:t>
                      </a:r>
                      <a:endParaRPr lang="en-US" altLang="ko-KR" sz="1000" b="0" kern="1200" spc="-30" baseline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  <a:p>
                      <a:pPr marL="92075" lvl="1" indent="-92075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8ECD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단어</a:t>
                      </a:r>
                      <a:r>
                        <a:rPr lang="en-US" altLang="ko-KR" sz="10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어구</a:t>
                      </a:r>
                      <a:r>
                        <a:rPr lang="en-US" altLang="ko-KR" sz="10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문장의 함축적 의미 추론하기</a:t>
                      </a:r>
                      <a:endParaRPr lang="en-US" altLang="ko-KR" sz="1000" b="0" kern="1200" spc="-30" baseline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  <a:p>
                      <a:pPr marL="92075" lvl="1" indent="-92075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8ECD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다양한 매체로 표현된 담화나 글을 듣거나 읽기</a:t>
                      </a:r>
                      <a:endParaRPr lang="en-US" altLang="ko-KR" sz="1000" b="0" kern="1200" spc="-30" baseline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E11D68"/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  <a:p>
                      <a:pPr marL="92075" lvl="1" indent="-92075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8ECD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적절한 전략 활용하여 듣거나 읽기</a:t>
                      </a:r>
                      <a:endParaRPr lang="ko-KR" altLang="en-US" sz="1000" b="0" kern="1200" spc="-30" baseline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8E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92075" lvl="1" indent="-92075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단어와 문장의 강세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리듬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억양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연음이나 축약</a:t>
                      </a:r>
                      <a:endParaRPr lang="en-US" altLang="ko-KR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  <a:p>
                      <a:pPr marL="92075" lvl="1" indent="-92075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86EB4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별표 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86EB4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2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의사소통 기능과 </a:t>
                      </a:r>
                      <a:r>
                        <a:rPr lang="ko-KR" altLang="en-US" sz="1000" b="0" kern="1200" dirty="0" err="1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예시문</a:t>
                      </a:r>
                    </a:p>
                    <a:p>
                      <a:pPr marL="92075" lvl="1" indent="-92075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86EB4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별표 </a:t>
                      </a:r>
                      <a:r>
                        <a:rPr lang="en-US" altLang="ko-KR" sz="10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86EB4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3 </a:t>
                      </a:r>
                      <a:r>
                        <a:rPr lang="ko-KR" altLang="en-US" sz="10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기본 어휘 관련 지침에 따른 학습 어휘 수 </a:t>
                      </a:r>
                      <a:br>
                        <a:rPr lang="en-US" altLang="ko-KR" sz="10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</a:br>
                      <a:r>
                        <a:rPr lang="en-US" altLang="ko-KR" sz="10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1,500</a:t>
                      </a:r>
                      <a:r>
                        <a:rPr lang="ko-KR" altLang="en-US" sz="10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단어 이내</a:t>
                      </a:r>
                    </a:p>
                    <a:p>
                      <a:pPr marL="92075" lvl="1" indent="-92075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86EB4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별표 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86EB4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4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중학교 권장 언어 형식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8E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7504955"/>
                  </a:ext>
                </a:extLst>
              </a:tr>
            </a:tbl>
          </a:graphicData>
        </a:graphic>
      </p:graphicFrame>
      <p:sp>
        <p:nvSpPr>
          <p:cNvPr id="76" name="가치 컬">
            <a:extLst>
              <a:ext uri="{FF2B5EF4-FFF2-40B4-BE49-F238E27FC236}">
                <a16:creationId xmlns:a16="http://schemas.microsoft.com/office/drawing/2014/main" id="{9D7ADF17-AC6D-A8AD-09C0-7935DFAFA1F8}"/>
              </a:ext>
            </a:extLst>
          </p:cNvPr>
          <p:cNvSpPr/>
          <p:nvPr/>
        </p:nvSpPr>
        <p:spPr>
          <a:xfrm>
            <a:off x="3320703" y="4440516"/>
            <a:ext cx="924516" cy="933760"/>
          </a:xfrm>
          <a:prstGeom prst="ellipse">
            <a:avLst/>
          </a:prstGeom>
          <a:solidFill>
            <a:srgbClr val="26A5B6"/>
          </a:solidFill>
          <a:ln w="0" cap="flat">
            <a:noFill/>
            <a:prstDash val="solid"/>
            <a:miter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79" name="과정 컬">
            <a:extLst>
              <a:ext uri="{FF2B5EF4-FFF2-40B4-BE49-F238E27FC236}">
                <a16:creationId xmlns:a16="http://schemas.microsoft.com/office/drawing/2014/main" id="{CEA1D81A-A156-1341-4676-615187BCDA2A}"/>
              </a:ext>
            </a:extLst>
          </p:cNvPr>
          <p:cNvSpPr/>
          <p:nvPr/>
        </p:nvSpPr>
        <p:spPr>
          <a:xfrm>
            <a:off x="2600697" y="3169272"/>
            <a:ext cx="924516" cy="933760"/>
          </a:xfrm>
          <a:prstGeom prst="ellipse">
            <a:avLst/>
          </a:prstGeom>
          <a:solidFill>
            <a:srgbClr val="0F8ECD"/>
          </a:solidFill>
          <a:ln w="0" cap="flat">
            <a:noFill/>
            <a:prstDash val="solid"/>
            <a:miter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71" name="지식 컬">
            <a:extLst>
              <a:ext uri="{FF2B5EF4-FFF2-40B4-BE49-F238E27FC236}">
                <a16:creationId xmlns:a16="http://schemas.microsoft.com/office/drawing/2014/main" id="{C57F5B40-23EB-5964-0D78-188F66B980BC}"/>
              </a:ext>
            </a:extLst>
          </p:cNvPr>
          <p:cNvSpPr/>
          <p:nvPr/>
        </p:nvSpPr>
        <p:spPr>
          <a:xfrm>
            <a:off x="3320703" y="1895840"/>
            <a:ext cx="924516" cy="933760"/>
          </a:xfrm>
          <a:prstGeom prst="ellipse">
            <a:avLst/>
          </a:prstGeom>
          <a:solidFill>
            <a:srgbClr val="286EB4"/>
          </a:solidFill>
          <a:ln w="0" cap="flat">
            <a:noFill/>
            <a:prstDash val="solid"/>
            <a:miter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ko-KR" altLang="en-US" sz="1400" dirty="0">
              <a:solidFill>
                <a:schemeClr val="tx1"/>
              </a:solidFill>
            </a:endParaRPr>
          </a:p>
        </p:txBody>
      </p:sp>
      <p:grpSp>
        <p:nvGrpSpPr>
          <p:cNvPr id="175" name="텍스트">
            <a:extLst>
              <a:ext uri="{FF2B5EF4-FFF2-40B4-BE49-F238E27FC236}">
                <a16:creationId xmlns:a16="http://schemas.microsoft.com/office/drawing/2014/main" id="{270C0B72-86E5-1E70-4B6F-A643CDCB7EAB}"/>
              </a:ext>
            </a:extLst>
          </p:cNvPr>
          <p:cNvGrpSpPr/>
          <p:nvPr/>
        </p:nvGrpSpPr>
        <p:grpSpPr>
          <a:xfrm>
            <a:off x="2886351" y="2029763"/>
            <a:ext cx="1073215" cy="3210591"/>
            <a:chOff x="2886351" y="2029763"/>
            <a:chExt cx="1073215" cy="3210591"/>
          </a:xfrm>
        </p:grpSpPr>
        <p:sp>
          <p:nvSpPr>
            <p:cNvPr id="72" name="지식">
              <a:extLst>
                <a:ext uri="{FF2B5EF4-FFF2-40B4-BE49-F238E27FC236}">
                  <a16:creationId xmlns:a16="http://schemas.microsoft.com/office/drawing/2014/main" id="{0B34844F-EBE6-681D-2EDF-6CEE3E33CF8A}"/>
                </a:ext>
              </a:extLst>
            </p:cNvPr>
            <p:cNvSpPr txBox="1"/>
            <p:nvPr/>
          </p:nvSpPr>
          <p:spPr>
            <a:xfrm>
              <a:off x="3606357" y="2029763"/>
              <a:ext cx="353209" cy="665915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4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지식</a:t>
              </a:r>
              <a:endParaRPr lang="en-US" altLang="ko-KR" sz="14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endParaRPr>
            </a:p>
            <a:p>
              <a:pPr algn="ctr"/>
              <a:r>
                <a:rPr lang="en-US" altLang="ko-KR" sz="14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·</a:t>
              </a:r>
            </a:p>
            <a:p>
              <a:pPr algn="ctr"/>
              <a:r>
                <a:rPr lang="ko-KR" altLang="en-US" sz="14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이해</a:t>
              </a:r>
              <a:endParaRPr lang="en-US" altLang="ko-KR" sz="14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endParaRPr>
            </a:p>
          </p:txBody>
        </p:sp>
        <p:sp>
          <p:nvSpPr>
            <p:cNvPr id="77" name="가치">
              <a:extLst>
                <a:ext uri="{FF2B5EF4-FFF2-40B4-BE49-F238E27FC236}">
                  <a16:creationId xmlns:a16="http://schemas.microsoft.com/office/drawing/2014/main" id="{AD67FD9A-A60D-B090-BD62-B41A5028DD78}"/>
                </a:ext>
              </a:extLst>
            </p:cNvPr>
            <p:cNvSpPr txBox="1"/>
            <p:nvPr/>
          </p:nvSpPr>
          <p:spPr>
            <a:xfrm>
              <a:off x="3606357" y="4574439"/>
              <a:ext cx="353209" cy="665915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4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가치</a:t>
              </a:r>
              <a:endParaRPr lang="en-US" altLang="ko-KR" sz="14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endParaRPr>
            </a:p>
            <a:p>
              <a:pPr algn="ctr"/>
              <a:r>
                <a:rPr lang="en-US" altLang="ko-KR" sz="14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·</a:t>
              </a:r>
            </a:p>
            <a:p>
              <a:pPr algn="ctr"/>
              <a:r>
                <a:rPr lang="ko-KR" altLang="en-US" sz="14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태도</a:t>
              </a:r>
              <a:endParaRPr lang="en-US" altLang="ko-KR" sz="14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endParaRPr>
            </a:p>
          </p:txBody>
        </p:sp>
        <p:sp>
          <p:nvSpPr>
            <p:cNvPr id="80" name="과정">
              <a:extLst>
                <a:ext uri="{FF2B5EF4-FFF2-40B4-BE49-F238E27FC236}">
                  <a16:creationId xmlns:a16="http://schemas.microsoft.com/office/drawing/2014/main" id="{A4E2894A-ECF0-6A1A-DC94-00283B3F96E3}"/>
                </a:ext>
              </a:extLst>
            </p:cNvPr>
            <p:cNvSpPr txBox="1"/>
            <p:nvPr/>
          </p:nvSpPr>
          <p:spPr>
            <a:xfrm>
              <a:off x="2886351" y="3303195"/>
              <a:ext cx="353209" cy="665915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4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과정</a:t>
              </a:r>
              <a:endParaRPr lang="en-US" altLang="ko-KR" sz="14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endParaRPr>
            </a:p>
            <a:p>
              <a:pPr algn="ctr"/>
              <a:r>
                <a:rPr lang="en-US" altLang="ko-KR" sz="14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·</a:t>
              </a:r>
            </a:p>
            <a:p>
              <a:pPr algn="ctr"/>
              <a:r>
                <a:rPr lang="ko-KR" altLang="en-US" sz="14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기능</a:t>
              </a:r>
              <a:endParaRPr lang="en-US" altLang="ko-KR" sz="14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endParaRPr>
            </a:p>
          </p:txBody>
        </p:sp>
      </p:grpSp>
      <p:grpSp>
        <p:nvGrpSpPr>
          <p:cNvPr id="167" name="강조3">
            <a:extLst>
              <a:ext uri="{FF2B5EF4-FFF2-40B4-BE49-F238E27FC236}">
                <a16:creationId xmlns:a16="http://schemas.microsoft.com/office/drawing/2014/main" id="{C3DF7FD7-E73B-2288-B19F-21ACA38E35D2}"/>
              </a:ext>
            </a:extLst>
          </p:cNvPr>
          <p:cNvGrpSpPr/>
          <p:nvPr/>
        </p:nvGrpSpPr>
        <p:grpSpPr>
          <a:xfrm>
            <a:off x="4393207" y="2038350"/>
            <a:ext cx="3892329" cy="3950928"/>
            <a:chOff x="4393207" y="2038350"/>
            <a:chExt cx="3892329" cy="3950928"/>
          </a:xfrm>
        </p:grpSpPr>
        <p:sp>
          <p:nvSpPr>
            <p:cNvPr id="168" name="사각형: 둥근 모서리 167">
              <a:extLst>
                <a:ext uri="{FF2B5EF4-FFF2-40B4-BE49-F238E27FC236}">
                  <a16:creationId xmlns:a16="http://schemas.microsoft.com/office/drawing/2014/main" id="{1C3D4C8E-6F32-C05E-B73B-F6EED7A2895A}"/>
                </a:ext>
              </a:extLst>
            </p:cNvPr>
            <p:cNvSpPr/>
            <p:nvPr/>
          </p:nvSpPr>
          <p:spPr>
            <a:xfrm>
              <a:off x="4581146" y="2038350"/>
              <a:ext cx="451070" cy="3950928"/>
            </a:xfrm>
            <a:prstGeom prst="roundRect">
              <a:avLst>
                <a:gd name="adj" fmla="val 9022"/>
              </a:avLst>
            </a:prstGeom>
            <a:noFill/>
            <a:ln>
              <a:solidFill>
                <a:srgbClr val="E11D6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69" name="그룹 168">
              <a:extLst>
                <a:ext uri="{FF2B5EF4-FFF2-40B4-BE49-F238E27FC236}">
                  <a16:creationId xmlns:a16="http://schemas.microsoft.com/office/drawing/2014/main" id="{C97D0264-844F-A726-DB88-28E9736526CD}"/>
                </a:ext>
              </a:extLst>
            </p:cNvPr>
            <p:cNvGrpSpPr/>
            <p:nvPr/>
          </p:nvGrpSpPr>
          <p:grpSpPr>
            <a:xfrm>
              <a:off x="4393207" y="2873164"/>
              <a:ext cx="3892329" cy="845393"/>
              <a:chOff x="4393207" y="2873164"/>
              <a:chExt cx="3892329" cy="845393"/>
            </a:xfrm>
          </p:grpSpPr>
          <p:sp>
            <p:nvSpPr>
              <p:cNvPr id="170" name="자유형: 도형 169">
                <a:extLst>
                  <a:ext uri="{FF2B5EF4-FFF2-40B4-BE49-F238E27FC236}">
                    <a16:creationId xmlns:a16="http://schemas.microsoft.com/office/drawing/2014/main" id="{19F5FB65-7488-705F-92EE-2FB2D1FD7F99}"/>
                  </a:ext>
                </a:extLst>
              </p:cNvPr>
              <p:cNvSpPr/>
              <p:nvPr/>
            </p:nvSpPr>
            <p:spPr>
              <a:xfrm>
                <a:off x="5081588" y="3186113"/>
                <a:ext cx="447675" cy="471487"/>
              </a:xfrm>
              <a:custGeom>
                <a:avLst/>
                <a:gdLst>
                  <a:gd name="connsiteX0" fmla="*/ 0 w 447675"/>
                  <a:gd name="connsiteY0" fmla="*/ 471487 h 471487"/>
                  <a:gd name="connsiteX1" fmla="*/ 447675 w 447675"/>
                  <a:gd name="connsiteY1" fmla="*/ 471487 h 471487"/>
                  <a:gd name="connsiteX2" fmla="*/ 447675 w 447675"/>
                  <a:gd name="connsiteY2" fmla="*/ 0 h 4714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47675" h="471487">
                    <a:moveTo>
                      <a:pt x="0" y="471487"/>
                    </a:moveTo>
                    <a:lnTo>
                      <a:pt x="447675" y="471487"/>
                    </a:lnTo>
                    <a:lnTo>
                      <a:pt x="447675" y="0"/>
                    </a:lnTo>
                  </a:path>
                </a:pathLst>
              </a:custGeom>
              <a:ln w="28575">
                <a:solidFill>
                  <a:srgbClr val="E11D68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grpSp>
            <p:nvGrpSpPr>
              <p:cNvPr id="171" name="그룹 170">
                <a:extLst>
                  <a:ext uri="{FF2B5EF4-FFF2-40B4-BE49-F238E27FC236}">
                    <a16:creationId xmlns:a16="http://schemas.microsoft.com/office/drawing/2014/main" id="{FCD41400-D422-C856-508D-4512420FA54F}"/>
                  </a:ext>
                </a:extLst>
              </p:cNvPr>
              <p:cNvGrpSpPr/>
              <p:nvPr/>
            </p:nvGrpSpPr>
            <p:grpSpPr>
              <a:xfrm>
                <a:off x="4393207" y="2873164"/>
                <a:ext cx="3892329" cy="415307"/>
                <a:chOff x="3958860" y="2978294"/>
                <a:chExt cx="3892329" cy="415307"/>
              </a:xfrm>
            </p:grpSpPr>
            <p:sp>
              <p:nvSpPr>
                <p:cNvPr id="173" name="사각형: 둥근 모서리 172">
                  <a:extLst>
                    <a:ext uri="{FF2B5EF4-FFF2-40B4-BE49-F238E27FC236}">
                      <a16:creationId xmlns:a16="http://schemas.microsoft.com/office/drawing/2014/main" id="{702F4CC8-5380-A947-7662-CB716F5796BF}"/>
                    </a:ext>
                  </a:extLst>
                </p:cNvPr>
                <p:cNvSpPr/>
                <p:nvPr/>
              </p:nvSpPr>
              <p:spPr>
                <a:xfrm>
                  <a:off x="3958860" y="2978294"/>
                  <a:ext cx="3892329" cy="415307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11D68"/>
                </a:solidFill>
                <a:ln w="38100">
                  <a:solidFill>
                    <a:schemeClr val="bg1"/>
                  </a:solidFill>
                </a:ln>
                <a:effectLst>
                  <a:outerShdw blurRad="38100" dist="25400" dir="5400000" algn="t" rotWithShape="0">
                    <a:prstClr val="black">
                      <a:alpha val="2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 defTabSz="457200" latinLnBrk="0"/>
                  <a:endParaRPr lang="ko-KR" altLang="en-US" sz="1600" dirty="0">
                    <a:solidFill>
                      <a:srgbClr val="016762"/>
                    </a:solidFill>
                    <a:latin typeface="학교안심 산뜻돋움 M" panose="020B0603000000000000" pitchFamily="50" charset="-127"/>
                  </a:endParaRPr>
                </a:p>
              </p:txBody>
            </p:sp>
            <p:sp>
              <p:nvSpPr>
                <p:cNvPr id="174" name="TextBox 173">
                  <a:extLst>
                    <a:ext uri="{FF2B5EF4-FFF2-40B4-BE49-F238E27FC236}">
                      <a16:creationId xmlns:a16="http://schemas.microsoft.com/office/drawing/2014/main" id="{E1C53809-056B-F08A-5512-64620B9A1D4C}"/>
                    </a:ext>
                  </a:extLst>
                </p:cNvPr>
                <p:cNvSpPr txBox="1"/>
                <p:nvPr/>
              </p:nvSpPr>
              <p:spPr>
                <a:xfrm>
                  <a:off x="4192056" y="3052355"/>
                  <a:ext cx="3425938" cy="267184"/>
                </a:xfrm>
                <a:prstGeom prst="rect">
                  <a:avLst/>
                </a:prstGeom>
                <a:noFill/>
              </p:spPr>
              <p:txBody>
                <a:bodyPr wrap="none" lIns="0" tIns="36000" rIns="0" bIns="0" rtlCol="0" anchor="ctr">
                  <a:spAutoFit/>
                </a:bodyPr>
                <a:lstStyle>
                  <a:defPPr>
                    <a:defRPr lang="ko-KR"/>
                  </a:defPPr>
                  <a:lvl1pPr>
                    <a:defRPr sz="25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defRPr>
                  </a:lvl1pPr>
                </a:lstStyle>
                <a:p>
                  <a:pPr algn="ctr"/>
                  <a:r>
                    <a:rPr lang="ko-KR" altLang="en-US" sz="1500" spc="-40" dirty="0">
                      <a:solidFill>
                        <a:srgbClr val="FFFF81"/>
                      </a:solidFill>
                    </a:rPr>
                    <a:t>가치 </a:t>
                  </a:r>
                  <a:r>
                    <a:rPr lang="en-US" altLang="ko-KR" sz="1500" spc="-40" dirty="0">
                      <a:solidFill>
                        <a:srgbClr val="FFFF81"/>
                      </a:solidFill>
                    </a:rPr>
                    <a:t>· </a:t>
                  </a:r>
                  <a:r>
                    <a:rPr lang="ko-KR" altLang="en-US" sz="1500" spc="-40" dirty="0">
                      <a:solidFill>
                        <a:srgbClr val="FFFF81"/>
                      </a:solidFill>
                    </a:rPr>
                    <a:t>태도</a:t>
                  </a:r>
                  <a:r>
                    <a:rPr lang="ko-KR" altLang="en-US" sz="1500" spc="-40" dirty="0">
                      <a:solidFill>
                        <a:schemeClr val="bg1"/>
                      </a:solidFill>
                    </a:rPr>
                    <a:t>에 관한 내용이 신설되었습니다</a:t>
                  </a:r>
                  <a:r>
                    <a:rPr lang="en-US" altLang="ko-KR" sz="1500" spc="-40" dirty="0">
                      <a:solidFill>
                        <a:schemeClr val="bg1"/>
                      </a:solidFill>
                    </a:rPr>
                    <a:t>.</a:t>
                  </a:r>
                </a:p>
              </p:txBody>
            </p:sp>
          </p:grpSp>
          <p:sp>
            <p:nvSpPr>
              <p:cNvPr id="172" name="타원 171">
                <a:extLst>
                  <a:ext uri="{FF2B5EF4-FFF2-40B4-BE49-F238E27FC236}">
                    <a16:creationId xmlns:a16="http://schemas.microsoft.com/office/drawing/2014/main" id="{BB48959B-FA3B-8B06-32CE-DB2808893831}"/>
                  </a:ext>
                </a:extLst>
              </p:cNvPr>
              <p:cNvSpPr/>
              <p:nvPr/>
            </p:nvSpPr>
            <p:spPr>
              <a:xfrm flipV="1">
                <a:off x="4981546" y="3602177"/>
                <a:ext cx="116380" cy="116380"/>
              </a:xfrm>
              <a:prstGeom prst="ellipse">
                <a:avLst/>
              </a:prstGeom>
              <a:solidFill>
                <a:srgbClr val="E11D68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</p:grpSp>
      </p:grpSp>
      <p:grpSp>
        <p:nvGrpSpPr>
          <p:cNvPr id="157" name="강조2">
            <a:extLst>
              <a:ext uri="{FF2B5EF4-FFF2-40B4-BE49-F238E27FC236}">
                <a16:creationId xmlns:a16="http://schemas.microsoft.com/office/drawing/2014/main" id="{79516D33-6614-D5C4-9C33-AFC915661965}"/>
              </a:ext>
            </a:extLst>
          </p:cNvPr>
          <p:cNvGrpSpPr/>
          <p:nvPr/>
        </p:nvGrpSpPr>
        <p:grpSpPr>
          <a:xfrm>
            <a:off x="3959566" y="4584152"/>
            <a:ext cx="4429836" cy="1613061"/>
            <a:chOff x="3959566" y="4584152"/>
            <a:chExt cx="4429836" cy="1613061"/>
          </a:xfrm>
        </p:grpSpPr>
        <p:sp>
          <p:nvSpPr>
            <p:cNvPr id="158" name="사각형: 둥근 모서리 157">
              <a:extLst>
                <a:ext uri="{FF2B5EF4-FFF2-40B4-BE49-F238E27FC236}">
                  <a16:creationId xmlns:a16="http://schemas.microsoft.com/office/drawing/2014/main" id="{B224F7CA-1D5D-9E83-12BE-5BA5B8863B5D}"/>
                </a:ext>
              </a:extLst>
            </p:cNvPr>
            <p:cNvSpPr/>
            <p:nvPr/>
          </p:nvSpPr>
          <p:spPr>
            <a:xfrm>
              <a:off x="5041108" y="4584152"/>
              <a:ext cx="2642392" cy="385419"/>
            </a:xfrm>
            <a:prstGeom prst="roundRect">
              <a:avLst>
                <a:gd name="adj" fmla="val 8318"/>
              </a:avLst>
            </a:prstGeom>
            <a:noFill/>
            <a:ln>
              <a:solidFill>
                <a:srgbClr val="E11D6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59" name="그룹 158">
              <a:extLst>
                <a:ext uri="{FF2B5EF4-FFF2-40B4-BE49-F238E27FC236}">
                  <a16:creationId xmlns:a16="http://schemas.microsoft.com/office/drawing/2014/main" id="{5AD4BB28-9CC7-0241-4E72-D3426ADB1374}"/>
                </a:ext>
              </a:extLst>
            </p:cNvPr>
            <p:cNvGrpSpPr/>
            <p:nvPr/>
          </p:nvGrpSpPr>
          <p:grpSpPr>
            <a:xfrm flipV="1">
              <a:off x="3959566" y="4911381"/>
              <a:ext cx="4429836" cy="1285832"/>
              <a:chOff x="3275322" y="3622607"/>
              <a:chExt cx="4429836" cy="1285832"/>
            </a:xfrm>
          </p:grpSpPr>
          <p:cxnSp>
            <p:nvCxnSpPr>
              <p:cNvPr id="160" name="직선 연결선 159">
                <a:extLst>
                  <a:ext uri="{FF2B5EF4-FFF2-40B4-BE49-F238E27FC236}">
                    <a16:creationId xmlns:a16="http://schemas.microsoft.com/office/drawing/2014/main" id="{7A7BAAEF-0A9C-007B-C077-E489B1433DD0}"/>
                  </a:ext>
                </a:extLst>
              </p:cNvPr>
              <p:cNvCxnSpPr>
                <a:cxnSpLocks/>
                <a:stCxn id="163" idx="0"/>
              </p:cNvCxnSpPr>
              <p:nvPr/>
            </p:nvCxnSpPr>
            <p:spPr>
              <a:xfrm flipV="1">
                <a:off x="6754258" y="3909182"/>
                <a:ext cx="0" cy="882877"/>
              </a:xfrm>
              <a:prstGeom prst="line">
                <a:avLst/>
              </a:prstGeom>
              <a:ln w="28575">
                <a:solidFill>
                  <a:srgbClr val="E11D68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1" name="사각형: 둥근 모서리 160">
                <a:extLst>
                  <a:ext uri="{FF2B5EF4-FFF2-40B4-BE49-F238E27FC236}">
                    <a16:creationId xmlns:a16="http://schemas.microsoft.com/office/drawing/2014/main" id="{14639CCF-BB97-449E-C421-9E383C6002D6}"/>
                  </a:ext>
                </a:extLst>
              </p:cNvPr>
              <p:cNvSpPr/>
              <p:nvPr/>
            </p:nvSpPr>
            <p:spPr>
              <a:xfrm flipV="1">
                <a:off x="3275322" y="3622607"/>
                <a:ext cx="4429836" cy="415307"/>
              </a:xfrm>
              <a:prstGeom prst="roundRect">
                <a:avLst>
                  <a:gd name="adj" fmla="val 50000"/>
                </a:avLst>
              </a:prstGeom>
              <a:solidFill>
                <a:srgbClr val="E11D68"/>
              </a:solidFill>
              <a:ln w="38100">
                <a:solidFill>
                  <a:schemeClr val="bg1"/>
                </a:solidFill>
              </a:ln>
              <a:effectLst>
                <a:outerShdw blurRad="38100" dist="25400" dir="5400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defTabSz="457200" latinLnBrk="0"/>
                <a:endParaRPr lang="ko-KR" altLang="en-US" sz="1600" dirty="0">
                  <a:solidFill>
                    <a:srgbClr val="016762"/>
                  </a:solidFill>
                  <a:latin typeface="학교안심 산뜻돋움 M" panose="020B0603000000000000" pitchFamily="50" charset="-127"/>
                </a:endParaRPr>
              </a:p>
            </p:txBody>
          </p:sp>
          <p:sp>
            <p:nvSpPr>
              <p:cNvPr id="162" name="TextBox 161">
                <a:extLst>
                  <a:ext uri="{FF2B5EF4-FFF2-40B4-BE49-F238E27FC236}">
                    <a16:creationId xmlns:a16="http://schemas.microsoft.com/office/drawing/2014/main" id="{77C5E520-7DB3-0EB4-65FC-62D8DD57CF5E}"/>
                  </a:ext>
                </a:extLst>
              </p:cNvPr>
              <p:cNvSpPr txBox="1"/>
              <p:nvPr/>
            </p:nvSpPr>
            <p:spPr>
              <a:xfrm flipV="1">
                <a:off x="3509250" y="3696669"/>
                <a:ext cx="3961982" cy="267184"/>
              </a:xfrm>
              <a:prstGeom prst="rect">
                <a:avLst/>
              </a:prstGeom>
              <a:noFill/>
            </p:spPr>
            <p:txBody>
              <a:bodyPr wrap="none" lIns="0" tIns="36000" rIns="0" bIns="0" rtlCol="0" anchor="ctr">
                <a:spAutoFit/>
              </a:bodyPr>
              <a:lstStyle>
                <a:defPPr>
                  <a:defRPr lang="ko-KR"/>
                </a:defPPr>
                <a:lvl1pPr>
                  <a:defRPr sz="25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defRPr>
                </a:lvl1pPr>
              </a:lstStyle>
              <a:p>
                <a:pPr algn="ctr"/>
                <a:r>
                  <a:rPr lang="ko-KR" altLang="en-US" sz="1500" spc="-40" dirty="0">
                    <a:solidFill>
                      <a:srgbClr val="FFFF81"/>
                    </a:solidFill>
                  </a:rPr>
                  <a:t>매체 및 전략 활용</a:t>
                </a:r>
                <a:r>
                  <a:rPr lang="ko-KR" altLang="en-US" sz="1500" spc="-40" dirty="0">
                    <a:solidFill>
                      <a:schemeClr val="bg1"/>
                    </a:solidFill>
                  </a:rPr>
                  <a:t>에 관한 내용이 신설되었습니다</a:t>
                </a:r>
                <a:r>
                  <a:rPr lang="en-US" altLang="ko-KR" sz="1500" spc="-40" dirty="0">
                    <a:solidFill>
                      <a:schemeClr val="bg1"/>
                    </a:solidFill>
                  </a:rPr>
                  <a:t>.</a:t>
                </a:r>
              </a:p>
            </p:txBody>
          </p:sp>
          <p:sp>
            <p:nvSpPr>
              <p:cNvPr id="163" name="타원 162">
                <a:extLst>
                  <a:ext uri="{FF2B5EF4-FFF2-40B4-BE49-F238E27FC236}">
                    <a16:creationId xmlns:a16="http://schemas.microsoft.com/office/drawing/2014/main" id="{2C7BF045-83E0-833F-3154-813ACA7E4C2B}"/>
                  </a:ext>
                </a:extLst>
              </p:cNvPr>
              <p:cNvSpPr/>
              <p:nvPr/>
            </p:nvSpPr>
            <p:spPr>
              <a:xfrm>
                <a:off x="6696068" y="4792059"/>
                <a:ext cx="116380" cy="116380"/>
              </a:xfrm>
              <a:prstGeom prst="ellipse">
                <a:avLst/>
              </a:prstGeom>
              <a:solidFill>
                <a:srgbClr val="E11D68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</p:grpSp>
      </p:grpSp>
      <p:grpSp>
        <p:nvGrpSpPr>
          <p:cNvPr id="130" name="강조">
            <a:extLst>
              <a:ext uri="{FF2B5EF4-FFF2-40B4-BE49-F238E27FC236}">
                <a16:creationId xmlns:a16="http://schemas.microsoft.com/office/drawing/2014/main" id="{1B112B22-19BD-29C1-F56E-4AC95102FA7C}"/>
              </a:ext>
            </a:extLst>
          </p:cNvPr>
          <p:cNvGrpSpPr/>
          <p:nvPr/>
        </p:nvGrpSpPr>
        <p:grpSpPr>
          <a:xfrm>
            <a:off x="2864575" y="3303196"/>
            <a:ext cx="5842440" cy="2965270"/>
            <a:chOff x="2864575" y="3303196"/>
            <a:chExt cx="5842440" cy="2965270"/>
          </a:xfrm>
        </p:grpSpPr>
        <p:sp>
          <p:nvSpPr>
            <p:cNvPr id="120" name="사각형: 둥근 모서리 119">
              <a:extLst>
                <a:ext uri="{FF2B5EF4-FFF2-40B4-BE49-F238E27FC236}">
                  <a16:creationId xmlns:a16="http://schemas.microsoft.com/office/drawing/2014/main" id="{8CCE854F-7FF2-B6B9-9A8D-1D2383436F27}"/>
                </a:ext>
              </a:extLst>
            </p:cNvPr>
            <p:cNvSpPr/>
            <p:nvPr/>
          </p:nvSpPr>
          <p:spPr>
            <a:xfrm>
              <a:off x="5409070" y="3303196"/>
              <a:ext cx="3297945" cy="1393456"/>
            </a:xfrm>
            <a:prstGeom prst="roundRect">
              <a:avLst>
                <a:gd name="adj" fmla="val 3123"/>
              </a:avLst>
            </a:prstGeom>
            <a:noFill/>
            <a:ln>
              <a:solidFill>
                <a:srgbClr val="E11D6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21" name="그룹 120">
              <a:extLst>
                <a:ext uri="{FF2B5EF4-FFF2-40B4-BE49-F238E27FC236}">
                  <a16:creationId xmlns:a16="http://schemas.microsoft.com/office/drawing/2014/main" id="{43EE25AF-D508-55B2-E93D-357A48B8ECF7}"/>
                </a:ext>
              </a:extLst>
            </p:cNvPr>
            <p:cNvGrpSpPr/>
            <p:nvPr/>
          </p:nvGrpSpPr>
          <p:grpSpPr>
            <a:xfrm>
              <a:off x="2864575" y="4643992"/>
              <a:ext cx="5806406" cy="1624474"/>
              <a:chOff x="2978698" y="3043863"/>
              <a:chExt cx="5806406" cy="1624474"/>
            </a:xfrm>
          </p:grpSpPr>
          <p:grpSp>
            <p:nvGrpSpPr>
              <p:cNvPr id="122" name="그룹 121">
                <a:extLst>
                  <a:ext uri="{FF2B5EF4-FFF2-40B4-BE49-F238E27FC236}">
                    <a16:creationId xmlns:a16="http://schemas.microsoft.com/office/drawing/2014/main" id="{2DE3E354-C616-0061-807B-796B7597BD29}"/>
                  </a:ext>
                </a:extLst>
              </p:cNvPr>
              <p:cNvGrpSpPr/>
              <p:nvPr/>
            </p:nvGrpSpPr>
            <p:grpSpPr>
              <a:xfrm>
                <a:off x="2978698" y="3160243"/>
                <a:ext cx="5806406" cy="1508094"/>
                <a:chOff x="2978698" y="3129763"/>
                <a:chExt cx="5806406" cy="1508094"/>
              </a:xfrm>
            </p:grpSpPr>
            <p:cxnSp>
              <p:nvCxnSpPr>
                <p:cNvPr id="124" name="직선 연결선 123">
                  <a:extLst>
                    <a:ext uri="{FF2B5EF4-FFF2-40B4-BE49-F238E27FC236}">
                      <a16:creationId xmlns:a16="http://schemas.microsoft.com/office/drawing/2014/main" id="{E1922722-4563-9C90-693A-F26FAC4789E4}"/>
                    </a:ext>
                  </a:extLst>
                </p:cNvPr>
                <p:cNvCxnSpPr>
                  <a:cxnSpLocks/>
                  <a:stCxn id="123" idx="4"/>
                </p:cNvCxnSpPr>
                <p:nvPr/>
              </p:nvCxnSpPr>
              <p:spPr>
                <a:xfrm>
                  <a:off x="8459849" y="3129763"/>
                  <a:ext cx="583" cy="1212117"/>
                </a:xfrm>
                <a:prstGeom prst="line">
                  <a:avLst/>
                </a:prstGeom>
                <a:ln w="28575">
                  <a:solidFill>
                    <a:srgbClr val="E11D68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25" name="그룹 124">
                  <a:extLst>
                    <a:ext uri="{FF2B5EF4-FFF2-40B4-BE49-F238E27FC236}">
                      <a16:creationId xmlns:a16="http://schemas.microsoft.com/office/drawing/2014/main" id="{31DC113B-9BBA-2044-142A-45FC09C032C9}"/>
                    </a:ext>
                  </a:extLst>
                </p:cNvPr>
                <p:cNvGrpSpPr/>
                <p:nvPr/>
              </p:nvGrpSpPr>
              <p:grpSpPr>
                <a:xfrm>
                  <a:off x="2978698" y="4222550"/>
                  <a:ext cx="5806406" cy="415307"/>
                  <a:chOff x="1611008" y="6133497"/>
                  <a:chExt cx="8281986" cy="695573"/>
                </a:xfrm>
              </p:grpSpPr>
              <p:sp>
                <p:nvSpPr>
                  <p:cNvPr id="126" name="사각형: 둥근 모서리 125">
                    <a:extLst>
                      <a:ext uri="{FF2B5EF4-FFF2-40B4-BE49-F238E27FC236}">
                        <a16:creationId xmlns:a16="http://schemas.microsoft.com/office/drawing/2014/main" id="{4370BB00-C87E-5464-7881-E62720E32134}"/>
                      </a:ext>
                    </a:extLst>
                  </p:cNvPr>
                  <p:cNvSpPr/>
                  <p:nvPr/>
                </p:nvSpPr>
                <p:spPr>
                  <a:xfrm>
                    <a:off x="1611008" y="6133497"/>
                    <a:ext cx="8281986" cy="695573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E11D68"/>
                  </a:solidFill>
                  <a:ln w="38100">
                    <a:solidFill>
                      <a:schemeClr val="bg1"/>
                    </a:solidFill>
                  </a:ln>
                  <a:effectLst>
                    <a:outerShdw blurRad="38100" dist="25400" dir="5400000" algn="t" rotWithShape="0">
                      <a:prstClr val="black">
                        <a:alpha val="2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 defTabSz="457200" latinLnBrk="0"/>
                    <a:endParaRPr lang="ko-KR" altLang="en-US" sz="1600" dirty="0">
                      <a:solidFill>
                        <a:srgbClr val="016762"/>
                      </a:solidFill>
                      <a:latin typeface="학교안심 산뜻돋움 M" panose="020B0603000000000000" pitchFamily="50" charset="-127"/>
                    </a:endParaRPr>
                  </a:p>
                </p:txBody>
              </p:sp>
              <p:sp>
                <p:nvSpPr>
                  <p:cNvPr id="127" name="TextBox 126">
                    <a:extLst>
                      <a:ext uri="{FF2B5EF4-FFF2-40B4-BE49-F238E27FC236}">
                        <a16:creationId xmlns:a16="http://schemas.microsoft.com/office/drawing/2014/main" id="{88AD50E4-5C09-36AB-1037-64B5008F8F88}"/>
                      </a:ext>
                    </a:extLst>
                  </p:cNvPr>
                  <p:cNvSpPr txBox="1"/>
                  <p:nvPr/>
                </p:nvSpPr>
                <p:spPr>
                  <a:xfrm>
                    <a:off x="1991936" y="6257547"/>
                    <a:ext cx="7520129" cy="447491"/>
                  </a:xfrm>
                  <a:prstGeom prst="rect">
                    <a:avLst/>
                  </a:prstGeom>
                  <a:noFill/>
                </p:spPr>
                <p:txBody>
                  <a:bodyPr wrap="none" lIns="0" tIns="3600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>
                      <a:defRPr sz="25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배달의민족 도현" panose="020B0600000101010101" pitchFamily="50" charset="-127"/>
                        <a:ea typeface="배달의민족 도현" panose="020B0600000101010101" pitchFamily="50" charset="-127"/>
                      </a:defRPr>
                    </a:lvl1pPr>
                  </a:lstStyle>
                  <a:p>
                    <a:pPr algn="ctr"/>
                    <a:r>
                      <a:rPr lang="ko-KR" altLang="en-US" sz="1500" spc="-40" dirty="0">
                        <a:solidFill>
                          <a:schemeClr val="bg1"/>
                        </a:solidFill>
                      </a:rPr>
                      <a:t>내용 체계표에서 언어 지식인</a:t>
                    </a:r>
                    <a:r>
                      <a:rPr lang="ko-KR" altLang="en-US" sz="1500" spc="-40" dirty="0">
                        <a:solidFill>
                          <a:srgbClr val="FFFF81"/>
                        </a:solidFill>
                      </a:rPr>
                      <a:t> 담화나 글의 유형</a:t>
                    </a:r>
                    <a:r>
                      <a:rPr lang="ko-KR" altLang="en-US" sz="1500" spc="-40" dirty="0">
                        <a:solidFill>
                          <a:schemeClr val="bg1"/>
                        </a:solidFill>
                      </a:rPr>
                      <a:t>을 제시하였습니다</a:t>
                    </a:r>
                    <a:r>
                      <a:rPr lang="en-US" altLang="ko-KR" sz="1500" spc="-40" dirty="0">
                        <a:solidFill>
                          <a:schemeClr val="bg1"/>
                        </a:solidFill>
                      </a:rPr>
                      <a:t>.</a:t>
                    </a:r>
                  </a:p>
                </p:txBody>
              </p:sp>
            </p:grpSp>
          </p:grpSp>
          <p:sp>
            <p:nvSpPr>
              <p:cNvPr id="123" name="타원 122">
                <a:extLst>
                  <a:ext uri="{FF2B5EF4-FFF2-40B4-BE49-F238E27FC236}">
                    <a16:creationId xmlns:a16="http://schemas.microsoft.com/office/drawing/2014/main" id="{BC4F552A-C871-FC63-5F9D-20ED9272F57F}"/>
                  </a:ext>
                </a:extLst>
              </p:cNvPr>
              <p:cNvSpPr/>
              <p:nvPr/>
            </p:nvSpPr>
            <p:spPr>
              <a:xfrm>
                <a:off x="8401659" y="3043863"/>
                <a:ext cx="116380" cy="116380"/>
              </a:xfrm>
              <a:prstGeom prst="ellipse">
                <a:avLst/>
              </a:prstGeom>
              <a:solidFill>
                <a:srgbClr val="E11D68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52454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BFBFBF"/>
                                      </p:to>
                                    </p:animClr>
                                    <p:set>
                                      <p:cBhvr>
                                        <p:cTn id="54" dur="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7" dur="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BFBFBF"/>
                                      </p:to>
                                    </p:animClr>
                                    <p:set>
                                      <p:cBhvr>
                                        <p:cTn id="58" dur="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9" dur="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4" dur="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F8ECD"/>
                                      </p:to>
                                    </p:animClr>
                                    <p:set>
                                      <p:cBhvr>
                                        <p:cTn id="85" dur="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6" dur="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8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BFBFBF"/>
                                      </p:to>
                                    </p:animClr>
                                    <p:set>
                                      <p:cBhvr>
                                        <p:cTn id="89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0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3" dur="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26A5B6"/>
                                      </p:to>
                                    </p:animClr>
                                    <p:set>
                                      <p:cBhvr>
                                        <p:cTn id="104" dur="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5" dur="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7" dur="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BFBFBF"/>
                                      </p:to>
                                    </p:animClr>
                                    <p:set>
                                      <p:cBhvr>
                                        <p:cTn id="108" dur="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9" dur="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  <p:bldP spid="4" grpId="0" animBg="1"/>
      <p:bldP spid="4" grpId="1" animBg="1"/>
      <p:bldP spid="4" grpId="2" animBg="1"/>
      <p:bldP spid="4" grpId="3" animBg="1"/>
      <p:bldP spid="117" grpId="0" animBg="1"/>
      <p:bldP spid="117" grpId="1" animBg="1"/>
      <p:bldP spid="117" grpId="2" animBg="1"/>
      <p:bldP spid="117" grpId="3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" name="그룹 142">
            <a:extLst>
              <a:ext uri="{FF2B5EF4-FFF2-40B4-BE49-F238E27FC236}">
                <a16:creationId xmlns:a16="http://schemas.microsoft.com/office/drawing/2014/main" id="{019C4289-F84A-19C1-AF15-D093E752C684}"/>
              </a:ext>
            </a:extLst>
          </p:cNvPr>
          <p:cNvGrpSpPr/>
          <p:nvPr/>
        </p:nvGrpSpPr>
        <p:grpSpPr>
          <a:xfrm>
            <a:off x="436985" y="1771867"/>
            <a:ext cx="7502358" cy="3702400"/>
            <a:chOff x="436985" y="1771867"/>
            <a:chExt cx="7502358" cy="3702400"/>
          </a:xfrm>
        </p:grpSpPr>
        <p:grpSp>
          <p:nvGrpSpPr>
            <p:cNvPr id="138" name="핵심">
              <a:extLst>
                <a:ext uri="{FF2B5EF4-FFF2-40B4-BE49-F238E27FC236}">
                  <a16:creationId xmlns:a16="http://schemas.microsoft.com/office/drawing/2014/main" id="{6110DADE-C1D3-F193-5F8C-E4C9199C43FA}"/>
                </a:ext>
              </a:extLst>
            </p:cNvPr>
            <p:cNvGrpSpPr/>
            <p:nvPr/>
          </p:nvGrpSpPr>
          <p:grpSpPr>
            <a:xfrm>
              <a:off x="436985" y="1771867"/>
              <a:ext cx="3916309" cy="3702400"/>
              <a:chOff x="436985" y="1771867"/>
              <a:chExt cx="3916309" cy="3702400"/>
            </a:xfrm>
          </p:grpSpPr>
          <p:sp>
            <p:nvSpPr>
              <p:cNvPr id="66" name="자유형: 도형 65">
                <a:extLst>
                  <a:ext uri="{FF2B5EF4-FFF2-40B4-BE49-F238E27FC236}">
                    <a16:creationId xmlns:a16="http://schemas.microsoft.com/office/drawing/2014/main" id="{4FAD7D9F-D0AE-AC29-A9FB-799B946ABE6A}"/>
                  </a:ext>
                </a:extLst>
              </p:cNvPr>
              <p:cNvSpPr/>
              <p:nvPr/>
            </p:nvSpPr>
            <p:spPr>
              <a:xfrm>
                <a:off x="436985" y="1771867"/>
                <a:ext cx="3916309" cy="3702400"/>
              </a:xfrm>
              <a:custGeom>
                <a:avLst/>
                <a:gdLst>
                  <a:gd name="connsiteX0" fmla="*/ 3235517 w 3839142"/>
                  <a:gd name="connsiteY0" fmla="*/ 1407 h 3593514"/>
                  <a:gd name="connsiteX1" fmla="*/ 3556863 w 3839142"/>
                  <a:gd name="connsiteY1" fmla="*/ 75687 h 3593514"/>
                  <a:gd name="connsiteX2" fmla="*/ 3763456 w 3839142"/>
                  <a:gd name="connsiteY2" fmla="*/ 846262 h 3593514"/>
                  <a:gd name="connsiteX3" fmla="*/ 3148707 w 3839142"/>
                  <a:gd name="connsiteY3" fmla="*/ 1114175 h 3593514"/>
                  <a:gd name="connsiteX4" fmla="*/ 2957699 w 3839142"/>
                  <a:gd name="connsiteY4" fmla="*/ 1197613 h 3593514"/>
                  <a:gd name="connsiteX5" fmla="*/ 2952168 w 3839142"/>
                  <a:gd name="connsiteY5" fmla="*/ 1206664 h 3593514"/>
                  <a:gd name="connsiteX6" fmla="*/ 2975293 w 3839142"/>
                  <a:gd name="connsiteY6" fmla="*/ 1413757 h 3593514"/>
                  <a:gd name="connsiteX7" fmla="*/ 3126089 w 3839142"/>
                  <a:gd name="connsiteY7" fmla="*/ 1797786 h 3593514"/>
                  <a:gd name="connsiteX8" fmla="*/ 2974786 w 3839142"/>
                  <a:gd name="connsiteY8" fmla="*/ 2181814 h 3593514"/>
                  <a:gd name="connsiteX9" fmla="*/ 2951667 w 3839142"/>
                  <a:gd name="connsiteY9" fmla="*/ 2388908 h 3593514"/>
                  <a:gd name="connsiteX10" fmla="*/ 2957197 w 3839142"/>
                  <a:gd name="connsiteY10" fmla="*/ 2397953 h 3593514"/>
                  <a:gd name="connsiteX11" fmla="*/ 3148206 w 3839142"/>
                  <a:gd name="connsiteY11" fmla="*/ 2481396 h 3593514"/>
                  <a:gd name="connsiteX12" fmla="*/ 3148206 w 3839142"/>
                  <a:gd name="connsiteY12" fmla="*/ 2480388 h 3593514"/>
                  <a:gd name="connsiteX13" fmla="*/ 3762949 w 3839142"/>
                  <a:gd name="connsiteY13" fmla="*/ 2748307 h 3593514"/>
                  <a:gd name="connsiteX14" fmla="*/ 3562895 w 3839142"/>
                  <a:gd name="connsiteY14" fmla="*/ 3514855 h 3593514"/>
                  <a:gd name="connsiteX15" fmla="*/ 2788807 w 3839142"/>
                  <a:gd name="connsiteY15" fmla="*/ 3316305 h 3593514"/>
                  <a:gd name="connsiteX16" fmla="*/ 2860687 w 3839142"/>
                  <a:gd name="connsiteY16" fmla="*/ 2646769 h 3593514"/>
                  <a:gd name="connsiteX17" fmla="*/ 2884810 w 3839142"/>
                  <a:gd name="connsiteY17" fmla="*/ 2438672 h 3593514"/>
                  <a:gd name="connsiteX18" fmla="*/ 2879786 w 3839142"/>
                  <a:gd name="connsiteY18" fmla="*/ 2429622 h 3593514"/>
                  <a:gd name="connsiteX19" fmla="*/ 2689785 w 3839142"/>
                  <a:gd name="connsiteY19" fmla="*/ 2345677 h 3593514"/>
                  <a:gd name="connsiteX20" fmla="*/ 2562609 w 3839142"/>
                  <a:gd name="connsiteY20" fmla="*/ 2360258 h 3593514"/>
                  <a:gd name="connsiteX21" fmla="*/ 2023261 w 3839142"/>
                  <a:gd name="connsiteY21" fmla="*/ 1961648 h 3593514"/>
                  <a:gd name="connsiteX22" fmla="*/ 1855377 w 3839142"/>
                  <a:gd name="connsiteY22" fmla="*/ 1837998 h 3593514"/>
                  <a:gd name="connsiteX23" fmla="*/ 1743912 w 3839142"/>
                  <a:gd name="connsiteY23" fmla="*/ 1877644 h 3593514"/>
                  <a:gd name="connsiteX24" fmla="*/ 1706783 w 3839142"/>
                  <a:gd name="connsiteY24" fmla="*/ 1920249 h 3593514"/>
                  <a:gd name="connsiteX25" fmla="*/ 1699230 w 3839142"/>
                  <a:gd name="connsiteY25" fmla="*/ 1969742 h 3593514"/>
                  <a:gd name="connsiteX26" fmla="*/ 1570078 w 3839142"/>
                  <a:gd name="connsiteY26" fmla="*/ 2276661 h 3593514"/>
                  <a:gd name="connsiteX27" fmla="*/ 1502967 w 3839142"/>
                  <a:gd name="connsiteY27" fmla="*/ 2358000 h 3593514"/>
                  <a:gd name="connsiteX28" fmla="*/ 1482247 w 3839142"/>
                  <a:gd name="connsiteY28" fmla="*/ 2386413 h 3593514"/>
                  <a:gd name="connsiteX29" fmla="*/ 1482247 w 3839142"/>
                  <a:gd name="connsiteY29" fmla="*/ 2383113 h 3593514"/>
                  <a:gd name="connsiteX30" fmla="*/ 1465268 w 3839142"/>
                  <a:gd name="connsiteY30" fmla="*/ 2403692 h 3593514"/>
                  <a:gd name="connsiteX31" fmla="*/ 858334 w 3839142"/>
                  <a:gd name="connsiteY31" fmla="*/ 2655092 h 3593514"/>
                  <a:gd name="connsiteX32" fmla="*/ 0 w 3839142"/>
                  <a:gd name="connsiteY32" fmla="*/ 1796758 h 3593514"/>
                  <a:gd name="connsiteX33" fmla="*/ 858334 w 3839142"/>
                  <a:gd name="connsiteY33" fmla="*/ 938424 h 3593514"/>
                  <a:gd name="connsiteX34" fmla="*/ 1465268 w 3839142"/>
                  <a:gd name="connsiteY34" fmla="*/ 1189824 h 3593514"/>
                  <a:gd name="connsiteX35" fmla="*/ 1482247 w 3839142"/>
                  <a:gd name="connsiteY35" fmla="*/ 1210403 h 3593514"/>
                  <a:gd name="connsiteX36" fmla="*/ 1482247 w 3839142"/>
                  <a:gd name="connsiteY36" fmla="*/ 1208341 h 3593514"/>
                  <a:gd name="connsiteX37" fmla="*/ 1495196 w 3839142"/>
                  <a:gd name="connsiteY37" fmla="*/ 1226097 h 3593514"/>
                  <a:gd name="connsiteX38" fmla="*/ 1570078 w 3839142"/>
                  <a:gd name="connsiteY38" fmla="*/ 1316855 h 3593514"/>
                  <a:gd name="connsiteX39" fmla="*/ 1699230 w 3839142"/>
                  <a:gd name="connsiteY39" fmla="*/ 1623774 h 3593514"/>
                  <a:gd name="connsiteX40" fmla="*/ 1706930 w 3839142"/>
                  <a:gd name="connsiteY40" fmla="*/ 1674230 h 3593514"/>
                  <a:gd name="connsiteX41" fmla="*/ 1743785 w 3839142"/>
                  <a:gd name="connsiteY41" fmla="*/ 1716418 h 3593514"/>
                  <a:gd name="connsiteX42" fmla="*/ 1854871 w 3839142"/>
                  <a:gd name="connsiteY42" fmla="*/ 1756064 h 3593514"/>
                  <a:gd name="connsiteX43" fmla="*/ 2022760 w 3839142"/>
                  <a:gd name="connsiteY43" fmla="*/ 1632413 h 3593514"/>
                  <a:gd name="connsiteX44" fmla="*/ 2562108 w 3839142"/>
                  <a:gd name="connsiteY44" fmla="*/ 1233804 h 3593514"/>
                  <a:gd name="connsiteX45" fmla="*/ 2689278 w 3839142"/>
                  <a:gd name="connsiteY45" fmla="*/ 1248386 h 3593514"/>
                  <a:gd name="connsiteX46" fmla="*/ 2879285 w 3839142"/>
                  <a:gd name="connsiteY46" fmla="*/ 1164441 h 3593514"/>
                  <a:gd name="connsiteX47" fmla="*/ 2884810 w 3839142"/>
                  <a:gd name="connsiteY47" fmla="*/ 1155390 h 3593514"/>
                  <a:gd name="connsiteX48" fmla="*/ 2861690 w 3839142"/>
                  <a:gd name="connsiteY48" fmla="*/ 948297 h 3593514"/>
                  <a:gd name="connsiteX49" fmla="*/ 2786289 w 3839142"/>
                  <a:gd name="connsiteY49" fmla="*/ 282280 h 3593514"/>
                  <a:gd name="connsiteX50" fmla="*/ 3235517 w 3839142"/>
                  <a:gd name="connsiteY50" fmla="*/ 1407 h 3593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3839142" h="3593514">
                    <a:moveTo>
                      <a:pt x="3235517" y="1407"/>
                    </a:moveTo>
                    <a:cubicBezTo>
                      <a:pt x="3343888" y="-6259"/>
                      <a:pt x="3455642" y="17255"/>
                      <a:pt x="3556863" y="75687"/>
                    </a:cubicBezTo>
                    <a:cubicBezTo>
                      <a:pt x="3826788" y="231513"/>
                      <a:pt x="3919276" y="576331"/>
                      <a:pt x="3763456" y="846262"/>
                    </a:cubicBezTo>
                    <a:cubicBezTo>
                      <a:pt x="3636280" y="1066422"/>
                      <a:pt x="3383950" y="1168462"/>
                      <a:pt x="3148707" y="1114175"/>
                    </a:cubicBezTo>
                    <a:cubicBezTo>
                      <a:pt x="3073808" y="1097082"/>
                      <a:pt x="2996402" y="1130761"/>
                      <a:pt x="2957699" y="1197613"/>
                    </a:cubicBezTo>
                    <a:lnTo>
                      <a:pt x="2952168" y="1206664"/>
                    </a:lnTo>
                    <a:cubicBezTo>
                      <a:pt x="2913465" y="1273014"/>
                      <a:pt x="2923011" y="1357460"/>
                      <a:pt x="2975293" y="1413757"/>
                    </a:cubicBezTo>
                    <a:cubicBezTo>
                      <a:pt x="3068784" y="1514289"/>
                      <a:pt x="3126089" y="1649501"/>
                      <a:pt x="3126089" y="1797786"/>
                    </a:cubicBezTo>
                    <a:cubicBezTo>
                      <a:pt x="3126089" y="1946071"/>
                      <a:pt x="3068282" y="2081283"/>
                      <a:pt x="2974786" y="2181814"/>
                    </a:cubicBezTo>
                    <a:cubicBezTo>
                      <a:pt x="2922510" y="2238111"/>
                      <a:pt x="2912964" y="2322056"/>
                      <a:pt x="2951667" y="2388908"/>
                    </a:cubicBezTo>
                    <a:lnTo>
                      <a:pt x="2957197" y="2397953"/>
                    </a:lnTo>
                    <a:cubicBezTo>
                      <a:pt x="2995399" y="2464811"/>
                      <a:pt x="3073307" y="2498484"/>
                      <a:pt x="3148206" y="2481396"/>
                    </a:cubicBezTo>
                    <a:lnTo>
                      <a:pt x="3148206" y="2480388"/>
                    </a:lnTo>
                    <a:cubicBezTo>
                      <a:pt x="3383443" y="2426608"/>
                      <a:pt x="3635778" y="2528643"/>
                      <a:pt x="3762949" y="2748307"/>
                    </a:cubicBezTo>
                    <a:cubicBezTo>
                      <a:pt x="3917766" y="3015720"/>
                      <a:pt x="3827796" y="3357525"/>
                      <a:pt x="3562895" y="3514855"/>
                    </a:cubicBezTo>
                    <a:cubicBezTo>
                      <a:pt x="3295482" y="3673694"/>
                      <a:pt x="2946637" y="3584219"/>
                      <a:pt x="2788807" y="3316305"/>
                    </a:cubicBezTo>
                    <a:cubicBezTo>
                      <a:pt x="2659119" y="3096145"/>
                      <a:pt x="2696318" y="2824711"/>
                      <a:pt x="2860687" y="2646769"/>
                    </a:cubicBezTo>
                    <a:cubicBezTo>
                      <a:pt x="2913465" y="2589970"/>
                      <a:pt x="2923518" y="2506025"/>
                      <a:pt x="2884810" y="2438672"/>
                    </a:cubicBezTo>
                    <a:lnTo>
                      <a:pt x="2879786" y="2429622"/>
                    </a:lnTo>
                    <a:cubicBezTo>
                      <a:pt x="2841584" y="2363271"/>
                      <a:pt x="2764173" y="2328589"/>
                      <a:pt x="2689785" y="2345677"/>
                    </a:cubicBezTo>
                    <a:cubicBezTo>
                      <a:pt x="2649066" y="2355229"/>
                      <a:pt x="2606341" y="2360258"/>
                      <a:pt x="2562609" y="2360258"/>
                    </a:cubicBezTo>
                    <a:cubicBezTo>
                      <a:pt x="2308770" y="2360258"/>
                      <a:pt x="2094134" y="2192369"/>
                      <a:pt x="2023261" y="1961648"/>
                    </a:cubicBezTo>
                    <a:cubicBezTo>
                      <a:pt x="2000643" y="1888264"/>
                      <a:pt x="1932283" y="1837998"/>
                      <a:pt x="1855377" y="1837998"/>
                    </a:cubicBezTo>
                    <a:cubicBezTo>
                      <a:pt x="1813405" y="1837998"/>
                      <a:pt x="1774449" y="1852701"/>
                      <a:pt x="1743912" y="1877644"/>
                    </a:cubicBezTo>
                    <a:lnTo>
                      <a:pt x="1706783" y="1920249"/>
                    </a:lnTo>
                    <a:lnTo>
                      <a:pt x="1699230" y="1969742"/>
                    </a:lnTo>
                    <a:cubicBezTo>
                      <a:pt x="1676362" y="2081493"/>
                      <a:pt x="1631778" y="2185334"/>
                      <a:pt x="1570078" y="2276661"/>
                    </a:cubicBezTo>
                    <a:lnTo>
                      <a:pt x="1502967" y="2358000"/>
                    </a:lnTo>
                    <a:lnTo>
                      <a:pt x="1482247" y="2386413"/>
                    </a:lnTo>
                    <a:lnTo>
                      <a:pt x="1482247" y="2383113"/>
                    </a:lnTo>
                    <a:lnTo>
                      <a:pt x="1465268" y="2403692"/>
                    </a:lnTo>
                    <a:cubicBezTo>
                      <a:pt x="1309940" y="2559020"/>
                      <a:pt x="1095356" y="2655092"/>
                      <a:pt x="858334" y="2655092"/>
                    </a:cubicBezTo>
                    <a:cubicBezTo>
                      <a:pt x="384289" y="2655092"/>
                      <a:pt x="0" y="2270803"/>
                      <a:pt x="0" y="1796758"/>
                    </a:cubicBezTo>
                    <a:cubicBezTo>
                      <a:pt x="0" y="1322713"/>
                      <a:pt x="384289" y="938424"/>
                      <a:pt x="858334" y="938424"/>
                    </a:cubicBezTo>
                    <a:cubicBezTo>
                      <a:pt x="1095356" y="938424"/>
                      <a:pt x="1309940" y="1034496"/>
                      <a:pt x="1465268" y="1189824"/>
                    </a:cubicBezTo>
                    <a:lnTo>
                      <a:pt x="1482247" y="1210403"/>
                    </a:lnTo>
                    <a:lnTo>
                      <a:pt x="1482247" y="1208341"/>
                    </a:lnTo>
                    <a:lnTo>
                      <a:pt x="1495196" y="1226097"/>
                    </a:lnTo>
                    <a:lnTo>
                      <a:pt x="1570078" y="1316855"/>
                    </a:lnTo>
                    <a:cubicBezTo>
                      <a:pt x="1631778" y="1408183"/>
                      <a:pt x="1676362" y="1512023"/>
                      <a:pt x="1699230" y="1623774"/>
                    </a:cubicBezTo>
                    <a:lnTo>
                      <a:pt x="1706930" y="1674230"/>
                    </a:lnTo>
                    <a:lnTo>
                      <a:pt x="1743785" y="1716418"/>
                    </a:lnTo>
                    <a:cubicBezTo>
                      <a:pt x="1774322" y="1741362"/>
                      <a:pt x="1813152" y="1756064"/>
                      <a:pt x="1854871" y="1756064"/>
                    </a:cubicBezTo>
                    <a:cubicBezTo>
                      <a:pt x="1931776" y="1756064"/>
                      <a:pt x="2000137" y="1706300"/>
                      <a:pt x="2022760" y="1632413"/>
                    </a:cubicBezTo>
                    <a:cubicBezTo>
                      <a:pt x="2093634" y="1401694"/>
                      <a:pt x="2308268" y="1233804"/>
                      <a:pt x="2562108" y="1233804"/>
                    </a:cubicBezTo>
                    <a:cubicBezTo>
                      <a:pt x="2605840" y="1233804"/>
                      <a:pt x="2648564" y="1238834"/>
                      <a:pt x="2689278" y="1248386"/>
                    </a:cubicBezTo>
                    <a:cubicBezTo>
                      <a:pt x="2764173" y="1265473"/>
                      <a:pt x="2841082" y="1230791"/>
                      <a:pt x="2879285" y="1164441"/>
                    </a:cubicBezTo>
                    <a:lnTo>
                      <a:pt x="2884810" y="1155390"/>
                    </a:lnTo>
                    <a:cubicBezTo>
                      <a:pt x="2923518" y="1089040"/>
                      <a:pt x="2913966" y="1004594"/>
                      <a:pt x="2861690" y="948297"/>
                    </a:cubicBezTo>
                    <a:cubicBezTo>
                      <a:pt x="2697321" y="771869"/>
                      <a:pt x="2659119" y="501939"/>
                      <a:pt x="2786289" y="282280"/>
                    </a:cubicBezTo>
                    <a:cubicBezTo>
                      <a:pt x="2883680" y="113577"/>
                      <a:pt x="3054899" y="14185"/>
                      <a:pt x="3235517" y="1407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  <a:alpha val="42000"/>
                </a:schemeClr>
              </a:solidFill>
              <a:ln w="31750">
                <a:solidFill>
                  <a:schemeClr val="bg1"/>
                </a:solidFill>
              </a:ln>
              <a:effectLst>
                <a:outerShdw dist="25400" dir="5400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defTabSz="457200" latinLnBrk="0"/>
                <a:endParaRPr lang="ko-KR" altLang="en-US" sz="1600" dirty="0">
                  <a:solidFill>
                    <a:srgbClr val="016762"/>
                  </a:solidFill>
                  <a:latin typeface="학교안심 산뜻돋움 M" panose="020B0603000000000000" pitchFamily="50" charset="-127"/>
                </a:endParaRPr>
              </a:p>
            </p:txBody>
          </p:sp>
          <p:grpSp>
            <p:nvGrpSpPr>
              <p:cNvPr id="69" name="그룹 68">
                <a:extLst>
                  <a:ext uri="{FF2B5EF4-FFF2-40B4-BE49-F238E27FC236}">
                    <a16:creationId xmlns:a16="http://schemas.microsoft.com/office/drawing/2014/main" id="{17013469-1FE7-5462-6D61-4D46A8F49582}"/>
                  </a:ext>
                </a:extLst>
              </p:cNvPr>
              <p:cNvGrpSpPr/>
              <p:nvPr/>
            </p:nvGrpSpPr>
            <p:grpSpPr>
              <a:xfrm>
                <a:off x="588125" y="2891375"/>
                <a:ext cx="1448895" cy="1463383"/>
                <a:chOff x="595560" y="2938294"/>
                <a:chExt cx="1420346" cy="1420346"/>
              </a:xfrm>
            </p:grpSpPr>
            <p:sp>
              <p:nvSpPr>
                <p:cNvPr id="64" name="타원 63">
                  <a:extLst>
                    <a:ext uri="{FF2B5EF4-FFF2-40B4-BE49-F238E27FC236}">
                      <a16:creationId xmlns:a16="http://schemas.microsoft.com/office/drawing/2014/main" id="{EC44B047-FB2B-1973-E13A-5EB51425C624}"/>
                    </a:ext>
                  </a:extLst>
                </p:cNvPr>
                <p:cNvSpPr/>
                <p:nvPr/>
              </p:nvSpPr>
              <p:spPr>
                <a:xfrm>
                  <a:off x="595560" y="2938294"/>
                  <a:ext cx="1420346" cy="1420346"/>
                </a:xfrm>
                <a:prstGeom prst="ellipse">
                  <a:avLst/>
                </a:prstGeom>
                <a:solidFill>
                  <a:schemeClr val="bg1"/>
                </a:solidFill>
                <a:ln w="0" cap="flat">
                  <a:noFill/>
                  <a:prstDash val="solid"/>
                  <a:miter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7" name="TextBox 66">
                  <a:extLst>
                    <a:ext uri="{FF2B5EF4-FFF2-40B4-BE49-F238E27FC236}">
                      <a16:creationId xmlns:a16="http://schemas.microsoft.com/office/drawing/2014/main" id="{A9FC6163-5D30-58C3-A4A7-180EE5B585EF}"/>
                    </a:ext>
                  </a:extLst>
                </p:cNvPr>
                <p:cNvSpPr txBox="1"/>
                <p:nvPr/>
              </p:nvSpPr>
              <p:spPr>
                <a:xfrm>
                  <a:off x="812008" y="3340691"/>
                  <a:ext cx="987450" cy="61555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2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rgbClr val="286EB4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핵심</a:t>
                  </a:r>
                  <a:endParaRPr lang="en-US" altLang="ko-KR" sz="20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286EB4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endParaRPr>
                </a:p>
                <a:p>
                  <a:pPr algn="ctr"/>
                  <a:r>
                    <a:rPr lang="ko-KR" altLang="en-US" sz="20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rgbClr val="286EB4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아이디어</a:t>
                  </a:r>
                  <a:endParaRPr lang="en-US" altLang="ko-KR" sz="20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286EB4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endParaRPr>
                </a:p>
              </p:txBody>
            </p:sp>
          </p:grpSp>
        </p:grpSp>
        <p:grpSp>
          <p:nvGrpSpPr>
            <p:cNvPr id="109" name="ㅇ">
              <a:extLst>
                <a:ext uri="{FF2B5EF4-FFF2-40B4-BE49-F238E27FC236}">
                  <a16:creationId xmlns:a16="http://schemas.microsoft.com/office/drawing/2014/main" id="{A8DCDF58-6A0C-3132-4B95-C83ACD6BD222}"/>
                </a:ext>
              </a:extLst>
            </p:cNvPr>
            <p:cNvGrpSpPr/>
            <p:nvPr/>
          </p:nvGrpSpPr>
          <p:grpSpPr>
            <a:xfrm>
              <a:off x="4389907" y="1895840"/>
              <a:ext cx="3549436" cy="2317199"/>
              <a:chOff x="3690245" y="1972037"/>
              <a:chExt cx="3479498" cy="2249051"/>
            </a:xfrm>
          </p:grpSpPr>
          <p:cxnSp>
            <p:nvCxnSpPr>
              <p:cNvPr id="89" name="직선 연결선 88">
                <a:extLst>
                  <a:ext uri="{FF2B5EF4-FFF2-40B4-BE49-F238E27FC236}">
                    <a16:creationId xmlns:a16="http://schemas.microsoft.com/office/drawing/2014/main" id="{2AB05A66-7277-C762-BDD5-D3C3B238DE89}"/>
                  </a:ext>
                </a:extLst>
              </p:cNvPr>
              <p:cNvCxnSpPr>
                <a:cxnSpLocks/>
                <a:endCxn id="85" idx="2"/>
              </p:cNvCxnSpPr>
              <p:nvPr/>
            </p:nvCxnSpPr>
            <p:spPr>
              <a:xfrm>
                <a:off x="3690245" y="2425186"/>
                <a:ext cx="2573199" cy="1"/>
              </a:xfrm>
              <a:prstGeom prst="line">
                <a:avLst/>
              </a:prstGeom>
              <a:ln w="28575">
                <a:solidFill>
                  <a:srgbClr val="B6CDE5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84" name="그룹 83">
                <a:extLst>
                  <a:ext uri="{FF2B5EF4-FFF2-40B4-BE49-F238E27FC236}">
                    <a16:creationId xmlns:a16="http://schemas.microsoft.com/office/drawing/2014/main" id="{37F2BF43-5508-9485-8A65-7A9824C3A160}"/>
                  </a:ext>
                </a:extLst>
              </p:cNvPr>
              <p:cNvGrpSpPr/>
              <p:nvPr/>
            </p:nvGrpSpPr>
            <p:grpSpPr>
              <a:xfrm>
                <a:off x="6263444" y="1972037"/>
                <a:ext cx="906299" cy="906299"/>
                <a:chOff x="3730629" y="1972037"/>
                <a:chExt cx="906299" cy="906299"/>
              </a:xfrm>
            </p:grpSpPr>
            <p:sp>
              <p:nvSpPr>
                <p:cNvPr id="85" name="타원 84">
                  <a:extLst>
                    <a:ext uri="{FF2B5EF4-FFF2-40B4-BE49-F238E27FC236}">
                      <a16:creationId xmlns:a16="http://schemas.microsoft.com/office/drawing/2014/main" id="{F53AF17F-6BD5-1F17-0F8A-DDD18656DE04}"/>
                    </a:ext>
                  </a:extLst>
                </p:cNvPr>
                <p:cNvSpPr/>
                <p:nvPr/>
              </p:nvSpPr>
              <p:spPr>
                <a:xfrm>
                  <a:off x="3730629" y="1972037"/>
                  <a:ext cx="906299" cy="906299"/>
                </a:xfrm>
                <a:prstGeom prst="ellipse">
                  <a:avLst/>
                </a:prstGeom>
                <a:solidFill>
                  <a:srgbClr val="DFE9F4"/>
                </a:solidFill>
                <a:ln w="25400" cap="flat">
                  <a:solidFill>
                    <a:srgbClr val="B6CDE5"/>
                  </a:solidFill>
                  <a:prstDash val="solid"/>
                  <a:miter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sz="1400" b="1" dirty="0"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endParaRPr>
                </a:p>
              </p:txBody>
            </p:sp>
            <p:sp>
              <p:nvSpPr>
                <p:cNvPr id="86" name="TextBox 85">
                  <a:extLst>
                    <a:ext uri="{FF2B5EF4-FFF2-40B4-BE49-F238E27FC236}">
                      <a16:creationId xmlns:a16="http://schemas.microsoft.com/office/drawing/2014/main" id="{B2DAE1BA-91CD-E7BE-8787-8FBC5E3945CF}"/>
                    </a:ext>
                  </a:extLst>
                </p:cNvPr>
                <p:cNvSpPr txBox="1"/>
                <p:nvPr/>
              </p:nvSpPr>
              <p:spPr>
                <a:xfrm>
                  <a:off x="4025080" y="2317464"/>
                  <a:ext cx="317396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400" b="1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rgbClr val="286EB4"/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맥락</a:t>
                  </a:r>
                  <a:endParaRPr lang="en-US" altLang="ko-KR" sz="1400" b="1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286EB4"/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endParaRPr>
                </a:p>
              </p:txBody>
            </p:sp>
          </p:grpSp>
          <p:grpSp>
            <p:nvGrpSpPr>
              <p:cNvPr id="108" name="그룹 107">
                <a:extLst>
                  <a:ext uri="{FF2B5EF4-FFF2-40B4-BE49-F238E27FC236}">
                    <a16:creationId xmlns:a16="http://schemas.microsoft.com/office/drawing/2014/main" id="{9C28A2B1-88E5-6B05-D519-3C83E9AD48EC}"/>
                  </a:ext>
                </a:extLst>
              </p:cNvPr>
              <p:cNvGrpSpPr/>
              <p:nvPr/>
            </p:nvGrpSpPr>
            <p:grpSpPr>
              <a:xfrm>
                <a:off x="4154317" y="1972037"/>
                <a:ext cx="1837544" cy="2249051"/>
                <a:chOff x="4154317" y="1972037"/>
                <a:chExt cx="1837544" cy="2249051"/>
              </a:xfrm>
            </p:grpSpPr>
            <p:grpSp>
              <p:nvGrpSpPr>
                <p:cNvPr id="81" name="그룹 80">
                  <a:extLst>
                    <a:ext uri="{FF2B5EF4-FFF2-40B4-BE49-F238E27FC236}">
                      <a16:creationId xmlns:a16="http://schemas.microsoft.com/office/drawing/2014/main" id="{381979EE-F551-5056-AF0A-B6BE2A1BB878}"/>
                    </a:ext>
                  </a:extLst>
                </p:cNvPr>
                <p:cNvGrpSpPr/>
                <p:nvPr/>
              </p:nvGrpSpPr>
              <p:grpSpPr>
                <a:xfrm>
                  <a:off x="4619940" y="1972037"/>
                  <a:ext cx="906299" cy="906299"/>
                  <a:chOff x="3274295" y="1972037"/>
                  <a:chExt cx="906299" cy="906299"/>
                </a:xfrm>
              </p:grpSpPr>
              <p:sp>
                <p:nvSpPr>
                  <p:cNvPr id="82" name="타원 81">
                    <a:extLst>
                      <a:ext uri="{FF2B5EF4-FFF2-40B4-BE49-F238E27FC236}">
                        <a16:creationId xmlns:a16="http://schemas.microsoft.com/office/drawing/2014/main" id="{695D97CE-EB69-9D94-4B02-829085E6A722}"/>
                      </a:ext>
                    </a:extLst>
                  </p:cNvPr>
                  <p:cNvSpPr/>
                  <p:nvPr/>
                </p:nvSpPr>
                <p:spPr>
                  <a:xfrm>
                    <a:off x="3274295" y="1972037"/>
                    <a:ext cx="906299" cy="906299"/>
                  </a:xfrm>
                  <a:prstGeom prst="ellipse">
                    <a:avLst/>
                  </a:prstGeom>
                  <a:solidFill>
                    <a:srgbClr val="DFE9F4"/>
                  </a:solidFill>
                  <a:ln w="25400" cap="flat">
                    <a:solidFill>
                      <a:srgbClr val="B6CDE5"/>
                    </a:solidFill>
                    <a:prstDash val="solid"/>
                    <a:miter/>
                  </a:ln>
                  <a:effectLst/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ko-KR" altLang="en-US" sz="1400" b="1" dirty="0"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endParaRPr>
                  </a:p>
                </p:txBody>
              </p:sp>
              <p:sp>
                <p:nvSpPr>
                  <p:cNvPr id="83" name="TextBox 82">
                    <a:extLst>
                      <a:ext uri="{FF2B5EF4-FFF2-40B4-BE49-F238E27FC236}">
                        <a16:creationId xmlns:a16="http://schemas.microsoft.com/office/drawing/2014/main" id="{A0F9C145-DE5A-84FD-A47E-CC784E457CFB}"/>
                      </a:ext>
                    </a:extLst>
                  </p:cNvPr>
                  <p:cNvSpPr txBox="1"/>
                  <p:nvPr/>
                </p:nvSpPr>
                <p:spPr>
                  <a:xfrm>
                    <a:off x="3568745" y="2317464"/>
                    <a:ext cx="317396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400" b="1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286EB4"/>
                        </a:solidFill>
                        <a:latin typeface="학교안심 산뜻돋움 M" panose="020B0603000000000000" pitchFamily="50" charset="-127"/>
                        <a:ea typeface="학교안심 산뜻돋움 M" panose="020B0603000000000000" pitchFamily="50" charset="-127"/>
                      </a:rPr>
                      <a:t>언어</a:t>
                    </a:r>
                    <a:endParaRPr lang="en-US" altLang="ko-KR" sz="1400" b="1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rgbClr val="286EB4"/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endParaRPr>
                  </a:p>
                </p:txBody>
              </p:sp>
            </p:grpSp>
            <p:grpSp>
              <p:nvGrpSpPr>
                <p:cNvPr id="107" name="그룹 106">
                  <a:extLst>
                    <a:ext uri="{FF2B5EF4-FFF2-40B4-BE49-F238E27FC236}">
                      <a16:creationId xmlns:a16="http://schemas.microsoft.com/office/drawing/2014/main" id="{0F2F5268-3B1F-E228-3FC8-33D01C89EAA6}"/>
                    </a:ext>
                  </a:extLst>
                </p:cNvPr>
                <p:cNvGrpSpPr/>
                <p:nvPr/>
              </p:nvGrpSpPr>
              <p:grpSpPr>
                <a:xfrm>
                  <a:off x="4154317" y="2878336"/>
                  <a:ext cx="1837544" cy="1342752"/>
                  <a:chOff x="4154317" y="2878336"/>
                  <a:chExt cx="1837544" cy="1342752"/>
                </a:xfrm>
              </p:grpSpPr>
              <p:grpSp>
                <p:nvGrpSpPr>
                  <p:cNvPr id="106" name="그룹 105">
                    <a:extLst>
                      <a:ext uri="{FF2B5EF4-FFF2-40B4-BE49-F238E27FC236}">
                        <a16:creationId xmlns:a16="http://schemas.microsoft.com/office/drawing/2014/main" id="{14C0F39C-2C7C-5071-4ECF-2186C23522F8}"/>
                      </a:ext>
                    </a:extLst>
                  </p:cNvPr>
                  <p:cNvGrpSpPr/>
                  <p:nvPr/>
                </p:nvGrpSpPr>
                <p:grpSpPr>
                  <a:xfrm>
                    <a:off x="4543261" y="2878336"/>
                    <a:ext cx="1059657" cy="669342"/>
                    <a:chOff x="4543261" y="2878336"/>
                    <a:chExt cx="1059657" cy="669342"/>
                  </a:xfrm>
                </p:grpSpPr>
                <p:cxnSp>
                  <p:nvCxnSpPr>
                    <p:cNvPr id="102" name="직선 연결선 101">
                      <a:extLst>
                        <a:ext uri="{FF2B5EF4-FFF2-40B4-BE49-F238E27FC236}">
                          <a16:creationId xmlns:a16="http://schemas.microsoft.com/office/drawing/2014/main" id="{33AD514D-707B-4826-25B1-0C072D0AF6F9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H="1">
                      <a:off x="5073089" y="2878336"/>
                      <a:ext cx="0" cy="390216"/>
                    </a:xfrm>
                    <a:prstGeom prst="line">
                      <a:avLst/>
                    </a:prstGeom>
                    <a:ln w="22225">
                      <a:solidFill>
                        <a:srgbClr val="B6CDE5"/>
                      </a:solidFill>
                      <a:prstDash val="soli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04" name="자유형: 도형 103">
                      <a:extLst>
                        <a:ext uri="{FF2B5EF4-FFF2-40B4-BE49-F238E27FC236}">
                          <a16:creationId xmlns:a16="http://schemas.microsoft.com/office/drawing/2014/main" id="{7B871652-3B8C-E985-E006-5603ED53ED8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543261" y="3268552"/>
                      <a:ext cx="1059657" cy="279126"/>
                    </a:xfrm>
                    <a:custGeom>
                      <a:avLst/>
                      <a:gdLst>
                        <a:gd name="connsiteX0" fmla="*/ 0 w 1059657"/>
                        <a:gd name="connsiteY0" fmla="*/ 221456 h 254794"/>
                        <a:gd name="connsiteX1" fmla="*/ 0 w 1059657"/>
                        <a:gd name="connsiteY1" fmla="*/ 0 h 254794"/>
                        <a:gd name="connsiteX2" fmla="*/ 1059657 w 1059657"/>
                        <a:gd name="connsiteY2" fmla="*/ 0 h 254794"/>
                        <a:gd name="connsiteX3" fmla="*/ 1059657 w 1059657"/>
                        <a:gd name="connsiteY3" fmla="*/ 185737 h 254794"/>
                        <a:gd name="connsiteX4" fmla="*/ 1059657 w 1059657"/>
                        <a:gd name="connsiteY4" fmla="*/ 254794 h 25479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059657" h="254794">
                          <a:moveTo>
                            <a:pt x="0" y="221456"/>
                          </a:moveTo>
                          <a:lnTo>
                            <a:pt x="0" y="0"/>
                          </a:lnTo>
                          <a:lnTo>
                            <a:pt x="1059657" y="0"/>
                          </a:lnTo>
                          <a:lnTo>
                            <a:pt x="1059657" y="185737"/>
                          </a:lnTo>
                          <a:lnTo>
                            <a:pt x="1059657" y="254794"/>
                          </a:lnTo>
                        </a:path>
                      </a:pathLst>
                    </a:custGeom>
                    <a:ln w="22225">
                      <a:solidFill>
                        <a:srgbClr val="B6CDE5"/>
                      </a:solidFill>
                      <a:prstDash val="soli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</p:grpSp>
              <p:grpSp>
                <p:nvGrpSpPr>
                  <p:cNvPr id="90" name="그룹 89">
                    <a:extLst>
                      <a:ext uri="{FF2B5EF4-FFF2-40B4-BE49-F238E27FC236}">
                        <a16:creationId xmlns:a16="http://schemas.microsoft.com/office/drawing/2014/main" id="{08D8F2FB-5759-0FE2-4712-47B36BFAC74E}"/>
                      </a:ext>
                    </a:extLst>
                  </p:cNvPr>
                  <p:cNvGrpSpPr/>
                  <p:nvPr/>
                </p:nvGrpSpPr>
                <p:grpSpPr>
                  <a:xfrm>
                    <a:off x="4154317" y="3439957"/>
                    <a:ext cx="1837544" cy="781131"/>
                    <a:chOff x="4581413" y="2085079"/>
                    <a:chExt cx="2131996" cy="906301"/>
                  </a:xfrm>
                </p:grpSpPr>
                <p:grpSp>
                  <p:nvGrpSpPr>
                    <p:cNvPr id="91" name="그룹 90">
                      <a:extLst>
                        <a:ext uri="{FF2B5EF4-FFF2-40B4-BE49-F238E27FC236}">
                          <a16:creationId xmlns:a16="http://schemas.microsoft.com/office/drawing/2014/main" id="{8E2E2C5B-AAB4-1F44-2EF0-D82680DF47A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581413" y="2085081"/>
                      <a:ext cx="906299" cy="906299"/>
                      <a:chOff x="3274295" y="2085081"/>
                      <a:chExt cx="906299" cy="906299"/>
                    </a:xfrm>
                  </p:grpSpPr>
                  <p:sp>
                    <p:nvSpPr>
                      <p:cNvPr id="95" name="타원 94">
                        <a:extLst>
                          <a:ext uri="{FF2B5EF4-FFF2-40B4-BE49-F238E27FC236}">
                            <a16:creationId xmlns:a16="http://schemas.microsoft.com/office/drawing/2014/main" id="{BE7DDDF5-C211-6586-982F-A15D35CCB73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274295" y="2085081"/>
                        <a:ext cx="906299" cy="906299"/>
                      </a:xfrm>
                      <a:prstGeom prst="ellipse">
                        <a:avLst/>
                      </a:prstGeom>
                      <a:solidFill>
                        <a:srgbClr val="FFFFFF"/>
                      </a:solidFill>
                      <a:ln w="25400" cap="flat">
                        <a:solidFill>
                          <a:srgbClr val="B6CDE5"/>
                        </a:solidFill>
                        <a:prstDash val="solid"/>
                        <a:miter/>
                      </a:ln>
                      <a:effectLst/>
                    </p:spPr>
                    <p:txBody>
  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ko-KR" altLang="en-US" sz="1400" b="1" dirty="0">
                          <a:solidFill>
                            <a:schemeClr val="tx1"/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</a:endParaRPr>
                      </a:p>
                    </p:txBody>
                  </p:sp>
                  <p:sp>
                    <p:nvSpPr>
                      <p:cNvPr id="96" name="TextBox 95">
                        <a:extLst>
                          <a:ext uri="{FF2B5EF4-FFF2-40B4-BE49-F238E27FC236}">
                            <a16:creationId xmlns:a16="http://schemas.microsoft.com/office/drawing/2014/main" id="{A92ADDEC-CCB9-54A5-5F2A-39347BA91DC5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3546943" y="2295612"/>
                        <a:ext cx="360999" cy="485230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pPr algn="ctr"/>
                        <a:r>
                          <a:rPr lang="ko-KR" altLang="en-US" sz="1400" b="1" dirty="0">
                            <a:ln>
                              <a:solidFill>
                                <a:srgbClr val="000000">
                                  <a:alpha val="0"/>
                                </a:srgb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학교안심 산뜻돋움 M" panose="020B0603000000000000" pitchFamily="50" charset="-127"/>
                            <a:ea typeface="학교안심 산뜻돋움 M" panose="020B0603000000000000" pitchFamily="50" charset="-127"/>
                          </a:rPr>
                          <a:t>언어</a:t>
                        </a:r>
                        <a:endParaRPr lang="en-US" altLang="ko-KR" sz="1400" b="1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</a:endParaRPr>
                      </a:p>
                      <a:p>
                        <a:pPr algn="ctr"/>
                        <a:r>
                          <a:rPr lang="ko-KR" altLang="en-US" sz="1400" b="1" dirty="0">
                            <a:ln>
                              <a:solidFill>
                                <a:srgbClr val="000000">
                                  <a:alpha val="0"/>
                                </a:srgb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학교안심 산뜻돋움 M" panose="020B0603000000000000" pitchFamily="50" charset="-127"/>
                            <a:ea typeface="학교안심 산뜻돋움 M" panose="020B0603000000000000" pitchFamily="50" charset="-127"/>
                          </a:rPr>
                          <a:t>지식</a:t>
                        </a:r>
                        <a:endParaRPr lang="en-US" altLang="ko-KR" sz="1400" b="1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</a:endParaRPr>
                      </a:p>
                    </p:txBody>
                  </p:sp>
                </p:grpSp>
                <p:grpSp>
                  <p:nvGrpSpPr>
                    <p:cNvPr id="92" name="그룹 91">
                      <a:extLst>
                        <a:ext uri="{FF2B5EF4-FFF2-40B4-BE49-F238E27FC236}">
                          <a16:creationId xmlns:a16="http://schemas.microsoft.com/office/drawing/2014/main" id="{3D942D7F-793E-2ADC-53E3-C6718022839F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807110" y="2085079"/>
                      <a:ext cx="906299" cy="906299"/>
                      <a:chOff x="3274295" y="2085079"/>
                      <a:chExt cx="906299" cy="906299"/>
                    </a:xfrm>
                  </p:grpSpPr>
                  <p:sp>
                    <p:nvSpPr>
                      <p:cNvPr id="93" name="타원 92">
                        <a:extLst>
                          <a:ext uri="{FF2B5EF4-FFF2-40B4-BE49-F238E27FC236}">
                            <a16:creationId xmlns:a16="http://schemas.microsoft.com/office/drawing/2014/main" id="{2B913783-5801-5E86-7100-B042E9F2DDF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274295" y="2085079"/>
                        <a:ext cx="906299" cy="906299"/>
                      </a:xfrm>
                      <a:prstGeom prst="ellipse">
                        <a:avLst/>
                      </a:prstGeom>
                      <a:solidFill>
                        <a:srgbClr val="FFFFFF"/>
                      </a:solidFill>
                      <a:ln w="25400" cap="flat">
                        <a:solidFill>
                          <a:srgbClr val="B6CDE5"/>
                        </a:solidFill>
                        <a:prstDash val="solid"/>
                        <a:miter/>
                      </a:ln>
                      <a:effectLst/>
                    </p:spPr>
                    <p:txBody>
  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ko-KR" altLang="en-US" sz="1400" b="1" dirty="0">
                          <a:solidFill>
                            <a:schemeClr val="tx1"/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</a:endParaRPr>
                      </a:p>
                    </p:txBody>
                  </p:sp>
                  <p:sp>
                    <p:nvSpPr>
                      <p:cNvPr id="94" name="TextBox 93">
                        <a:extLst>
                          <a:ext uri="{FF2B5EF4-FFF2-40B4-BE49-F238E27FC236}">
                            <a16:creationId xmlns:a16="http://schemas.microsoft.com/office/drawing/2014/main" id="{6FD0F37F-D2C5-6770-8A96-AAE1A7BC33FD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3489380" y="2288263"/>
                        <a:ext cx="476129" cy="499933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pPr algn="ctr"/>
                        <a:r>
                          <a:rPr lang="ko-KR" altLang="en-US" sz="1400" b="1" dirty="0">
                            <a:ln>
                              <a:solidFill>
                                <a:srgbClr val="000000">
                                  <a:alpha val="0"/>
                                </a:srgb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학교안심 산뜻돋움 M" panose="020B0603000000000000" pitchFamily="50" charset="-127"/>
                            <a:ea typeface="학교안심 산뜻돋움 M" panose="020B0603000000000000" pitchFamily="50" charset="-127"/>
                          </a:rPr>
                          <a:t>유형</a:t>
                        </a:r>
                        <a:endParaRPr lang="en-US" altLang="ko-KR" sz="1400" b="1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</a:endParaRPr>
                      </a:p>
                      <a:p>
                        <a:pPr algn="ctr"/>
                        <a:r>
                          <a:rPr lang="en-US" altLang="ko-KR" sz="1400" b="1" dirty="0">
                            <a:ln>
                              <a:solidFill>
                                <a:srgbClr val="000000">
                                  <a:alpha val="0"/>
                                </a:srgb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학교안심 산뜻돋움 M" panose="020B0603000000000000" pitchFamily="50" charset="-127"/>
                            <a:ea typeface="학교안심 산뜻돋움 M" panose="020B0603000000000000" pitchFamily="50" charset="-127"/>
                          </a:rPr>
                          <a:t>(</a:t>
                        </a:r>
                        <a:r>
                          <a:rPr lang="ko-KR" altLang="en-US" sz="1400" b="1" dirty="0">
                            <a:ln>
                              <a:solidFill>
                                <a:srgbClr val="000000">
                                  <a:alpha val="0"/>
                                </a:srgb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학교안심 산뜻돋움 M" panose="020B0603000000000000" pitchFamily="50" charset="-127"/>
                            <a:ea typeface="학교안심 산뜻돋움 M" panose="020B0603000000000000" pitchFamily="50" charset="-127"/>
                          </a:rPr>
                          <a:t>장르</a:t>
                        </a:r>
                        <a:r>
                          <a:rPr lang="en-US" altLang="ko-KR" sz="1400" b="1" dirty="0">
                            <a:ln>
                              <a:solidFill>
                                <a:srgbClr val="000000">
                                  <a:alpha val="0"/>
                                </a:srgb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학교안심 산뜻돋움 M" panose="020B0603000000000000" pitchFamily="50" charset="-127"/>
                            <a:ea typeface="학교안심 산뜻돋움 M" panose="020B0603000000000000" pitchFamily="50" charset="-127"/>
                          </a:rPr>
                          <a:t>)</a:t>
                        </a:r>
                      </a:p>
                    </p:txBody>
                  </p:sp>
                </p:grpSp>
              </p:grpSp>
            </p:grpSp>
          </p:grpSp>
        </p:grpSp>
      </p:grpSp>
      <p:pic>
        <p:nvPicPr>
          <p:cNvPr id="6" name="그림 51" descr="004.png">
            <a:extLst>
              <a:ext uri="{FF2B5EF4-FFF2-40B4-BE49-F238E27FC236}">
                <a16:creationId xmlns:a16="http://schemas.microsoft.com/office/drawing/2014/main" id="{2A0F6F3D-A30F-F396-63F1-2AE2DBEBC29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720" b="-1727"/>
          <a:stretch/>
        </p:blipFill>
        <p:spPr bwMode="auto">
          <a:xfrm rot="16200000" flipH="1">
            <a:off x="6362100" y="3592782"/>
            <a:ext cx="494012" cy="4850332"/>
          </a:xfrm>
          <a:prstGeom prst="rect">
            <a:avLst/>
          </a:prstGeom>
        </p:spPr>
      </p:pic>
      <p:grpSp>
        <p:nvGrpSpPr>
          <p:cNvPr id="3" name="헤더">
            <a:extLst>
              <a:ext uri="{FF2B5EF4-FFF2-40B4-BE49-F238E27FC236}">
                <a16:creationId xmlns:a16="http://schemas.microsoft.com/office/drawing/2014/main" id="{6FB274F1-F745-EB5D-37D4-9AB11E6CFB96}"/>
              </a:ext>
            </a:extLst>
          </p:cNvPr>
          <p:cNvGrpSpPr/>
          <p:nvPr/>
        </p:nvGrpSpPr>
        <p:grpSpPr>
          <a:xfrm>
            <a:off x="301298" y="300770"/>
            <a:ext cx="2383722" cy="596503"/>
            <a:chOff x="301298" y="300770"/>
            <a:chExt cx="2383722" cy="596503"/>
          </a:xfrm>
        </p:grpSpPr>
        <p:grpSp>
          <p:nvGrpSpPr>
            <p:cNvPr id="5" name="헤더">
              <a:extLst>
                <a:ext uri="{FF2B5EF4-FFF2-40B4-BE49-F238E27FC236}">
                  <a16:creationId xmlns:a16="http://schemas.microsoft.com/office/drawing/2014/main" id="{57EBCE91-BECE-886B-E1C6-1AEEB793D832}"/>
                </a:ext>
              </a:extLst>
            </p:cNvPr>
            <p:cNvGrpSpPr/>
            <p:nvPr/>
          </p:nvGrpSpPr>
          <p:grpSpPr>
            <a:xfrm>
              <a:off x="1033272" y="300770"/>
              <a:ext cx="1651748" cy="575161"/>
              <a:chOff x="1033272" y="300770"/>
              <a:chExt cx="1651748" cy="575161"/>
            </a:xfrm>
          </p:grpSpPr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85B396F-BD20-9FB1-3EE8-431129D2F41E}"/>
                  </a:ext>
                </a:extLst>
              </p:cNvPr>
              <p:cNvSpPr txBox="1"/>
              <p:nvPr/>
            </p:nvSpPr>
            <p:spPr>
              <a:xfrm>
                <a:off x="1033272" y="491210"/>
                <a:ext cx="1333698" cy="3847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ko-KR" altLang="en-US" sz="25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표현 영역</a:t>
                </a:r>
                <a:endParaRPr lang="ko-KR" altLang="en-US" sz="16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01756F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endParaRP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D5BCB48-63CD-991E-7DBC-4FFD26B395A2}"/>
                  </a:ext>
                </a:extLst>
              </p:cNvPr>
              <p:cNvSpPr txBox="1"/>
              <p:nvPr/>
            </p:nvSpPr>
            <p:spPr>
              <a:xfrm>
                <a:off x="1051560" y="300770"/>
                <a:ext cx="1633460" cy="15388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>
                <a:defPPr>
                  <a:defRPr lang="ko-KR"/>
                </a:defPPr>
                <a:lvl1pPr>
                  <a:defRPr sz="10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01857F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defRPr>
                </a:lvl1pPr>
              </a:lstStyle>
              <a:p>
                <a:r>
                  <a:rPr lang="en-US" altLang="ko-KR" dirty="0">
                    <a:solidFill>
                      <a:srgbClr val="286EB4"/>
                    </a:solidFill>
                  </a:rPr>
                  <a:t>l.</a:t>
                </a:r>
                <a:r>
                  <a:rPr lang="ko-KR" altLang="en-US" dirty="0">
                    <a:solidFill>
                      <a:srgbClr val="286EB4"/>
                    </a:solidFill>
                  </a:rPr>
                  <a:t> 중등 내용 체계표 구성 내용</a:t>
                </a:r>
              </a:p>
            </p:txBody>
          </p:sp>
        </p:grp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9D2DB0F-3519-54B2-409B-56CF5AE21CC4}"/>
                </a:ext>
              </a:extLst>
            </p:cNvPr>
            <p:cNvSpPr txBox="1"/>
            <p:nvPr/>
          </p:nvSpPr>
          <p:spPr>
            <a:xfrm>
              <a:off x="301298" y="343275"/>
              <a:ext cx="280526" cy="553998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36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2</a:t>
              </a:r>
              <a:endParaRPr lang="ko-KR" altLang="en-US" sz="36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endParaRPr>
            </a:p>
          </p:txBody>
        </p:sp>
      </p:grpSp>
      <p:sp>
        <p:nvSpPr>
          <p:cNvPr id="2" name="가치배경">
            <a:extLst>
              <a:ext uri="{FF2B5EF4-FFF2-40B4-BE49-F238E27FC236}">
                <a16:creationId xmlns:a16="http://schemas.microsoft.com/office/drawing/2014/main" id="{51F920DC-F3BD-DF67-5E09-60DEE019BE7E}"/>
              </a:ext>
            </a:extLst>
          </p:cNvPr>
          <p:cNvSpPr/>
          <p:nvPr/>
        </p:nvSpPr>
        <p:spPr>
          <a:xfrm>
            <a:off x="4581144" y="1340426"/>
            <a:ext cx="4125600" cy="697924"/>
          </a:xfrm>
          <a:prstGeom prst="round2SameRect">
            <a:avLst>
              <a:gd name="adj1" fmla="val 15658"/>
              <a:gd name="adj2" fmla="val 0"/>
            </a:avLst>
          </a:prstGeom>
          <a:solidFill>
            <a:srgbClr val="26A5B6"/>
          </a:solidFill>
          <a:ln w="19050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/>
            <a:endParaRPr lang="ko-KR" altLang="en-US" sz="1400" dirty="0">
              <a:solidFill>
                <a:schemeClr val="bg1"/>
              </a:solidFill>
            </a:endParaRPr>
          </a:p>
        </p:txBody>
      </p:sp>
      <p:sp>
        <p:nvSpPr>
          <p:cNvPr id="4" name="과정배경">
            <a:extLst>
              <a:ext uri="{FF2B5EF4-FFF2-40B4-BE49-F238E27FC236}">
                <a16:creationId xmlns:a16="http://schemas.microsoft.com/office/drawing/2014/main" id="{FE15B5B6-091E-BDCD-240B-EA2F35CF17A0}"/>
              </a:ext>
            </a:extLst>
          </p:cNvPr>
          <p:cNvSpPr/>
          <p:nvPr/>
        </p:nvSpPr>
        <p:spPr>
          <a:xfrm>
            <a:off x="4581144" y="1340426"/>
            <a:ext cx="4125600" cy="697924"/>
          </a:xfrm>
          <a:prstGeom prst="round2SameRect">
            <a:avLst>
              <a:gd name="adj1" fmla="val 15658"/>
              <a:gd name="adj2" fmla="val 0"/>
            </a:avLst>
          </a:prstGeom>
          <a:solidFill>
            <a:srgbClr val="0F8ECD"/>
          </a:solidFill>
          <a:ln w="19050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/>
            <a:endParaRPr lang="ko-KR" altLang="en-US" sz="1400" dirty="0">
              <a:solidFill>
                <a:schemeClr val="bg1"/>
              </a:solidFill>
            </a:endParaRPr>
          </a:p>
        </p:txBody>
      </p:sp>
      <p:sp>
        <p:nvSpPr>
          <p:cNvPr id="117" name="지식배경">
            <a:extLst>
              <a:ext uri="{FF2B5EF4-FFF2-40B4-BE49-F238E27FC236}">
                <a16:creationId xmlns:a16="http://schemas.microsoft.com/office/drawing/2014/main" id="{4F9609EA-8C9F-2CF5-C163-0F3CC45B6739}"/>
              </a:ext>
            </a:extLst>
          </p:cNvPr>
          <p:cNvSpPr/>
          <p:nvPr/>
        </p:nvSpPr>
        <p:spPr>
          <a:xfrm>
            <a:off x="4581144" y="1340426"/>
            <a:ext cx="4125600" cy="697924"/>
          </a:xfrm>
          <a:prstGeom prst="round2SameRect">
            <a:avLst>
              <a:gd name="adj1" fmla="val 15658"/>
              <a:gd name="adj2" fmla="val 0"/>
            </a:avLst>
          </a:prstGeom>
          <a:solidFill>
            <a:srgbClr val="286EB4"/>
          </a:solidFill>
          <a:ln w="19050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/>
            <a:endParaRPr lang="ko-KR" altLang="en-US" sz="1400" dirty="0">
              <a:solidFill>
                <a:schemeClr val="bg1"/>
              </a:solidFill>
            </a:endParaRPr>
          </a:p>
        </p:txBody>
      </p:sp>
      <p:graphicFrame>
        <p:nvGraphicFramePr>
          <p:cNvPr id="118" name="표1">
            <a:extLst>
              <a:ext uri="{FF2B5EF4-FFF2-40B4-BE49-F238E27FC236}">
                <a16:creationId xmlns:a16="http://schemas.microsoft.com/office/drawing/2014/main" id="{CF0F7650-F52C-A628-5C06-AD5058C4D7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966719"/>
              </p:ext>
            </p:extLst>
          </p:nvPr>
        </p:nvGraphicFramePr>
        <p:xfrm>
          <a:off x="4581146" y="1340427"/>
          <a:ext cx="4125870" cy="4645532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463873">
                  <a:extLst>
                    <a:ext uri="{9D8B030D-6E8A-4147-A177-3AD203B41FA5}">
                      <a16:colId xmlns:a16="http://schemas.microsoft.com/office/drawing/2014/main" val="248254846"/>
                    </a:ext>
                  </a:extLst>
                </a:gridCol>
                <a:gridCol w="375612">
                  <a:extLst>
                    <a:ext uri="{9D8B030D-6E8A-4147-A177-3AD203B41FA5}">
                      <a16:colId xmlns:a16="http://schemas.microsoft.com/office/drawing/2014/main" val="729890968"/>
                    </a:ext>
                  </a:extLst>
                </a:gridCol>
                <a:gridCol w="3286385">
                  <a:extLst>
                    <a:ext uri="{9D8B030D-6E8A-4147-A177-3AD203B41FA5}">
                      <a16:colId xmlns:a16="http://schemas.microsoft.com/office/drawing/2014/main" val="2683025522"/>
                    </a:ext>
                  </a:extLst>
                </a:gridCol>
              </a:tblGrid>
              <a:tr h="230533">
                <a:tc rowSpan="3" gridSpan="2"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범주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내용 요소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8344749"/>
                  </a:ext>
                </a:extLst>
              </a:tr>
              <a:tr h="230533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중학교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9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5707655"/>
                  </a:ext>
                </a:extLst>
              </a:tr>
              <a:tr h="230533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86EB4"/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1~3 </a:t>
                      </a: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86EB4"/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학년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0512994"/>
                  </a:ext>
                </a:extLst>
              </a:tr>
              <a:tr h="1271986">
                <a:tc rowSpan="3">
                  <a:txBody>
                    <a:bodyPr/>
                    <a:lstStyle/>
                    <a:p>
                      <a:pPr marL="0" lvl="1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5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  <a:cs typeface="+mn-cs"/>
                        </a:rPr>
                        <a:t>지식 </a:t>
                      </a:r>
                      <a:endParaRPr lang="en-US" altLang="ko-KR" sz="105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M" panose="020B0603000000000000" pitchFamily="50" charset="-127"/>
                        <a:ea typeface="학교안심 산뜻돋움 M" panose="020B0603000000000000" pitchFamily="50" charset="-127"/>
                        <a:cs typeface="+mn-cs"/>
                      </a:endParaRPr>
                    </a:p>
                    <a:p>
                      <a:pPr marL="0" lvl="1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5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  <a:cs typeface="+mn-cs"/>
                        </a:rPr>
                        <a:t>·</a:t>
                      </a:r>
                    </a:p>
                    <a:p>
                      <a:pPr marL="0" lvl="1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5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  <a:cs typeface="+mn-cs"/>
                        </a:rPr>
                        <a:t>이해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1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  <a:cs typeface="+mn-cs"/>
                        </a:rPr>
                        <a:t>언어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2075" lvl="1" indent="-92075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단어와 문장의 강세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리듬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억양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연음이나 축약</a:t>
                      </a:r>
                      <a:endParaRPr lang="en-US" altLang="ko-KR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  <a:p>
                      <a:pPr marL="92075" lvl="1" indent="-92075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86EB4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별표 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86EB4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2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의사소통 기능과 예시문</a:t>
                      </a:r>
                    </a:p>
                    <a:p>
                      <a:pPr marL="92075" lvl="1" indent="-92075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86EB4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별표 </a:t>
                      </a:r>
                      <a:r>
                        <a:rPr lang="en-US" altLang="ko-KR" sz="10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86EB4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3 </a:t>
                      </a:r>
                      <a:r>
                        <a:rPr lang="ko-KR" altLang="en-US" sz="10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기본 어휘 관련 지침에 따른 학습 어휘 수 </a:t>
                      </a:r>
                      <a:br>
                        <a:rPr lang="en-US" altLang="ko-KR" sz="10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</a:br>
                      <a:r>
                        <a:rPr lang="en-US" altLang="ko-KR" sz="10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1,500</a:t>
                      </a:r>
                      <a:r>
                        <a:rPr lang="ko-KR" altLang="en-US" sz="10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단어 이내</a:t>
                      </a:r>
                    </a:p>
                    <a:p>
                      <a:pPr marL="92075" lvl="1" indent="-92075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86EB4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별표 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86EB4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4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중학교 권장 언어 형식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7504955"/>
                  </a:ext>
                </a:extLst>
              </a:tr>
              <a:tr h="13964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1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M" panose="020B0603000000000000" pitchFamily="50" charset="-127"/>
                        <a:ea typeface="학교안심 산뜻돋움 M" panose="020B0603000000000000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2075" lvl="1" indent="-92075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이야기나 서사 및 운문 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일기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수필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기행문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소설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대본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b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</a:b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노래가사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시 등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)</a:t>
                      </a:r>
                    </a:p>
                    <a:p>
                      <a:pPr marL="92075" lvl="1" indent="-92075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친교나 사회적 목적의 담화와 글 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편지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이메일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b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</a:b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소셜 미디어 등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)</a:t>
                      </a:r>
                    </a:p>
                    <a:p>
                      <a:pPr marL="92075" lvl="1" indent="-92075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정보 전달 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·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교환 목적의 담화와 글 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공지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안내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설명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b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</a:b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보고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기사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광고 등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)</a:t>
                      </a:r>
                    </a:p>
                    <a:p>
                      <a:pPr marL="92075" lvl="1" indent="-92075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의견 전달 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·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교환이나 주장 목적의 담화와 글 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사설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논설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연설 등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)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0235551"/>
                  </a:ext>
                </a:extLst>
              </a:tr>
              <a:tr h="1271986">
                <a:tc vMerge="1">
                  <a:txBody>
                    <a:bodyPr/>
                    <a:lstStyle/>
                    <a:p>
                      <a:pPr marL="0" marR="0" lvl="1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과정</a:t>
                      </a:r>
                      <a:r>
                        <a:rPr lang="en-US" altLang="ko-KR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기능</a:t>
                      </a:r>
                    </a:p>
                    <a:p>
                      <a:pPr marL="180000" lvl="1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ko-KR" altLang="en-US" sz="105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  <a:cs typeface="+mn-cs"/>
                        </a:rPr>
                        <a:t>맥락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2075" lvl="1" indent="-92075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86EB4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별표 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86EB4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1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소재</a:t>
                      </a:r>
                      <a:endParaRPr lang="en-US" altLang="ko-KR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  <a:p>
                      <a:pPr marL="92075" lvl="1" indent="-92075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친숙한 주제</a:t>
                      </a:r>
                    </a:p>
                    <a:p>
                      <a:pPr marL="92075" marR="0" lvl="1" indent="-92075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다양한 의사소통 상황 및 목적</a:t>
                      </a:r>
                      <a:endParaRPr lang="en-US" altLang="ko-KR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  <a:p>
                      <a:pPr marL="92075" lvl="1" indent="-92075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다양한 문화권에 속한 사람들의 언어적 </a:t>
                      </a:r>
                      <a:r>
                        <a:rPr lang="en-US" altLang="ko-KR" sz="10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 비언어적 </a:t>
                      </a:r>
                      <a:br>
                        <a:rPr lang="en-US" altLang="ko-KR" sz="10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</a:br>
                      <a:r>
                        <a:rPr lang="ko-KR" altLang="en-US" sz="10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의사소통 방식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0340047"/>
                  </a:ext>
                </a:extLst>
              </a:tr>
            </a:tbl>
          </a:graphicData>
        </a:graphic>
      </p:graphicFrame>
      <p:graphicFrame>
        <p:nvGraphicFramePr>
          <p:cNvPr id="165" name="표3">
            <a:extLst>
              <a:ext uri="{FF2B5EF4-FFF2-40B4-BE49-F238E27FC236}">
                <a16:creationId xmlns:a16="http://schemas.microsoft.com/office/drawing/2014/main" id="{A934BE8E-7057-10B9-873B-C084887CA7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0264265"/>
              </p:ext>
            </p:extLst>
          </p:nvPr>
        </p:nvGraphicFramePr>
        <p:xfrm>
          <a:off x="4581146" y="1340427"/>
          <a:ext cx="4125870" cy="4636523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463873">
                  <a:extLst>
                    <a:ext uri="{9D8B030D-6E8A-4147-A177-3AD203B41FA5}">
                      <a16:colId xmlns:a16="http://schemas.microsoft.com/office/drawing/2014/main" val="248254846"/>
                    </a:ext>
                  </a:extLst>
                </a:gridCol>
                <a:gridCol w="375612">
                  <a:extLst>
                    <a:ext uri="{9D8B030D-6E8A-4147-A177-3AD203B41FA5}">
                      <a16:colId xmlns:a16="http://schemas.microsoft.com/office/drawing/2014/main" val="729890968"/>
                    </a:ext>
                  </a:extLst>
                </a:gridCol>
                <a:gridCol w="3286385">
                  <a:extLst>
                    <a:ext uri="{9D8B030D-6E8A-4147-A177-3AD203B41FA5}">
                      <a16:colId xmlns:a16="http://schemas.microsoft.com/office/drawing/2014/main" val="2683025522"/>
                    </a:ext>
                  </a:extLst>
                </a:gridCol>
              </a:tblGrid>
              <a:tr h="230533">
                <a:tc rowSpan="3" gridSpan="2"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범주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내용 요소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8344749"/>
                  </a:ext>
                </a:extLst>
              </a:tr>
              <a:tr h="230533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중학교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9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5707655"/>
                  </a:ext>
                </a:extLst>
              </a:tr>
              <a:tr h="230533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A5B6"/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1~3 </a:t>
                      </a: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A5B6"/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학년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A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0512994"/>
                  </a:ext>
                </a:extLst>
              </a:tr>
              <a:tr h="3940463">
                <a:tc>
                  <a:txBody>
                    <a:bodyPr/>
                    <a:lstStyle/>
                    <a:p>
                      <a:pPr marL="0" lvl="1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5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  <a:cs typeface="+mn-cs"/>
                        </a:rPr>
                        <a:t>가치</a:t>
                      </a:r>
                      <a:endParaRPr lang="en-US" altLang="ko-KR" sz="105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E11D68"/>
                        </a:solidFill>
                        <a:latin typeface="학교안심 산뜻돋움 M" panose="020B0603000000000000" pitchFamily="50" charset="-127"/>
                        <a:ea typeface="학교안심 산뜻돋움 M" panose="020B0603000000000000" pitchFamily="50" charset="-127"/>
                        <a:cs typeface="+mn-cs"/>
                      </a:endParaRPr>
                    </a:p>
                    <a:p>
                      <a:pPr marL="0" lvl="1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5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  <a:cs typeface="+mn-cs"/>
                        </a:rPr>
                        <a:t>·</a:t>
                      </a:r>
                    </a:p>
                    <a:p>
                      <a:pPr marL="0" lvl="1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5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  <a:cs typeface="+mn-cs"/>
                        </a:rPr>
                        <a:t>태도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92075" lvl="1" indent="-92075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6A5B6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상대방을 배려하며 말하거나 쓰는 태도</a:t>
                      </a:r>
                      <a:endParaRPr lang="en-US" altLang="ko-KR" sz="1000" b="0" kern="1200" spc="-30" baseline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  <a:p>
                      <a:pPr marL="92075" lvl="1" indent="-92075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6A5B6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정보 윤리를 준수하며 말하거나 쓰는 태도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A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92075" lvl="1" indent="-92075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단어와 문장의 강세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리듬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억양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연음이나 축약</a:t>
                      </a:r>
                      <a:endParaRPr lang="en-US" altLang="ko-KR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  <a:p>
                      <a:pPr marL="92075" lvl="1" indent="-92075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86EB4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별표 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86EB4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2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의사소통 기능과 </a:t>
                      </a:r>
                      <a:r>
                        <a:rPr lang="ko-KR" altLang="en-US" sz="1000" b="0" kern="1200" dirty="0" err="1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예시문</a:t>
                      </a:r>
                    </a:p>
                    <a:p>
                      <a:pPr marL="92075" lvl="1" indent="-92075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86EB4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별표 </a:t>
                      </a:r>
                      <a:r>
                        <a:rPr lang="en-US" altLang="ko-KR" sz="10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86EB4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3 </a:t>
                      </a:r>
                      <a:r>
                        <a:rPr lang="ko-KR" altLang="en-US" sz="10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기본 어휘 관련 지침에 따른 학습 어휘 수 </a:t>
                      </a:r>
                      <a:br>
                        <a:rPr lang="en-US" altLang="ko-KR" sz="10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</a:br>
                      <a:r>
                        <a:rPr lang="en-US" altLang="ko-KR" sz="10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1,500</a:t>
                      </a:r>
                      <a:r>
                        <a:rPr lang="ko-KR" altLang="en-US" sz="10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단어 이내</a:t>
                      </a:r>
                    </a:p>
                    <a:p>
                      <a:pPr marL="92075" lvl="1" indent="-92075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86EB4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별표 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86EB4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4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중학교 권장 언어 형식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8E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7504955"/>
                  </a:ext>
                </a:extLst>
              </a:tr>
            </a:tbl>
          </a:graphicData>
        </a:graphic>
      </p:graphicFrame>
      <p:graphicFrame>
        <p:nvGraphicFramePr>
          <p:cNvPr id="155" name="표2">
            <a:extLst>
              <a:ext uri="{FF2B5EF4-FFF2-40B4-BE49-F238E27FC236}">
                <a16:creationId xmlns:a16="http://schemas.microsoft.com/office/drawing/2014/main" id="{3FE80397-DB69-3B57-CD36-5F237E5482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572937"/>
              </p:ext>
            </p:extLst>
          </p:nvPr>
        </p:nvGraphicFramePr>
        <p:xfrm>
          <a:off x="4581146" y="1340427"/>
          <a:ext cx="4125870" cy="4636523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463873">
                  <a:extLst>
                    <a:ext uri="{9D8B030D-6E8A-4147-A177-3AD203B41FA5}">
                      <a16:colId xmlns:a16="http://schemas.microsoft.com/office/drawing/2014/main" val="248254846"/>
                    </a:ext>
                  </a:extLst>
                </a:gridCol>
                <a:gridCol w="375612">
                  <a:extLst>
                    <a:ext uri="{9D8B030D-6E8A-4147-A177-3AD203B41FA5}">
                      <a16:colId xmlns:a16="http://schemas.microsoft.com/office/drawing/2014/main" val="729890968"/>
                    </a:ext>
                  </a:extLst>
                </a:gridCol>
                <a:gridCol w="3286385">
                  <a:extLst>
                    <a:ext uri="{9D8B030D-6E8A-4147-A177-3AD203B41FA5}">
                      <a16:colId xmlns:a16="http://schemas.microsoft.com/office/drawing/2014/main" val="2683025522"/>
                    </a:ext>
                  </a:extLst>
                </a:gridCol>
              </a:tblGrid>
              <a:tr h="230533">
                <a:tc rowSpan="3" gridSpan="2"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범주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8E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내용 요소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8344749"/>
                  </a:ext>
                </a:extLst>
              </a:tr>
              <a:tr h="230533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중학교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8E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9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5707655"/>
                  </a:ext>
                </a:extLst>
              </a:tr>
              <a:tr h="230533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F8ECD"/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1~3 </a:t>
                      </a: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F8ECD"/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학년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8E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8E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0512994"/>
                  </a:ext>
                </a:extLst>
              </a:tr>
              <a:tr h="3940463">
                <a:tc>
                  <a:txBody>
                    <a:bodyPr/>
                    <a:lstStyle/>
                    <a:p>
                      <a:pPr marL="0" lvl="1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5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  <a:cs typeface="+mn-cs"/>
                        </a:rPr>
                        <a:t>과정</a:t>
                      </a:r>
                    </a:p>
                    <a:p>
                      <a:pPr marL="0" lvl="1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5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  <a:cs typeface="+mn-cs"/>
                        </a:rPr>
                        <a:t>·</a:t>
                      </a:r>
                    </a:p>
                    <a:p>
                      <a:pPr marL="0" lvl="1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5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  <a:cs typeface="+mn-cs"/>
                        </a:rPr>
                        <a:t>기능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8E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92075" lvl="1" indent="-92075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8ECD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연음이나 축약된 소리 식별하기</a:t>
                      </a:r>
                    </a:p>
                    <a:p>
                      <a:pPr marL="92075" lvl="1" indent="-92075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8ECD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사람이나 사물 등 묘사하기</a:t>
                      </a:r>
                    </a:p>
                    <a:p>
                      <a:pPr marL="92075" lvl="1" indent="-92075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8ECD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기분이나 감정 묘사하기</a:t>
                      </a:r>
                    </a:p>
                    <a:p>
                      <a:pPr marL="92075" lvl="1" indent="-92075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8ECD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위치나 장소 등 설명하기</a:t>
                      </a:r>
                    </a:p>
                    <a:p>
                      <a:pPr marL="92075" lvl="1" indent="-92075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8ECD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그림</a:t>
                      </a:r>
                      <a:r>
                        <a:rPr lang="en-US" altLang="ko-KR" sz="10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사진</a:t>
                      </a:r>
                      <a:r>
                        <a:rPr lang="en-US" altLang="ko-KR" sz="10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도표 등 설명하기</a:t>
                      </a:r>
                    </a:p>
                    <a:p>
                      <a:pPr marL="92075" lvl="1" indent="-92075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8ECD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방법이나 절차 설명하기</a:t>
                      </a:r>
                    </a:p>
                    <a:p>
                      <a:pPr marL="92075" lvl="1" indent="-92075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8ECD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경험이나 계획 설명하기</a:t>
                      </a:r>
                    </a:p>
                    <a:p>
                      <a:pPr marL="92075" lvl="1" indent="-92075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8ECD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일이나 사건의 순서</a:t>
                      </a:r>
                      <a:r>
                        <a:rPr lang="en-US" altLang="ko-KR" sz="10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전후 관계 설명하기</a:t>
                      </a:r>
                      <a:endParaRPr lang="en-US" altLang="ko-KR" sz="1000" b="0" kern="1200" spc="-30" baseline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  <a:p>
                      <a:pPr marL="92075" lvl="1" indent="-92075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일이나 사건의 원인과 결과 설명하기</a:t>
                      </a:r>
                      <a:endParaRPr lang="en-US" altLang="ko-KR" sz="1000" b="0" kern="1200" spc="-30" baseline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  <a:p>
                      <a:pPr marL="92075" lvl="1" indent="-92075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자신의 의견 주장하기</a:t>
                      </a:r>
                      <a:endParaRPr lang="en-US" altLang="ko-KR" sz="1000" b="0" kern="1200" spc="-30" baseline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  <a:p>
                      <a:pPr marL="92075" lvl="1" indent="-92075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듣거나 읽고 요약하기</a:t>
                      </a:r>
                      <a:endParaRPr lang="en-US" altLang="ko-KR" sz="1000" b="0" kern="1200" spc="-30" baseline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  <a:p>
                      <a:pPr marL="92075" lvl="1" indent="-92075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일기</a:t>
                      </a:r>
                      <a:r>
                        <a:rPr lang="en-US" altLang="ko-KR" sz="10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편지</a:t>
                      </a:r>
                      <a:r>
                        <a:rPr lang="en-US" altLang="ko-KR" sz="10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이메일등 쓰기 </a:t>
                      </a:r>
                      <a:endParaRPr lang="en-US" altLang="ko-KR" sz="1000" b="0" kern="1200" spc="-30" baseline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  <a:p>
                      <a:pPr marL="92075" lvl="1" indent="-92075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적절한 매체 활용하여 말하거나 쓰기</a:t>
                      </a:r>
                      <a:endParaRPr lang="en-US" altLang="ko-KR" sz="1000" b="0" kern="1200" spc="-30" baseline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E11D68"/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  <a:p>
                      <a:pPr marL="92075" lvl="1" indent="-92075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적절한 전략 활용하여 말하거나 쓰기</a:t>
                      </a:r>
                      <a:endParaRPr lang="en-US" altLang="ko-KR" sz="1000" b="0" kern="1200" spc="-30" baseline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E11D68"/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  <a:p>
                      <a:pPr marL="92075" lvl="1" indent="-92075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자신의 창의적인 생각을 말하거나 쓰기</a:t>
                      </a:r>
                      <a:endParaRPr lang="en-US" altLang="ko-KR" sz="1000" b="0" kern="1200" spc="-30" baseline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8E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92075" lvl="1" indent="-92075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단어와 문장의 강세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리듬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억양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연음이나 축약</a:t>
                      </a:r>
                      <a:endParaRPr lang="en-US" altLang="ko-KR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  <a:p>
                      <a:pPr marL="92075" lvl="1" indent="-92075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86EB4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별표 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86EB4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2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의사소통 기능과 </a:t>
                      </a:r>
                      <a:r>
                        <a:rPr lang="ko-KR" altLang="en-US" sz="1000" b="0" kern="1200" dirty="0" err="1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예시문</a:t>
                      </a:r>
                    </a:p>
                    <a:p>
                      <a:pPr marL="92075" lvl="1" indent="-92075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86EB4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별표 </a:t>
                      </a:r>
                      <a:r>
                        <a:rPr lang="en-US" altLang="ko-KR" sz="10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86EB4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3 </a:t>
                      </a:r>
                      <a:r>
                        <a:rPr lang="ko-KR" altLang="en-US" sz="10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기본 어휘 관련 지침에 따른 학습 어휘 수 </a:t>
                      </a:r>
                      <a:br>
                        <a:rPr lang="en-US" altLang="ko-KR" sz="10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</a:br>
                      <a:r>
                        <a:rPr lang="en-US" altLang="ko-KR" sz="10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1,500</a:t>
                      </a:r>
                      <a:r>
                        <a:rPr lang="ko-KR" altLang="en-US" sz="10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단어 이내</a:t>
                      </a:r>
                    </a:p>
                    <a:p>
                      <a:pPr marL="92075" lvl="1" indent="-92075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86EB4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별표 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86EB4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4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중학교 권장 언어 형식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8E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7504955"/>
                  </a:ext>
                </a:extLst>
              </a:tr>
            </a:tbl>
          </a:graphicData>
        </a:graphic>
      </p:graphicFrame>
      <p:sp>
        <p:nvSpPr>
          <p:cNvPr id="76" name="가치 컬">
            <a:extLst>
              <a:ext uri="{FF2B5EF4-FFF2-40B4-BE49-F238E27FC236}">
                <a16:creationId xmlns:a16="http://schemas.microsoft.com/office/drawing/2014/main" id="{9D7ADF17-AC6D-A8AD-09C0-7935DFAFA1F8}"/>
              </a:ext>
            </a:extLst>
          </p:cNvPr>
          <p:cNvSpPr/>
          <p:nvPr/>
        </p:nvSpPr>
        <p:spPr>
          <a:xfrm>
            <a:off x="3320703" y="4440516"/>
            <a:ext cx="924516" cy="933760"/>
          </a:xfrm>
          <a:prstGeom prst="ellipse">
            <a:avLst/>
          </a:prstGeom>
          <a:solidFill>
            <a:srgbClr val="26A5B6"/>
          </a:solidFill>
          <a:ln w="0" cap="flat">
            <a:noFill/>
            <a:prstDash val="solid"/>
            <a:miter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79" name="과정 컬">
            <a:extLst>
              <a:ext uri="{FF2B5EF4-FFF2-40B4-BE49-F238E27FC236}">
                <a16:creationId xmlns:a16="http://schemas.microsoft.com/office/drawing/2014/main" id="{CEA1D81A-A156-1341-4676-615187BCDA2A}"/>
              </a:ext>
            </a:extLst>
          </p:cNvPr>
          <p:cNvSpPr/>
          <p:nvPr/>
        </p:nvSpPr>
        <p:spPr>
          <a:xfrm>
            <a:off x="2600697" y="3169272"/>
            <a:ext cx="924516" cy="933760"/>
          </a:xfrm>
          <a:prstGeom prst="ellipse">
            <a:avLst/>
          </a:prstGeom>
          <a:solidFill>
            <a:srgbClr val="0F8ECD"/>
          </a:solidFill>
          <a:ln w="0" cap="flat">
            <a:noFill/>
            <a:prstDash val="solid"/>
            <a:miter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71" name="지식 컬">
            <a:extLst>
              <a:ext uri="{FF2B5EF4-FFF2-40B4-BE49-F238E27FC236}">
                <a16:creationId xmlns:a16="http://schemas.microsoft.com/office/drawing/2014/main" id="{C57F5B40-23EB-5964-0D78-188F66B980BC}"/>
              </a:ext>
            </a:extLst>
          </p:cNvPr>
          <p:cNvSpPr/>
          <p:nvPr/>
        </p:nvSpPr>
        <p:spPr>
          <a:xfrm>
            <a:off x="3320703" y="1895840"/>
            <a:ext cx="924516" cy="933760"/>
          </a:xfrm>
          <a:prstGeom prst="ellipse">
            <a:avLst/>
          </a:prstGeom>
          <a:solidFill>
            <a:srgbClr val="286EB4"/>
          </a:solidFill>
          <a:ln w="0" cap="flat">
            <a:noFill/>
            <a:prstDash val="solid"/>
            <a:miter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ko-KR" altLang="en-US" sz="1400" dirty="0">
              <a:solidFill>
                <a:schemeClr val="tx1"/>
              </a:solidFill>
            </a:endParaRPr>
          </a:p>
        </p:txBody>
      </p:sp>
      <p:grpSp>
        <p:nvGrpSpPr>
          <p:cNvPr id="175" name="텍스트">
            <a:extLst>
              <a:ext uri="{FF2B5EF4-FFF2-40B4-BE49-F238E27FC236}">
                <a16:creationId xmlns:a16="http://schemas.microsoft.com/office/drawing/2014/main" id="{270C0B72-86E5-1E70-4B6F-A643CDCB7EAB}"/>
              </a:ext>
            </a:extLst>
          </p:cNvPr>
          <p:cNvGrpSpPr/>
          <p:nvPr/>
        </p:nvGrpSpPr>
        <p:grpSpPr>
          <a:xfrm>
            <a:off x="2886351" y="2029763"/>
            <a:ext cx="1073215" cy="3210591"/>
            <a:chOff x="2886351" y="2029763"/>
            <a:chExt cx="1073215" cy="3210591"/>
          </a:xfrm>
        </p:grpSpPr>
        <p:sp>
          <p:nvSpPr>
            <p:cNvPr id="72" name="지식">
              <a:extLst>
                <a:ext uri="{FF2B5EF4-FFF2-40B4-BE49-F238E27FC236}">
                  <a16:creationId xmlns:a16="http://schemas.microsoft.com/office/drawing/2014/main" id="{0B34844F-EBE6-681D-2EDF-6CEE3E33CF8A}"/>
                </a:ext>
              </a:extLst>
            </p:cNvPr>
            <p:cNvSpPr txBox="1"/>
            <p:nvPr/>
          </p:nvSpPr>
          <p:spPr>
            <a:xfrm>
              <a:off x="3606357" y="2029763"/>
              <a:ext cx="353209" cy="665915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4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지식</a:t>
              </a:r>
              <a:endParaRPr lang="en-US" altLang="ko-KR" sz="14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endParaRPr>
            </a:p>
            <a:p>
              <a:pPr algn="ctr"/>
              <a:r>
                <a:rPr lang="en-US" altLang="ko-KR" sz="14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·</a:t>
              </a:r>
            </a:p>
            <a:p>
              <a:pPr algn="ctr"/>
              <a:r>
                <a:rPr lang="ko-KR" altLang="en-US" sz="14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이해</a:t>
              </a:r>
              <a:endParaRPr lang="en-US" altLang="ko-KR" sz="14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endParaRPr>
            </a:p>
          </p:txBody>
        </p:sp>
        <p:sp>
          <p:nvSpPr>
            <p:cNvPr id="77" name="가치">
              <a:extLst>
                <a:ext uri="{FF2B5EF4-FFF2-40B4-BE49-F238E27FC236}">
                  <a16:creationId xmlns:a16="http://schemas.microsoft.com/office/drawing/2014/main" id="{AD67FD9A-A60D-B090-BD62-B41A5028DD78}"/>
                </a:ext>
              </a:extLst>
            </p:cNvPr>
            <p:cNvSpPr txBox="1"/>
            <p:nvPr/>
          </p:nvSpPr>
          <p:spPr>
            <a:xfrm>
              <a:off x="3606357" y="4574439"/>
              <a:ext cx="353209" cy="665915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4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가치</a:t>
              </a:r>
              <a:endParaRPr lang="en-US" altLang="ko-KR" sz="14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endParaRPr>
            </a:p>
            <a:p>
              <a:pPr algn="ctr"/>
              <a:r>
                <a:rPr lang="en-US" altLang="ko-KR" sz="14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·</a:t>
              </a:r>
            </a:p>
            <a:p>
              <a:pPr algn="ctr"/>
              <a:r>
                <a:rPr lang="ko-KR" altLang="en-US" sz="14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태도</a:t>
              </a:r>
              <a:endParaRPr lang="en-US" altLang="ko-KR" sz="14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endParaRPr>
            </a:p>
          </p:txBody>
        </p:sp>
        <p:sp>
          <p:nvSpPr>
            <p:cNvPr id="80" name="과정">
              <a:extLst>
                <a:ext uri="{FF2B5EF4-FFF2-40B4-BE49-F238E27FC236}">
                  <a16:creationId xmlns:a16="http://schemas.microsoft.com/office/drawing/2014/main" id="{A4E2894A-ECF0-6A1A-DC94-00283B3F96E3}"/>
                </a:ext>
              </a:extLst>
            </p:cNvPr>
            <p:cNvSpPr txBox="1"/>
            <p:nvPr/>
          </p:nvSpPr>
          <p:spPr>
            <a:xfrm>
              <a:off x="2886351" y="3303195"/>
              <a:ext cx="353209" cy="665915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4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과정</a:t>
              </a:r>
              <a:endParaRPr lang="en-US" altLang="ko-KR" sz="14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endParaRPr>
            </a:p>
            <a:p>
              <a:pPr algn="ctr"/>
              <a:r>
                <a:rPr lang="en-US" altLang="ko-KR" sz="14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·</a:t>
              </a:r>
            </a:p>
            <a:p>
              <a:pPr algn="ctr"/>
              <a:r>
                <a:rPr lang="ko-KR" altLang="en-US" sz="14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기능</a:t>
              </a:r>
              <a:endParaRPr lang="en-US" altLang="ko-KR" sz="14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endParaRPr>
            </a:p>
          </p:txBody>
        </p:sp>
      </p:grpSp>
      <p:grpSp>
        <p:nvGrpSpPr>
          <p:cNvPr id="130" name="강조">
            <a:extLst>
              <a:ext uri="{FF2B5EF4-FFF2-40B4-BE49-F238E27FC236}">
                <a16:creationId xmlns:a16="http://schemas.microsoft.com/office/drawing/2014/main" id="{1B112B22-19BD-29C1-F56E-4AC95102FA7C}"/>
              </a:ext>
            </a:extLst>
          </p:cNvPr>
          <p:cNvGrpSpPr/>
          <p:nvPr/>
        </p:nvGrpSpPr>
        <p:grpSpPr>
          <a:xfrm>
            <a:off x="2864575" y="3303196"/>
            <a:ext cx="5842440" cy="2965270"/>
            <a:chOff x="2864575" y="3303196"/>
            <a:chExt cx="5842440" cy="2965270"/>
          </a:xfrm>
        </p:grpSpPr>
        <p:sp>
          <p:nvSpPr>
            <p:cNvPr id="120" name="사각형: 둥근 모서리 119">
              <a:extLst>
                <a:ext uri="{FF2B5EF4-FFF2-40B4-BE49-F238E27FC236}">
                  <a16:creationId xmlns:a16="http://schemas.microsoft.com/office/drawing/2014/main" id="{8CCE854F-7FF2-B6B9-9A8D-1D2383436F27}"/>
                </a:ext>
              </a:extLst>
            </p:cNvPr>
            <p:cNvSpPr/>
            <p:nvPr/>
          </p:nvSpPr>
          <p:spPr>
            <a:xfrm>
              <a:off x="5409070" y="3303196"/>
              <a:ext cx="3297945" cy="1393456"/>
            </a:xfrm>
            <a:prstGeom prst="roundRect">
              <a:avLst>
                <a:gd name="adj" fmla="val 3123"/>
              </a:avLst>
            </a:prstGeom>
            <a:noFill/>
            <a:ln>
              <a:solidFill>
                <a:srgbClr val="E11D6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21" name="그룹 120">
              <a:extLst>
                <a:ext uri="{FF2B5EF4-FFF2-40B4-BE49-F238E27FC236}">
                  <a16:creationId xmlns:a16="http://schemas.microsoft.com/office/drawing/2014/main" id="{43EE25AF-D508-55B2-E93D-357A48B8ECF7}"/>
                </a:ext>
              </a:extLst>
            </p:cNvPr>
            <p:cNvGrpSpPr/>
            <p:nvPr/>
          </p:nvGrpSpPr>
          <p:grpSpPr>
            <a:xfrm>
              <a:off x="2864575" y="4643992"/>
              <a:ext cx="5806406" cy="1624474"/>
              <a:chOff x="2978698" y="3043863"/>
              <a:chExt cx="5806406" cy="1624474"/>
            </a:xfrm>
          </p:grpSpPr>
          <p:grpSp>
            <p:nvGrpSpPr>
              <p:cNvPr id="122" name="그룹 121">
                <a:extLst>
                  <a:ext uri="{FF2B5EF4-FFF2-40B4-BE49-F238E27FC236}">
                    <a16:creationId xmlns:a16="http://schemas.microsoft.com/office/drawing/2014/main" id="{2DE3E354-C616-0061-807B-796B7597BD29}"/>
                  </a:ext>
                </a:extLst>
              </p:cNvPr>
              <p:cNvGrpSpPr/>
              <p:nvPr/>
            </p:nvGrpSpPr>
            <p:grpSpPr>
              <a:xfrm>
                <a:off x="2978698" y="3160243"/>
                <a:ext cx="5806406" cy="1508094"/>
                <a:chOff x="2978698" y="3129763"/>
                <a:chExt cx="5806406" cy="1508094"/>
              </a:xfrm>
            </p:grpSpPr>
            <p:cxnSp>
              <p:nvCxnSpPr>
                <p:cNvPr id="124" name="직선 연결선 123">
                  <a:extLst>
                    <a:ext uri="{FF2B5EF4-FFF2-40B4-BE49-F238E27FC236}">
                      <a16:creationId xmlns:a16="http://schemas.microsoft.com/office/drawing/2014/main" id="{E1922722-4563-9C90-693A-F26FAC4789E4}"/>
                    </a:ext>
                  </a:extLst>
                </p:cNvPr>
                <p:cNvCxnSpPr>
                  <a:cxnSpLocks/>
                  <a:stCxn id="123" idx="4"/>
                </p:cNvCxnSpPr>
                <p:nvPr/>
              </p:nvCxnSpPr>
              <p:spPr>
                <a:xfrm>
                  <a:off x="8459849" y="3129763"/>
                  <a:ext cx="583" cy="1212117"/>
                </a:xfrm>
                <a:prstGeom prst="line">
                  <a:avLst/>
                </a:prstGeom>
                <a:ln w="28575">
                  <a:solidFill>
                    <a:srgbClr val="E11D68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25" name="그룹 124">
                  <a:extLst>
                    <a:ext uri="{FF2B5EF4-FFF2-40B4-BE49-F238E27FC236}">
                      <a16:creationId xmlns:a16="http://schemas.microsoft.com/office/drawing/2014/main" id="{31DC113B-9BBA-2044-142A-45FC09C032C9}"/>
                    </a:ext>
                  </a:extLst>
                </p:cNvPr>
                <p:cNvGrpSpPr/>
                <p:nvPr/>
              </p:nvGrpSpPr>
              <p:grpSpPr>
                <a:xfrm>
                  <a:off x="2978698" y="4222550"/>
                  <a:ext cx="5806406" cy="415307"/>
                  <a:chOff x="1611008" y="6133497"/>
                  <a:chExt cx="8281986" cy="695573"/>
                </a:xfrm>
              </p:grpSpPr>
              <p:sp>
                <p:nvSpPr>
                  <p:cNvPr id="126" name="사각형: 둥근 모서리 125">
                    <a:extLst>
                      <a:ext uri="{FF2B5EF4-FFF2-40B4-BE49-F238E27FC236}">
                        <a16:creationId xmlns:a16="http://schemas.microsoft.com/office/drawing/2014/main" id="{4370BB00-C87E-5464-7881-E62720E32134}"/>
                      </a:ext>
                    </a:extLst>
                  </p:cNvPr>
                  <p:cNvSpPr/>
                  <p:nvPr/>
                </p:nvSpPr>
                <p:spPr>
                  <a:xfrm>
                    <a:off x="1611008" y="6133497"/>
                    <a:ext cx="8281986" cy="695573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E11D68"/>
                  </a:solidFill>
                  <a:ln w="38100">
                    <a:solidFill>
                      <a:schemeClr val="bg1"/>
                    </a:solidFill>
                  </a:ln>
                  <a:effectLst>
                    <a:outerShdw blurRad="38100" dist="25400" dir="5400000" algn="t" rotWithShape="0">
                      <a:prstClr val="black">
                        <a:alpha val="2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 defTabSz="457200" latinLnBrk="0"/>
                    <a:endParaRPr lang="ko-KR" altLang="en-US" sz="1600" dirty="0">
                      <a:solidFill>
                        <a:srgbClr val="016762"/>
                      </a:solidFill>
                      <a:latin typeface="학교안심 산뜻돋움 M" panose="020B0603000000000000" pitchFamily="50" charset="-127"/>
                    </a:endParaRPr>
                  </a:p>
                </p:txBody>
              </p:sp>
              <p:sp>
                <p:nvSpPr>
                  <p:cNvPr id="127" name="TextBox 126">
                    <a:extLst>
                      <a:ext uri="{FF2B5EF4-FFF2-40B4-BE49-F238E27FC236}">
                        <a16:creationId xmlns:a16="http://schemas.microsoft.com/office/drawing/2014/main" id="{88AD50E4-5C09-36AB-1037-64B5008F8F88}"/>
                      </a:ext>
                    </a:extLst>
                  </p:cNvPr>
                  <p:cNvSpPr txBox="1"/>
                  <p:nvPr/>
                </p:nvSpPr>
                <p:spPr>
                  <a:xfrm>
                    <a:off x="1991936" y="6257547"/>
                    <a:ext cx="7520129" cy="447491"/>
                  </a:xfrm>
                  <a:prstGeom prst="rect">
                    <a:avLst/>
                  </a:prstGeom>
                  <a:noFill/>
                </p:spPr>
                <p:txBody>
                  <a:bodyPr wrap="none" lIns="0" tIns="3600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>
                      <a:defRPr sz="25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배달의민족 도현" panose="020B0600000101010101" pitchFamily="50" charset="-127"/>
                        <a:ea typeface="배달의민족 도현" panose="020B0600000101010101" pitchFamily="50" charset="-127"/>
                      </a:defRPr>
                    </a:lvl1pPr>
                  </a:lstStyle>
                  <a:p>
                    <a:pPr algn="ctr"/>
                    <a:r>
                      <a:rPr lang="ko-KR" altLang="en-US" sz="1500" spc="-40" dirty="0">
                        <a:solidFill>
                          <a:schemeClr val="bg1"/>
                        </a:solidFill>
                      </a:rPr>
                      <a:t>내용 체계표에서 언어 지식인</a:t>
                    </a:r>
                    <a:r>
                      <a:rPr lang="ko-KR" altLang="en-US" sz="1500" spc="-40" dirty="0">
                        <a:solidFill>
                          <a:srgbClr val="FFFF81"/>
                        </a:solidFill>
                      </a:rPr>
                      <a:t> 담화나 글의 유형</a:t>
                    </a:r>
                    <a:r>
                      <a:rPr lang="ko-KR" altLang="en-US" sz="1500" spc="-40" dirty="0">
                        <a:solidFill>
                          <a:schemeClr val="bg1"/>
                        </a:solidFill>
                      </a:rPr>
                      <a:t>을 제시하였습니다</a:t>
                    </a:r>
                    <a:r>
                      <a:rPr lang="en-US" altLang="ko-KR" sz="1500" spc="-40" dirty="0">
                        <a:solidFill>
                          <a:schemeClr val="bg1"/>
                        </a:solidFill>
                      </a:rPr>
                      <a:t>.</a:t>
                    </a:r>
                  </a:p>
                </p:txBody>
              </p:sp>
            </p:grpSp>
          </p:grpSp>
          <p:sp>
            <p:nvSpPr>
              <p:cNvPr id="123" name="타원 122">
                <a:extLst>
                  <a:ext uri="{FF2B5EF4-FFF2-40B4-BE49-F238E27FC236}">
                    <a16:creationId xmlns:a16="http://schemas.microsoft.com/office/drawing/2014/main" id="{BC4F552A-C871-FC63-5F9D-20ED9272F57F}"/>
                  </a:ext>
                </a:extLst>
              </p:cNvPr>
              <p:cNvSpPr/>
              <p:nvPr/>
            </p:nvSpPr>
            <p:spPr>
              <a:xfrm>
                <a:off x="8401659" y="3043863"/>
                <a:ext cx="116380" cy="116380"/>
              </a:xfrm>
              <a:prstGeom prst="ellipse">
                <a:avLst/>
              </a:prstGeom>
              <a:solidFill>
                <a:srgbClr val="E11D68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</p:grpSp>
      </p:grpSp>
      <p:grpSp>
        <p:nvGrpSpPr>
          <p:cNvPr id="157" name="강조2">
            <a:extLst>
              <a:ext uri="{FF2B5EF4-FFF2-40B4-BE49-F238E27FC236}">
                <a16:creationId xmlns:a16="http://schemas.microsoft.com/office/drawing/2014/main" id="{79516D33-6614-D5C4-9C33-AFC915661965}"/>
              </a:ext>
            </a:extLst>
          </p:cNvPr>
          <p:cNvGrpSpPr/>
          <p:nvPr/>
        </p:nvGrpSpPr>
        <p:grpSpPr>
          <a:xfrm>
            <a:off x="3959566" y="4866196"/>
            <a:ext cx="4429836" cy="1331017"/>
            <a:chOff x="3959566" y="4866196"/>
            <a:chExt cx="4429836" cy="1331017"/>
          </a:xfrm>
        </p:grpSpPr>
        <p:sp>
          <p:nvSpPr>
            <p:cNvPr id="158" name="사각형: 둥근 모서리 157">
              <a:extLst>
                <a:ext uri="{FF2B5EF4-FFF2-40B4-BE49-F238E27FC236}">
                  <a16:creationId xmlns:a16="http://schemas.microsoft.com/office/drawing/2014/main" id="{B224F7CA-1D5D-9E83-12BE-5BA5B8863B5D}"/>
                </a:ext>
              </a:extLst>
            </p:cNvPr>
            <p:cNvSpPr/>
            <p:nvPr/>
          </p:nvSpPr>
          <p:spPr>
            <a:xfrm>
              <a:off x="5041108" y="4866196"/>
              <a:ext cx="2642392" cy="385419"/>
            </a:xfrm>
            <a:prstGeom prst="roundRect">
              <a:avLst>
                <a:gd name="adj" fmla="val 8318"/>
              </a:avLst>
            </a:prstGeom>
            <a:noFill/>
            <a:ln>
              <a:solidFill>
                <a:srgbClr val="E11D6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59" name="그룹 158">
              <a:extLst>
                <a:ext uri="{FF2B5EF4-FFF2-40B4-BE49-F238E27FC236}">
                  <a16:creationId xmlns:a16="http://schemas.microsoft.com/office/drawing/2014/main" id="{5AD4BB28-9CC7-0241-4E72-D3426ADB1374}"/>
                </a:ext>
              </a:extLst>
            </p:cNvPr>
            <p:cNvGrpSpPr/>
            <p:nvPr/>
          </p:nvGrpSpPr>
          <p:grpSpPr>
            <a:xfrm flipV="1">
              <a:off x="3959566" y="5193426"/>
              <a:ext cx="4429836" cy="1003787"/>
              <a:chOff x="3275322" y="3622607"/>
              <a:chExt cx="4429836" cy="1003787"/>
            </a:xfrm>
          </p:grpSpPr>
          <p:cxnSp>
            <p:nvCxnSpPr>
              <p:cNvPr id="160" name="직선 연결선 159">
                <a:extLst>
                  <a:ext uri="{FF2B5EF4-FFF2-40B4-BE49-F238E27FC236}">
                    <a16:creationId xmlns:a16="http://schemas.microsoft.com/office/drawing/2014/main" id="{7A7BAAEF-0A9C-007B-C077-E489B1433DD0}"/>
                  </a:ext>
                </a:extLst>
              </p:cNvPr>
              <p:cNvCxnSpPr>
                <a:cxnSpLocks/>
                <a:stCxn id="163" idx="0"/>
              </p:cNvCxnSpPr>
              <p:nvPr/>
            </p:nvCxnSpPr>
            <p:spPr>
              <a:xfrm flipV="1">
                <a:off x="6754258" y="3627137"/>
                <a:ext cx="0" cy="882877"/>
              </a:xfrm>
              <a:prstGeom prst="line">
                <a:avLst/>
              </a:prstGeom>
              <a:ln w="28575">
                <a:solidFill>
                  <a:srgbClr val="E11D68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1" name="사각형: 둥근 모서리 160">
                <a:extLst>
                  <a:ext uri="{FF2B5EF4-FFF2-40B4-BE49-F238E27FC236}">
                    <a16:creationId xmlns:a16="http://schemas.microsoft.com/office/drawing/2014/main" id="{14639CCF-BB97-449E-C421-9E383C6002D6}"/>
                  </a:ext>
                </a:extLst>
              </p:cNvPr>
              <p:cNvSpPr/>
              <p:nvPr/>
            </p:nvSpPr>
            <p:spPr>
              <a:xfrm flipV="1">
                <a:off x="3275322" y="3622607"/>
                <a:ext cx="4429836" cy="415307"/>
              </a:xfrm>
              <a:prstGeom prst="roundRect">
                <a:avLst>
                  <a:gd name="adj" fmla="val 50000"/>
                </a:avLst>
              </a:prstGeom>
              <a:solidFill>
                <a:srgbClr val="E11D68"/>
              </a:solidFill>
              <a:ln w="38100">
                <a:solidFill>
                  <a:schemeClr val="bg1"/>
                </a:solidFill>
              </a:ln>
              <a:effectLst>
                <a:outerShdw blurRad="38100" dist="25400" dir="5400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defTabSz="457200" latinLnBrk="0"/>
                <a:endParaRPr lang="ko-KR" altLang="en-US" sz="1600" dirty="0">
                  <a:solidFill>
                    <a:srgbClr val="016762"/>
                  </a:solidFill>
                  <a:latin typeface="학교안심 산뜻돋움 M" panose="020B0603000000000000" pitchFamily="50" charset="-127"/>
                </a:endParaRPr>
              </a:p>
            </p:txBody>
          </p:sp>
          <p:sp>
            <p:nvSpPr>
              <p:cNvPr id="162" name="TextBox 161">
                <a:extLst>
                  <a:ext uri="{FF2B5EF4-FFF2-40B4-BE49-F238E27FC236}">
                    <a16:creationId xmlns:a16="http://schemas.microsoft.com/office/drawing/2014/main" id="{77C5E520-7DB3-0EB4-65FC-62D8DD57CF5E}"/>
                  </a:ext>
                </a:extLst>
              </p:cNvPr>
              <p:cNvSpPr txBox="1"/>
              <p:nvPr/>
            </p:nvSpPr>
            <p:spPr>
              <a:xfrm flipV="1">
                <a:off x="3509250" y="3696669"/>
                <a:ext cx="3961982" cy="267184"/>
              </a:xfrm>
              <a:prstGeom prst="rect">
                <a:avLst/>
              </a:prstGeom>
              <a:noFill/>
            </p:spPr>
            <p:txBody>
              <a:bodyPr wrap="none" lIns="0" tIns="36000" rIns="0" bIns="0" rtlCol="0" anchor="ctr">
                <a:spAutoFit/>
              </a:bodyPr>
              <a:lstStyle>
                <a:defPPr>
                  <a:defRPr lang="ko-KR"/>
                </a:defPPr>
                <a:lvl1pPr>
                  <a:defRPr sz="25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defRPr>
                </a:lvl1pPr>
              </a:lstStyle>
              <a:p>
                <a:pPr algn="ctr"/>
                <a:r>
                  <a:rPr lang="ko-KR" altLang="en-US" sz="1500" spc="-40" dirty="0">
                    <a:solidFill>
                      <a:srgbClr val="FFFF81"/>
                    </a:solidFill>
                  </a:rPr>
                  <a:t>매체 및 전략 활용</a:t>
                </a:r>
                <a:r>
                  <a:rPr lang="ko-KR" altLang="en-US" sz="1500" spc="-40" dirty="0">
                    <a:solidFill>
                      <a:schemeClr val="bg1"/>
                    </a:solidFill>
                  </a:rPr>
                  <a:t>에 관한 내용이 신설되었습니다</a:t>
                </a:r>
                <a:r>
                  <a:rPr lang="en-US" altLang="ko-KR" sz="1500" spc="-40" dirty="0">
                    <a:solidFill>
                      <a:schemeClr val="bg1"/>
                    </a:solidFill>
                  </a:rPr>
                  <a:t>.</a:t>
                </a:r>
              </a:p>
            </p:txBody>
          </p:sp>
          <p:sp>
            <p:nvSpPr>
              <p:cNvPr id="163" name="타원 162">
                <a:extLst>
                  <a:ext uri="{FF2B5EF4-FFF2-40B4-BE49-F238E27FC236}">
                    <a16:creationId xmlns:a16="http://schemas.microsoft.com/office/drawing/2014/main" id="{2C7BF045-83E0-833F-3154-813ACA7E4C2B}"/>
                  </a:ext>
                </a:extLst>
              </p:cNvPr>
              <p:cNvSpPr/>
              <p:nvPr/>
            </p:nvSpPr>
            <p:spPr>
              <a:xfrm>
                <a:off x="6696068" y="4510014"/>
                <a:ext cx="116380" cy="116380"/>
              </a:xfrm>
              <a:prstGeom prst="ellipse">
                <a:avLst/>
              </a:prstGeom>
              <a:solidFill>
                <a:srgbClr val="E11D68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</p:grpSp>
      </p:grpSp>
      <p:grpSp>
        <p:nvGrpSpPr>
          <p:cNvPr id="167" name="강조3">
            <a:extLst>
              <a:ext uri="{FF2B5EF4-FFF2-40B4-BE49-F238E27FC236}">
                <a16:creationId xmlns:a16="http://schemas.microsoft.com/office/drawing/2014/main" id="{C3DF7FD7-E73B-2288-B19F-21ACA38E35D2}"/>
              </a:ext>
            </a:extLst>
          </p:cNvPr>
          <p:cNvGrpSpPr/>
          <p:nvPr/>
        </p:nvGrpSpPr>
        <p:grpSpPr>
          <a:xfrm>
            <a:off x="4393207" y="2038350"/>
            <a:ext cx="3892329" cy="3950928"/>
            <a:chOff x="4393207" y="2038350"/>
            <a:chExt cx="3892329" cy="3950928"/>
          </a:xfrm>
        </p:grpSpPr>
        <p:sp>
          <p:nvSpPr>
            <p:cNvPr id="168" name="사각형: 둥근 모서리 167">
              <a:extLst>
                <a:ext uri="{FF2B5EF4-FFF2-40B4-BE49-F238E27FC236}">
                  <a16:creationId xmlns:a16="http://schemas.microsoft.com/office/drawing/2014/main" id="{1C3D4C8E-6F32-C05E-B73B-F6EED7A2895A}"/>
                </a:ext>
              </a:extLst>
            </p:cNvPr>
            <p:cNvSpPr/>
            <p:nvPr/>
          </p:nvSpPr>
          <p:spPr>
            <a:xfrm>
              <a:off x="4581146" y="2038350"/>
              <a:ext cx="451070" cy="3950928"/>
            </a:xfrm>
            <a:prstGeom prst="roundRect">
              <a:avLst>
                <a:gd name="adj" fmla="val 9022"/>
              </a:avLst>
            </a:prstGeom>
            <a:noFill/>
            <a:ln>
              <a:solidFill>
                <a:srgbClr val="E11D6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69" name="그룹 168">
              <a:extLst>
                <a:ext uri="{FF2B5EF4-FFF2-40B4-BE49-F238E27FC236}">
                  <a16:creationId xmlns:a16="http://schemas.microsoft.com/office/drawing/2014/main" id="{C97D0264-844F-A726-DB88-28E9736526CD}"/>
                </a:ext>
              </a:extLst>
            </p:cNvPr>
            <p:cNvGrpSpPr/>
            <p:nvPr/>
          </p:nvGrpSpPr>
          <p:grpSpPr>
            <a:xfrm>
              <a:off x="4393207" y="2873164"/>
              <a:ext cx="3892329" cy="845393"/>
              <a:chOff x="4393207" y="2873164"/>
              <a:chExt cx="3892329" cy="845393"/>
            </a:xfrm>
          </p:grpSpPr>
          <p:sp>
            <p:nvSpPr>
              <p:cNvPr id="170" name="자유형: 도형 169">
                <a:extLst>
                  <a:ext uri="{FF2B5EF4-FFF2-40B4-BE49-F238E27FC236}">
                    <a16:creationId xmlns:a16="http://schemas.microsoft.com/office/drawing/2014/main" id="{19F5FB65-7488-705F-92EE-2FB2D1FD7F99}"/>
                  </a:ext>
                </a:extLst>
              </p:cNvPr>
              <p:cNvSpPr/>
              <p:nvPr/>
            </p:nvSpPr>
            <p:spPr>
              <a:xfrm>
                <a:off x="5081588" y="3186113"/>
                <a:ext cx="447675" cy="471487"/>
              </a:xfrm>
              <a:custGeom>
                <a:avLst/>
                <a:gdLst>
                  <a:gd name="connsiteX0" fmla="*/ 0 w 447675"/>
                  <a:gd name="connsiteY0" fmla="*/ 471487 h 471487"/>
                  <a:gd name="connsiteX1" fmla="*/ 447675 w 447675"/>
                  <a:gd name="connsiteY1" fmla="*/ 471487 h 471487"/>
                  <a:gd name="connsiteX2" fmla="*/ 447675 w 447675"/>
                  <a:gd name="connsiteY2" fmla="*/ 0 h 4714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47675" h="471487">
                    <a:moveTo>
                      <a:pt x="0" y="471487"/>
                    </a:moveTo>
                    <a:lnTo>
                      <a:pt x="447675" y="471487"/>
                    </a:lnTo>
                    <a:lnTo>
                      <a:pt x="447675" y="0"/>
                    </a:lnTo>
                  </a:path>
                </a:pathLst>
              </a:custGeom>
              <a:ln w="28575">
                <a:solidFill>
                  <a:srgbClr val="E11D68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grpSp>
            <p:nvGrpSpPr>
              <p:cNvPr id="171" name="그룹 170">
                <a:extLst>
                  <a:ext uri="{FF2B5EF4-FFF2-40B4-BE49-F238E27FC236}">
                    <a16:creationId xmlns:a16="http://schemas.microsoft.com/office/drawing/2014/main" id="{FCD41400-D422-C856-508D-4512420FA54F}"/>
                  </a:ext>
                </a:extLst>
              </p:cNvPr>
              <p:cNvGrpSpPr/>
              <p:nvPr/>
            </p:nvGrpSpPr>
            <p:grpSpPr>
              <a:xfrm>
                <a:off x="4393207" y="2873164"/>
                <a:ext cx="3892329" cy="415307"/>
                <a:chOff x="3958860" y="2978294"/>
                <a:chExt cx="3892329" cy="415307"/>
              </a:xfrm>
            </p:grpSpPr>
            <p:sp>
              <p:nvSpPr>
                <p:cNvPr id="173" name="사각형: 둥근 모서리 172">
                  <a:extLst>
                    <a:ext uri="{FF2B5EF4-FFF2-40B4-BE49-F238E27FC236}">
                      <a16:creationId xmlns:a16="http://schemas.microsoft.com/office/drawing/2014/main" id="{702F4CC8-5380-A947-7662-CB716F5796BF}"/>
                    </a:ext>
                  </a:extLst>
                </p:cNvPr>
                <p:cNvSpPr/>
                <p:nvPr/>
              </p:nvSpPr>
              <p:spPr>
                <a:xfrm>
                  <a:off x="3958860" y="2978294"/>
                  <a:ext cx="3892329" cy="415307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11D68"/>
                </a:solidFill>
                <a:ln w="38100">
                  <a:solidFill>
                    <a:schemeClr val="bg1"/>
                  </a:solidFill>
                </a:ln>
                <a:effectLst>
                  <a:outerShdw blurRad="38100" dist="25400" dir="5400000" algn="t" rotWithShape="0">
                    <a:prstClr val="black">
                      <a:alpha val="2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 defTabSz="457200" latinLnBrk="0"/>
                  <a:endParaRPr lang="ko-KR" altLang="en-US" sz="1600" dirty="0">
                    <a:solidFill>
                      <a:srgbClr val="016762"/>
                    </a:solidFill>
                    <a:latin typeface="학교안심 산뜻돋움 M" panose="020B0603000000000000" pitchFamily="50" charset="-127"/>
                  </a:endParaRPr>
                </a:p>
              </p:txBody>
            </p:sp>
            <p:sp>
              <p:nvSpPr>
                <p:cNvPr id="174" name="TextBox 173">
                  <a:extLst>
                    <a:ext uri="{FF2B5EF4-FFF2-40B4-BE49-F238E27FC236}">
                      <a16:creationId xmlns:a16="http://schemas.microsoft.com/office/drawing/2014/main" id="{E1C53809-056B-F08A-5512-64620B9A1D4C}"/>
                    </a:ext>
                  </a:extLst>
                </p:cNvPr>
                <p:cNvSpPr txBox="1"/>
                <p:nvPr/>
              </p:nvSpPr>
              <p:spPr>
                <a:xfrm>
                  <a:off x="4192056" y="3052355"/>
                  <a:ext cx="3425938" cy="267184"/>
                </a:xfrm>
                <a:prstGeom prst="rect">
                  <a:avLst/>
                </a:prstGeom>
                <a:noFill/>
              </p:spPr>
              <p:txBody>
                <a:bodyPr wrap="none" lIns="0" tIns="36000" rIns="0" bIns="0" rtlCol="0" anchor="ctr">
                  <a:spAutoFit/>
                </a:bodyPr>
                <a:lstStyle>
                  <a:defPPr>
                    <a:defRPr lang="ko-KR"/>
                  </a:defPPr>
                  <a:lvl1pPr>
                    <a:defRPr sz="25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defRPr>
                  </a:lvl1pPr>
                </a:lstStyle>
                <a:p>
                  <a:pPr algn="ctr"/>
                  <a:r>
                    <a:rPr lang="ko-KR" altLang="en-US" sz="1500" spc="-40" dirty="0">
                      <a:solidFill>
                        <a:srgbClr val="FFFF81"/>
                      </a:solidFill>
                    </a:rPr>
                    <a:t>가치 </a:t>
                  </a:r>
                  <a:r>
                    <a:rPr lang="en-US" altLang="ko-KR" sz="1500" spc="-40" dirty="0">
                      <a:solidFill>
                        <a:srgbClr val="FFFF81"/>
                      </a:solidFill>
                    </a:rPr>
                    <a:t>· </a:t>
                  </a:r>
                  <a:r>
                    <a:rPr lang="ko-KR" altLang="en-US" sz="1500" spc="-40" dirty="0">
                      <a:solidFill>
                        <a:srgbClr val="FFFF81"/>
                      </a:solidFill>
                    </a:rPr>
                    <a:t>태도</a:t>
                  </a:r>
                  <a:r>
                    <a:rPr lang="ko-KR" altLang="en-US" sz="1500" spc="-40" dirty="0">
                      <a:solidFill>
                        <a:schemeClr val="bg1"/>
                      </a:solidFill>
                    </a:rPr>
                    <a:t>에 관한 내용이 신설되었습니다</a:t>
                  </a:r>
                  <a:r>
                    <a:rPr lang="en-US" altLang="ko-KR" sz="1500" spc="-40" dirty="0">
                      <a:solidFill>
                        <a:schemeClr val="bg1"/>
                      </a:solidFill>
                    </a:rPr>
                    <a:t>.</a:t>
                  </a:r>
                </a:p>
              </p:txBody>
            </p:sp>
          </p:grpSp>
          <p:sp>
            <p:nvSpPr>
              <p:cNvPr id="172" name="타원 171">
                <a:extLst>
                  <a:ext uri="{FF2B5EF4-FFF2-40B4-BE49-F238E27FC236}">
                    <a16:creationId xmlns:a16="http://schemas.microsoft.com/office/drawing/2014/main" id="{BB48959B-FA3B-8B06-32CE-DB2808893831}"/>
                  </a:ext>
                </a:extLst>
              </p:cNvPr>
              <p:cNvSpPr/>
              <p:nvPr/>
            </p:nvSpPr>
            <p:spPr>
              <a:xfrm flipV="1">
                <a:off x="4981546" y="3602177"/>
                <a:ext cx="116380" cy="116380"/>
              </a:xfrm>
              <a:prstGeom prst="ellipse">
                <a:avLst/>
              </a:prstGeom>
              <a:solidFill>
                <a:srgbClr val="E11D68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77621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5" dur="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BFBFBF"/>
                                      </p:to>
                                    </p:animClr>
                                    <p:set>
                                      <p:cBhvr>
                                        <p:cTn id="66" dur="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7" dur="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9" dur="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BFBFBF"/>
                                      </p:to>
                                    </p:animClr>
                                    <p:set>
                                      <p:cBhvr>
                                        <p:cTn id="70" dur="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1" dur="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6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BFBFBF"/>
                                      </p:to>
                                    </p:animClr>
                                    <p:set>
                                      <p:cBhvr>
                                        <p:cTn id="97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0" dur="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F8ECD"/>
                                      </p:to>
                                    </p:animClr>
                                    <p:set>
                                      <p:cBhvr>
                                        <p:cTn id="101" dur="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2" dur="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4" dur="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BFBFBF"/>
                                      </p:to>
                                    </p:animClr>
                                    <p:set>
                                      <p:cBhvr>
                                        <p:cTn id="105" dur="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6" dur="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5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8" dur="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26A5B6"/>
                                      </p:to>
                                    </p:animClr>
                                    <p:set>
                                      <p:cBhvr>
                                        <p:cTn id="129" dur="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0" dur="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2" dur="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BFBFBF"/>
                                      </p:to>
                                    </p:animClr>
                                    <p:set>
                                      <p:cBhvr>
                                        <p:cTn id="133" dur="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4" dur="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  <p:bldP spid="2" grpId="3" animBg="1"/>
      <p:bldP spid="4" grpId="0" animBg="1"/>
      <p:bldP spid="4" grpId="1" animBg="1"/>
      <p:bldP spid="4" grpId="2" animBg="1"/>
      <p:bldP spid="4" grpId="3" animBg="1"/>
      <p:bldP spid="4" grpId="4" animBg="1"/>
      <p:bldP spid="117" grpId="0" animBg="1"/>
      <p:bldP spid="117" grpId="1" animBg="1"/>
      <p:bldP spid="117" grpId="2" animBg="1"/>
      <p:bldP spid="117" grpId="3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>
            <a:extLst>
              <a:ext uri="{FF2B5EF4-FFF2-40B4-BE49-F238E27FC236}">
                <a16:creationId xmlns:a16="http://schemas.microsoft.com/office/drawing/2014/main" id="{F6761077-298D-1D60-EB42-095CCE14F6CB}"/>
              </a:ext>
            </a:extLst>
          </p:cNvPr>
          <p:cNvGrpSpPr/>
          <p:nvPr/>
        </p:nvGrpSpPr>
        <p:grpSpPr>
          <a:xfrm>
            <a:off x="3088860" y="1484784"/>
            <a:ext cx="5248232" cy="2428704"/>
            <a:chOff x="713284" y="1339641"/>
            <a:chExt cx="5248232" cy="2428704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0B2B289-3CAD-09D3-3474-2445A24C91B7}"/>
                </a:ext>
              </a:extLst>
            </p:cNvPr>
            <p:cNvSpPr txBox="1"/>
            <p:nvPr/>
          </p:nvSpPr>
          <p:spPr>
            <a:xfrm>
              <a:off x="713284" y="1903510"/>
              <a:ext cx="5248232" cy="1864835"/>
            </a:xfrm>
            <a:prstGeom prst="rect">
              <a:avLst/>
            </a:prstGeom>
            <a:noFill/>
          </p:spPr>
          <p:txBody>
            <a:bodyPr wrap="none" lIns="0" tIns="18000" rIns="0" bIns="0" rtlCol="0" anchor="t">
              <a:spAutoFit/>
            </a:bodyPr>
            <a:lstStyle>
              <a:defPPr>
                <a:defRPr lang="ko-KR"/>
              </a:defPPr>
              <a:lvl1pPr algn="ctr">
                <a:defRPr sz="14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defRPr>
              </a:lvl1pPr>
            </a:lstStyle>
            <a:p>
              <a:r>
                <a:rPr lang="ko-KR" altLang="en-US" sz="4000" dirty="0">
                  <a:solidFill>
                    <a:srgbClr val="E11D68"/>
                  </a:solidFill>
                </a:rPr>
                <a:t>교과 역량</a:t>
              </a:r>
              <a:r>
                <a:rPr lang="ko-KR" altLang="en-US" sz="40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과 </a:t>
              </a:r>
              <a:r>
                <a:rPr lang="ko-KR" altLang="en-US" sz="4000" dirty="0">
                  <a:solidFill>
                    <a:srgbClr val="E11D68"/>
                  </a:solidFill>
                </a:rPr>
                <a:t>성취기준</a:t>
              </a:r>
              <a:r>
                <a:rPr lang="ko-KR" altLang="en-US" sz="40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이</a:t>
              </a:r>
              <a:endParaRPr lang="en-US" altLang="ko-KR" sz="4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  <a:p>
              <a:r>
                <a:rPr lang="ko-KR" altLang="en-US" sz="40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어떻게 연계되어</a:t>
              </a:r>
              <a:endParaRPr lang="en-US" altLang="ko-KR" sz="4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  <a:p>
              <a:r>
                <a:rPr lang="ko-KR" altLang="en-US" sz="40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있을까요</a:t>
              </a:r>
              <a:r>
                <a:rPr lang="en-US" altLang="ko-KR" sz="40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? </a:t>
              </a:r>
            </a:p>
          </p:txBody>
        </p:sp>
        <p:grpSp>
          <p:nvGrpSpPr>
            <p:cNvPr id="8" name="그룹 7">
              <a:extLst>
                <a:ext uri="{FF2B5EF4-FFF2-40B4-BE49-F238E27FC236}">
                  <a16:creationId xmlns:a16="http://schemas.microsoft.com/office/drawing/2014/main" id="{3BAF7CA1-8BC1-10AE-9C46-A49558C4B5AD}"/>
                </a:ext>
              </a:extLst>
            </p:cNvPr>
            <p:cNvGrpSpPr/>
            <p:nvPr/>
          </p:nvGrpSpPr>
          <p:grpSpPr>
            <a:xfrm>
              <a:off x="1464810" y="1339641"/>
              <a:ext cx="3745181" cy="416866"/>
              <a:chOff x="1622802" y="1339641"/>
              <a:chExt cx="3745181" cy="416866"/>
            </a:xfrm>
          </p:grpSpPr>
          <p:sp>
            <p:nvSpPr>
              <p:cNvPr id="10" name="사각형: 둥근 모서리 9">
                <a:extLst>
                  <a:ext uri="{FF2B5EF4-FFF2-40B4-BE49-F238E27FC236}">
                    <a16:creationId xmlns:a16="http://schemas.microsoft.com/office/drawing/2014/main" id="{54BAA884-C0C8-D302-6E4B-7FEA1B78EF80}"/>
                  </a:ext>
                </a:extLst>
              </p:cNvPr>
              <p:cNvSpPr/>
              <p:nvPr/>
            </p:nvSpPr>
            <p:spPr>
              <a:xfrm>
                <a:off x="1622802" y="1339641"/>
                <a:ext cx="3745181" cy="416866"/>
              </a:xfrm>
              <a:prstGeom prst="roundRect">
                <a:avLst>
                  <a:gd name="adj" fmla="val 50000"/>
                </a:avLst>
              </a:prstGeom>
              <a:solidFill>
                <a:srgbClr val="286EB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sz="2800" dirty="0"/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E404730-01E9-11BC-4B9B-C9F0100DECD3}"/>
                  </a:ext>
                </a:extLst>
              </p:cNvPr>
              <p:cNvSpPr txBox="1"/>
              <p:nvPr/>
            </p:nvSpPr>
            <p:spPr>
              <a:xfrm>
                <a:off x="1902809" y="1389978"/>
                <a:ext cx="3185167" cy="341341"/>
              </a:xfrm>
              <a:prstGeom prst="rect">
                <a:avLst/>
              </a:prstGeom>
              <a:noFill/>
            </p:spPr>
            <p:txBody>
              <a:bodyPr wrap="none" lIns="0" tIns="18000" rIns="0" bIns="0" rtlCol="0" anchor="ctr">
                <a:spAutoFit/>
              </a:bodyPr>
              <a:lstStyle>
                <a:defPPr>
                  <a:defRPr lang="ko-KR"/>
                </a:defPPr>
                <a:lvl1pPr>
                  <a:defRPr sz="36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E11D68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defRPr>
                </a:lvl1pPr>
              </a:lstStyle>
              <a:p>
                <a:pPr algn="ctr"/>
                <a:r>
                  <a:rPr lang="ko-KR" altLang="en-US" sz="2100" dirty="0">
                    <a:solidFill>
                      <a:srgbClr val="FFFFFF"/>
                    </a:solidFill>
                  </a:rPr>
                  <a:t>역량과 성취기준 연계 안내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96529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1" name="헤더">
            <a:extLst>
              <a:ext uri="{FF2B5EF4-FFF2-40B4-BE49-F238E27FC236}">
                <a16:creationId xmlns:a16="http://schemas.microsoft.com/office/drawing/2014/main" id="{091324AA-40C1-2C40-6B57-102EA1BDA17B}"/>
              </a:ext>
            </a:extLst>
          </p:cNvPr>
          <p:cNvGrpSpPr/>
          <p:nvPr/>
        </p:nvGrpSpPr>
        <p:grpSpPr>
          <a:xfrm>
            <a:off x="343778" y="300770"/>
            <a:ext cx="5511327" cy="596503"/>
            <a:chOff x="343778" y="300770"/>
            <a:chExt cx="5511327" cy="596503"/>
          </a:xfrm>
        </p:grpSpPr>
        <p:grpSp>
          <p:nvGrpSpPr>
            <p:cNvPr id="152" name="헤더">
              <a:extLst>
                <a:ext uri="{FF2B5EF4-FFF2-40B4-BE49-F238E27FC236}">
                  <a16:creationId xmlns:a16="http://schemas.microsoft.com/office/drawing/2014/main" id="{76DBE0FA-AB2C-032F-2700-37E1C9948480}"/>
                </a:ext>
              </a:extLst>
            </p:cNvPr>
            <p:cNvGrpSpPr/>
            <p:nvPr/>
          </p:nvGrpSpPr>
          <p:grpSpPr>
            <a:xfrm>
              <a:off x="1033272" y="300770"/>
              <a:ext cx="4821833" cy="575161"/>
              <a:chOff x="1033272" y="300770"/>
              <a:chExt cx="4821833" cy="575161"/>
            </a:xfrm>
          </p:grpSpPr>
          <p:sp>
            <p:nvSpPr>
              <p:cNvPr id="154" name="TextBox 153">
                <a:extLst>
                  <a:ext uri="{FF2B5EF4-FFF2-40B4-BE49-F238E27FC236}">
                    <a16:creationId xmlns:a16="http://schemas.microsoft.com/office/drawing/2014/main" id="{2826E2C8-114D-3E35-8E74-71B01CB858D7}"/>
                  </a:ext>
                </a:extLst>
              </p:cNvPr>
              <p:cNvSpPr txBox="1"/>
              <p:nvPr/>
            </p:nvSpPr>
            <p:spPr>
              <a:xfrm>
                <a:off x="1033272" y="491210"/>
                <a:ext cx="4821833" cy="3847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ko-KR" altLang="en-US" sz="25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협력적 소통 역량과 성취기준 연계 </a:t>
                </a:r>
                <a:endParaRPr lang="ko-KR" altLang="en-US" sz="17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endParaRPr>
              </a:p>
            </p:txBody>
          </p:sp>
          <p:sp>
            <p:nvSpPr>
              <p:cNvPr id="155" name="TextBox 154">
                <a:extLst>
                  <a:ext uri="{FF2B5EF4-FFF2-40B4-BE49-F238E27FC236}">
                    <a16:creationId xmlns:a16="http://schemas.microsoft.com/office/drawing/2014/main" id="{C8EDE85D-0533-ED0D-B906-E59610D26EB9}"/>
                  </a:ext>
                </a:extLst>
              </p:cNvPr>
              <p:cNvSpPr txBox="1"/>
              <p:nvPr/>
            </p:nvSpPr>
            <p:spPr>
              <a:xfrm>
                <a:off x="1051560" y="300770"/>
                <a:ext cx="1627048" cy="15388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>
                <a:defPPr>
                  <a:defRPr lang="ko-KR"/>
                </a:defPPr>
                <a:lvl1pPr>
                  <a:defRPr sz="10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01857F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defRPr>
                </a:lvl1pPr>
              </a:lstStyle>
              <a:p>
                <a:r>
                  <a:rPr lang="en-US" altLang="ko-KR" dirty="0">
                    <a:solidFill>
                      <a:srgbClr val="286EB4"/>
                    </a:solidFill>
                  </a:rPr>
                  <a:t>ll.</a:t>
                </a:r>
                <a:r>
                  <a:rPr lang="ko-KR" altLang="en-US" dirty="0">
                    <a:solidFill>
                      <a:srgbClr val="286EB4"/>
                    </a:solidFill>
                  </a:rPr>
                  <a:t> 역량과 성취기준 연계 안내</a:t>
                </a:r>
              </a:p>
            </p:txBody>
          </p:sp>
        </p:grp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1D3EDE89-5B50-A3BC-96C8-86F96412FC3B}"/>
                </a:ext>
              </a:extLst>
            </p:cNvPr>
            <p:cNvSpPr txBox="1"/>
            <p:nvPr/>
          </p:nvSpPr>
          <p:spPr>
            <a:xfrm>
              <a:off x="343778" y="343275"/>
              <a:ext cx="195566" cy="553998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36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1</a:t>
              </a:r>
              <a:endParaRPr lang="ko-KR" altLang="en-US" sz="36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endParaRPr>
            </a:p>
          </p:txBody>
        </p:sp>
      </p:grpSp>
      <p:grpSp>
        <p:nvGrpSpPr>
          <p:cNvPr id="150" name="백">
            <a:extLst>
              <a:ext uri="{FF2B5EF4-FFF2-40B4-BE49-F238E27FC236}">
                <a16:creationId xmlns:a16="http://schemas.microsoft.com/office/drawing/2014/main" id="{AB12E3C9-C6C7-B622-B986-C87E7F70ECF7}"/>
              </a:ext>
            </a:extLst>
          </p:cNvPr>
          <p:cNvGrpSpPr/>
          <p:nvPr/>
        </p:nvGrpSpPr>
        <p:grpSpPr>
          <a:xfrm>
            <a:off x="431800" y="1341437"/>
            <a:ext cx="8281988" cy="4810142"/>
            <a:chOff x="431800" y="1341437"/>
            <a:chExt cx="8281988" cy="4810142"/>
          </a:xfrm>
        </p:grpSpPr>
        <p:grpSp>
          <p:nvGrpSpPr>
            <p:cNvPr id="67" name="그룹 66">
              <a:extLst>
                <a:ext uri="{FF2B5EF4-FFF2-40B4-BE49-F238E27FC236}">
                  <a16:creationId xmlns:a16="http://schemas.microsoft.com/office/drawing/2014/main" id="{C2FB822C-C4FA-0F47-17B3-5485259F7C70}"/>
                </a:ext>
              </a:extLst>
            </p:cNvPr>
            <p:cNvGrpSpPr/>
            <p:nvPr/>
          </p:nvGrpSpPr>
          <p:grpSpPr>
            <a:xfrm>
              <a:off x="431800" y="1341437"/>
              <a:ext cx="8281988" cy="4810142"/>
              <a:chOff x="431800" y="1318864"/>
              <a:chExt cx="8281988" cy="4840639"/>
            </a:xfrm>
          </p:grpSpPr>
          <p:grpSp>
            <p:nvGrpSpPr>
              <p:cNvPr id="69" name="그룹 68">
                <a:extLst>
                  <a:ext uri="{FF2B5EF4-FFF2-40B4-BE49-F238E27FC236}">
                    <a16:creationId xmlns:a16="http://schemas.microsoft.com/office/drawing/2014/main" id="{DF1CF374-9BB3-0178-5E38-E39C2ABB5280}"/>
                  </a:ext>
                </a:extLst>
              </p:cNvPr>
              <p:cNvGrpSpPr/>
              <p:nvPr/>
            </p:nvGrpSpPr>
            <p:grpSpPr>
              <a:xfrm>
                <a:off x="431800" y="1318864"/>
                <a:ext cx="2663812" cy="4840636"/>
                <a:chOff x="431800" y="1318864"/>
                <a:chExt cx="2663812" cy="4840636"/>
              </a:xfrm>
            </p:grpSpPr>
            <p:sp>
              <p:nvSpPr>
                <p:cNvPr id="71" name="사각형: 둥근 모서리 70">
                  <a:extLst>
                    <a:ext uri="{FF2B5EF4-FFF2-40B4-BE49-F238E27FC236}">
                      <a16:creationId xmlns:a16="http://schemas.microsoft.com/office/drawing/2014/main" id="{CBAF3720-2A76-7041-A7A1-7C00E6ED1AFB}"/>
                    </a:ext>
                  </a:extLst>
                </p:cNvPr>
                <p:cNvSpPr/>
                <p:nvPr/>
              </p:nvSpPr>
              <p:spPr>
                <a:xfrm>
                  <a:off x="431800" y="1318864"/>
                  <a:ext cx="1805431" cy="4840636"/>
                </a:xfrm>
                <a:prstGeom prst="roundRect">
                  <a:avLst>
                    <a:gd name="adj" fmla="val 5041"/>
                  </a:avLst>
                </a:prstGeom>
                <a:solidFill>
                  <a:srgbClr val="286EB4"/>
                </a:solidFill>
                <a:ln w="3192" cap="flat">
                  <a:noFill/>
                  <a:prstDash val="solid"/>
                  <a:miter/>
                </a:ln>
              </p:spPr>
              <p:txBody>
                <a:bodyPr wrap="none" rtlCol="0" anchor="ctr">
                  <a:noAutofit/>
                </a:bodyPr>
                <a:lstStyle/>
                <a:p>
                  <a:endParaRPr lang="ko-KR" altLang="en-US" sz="1050" dirty="0">
                    <a:solidFill>
                      <a:schemeClr val="tx1"/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endParaRPr>
                </a:p>
              </p:txBody>
            </p:sp>
            <p:sp>
              <p:nvSpPr>
                <p:cNvPr id="72" name="자유형: 도형 71">
                  <a:extLst>
                    <a:ext uri="{FF2B5EF4-FFF2-40B4-BE49-F238E27FC236}">
                      <a16:creationId xmlns:a16="http://schemas.microsoft.com/office/drawing/2014/main" id="{53727569-10B5-F585-0EE1-E84DB055C989}"/>
                    </a:ext>
                  </a:extLst>
                </p:cNvPr>
                <p:cNvSpPr/>
                <p:nvPr/>
              </p:nvSpPr>
              <p:spPr>
                <a:xfrm rot="10800000" flipH="1" flipV="1">
                  <a:off x="1142365" y="1318864"/>
                  <a:ext cx="1953247" cy="399498"/>
                </a:xfrm>
                <a:custGeom>
                  <a:avLst/>
                  <a:gdLst>
                    <a:gd name="connsiteX0" fmla="*/ 0 w 1710522"/>
                    <a:gd name="connsiteY0" fmla="*/ 349854 h 349854"/>
                    <a:gd name="connsiteX1" fmla="*/ 247306 w 1710522"/>
                    <a:gd name="connsiteY1" fmla="*/ 349854 h 349854"/>
                    <a:gd name="connsiteX2" fmla="*/ 292462 w 1710522"/>
                    <a:gd name="connsiteY2" fmla="*/ 349854 h 349854"/>
                    <a:gd name="connsiteX3" fmla="*/ 539769 w 1710522"/>
                    <a:gd name="connsiteY3" fmla="*/ 349854 h 349854"/>
                    <a:gd name="connsiteX4" fmla="*/ 1037059 w 1710522"/>
                    <a:gd name="connsiteY4" fmla="*/ 349854 h 349854"/>
                    <a:gd name="connsiteX5" fmla="*/ 1284365 w 1710522"/>
                    <a:gd name="connsiteY5" fmla="*/ 349854 h 349854"/>
                    <a:gd name="connsiteX6" fmla="*/ 1329522 w 1710522"/>
                    <a:gd name="connsiteY6" fmla="*/ 349854 h 349854"/>
                    <a:gd name="connsiteX7" fmla="*/ 1372618 w 1710522"/>
                    <a:gd name="connsiteY7" fmla="*/ 349854 h 349854"/>
                    <a:gd name="connsiteX8" fmla="*/ 1372618 w 1710522"/>
                    <a:gd name="connsiteY8" fmla="*/ 349853 h 349854"/>
                    <a:gd name="connsiteX9" fmla="*/ 1418060 w 1710522"/>
                    <a:gd name="connsiteY9" fmla="*/ 349853 h 349854"/>
                    <a:gd name="connsiteX10" fmla="*/ 1463216 w 1710522"/>
                    <a:gd name="connsiteY10" fmla="*/ 349853 h 349854"/>
                    <a:gd name="connsiteX11" fmla="*/ 1710522 w 1710522"/>
                    <a:gd name="connsiteY11" fmla="*/ 349853 h 349854"/>
                    <a:gd name="connsiteX12" fmla="*/ 1695093 w 1710522"/>
                    <a:gd name="connsiteY12" fmla="*/ 342193 h 349854"/>
                    <a:gd name="connsiteX13" fmla="*/ 1674521 w 1710522"/>
                    <a:gd name="connsiteY13" fmla="*/ 329424 h 349854"/>
                    <a:gd name="connsiteX14" fmla="*/ 1648805 w 1710522"/>
                    <a:gd name="connsiteY14" fmla="*/ 308994 h 349854"/>
                    <a:gd name="connsiteX15" fmla="*/ 1617946 w 1710522"/>
                    <a:gd name="connsiteY15" fmla="*/ 275797 h 349854"/>
                    <a:gd name="connsiteX16" fmla="*/ 1602516 w 1710522"/>
                    <a:gd name="connsiteY16" fmla="*/ 255368 h 349854"/>
                    <a:gd name="connsiteX17" fmla="*/ 1584516 w 1710522"/>
                    <a:gd name="connsiteY17" fmla="*/ 232385 h 349854"/>
                    <a:gd name="connsiteX18" fmla="*/ 1566517 w 1710522"/>
                    <a:gd name="connsiteY18" fmla="*/ 204295 h 349854"/>
                    <a:gd name="connsiteX19" fmla="*/ 1548514 w 1710522"/>
                    <a:gd name="connsiteY19" fmla="*/ 171097 h 349854"/>
                    <a:gd name="connsiteX20" fmla="*/ 1527942 w 1710522"/>
                    <a:gd name="connsiteY20" fmla="*/ 135345 h 349854"/>
                    <a:gd name="connsiteX21" fmla="*/ 1509941 w 1710522"/>
                    <a:gd name="connsiteY21" fmla="*/ 94487 h 349854"/>
                    <a:gd name="connsiteX22" fmla="*/ 1494514 w 1710522"/>
                    <a:gd name="connsiteY22" fmla="*/ 63842 h 349854"/>
                    <a:gd name="connsiteX23" fmla="*/ 1476511 w 1710522"/>
                    <a:gd name="connsiteY23" fmla="*/ 40859 h 349854"/>
                    <a:gd name="connsiteX24" fmla="*/ 1458509 w 1710522"/>
                    <a:gd name="connsiteY24" fmla="*/ 22983 h 349854"/>
                    <a:gd name="connsiteX25" fmla="*/ 1437937 w 1710522"/>
                    <a:gd name="connsiteY25" fmla="*/ 12768 h 349854"/>
                    <a:gd name="connsiteX26" fmla="*/ 1417364 w 1710522"/>
                    <a:gd name="connsiteY26" fmla="*/ 5108 h 349854"/>
                    <a:gd name="connsiteX27" fmla="*/ 1396793 w 1710522"/>
                    <a:gd name="connsiteY27" fmla="*/ 2555 h 349854"/>
                    <a:gd name="connsiteX28" fmla="*/ 1372618 w 1710522"/>
                    <a:gd name="connsiteY28" fmla="*/ 954 h 349854"/>
                    <a:gd name="connsiteX29" fmla="*/ 1372618 w 1710522"/>
                    <a:gd name="connsiteY29" fmla="*/ 1 h 349854"/>
                    <a:gd name="connsiteX30" fmla="*/ 1358235 w 1710522"/>
                    <a:gd name="connsiteY30" fmla="*/ 1 h 349854"/>
                    <a:gd name="connsiteX31" fmla="*/ 1358220 w 1710522"/>
                    <a:gd name="connsiteY31" fmla="*/ 0 h 349854"/>
                    <a:gd name="connsiteX32" fmla="*/ 1110913 w 1710522"/>
                    <a:gd name="connsiteY32" fmla="*/ 0 h 349854"/>
                    <a:gd name="connsiteX33" fmla="*/ 1065757 w 1710522"/>
                    <a:gd name="connsiteY33" fmla="*/ 0 h 349854"/>
                    <a:gd name="connsiteX34" fmla="*/ 818451 w 1710522"/>
                    <a:gd name="connsiteY34" fmla="*/ 0 h 349854"/>
                    <a:gd name="connsiteX35" fmla="*/ 337904 w 1710522"/>
                    <a:gd name="connsiteY35" fmla="*/ 0 h 349854"/>
                    <a:gd name="connsiteX36" fmla="*/ 337904 w 1710522"/>
                    <a:gd name="connsiteY36" fmla="*/ 955 h 349854"/>
                    <a:gd name="connsiteX37" fmla="*/ 313730 w 1710522"/>
                    <a:gd name="connsiteY37" fmla="*/ 2556 h 349854"/>
                    <a:gd name="connsiteX38" fmla="*/ 293159 w 1710522"/>
                    <a:gd name="connsiteY38" fmla="*/ 5109 h 349854"/>
                    <a:gd name="connsiteX39" fmla="*/ 272585 w 1710522"/>
                    <a:gd name="connsiteY39" fmla="*/ 12769 h 349854"/>
                    <a:gd name="connsiteX40" fmla="*/ 252013 w 1710522"/>
                    <a:gd name="connsiteY40" fmla="*/ 22984 h 349854"/>
                    <a:gd name="connsiteX41" fmla="*/ 234011 w 1710522"/>
                    <a:gd name="connsiteY41" fmla="*/ 40860 h 349854"/>
                    <a:gd name="connsiteX42" fmla="*/ 216009 w 1710522"/>
                    <a:gd name="connsiteY42" fmla="*/ 63843 h 349854"/>
                    <a:gd name="connsiteX43" fmla="*/ 200581 w 1710522"/>
                    <a:gd name="connsiteY43" fmla="*/ 94488 h 349854"/>
                    <a:gd name="connsiteX44" fmla="*/ 182581 w 1710522"/>
                    <a:gd name="connsiteY44" fmla="*/ 135346 h 349854"/>
                    <a:gd name="connsiteX45" fmla="*/ 162008 w 1710522"/>
                    <a:gd name="connsiteY45" fmla="*/ 171098 h 349854"/>
                    <a:gd name="connsiteX46" fmla="*/ 144006 w 1710522"/>
                    <a:gd name="connsiteY46" fmla="*/ 204296 h 349854"/>
                    <a:gd name="connsiteX47" fmla="*/ 126006 w 1710522"/>
                    <a:gd name="connsiteY47" fmla="*/ 232386 h 349854"/>
                    <a:gd name="connsiteX48" fmla="*/ 108006 w 1710522"/>
                    <a:gd name="connsiteY48" fmla="*/ 255369 h 349854"/>
                    <a:gd name="connsiteX49" fmla="*/ 92576 w 1710522"/>
                    <a:gd name="connsiteY49" fmla="*/ 275798 h 349854"/>
                    <a:gd name="connsiteX50" fmla="*/ 61718 w 1710522"/>
                    <a:gd name="connsiteY50" fmla="*/ 308995 h 349854"/>
                    <a:gd name="connsiteX51" fmla="*/ 36002 w 1710522"/>
                    <a:gd name="connsiteY51" fmla="*/ 329426 h 349854"/>
                    <a:gd name="connsiteX52" fmla="*/ 15429 w 1710522"/>
                    <a:gd name="connsiteY52" fmla="*/ 342194 h 3498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</a:cxnLst>
                  <a:rect l="l" t="t" r="r" b="b"/>
                  <a:pathLst>
                    <a:path w="1710522" h="349854">
                      <a:moveTo>
                        <a:pt x="0" y="349854"/>
                      </a:moveTo>
                      <a:lnTo>
                        <a:pt x="247306" y="349854"/>
                      </a:lnTo>
                      <a:lnTo>
                        <a:pt x="292462" y="349854"/>
                      </a:lnTo>
                      <a:lnTo>
                        <a:pt x="539769" y="349854"/>
                      </a:lnTo>
                      <a:lnTo>
                        <a:pt x="1037059" y="349854"/>
                      </a:lnTo>
                      <a:lnTo>
                        <a:pt x="1284365" y="349854"/>
                      </a:lnTo>
                      <a:lnTo>
                        <a:pt x="1329522" y="349854"/>
                      </a:lnTo>
                      <a:lnTo>
                        <a:pt x="1372618" y="349854"/>
                      </a:lnTo>
                      <a:lnTo>
                        <a:pt x="1372618" y="349853"/>
                      </a:lnTo>
                      <a:lnTo>
                        <a:pt x="1418060" y="349853"/>
                      </a:lnTo>
                      <a:lnTo>
                        <a:pt x="1463216" y="349853"/>
                      </a:lnTo>
                      <a:lnTo>
                        <a:pt x="1710522" y="349853"/>
                      </a:lnTo>
                      <a:lnTo>
                        <a:pt x="1695093" y="342193"/>
                      </a:lnTo>
                      <a:lnTo>
                        <a:pt x="1674521" y="329424"/>
                      </a:lnTo>
                      <a:lnTo>
                        <a:pt x="1648805" y="308994"/>
                      </a:lnTo>
                      <a:lnTo>
                        <a:pt x="1617946" y="275797"/>
                      </a:lnTo>
                      <a:lnTo>
                        <a:pt x="1602516" y="255368"/>
                      </a:lnTo>
                      <a:lnTo>
                        <a:pt x="1584516" y="232385"/>
                      </a:lnTo>
                      <a:lnTo>
                        <a:pt x="1566517" y="204295"/>
                      </a:lnTo>
                      <a:lnTo>
                        <a:pt x="1548514" y="171097"/>
                      </a:lnTo>
                      <a:lnTo>
                        <a:pt x="1527942" y="135345"/>
                      </a:lnTo>
                      <a:lnTo>
                        <a:pt x="1509941" y="94487"/>
                      </a:lnTo>
                      <a:lnTo>
                        <a:pt x="1494514" y="63842"/>
                      </a:lnTo>
                      <a:lnTo>
                        <a:pt x="1476511" y="40859"/>
                      </a:lnTo>
                      <a:lnTo>
                        <a:pt x="1458509" y="22983"/>
                      </a:lnTo>
                      <a:lnTo>
                        <a:pt x="1437937" y="12768"/>
                      </a:lnTo>
                      <a:lnTo>
                        <a:pt x="1417364" y="5108"/>
                      </a:lnTo>
                      <a:lnTo>
                        <a:pt x="1396793" y="2555"/>
                      </a:lnTo>
                      <a:lnTo>
                        <a:pt x="1372618" y="954"/>
                      </a:lnTo>
                      <a:lnTo>
                        <a:pt x="1372618" y="1"/>
                      </a:lnTo>
                      <a:lnTo>
                        <a:pt x="1358235" y="1"/>
                      </a:lnTo>
                      <a:lnTo>
                        <a:pt x="1358220" y="0"/>
                      </a:lnTo>
                      <a:lnTo>
                        <a:pt x="1110913" y="0"/>
                      </a:lnTo>
                      <a:lnTo>
                        <a:pt x="1065757" y="0"/>
                      </a:lnTo>
                      <a:lnTo>
                        <a:pt x="818451" y="0"/>
                      </a:lnTo>
                      <a:lnTo>
                        <a:pt x="337904" y="0"/>
                      </a:lnTo>
                      <a:lnTo>
                        <a:pt x="337904" y="955"/>
                      </a:lnTo>
                      <a:lnTo>
                        <a:pt x="313730" y="2556"/>
                      </a:lnTo>
                      <a:lnTo>
                        <a:pt x="293159" y="5109"/>
                      </a:lnTo>
                      <a:lnTo>
                        <a:pt x="272585" y="12769"/>
                      </a:lnTo>
                      <a:lnTo>
                        <a:pt x="252013" y="22984"/>
                      </a:lnTo>
                      <a:lnTo>
                        <a:pt x="234011" y="40860"/>
                      </a:lnTo>
                      <a:lnTo>
                        <a:pt x="216009" y="63843"/>
                      </a:lnTo>
                      <a:lnTo>
                        <a:pt x="200581" y="94488"/>
                      </a:lnTo>
                      <a:lnTo>
                        <a:pt x="182581" y="135346"/>
                      </a:lnTo>
                      <a:lnTo>
                        <a:pt x="162008" y="171098"/>
                      </a:lnTo>
                      <a:lnTo>
                        <a:pt x="144006" y="204296"/>
                      </a:lnTo>
                      <a:lnTo>
                        <a:pt x="126006" y="232386"/>
                      </a:lnTo>
                      <a:lnTo>
                        <a:pt x="108006" y="255369"/>
                      </a:lnTo>
                      <a:lnTo>
                        <a:pt x="92576" y="275798"/>
                      </a:lnTo>
                      <a:lnTo>
                        <a:pt x="61718" y="308995"/>
                      </a:lnTo>
                      <a:lnTo>
                        <a:pt x="36002" y="329426"/>
                      </a:lnTo>
                      <a:lnTo>
                        <a:pt x="15429" y="342194"/>
                      </a:lnTo>
                      <a:close/>
                    </a:path>
                  </a:pathLst>
                </a:custGeom>
                <a:solidFill>
                  <a:srgbClr val="286EB4"/>
                </a:solidFill>
                <a:ln w="3192" cap="flat">
                  <a:noFill/>
                  <a:prstDash val="solid"/>
                  <a:miter/>
                </a:ln>
              </p:spPr>
              <p:txBody>
                <a:bodyPr wrap="none" rtlCol="0" anchor="ctr">
                  <a:noAutofit/>
                </a:bodyPr>
                <a:lstStyle/>
                <a:p>
                  <a:endParaRPr lang="ko-KR" altLang="en-US" sz="1050" dirty="0">
                    <a:solidFill>
                      <a:schemeClr val="tx1"/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endParaRPr>
                </a:p>
              </p:txBody>
            </p:sp>
            <p:sp>
              <p:nvSpPr>
                <p:cNvPr id="73" name="TextBox 72">
                  <a:extLst>
                    <a:ext uri="{FF2B5EF4-FFF2-40B4-BE49-F238E27FC236}">
                      <a16:creationId xmlns:a16="http://schemas.microsoft.com/office/drawing/2014/main" id="{D99BA8EB-23C7-98B6-2010-3DA7F938D006}"/>
                    </a:ext>
                  </a:extLst>
                </p:cNvPr>
                <p:cNvSpPr txBox="1"/>
                <p:nvPr/>
              </p:nvSpPr>
              <p:spPr>
                <a:xfrm>
                  <a:off x="599464" y="1391430"/>
                  <a:ext cx="1769715" cy="2787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 algn="ctr">
                    <a:defRPr sz="14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defRPr>
                  </a:lvl1pPr>
                </a:lstStyle>
                <a:p>
                  <a:pPr algn="l"/>
                  <a:r>
                    <a:rPr lang="ko-KR" altLang="en-US" sz="1800" dirty="0"/>
                    <a:t>협력적 소통 역량 </a:t>
                  </a:r>
                </a:p>
              </p:txBody>
            </p:sp>
          </p:grpSp>
          <p:sp>
            <p:nvSpPr>
              <p:cNvPr id="70" name="사각형: 둥근 모서리 69">
                <a:extLst>
                  <a:ext uri="{FF2B5EF4-FFF2-40B4-BE49-F238E27FC236}">
                    <a16:creationId xmlns:a16="http://schemas.microsoft.com/office/drawing/2014/main" id="{9ECB88C9-2EE9-A6E2-D386-3E761E5FFBD7}"/>
                  </a:ext>
                </a:extLst>
              </p:cNvPr>
              <p:cNvSpPr/>
              <p:nvPr/>
            </p:nvSpPr>
            <p:spPr>
              <a:xfrm rot="5400000" flipV="1">
                <a:off x="2405855" y="-148429"/>
                <a:ext cx="4435477" cy="8180388"/>
              </a:xfrm>
              <a:prstGeom prst="roundRect">
                <a:avLst>
                  <a:gd name="adj" fmla="val 2496"/>
                </a:avLst>
              </a:prstGeom>
              <a:solidFill>
                <a:srgbClr val="EEEEEE"/>
              </a:solidFill>
              <a:ln w="3175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/>
                <a:endParaRPr lang="ko-KR" altLang="en-US" sz="1400" dirty="0"/>
              </a:p>
            </p:txBody>
          </p:sp>
        </p:grpSp>
        <p:grpSp>
          <p:nvGrpSpPr>
            <p:cNvPr id="146" name="그룹 145">
              <a:extLst>
                <a:ext uri="{FF2B5EF4-FFF2-40B4-BE49-F238E27FC236}">
                  <a16:creationId xmlns:a16="http://schemas.microsoft.com/office/drawing/2014/main" id="{FDFF4EEE-8A57-A276-519D-BF7B64748F43}"/>
                </a:ext>
              </a:extLst>
            </p:cNvPr>
            <p:cNvGrpSpPr/>
            <p:nvPr/>
          </p:nvGrpSpPr>
          <p:grpSpPr>
            <a:xfrm>
              <a:off x="636712" y="1999777"/>
              <a:ext cx="636891" cy="3737735"/>
              <a:chOff x="636712" y="1999777"/>
              <a:chExt cx="636891" cy="3737735"/>
            </a:xfrm>
          </p:grpSpPr>
          <p:cxnSp>
            <p:nvCxnSpPr>
              <p:cNvPr id="65" name="직선 연결선 64">
                <a:extLst>
                  <a:ext uri="{FF2B5EF4-FFF2-40B4-BE49-F238E27FC236}">
                    <a16:creationId xmlns:a16="http://schemas.microsoft.com/office/drawing/2014/main" id="{53D51DAB-BACF-7287-B1C9-48D398899E02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955158" y="4618577"/>
                <a:ext cx="0" cy="636891"/>
              </a:xfrm>
              <a:prstGeom prst="line">
                <a:avLst/>
              </a:prstGeom>
              <a:solidFill>
                <a:srgbClr val="CFEAE9"/>
              </a:solidFill>
              <a:ln w="15875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66" name="직선 연결선 65">
                <a:extLst>
                  <a:ext uri="{FF2B5EF4-FFF2-40B4-BE49-F238E27FC236}">
                    <a16:creationId xmlns:a16="http://schemas.microsoft.com/office/drawing/2014/main" id="{D987127A-0DBA-5FE6-518D-97E1480470BE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955158" y="2094108"/>
                <a:ext cx="0" cy="636891"/>
              </a:xfrm>
              <a:prstGeom prst="line">
                <a:avLst/>
              </a:prstGeom>
              <a:solidFill>
                <a:srgbClr val="CFEAE9"/>
              </a:solidFill>
              <a:ln w="15875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11F067C3-8260-86F6-8B92-5110055E56FE}"/>
                  </a:ext>
                </a:extLst>
              </p:cNvPr>
              <p:cNvSpPr txBox="1"/>
              <p:nvPr/>
            </p:nvSpPr>
            <p:spPr>
              <a:xfrm>
                <a:off x="758113" y="1999777"/>
                <a:ext cx="368691" cy="22937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ko-KR"/>
                </a:defPPr>
                <a:lvl1pPr algn="ctr">
                  <a:defRPr sz="14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defRPr>
                </a:lvl1pPr>
              </a:lstStyle>
              <a:p>
                <a:r>
                  <a:rPr lang="ko-KR" altLang="en-US" sz="15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목표</a:t>
                </a:r>
              </a:p>
            </p:txBody>
          </p: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B6D8F195-E2B1-F304-01D7-73B078255663}"/>
                  </a:ext>
                </a:extLst>
              </p:cNvPr>
              <p:cNvSpPr txBox="1"/>
              <p:nvPr/>
            </p:nvSpPr>
            <p:spPr>
              <a:xfrm>
                <a:off x="758113" y="5278756"/>
                <a:ext cx="368691" cy="45875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ko-KR"/>
                </a:defPPr>
                <a:lvl1pPr algn="ctr">
                  <a:defRPr sz="14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defRPr>
                </a:lvl1pPr>
              </a:lstStyle>
              <a:p>
                <a:r>
                  <a:rPr lang="ko-KR" altLang="en-US" sz="15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성취</a:t>
                </a:r>
                <a:endParaRPr lang="en-US" altLang="ko-KR" sz="15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  <a:p>
                <a:r>
                  <a:rPr lang="ko-KR" altLang="en-US" sz="15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기준</a:t>
                </a:r>
              </a:p>
            </p:txBody>
          </p:sp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D4009E4F-6D30-FA40-3750-B3F1E8F04AB2}"/>
                  </a:ext>
                </a:extLst>
              </p:cNvPr>
              <p:cNvSpPr txBox="1"/>
              <p:nvPr/>
            </p:nvSpPr>
            <p:spPr>
              <a:xfrm>
                <a:off x="758113" y="3445410"/>
                <a:ext cx="368691" cy="45875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ko-KR"/>
                </a:defPPr>
                <a:lvl1pPr algn="ctr">
                  <a:defRPr sz="14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defRPr>
                </a:lvl1pPr>
              </a:lstStyle>
              <a:p>
                <a:r>
                  <a:rPr lang="ko-KR" altLang="en-US" sz="15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내용</a:t>
                </a:r>
                <a:endParaRPr lang="en-US" altLang="ko-KR" sz="15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  <a:p>
                <a:r>
                  <a:rPr lang="ko-KR" altLang="en-US" sz="15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체계</a:t>
                </a:r>
              </a:p>
            </p:txBody>
          </p:sp>
        </p:grpSp>
        <p:grpSp>
          <p:nvGrpSpPr>
            <p:cNvPr id="145" name="그룹 144">
              <a:extLst>
                <a:ext uri="{FF2B5EF4-FFF2-40B4-BE49-F238E27FC236}">
                  <a16:creationId xmlns:a16="http://schemas.microsoft.com/office/drawing/2014/main" id="{1EB2291A-BCF6-2B8B-5739-9B7AE7C3822E}"/>
                </a:ext>
              </a:extLst>
            </p:cNvPr>
            <p:cNvGrpSpPr/>
            <p:nvPr/>
          </p:nvGrpSpPr>
          <p:grpSpPr>
            <a:xfrm>
              <a:off x="1363090" y="1844548"/>
              <a:ext cx="7259703" cy="539836"/>
              <a:chOff x="1363090" y="1844548"/>
              <a:chExt cx="7259703" cy="539836"/>
            </a:xfrm>
          </p:grpSpPr>
          <p:sp>
            <p:nvSpPr>
              <p:cNvPr id="54" name="사각형: 둥근 모서리 53">
                <a:extLst>
                  <a:ext uri="{FF2B5EF4-FFF2-40B4-BE49-F238E27FC236}">
                    <a16:creationId xmlns:a16="http://schemas.microsoft.com/office/drawing/2014/main" id="{A967EA5F-4C82-59A5-1CA1-0CB929B59274}"/>
                  </a:ext>
                </a:extLst>
              </p:cNvPr>
              <p:cNvSpPr/>
              <p:nvPr/>
            </p:nvSpPr>
            <p:spPr>
              <a:xfrm>
                <a:off x="1363090" y="1844548"/>
                <a:ext cx="7259703" cy="539836"/>
              </a:xfrm>
              <a:prstGeom prst="roundRect">
                <a:avLst>
                  <a:gd name="adj" fmla="val 11144"/>
                </a:avLst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/>
                <a:endParaRPr lang="ko-KR" altLang="en-US" sz="1400" dirty="0"/>
              </a:p>
            </p:txBody>
          </p: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9115F356-7C35-D956-7BB0-F80471821779}"/>
                  </a:ext>
                </a:extLst>
              </p:cNvPr>
              <p:cNvSpPr txBox="1"/>
              <p:nvPr/>
            </p:nvSpPr>
            <p:spPr>
              <a:xfrm>
                <a:off x="1510400" y="2025979"/>
                <a:ext cx="6237285" cy="17697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ko-KR"/>
                </a:defPPr>
                <a:lvl1pPr algn="ctr">
                  <a:defRPr sz="1600" b="1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defRPr>
                </a:lvl1pPr>
              </a:lstStyle>
              <a:p>
                <a:pPr algn="l"/>
                <a:r>
                  <a:rPr lang="ko-KR" altLang="en-US" sz="1150" dirty="0"/>
                  <a:t>일상생활 및 다양한 주제에 대하여 </a:t>
                </a:r>
                <a:r>
                  <a:rPr lang="ko-KR" altLang="en-US" sz="1150" dirty="0">
                    <a:solidFill>
                      <a:srgbClr val="E11D68"/>
                    </a:solidFill>
                  </a:rPr>
                  <a:t>협력적 태도</a:t>
                </a:r>
                <a:r>
                  <a:rPr lang="ko-KR" altLang="en-US" sz="1150" dirty="0"/>
                  <a:t>로 자신의 </a:t>
                </a:r>
                <a:r>
                  <a:rPr lang="ko-KR" altLang="en-US" sz="1150" dirty="0">
                    <a:solidFill>
                      <a:srgbClr val="E11D68"/>
                    </a:solidFill>
                  </a:rPr>
                  <a:t>참여 목적과 상황에 맞게</a:t>
                </a:r>
                <a:r>
                  <a:rPr lang="ko-KR" altLang="en-US" sz="1150" dirty="0"/>
                  <a:t> 영어로 의사소통한다</a:t>
                </a:r>
                <a:r>
                  <a:rPr lang="en-US" altLang="ko-KR" sz="1150" dirty="0"/>
                  <a:t>.</a:t>
                </a:r>
              </a:p>
            </p:txBody>
          </p:sp>
        </p:grpSp>
        <p:sp>
          <p:nvSpPr>
            <p:cNvPr id="57" name="사각형: 둥근 모서리 56">
              <a:extLst>
                <a:ext uri="{FF2B5EF4-FFF2-40B4-BE49-F238E27FC236}">
                  <a16:creationId xmlns:a16="http://schemas.microsoft.com/office/drawing/2014/main" id="{076AEB94-8EF2-68CD-A70C-E6D89335DE12}"/>
                </a:ext>
              </a:extLst>
            </p:cNvPr>
            <p:cNvSpPr/>
            <p:nvPr/>
          </p:nvSpPr>
          <p:spPr>
            <a:xfrm>
              <a:off x="1363090" y="2440724"/>
              <a:ext cx="7259703" cy="2468129"/>
            </a:xfrm>
            <a:prstGeom prst="roundRect">
              <a:avLst>
                <a:gd name="adj" fmla="val 3454"/>
              </a:avLst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Autofit/>
            </a:bodyPr>
            <a:lstStyle/>
            <a:p>
              <a:pPr algn="ctr"/>
              <a:endParaRPr lang="ko-KR" altLang="en-US" sz="1400" dirty="0"/>
            </a:p>
          </p:txBody>
        </p:sp>
        <p:grpSp>
          <p:nvGrpSpPr>
            <p:cNvPr id="147" name="그룹 146">
              <a:extLst>
                <a:ext uri="{FF2B5EF4-FFF2-40B4-BE49-F238E27FC236}">
                  <a16:creationId xmlns:a16="http://schemas.microsoft.com/office/drawing/2014/main" id="{7DBCEC9F-F39E-70DA-F2B1-7B12D5467E41}"/>
                </a:ext>
              </a:extLst>
            </p:cNvPr>
            <p:cNvGrpSpPr/>
            <p:nvPr/>
          </p:nvGrpSpPr>
          <p:grpSpPr>
            <a:xfrm>
              <a:off x="2461672" y="3327693"/>
              <a:ext cx="6023223" cy="871626"/>
              <a:chOff x="2461672" y="3327693"/>
              <a:chExt cx="6023223" cy="871626"/>
            </a:xfrm>
          </p:grpSpPr>
          <p:cxnSp>
            <p:nvCxnSpPr>
              <p:cNvPr id="59" name="직선 연결선 58">
                <a:extLst>
                  <a:ext uri="{FF2B5EF4-FFF2-40B4-BE49-F238E27FC236}">
                    <a16:creationId xmlns:a16="http://schemas.microsoft.com/office/drawing/2014/main" id="{2089D20B-4D44-8FC0-E625-9BDC1573A4E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61672" y="3327693"/>
                <a:ext cx="6023223" cy="1"/>
              </a:xfrm>
              <a:prstGeom prst="line">
                <a:avLst/>
              </a:prstGeom>
              <a:solidFill>
                <a:srgbClr val="CFEAE9"/>
              </a:solidFill>
              <a:ln w="12700">
                <a:solidFill>
                  <a:schemeClr val="bg1">
                    <a:lumMod val="75000"/>
                  </a:schemeClr>
                </a:solidFill>
                <a:prstDash val="sysDot"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60" name="직선 연결선 59">
                <a:extLst>
                  <a:ext uri="{FF2B5EF4-FFF2-40B4-BE49-F238E27FC236}">
                    <a16:creationId xmlns:a16="http://schemas.microsoft.com/office/drawing/2014/main" id="{5A93257A-8C57-CC45-3C01-F3EB627A12C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61672" y="4199318"/>
                <a:ext cx="6023223" cy="1"/>
              </a:xfrm>
              <a:prstGeom prst="line">
                <a:avLst/>
              </a:prstGeom>
              <a:solidFill>
                <a:srgbClr val="CFEAE9"/>
              </a:solidFill>
              <a:ln w="12700">
                <a:solidFill>
                  <a:schemeClr val="bg1">
                    <a:lumMod val="75000"/>
                  </a:schemeClr>
                </a:solidFill>
                <a:prstDash val="sysDot"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49" name="그룹 148">
              <a:extLst>
                <a:ext uri="{FF2B5EF4-FFF2-40B4-BE49-F238E27FC236}">
                  <a16:creationId xmlns:a16="http://schemas.microsoft.com/office/drawing/2014/main" id="{CFC75F2B-C4AA-49ED-E45E-BCD00947339E}"/>
                </a:ext>
              </a:extLst>
            </p:cNvPr>
            <p:cNvGrpSpPr/>
            <p:nvPr/>
          </p:nvGrpSpPr>
          <p:grpSpPr>
            <a:xfrm>
              <a:off x="1459440" y="2528468"/>
              <a:ext cx="982008" cy="2292641"/>
              <a:chOff x="1459440" y="2528468"/>
              <a:chExt cx="982008" cy="2292641"/>
            </a:xfrm>
          </p:grpSpPr>
          <p:grpSp>
            <p:nvGrpSpPr>
              <p:cNvPr id="42" name="그룹 41">
                <a:extLst>
                  <a:ext uri="{FF2B5EF4-FFF2-40B4-BE49-F238E27FC236}">
                    <a16:creationId xmlns:a16="http://schemas.microsoft.com/office/drawing/2014/main" id="{1D953CF0-8706-4BCA-7BC9-73D1C1C1810E}"/>
                  </a:ext>
                </a:extLst>
              </p:cNvPr>
              <p:cNvGrpSpPr/>
              <p:nvPr/>
            </p:nvGrpSpPr>
            <p:grpSpPr>
              <a:xfrm>
                <a:off x="1459440" y="2528468"/>
                <a:ext cx="982008" cy="770239"/>
                <a:chOff x="1496016" y="2734044"/>
                <a:chExt cx="885518" cy="946685"/>
              </a:xfrm>
            </p:grpSpPr>
            <p:sp>
              <p:nvSpPr>
                <p:cNvPr id="49" name="사각형: 둥근 모서리 48">
                  <a:extLst>
                    <a:ext uri="{FF2B5EF4-FFF2-40B4-BE49-F238E27FC236}">
                      <a16:creationId xmlns:a16="http://schemas.microsoft.com/office/drawing/2014/main" id="{CF16DC9F-DA2A-B8CF-02AB-F7379A73A5B0}"/>
                    </a:ext>
                  </a:extLst>
                </p:cNvPr>
                <p:cNvSpPr/>
                <p:nvPr/>
              </p:nvSpPr>
              <p:spPr>
                <a:xfrm rot="10800000" flipH="1">
                  <a:off x="1496016" y="2734044"/>
                  <a:ext cx="885518" cy="946685"/>
                </a:xfrm>
                <a:prstGeom prst="roundRect">
                  <a:avLst>
                    <a:gd name="adj" fmla="val 6341"/>
                  </a:avLst>
                </a:prstGeom>
                <a:solidFill>
                  <a:srgbClr val="286EB4"/>
                </a:solidFill>
                <a:ln w="3192" cap="flat">
                  <a:noFill/>
                  <a:prstDash val="solid"/>
                  <a:miter/>
                </a:ln>
              </p:spPr>
              <p:txBody>
                <a:bodyPr wrap="none" rtlCol="0" anchor="ctr">
                  <a:noAutofit/>
                </a:bodyPr>
                <a:lstStyle/>
                <a:p>
                  <a:pPr algn="ctr"/>
                  <a:endParaRPr lang="ko-KR" altLang="en-US" sz="1300" dirty="0">
                    <a:solidFill>
                      <a:schemeClr val="tx1"/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endParaRPr>
                </a:p>
              </p:txBody>
            </p:sp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CFE9FBA4-8A2E-754C-A7FE-A4DEFFAA87D3}"/>
                    </a:ext>
                  </a:extLst>
                </p:cNvPr>
                <p:cNvSpPr txBox="1"/>
                <p:nvPr/>
              </p:nvSpPr>
              <p:spPr>
                <a:xfrm>
                  <a:off x="1587834" y="3115054"/>
                  <a:ext cx="701880" cy="200055"/>
                </a:xfrm>
                <a:prstGeom prst="rect">
                  <a:avLst/>
                </a:prstGeom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ko-KR"/>
                  </a:defPPr>
                  <a:lvl1pPr algn="ctr">
                    <a:defRPr sz="1300" b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defRPr>
                  </a:lvl1pPr>
                </a:lstStyle>
                <a:p>
                  <a:r>
                    <a:rPr lang="ko-KR" altLang="en-US" dirty="0"/>
                    <a:t>지식</a:t>
                  </a:r>
                  <a:r>
                    <a:rPr lang="en-US" altLang="ko-KR" dirty="0"/>
                    <a:t> · </a:t>
                  </a:r>
                  <a:r>
                    <a:rPr lang="ko-KR" altLang="en-US" dirty="0"/>
                    <a:t>이해</a:t>
                  </a:r>
                  <a:endParaRPr lang="en-US" altLang="ko-KR" dirty="0"/>
                </a:p>
              </p:txBody>
            </p:sp>
          </p:grpSp>
          <p:grpSp>
            <p:nvGrpSpPr>
              <p:cNvPr id="44" name="그룹 43">
                <a:extLst>
                  <a:ext uri="{FF2B5EF4-FFF2-40B4-BE49-F238E27FC236}">
                    <a16:creationId xmlns:a16="http://schemas.microsoft.com/office/drawing/2014/main" id="{B896AF0C-C983-015C-EF9F-A461455F8481}"/>
                  </a:ext>
                </a:extLst>
              </p:cNvPr>
              <p:cNvGrpSpPr/>
              <p:nvPr/>
            </p:nvGrpSpPr>
            <p:grpSpPr>
              <a:xfrm>
                <a:off x="1459440" y="3356680"/>
                <a:ext cx="982008" cy="813652"/>
                <a:chOff x="1496016" y="3756415"/>
                <a:chExt cx="885518" cy="818811"/>
              </a:xfrm>
            </p:grpSpPr>
            <p:sp>
              <p:nvSpPr>
                <p:cNvPr id="45" name="사각형: 둥근 모서리 44">
                  <a:extLst>
                    <a:ext uri="{FF2B5EF4-FFF2-40B4-BE49-F238E27FC236}">
                      <a16:creationId xmlns:a16="http://schemas.microsoft.com/office/drawing/2014/main" id="{DD96F5B2-4F0E-F1B4-3EB2-FCA02DFEC52E}"/>
                    </a:ext>
                  </a:extLst>
                </p:cNvPr>
                <p:cNvSpPr/>
                <p:nvPr/>
              </p:nvSpPr>
              <p:spPr>
                <a:xfrm rot="10800000" flipH="1">
                  <a:off x="1496016" y="3756415"/>
                  <a:ext cx="885518" cy="818811"/>
                </a:xfrm>
                <a:prstGeom prst="roundRect">
                  <a:avLst>
                    <a:gd name="adj" fmla="val 6341"/>
                  </a:avLst>
                </a:prstGeom>
                <a:solidFill>
                  <a:srgbClr val="286EB4"/>
                </a:solidFill>
                <a:ln w="3192" cap="flat">
                  <a:noFill/>
                  <a:prstDash val="solid"/>
                  <a:miter/>
                </a:ln>
              </p:spPr>
              <p:txBody>
                <a:bodyPr wrap="none" rtlCol="0" anchor="ctr">
                  <a:noAutofit/>
                </a:bodyPr>
                <a:lstStyle/>
                <a:p>
                  <a:pPr algn="ctr"/>
                  <a:endParaRPr lang="ko-KR" altLang="en-US" sz="1300" dirty="0">
                    <a:solidFill>
                      <a:schemeClr val="tx1"/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endParaRPr>
                </a:p>
              </p:txBody>
            </p:sp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4B98A10E-C486-4B66-4A7F-64A60ED594F1}"/>
                    </a:ext>
                  </a:extLst>
                </p:cNvPr>
                <p:cNvSpPr txBox="1"/>
                <p:nvPr/>
              </p:nvSpPr>
              <p:spPr>
                <a:xfrm>
                  <a:off x="1587837" y="4073487"/>
                  <a:ext cx="701880" cy="200055"/>
                </a:xfrm>
                <a:prstGeom prst="rect">
                  <a:avLst/>
                </a:prstGeom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ko-KR"/>
                  </a:defPPr>
                  <a:lvl1pPr algn="ctr">
                    <a:defRPr sz="1300" b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defRPr>
                  </a:lvl1pPr>
                </a:lstStyle>
                <a:p>
                  <a:r>
                    <a:rPr lang="ko-KR" altLang="en-US" dirty="0"/>
                    <a:t>과정 </a:t>
                  </a:r>
                  <a:r>
                    <a:rPr lang="en-US" altLang="ko-KR" dirty="0"/>
                    <a:t>·</a:t>
                  </a:r>
                  <a:r>
                    <a:rPr lang="ko-KR" altLang="en-US" dirty="0"/>
                    <a:t> 기능</a:t>
                  </a:r>
                  <a:endParaRPr lang="en-US" altLang="ko-KR" dirty="0"/>
                </a:p>
              </p:txBody>
            </p:sp>
          </p:grpSp>
          <p:grpSp>
            <p:nvGrpSpPr>
              <p:cNvPr id="128" name="그룹 127">
                <a:extLst>
                  <a:ext uri="{FF2B5EF4-FFF2-40B4-BE49-F238E27FC236}">
                    <a16:creationId xmlns:a16="http://schemas.microsoft.com/office/drawing/2014/main" id="{6FABFC97-DB26-90DA-B15C-450394459BB3}"/>
                  </a:ext>
                </a:extLst>
              </p:cNvPr>
              <p:cNvGrpSpPr/>
              <p:nvPr/>
            </p:nvGrpSpPr>
            <p:grpSpPr>
              <a:xfrm>
                <a:off x="1459440" y="4228307"/>
                <a:ext cx="982008" cy="592802"/>
                <a:chOff x="1496016" y="4504962"/>
                <a:chExt cx="982008" cy="592802"/>
              </a:xfrm>
            </p:grpSpPr>
            <p:sp>
              <p:nvSpPr>
                <p:cNvPr id="47" name="사각형: 둥근 모서리 46">
                  <a:extLst>
                    <a:ext uri="{FF2B5EF4-FFF2-40B4-BE49-F238E27FC236}">
                      <a16:creationId xmlns:a16="http://schemas.microsoft.com/office/drawing/2014/main" id="{67900197-26AD-DD82-6C24-3F7CCC18F365}"/>
                    </a:ext>
                  </a:extLst>
                </p:cNvPr>
                <p:cNvSpPr/>
                <p:nvPr/>
              </p:nvSpPr>
              <p:spPr>
                <a:xfrm rot="10800000" flipH="1">
                  <a:off x="1496016" y="4504962"/>
                  <a:ext cx="982008" cy="592802"/>
                </a:xfrm>
                <a:prstGeom prst="roundRect">
                  <a:avLst>
                    <a:gd name="adj" fmla="val 10781"/>
                  </a:avLst>
                </a:prstGeom>
                <a:solidFill>
                  <a:srgbClr val="286EB4"/>
                </a:solidFill>
                <a:ln w="3192" cap="flat">
                  <a:noFill/>
                  <a:prstDash val="solid"/>
                  <a:miter/>
                </a:ln>
              </p:spPr>
              <p:txBody>
                <a:bodyPr wrap="none" rtlCol="0" anchor="ctr">
                  <a:noAutofit/>
                </a:bodyPr>
                <a:lstStyle/>
                <a:p>
                  <a:pPr algn="ctr"/>
                  <a:endParaRPr lang="ko-KR" altLang="en-US" sz="1300" dirty="0">
                    <a:solidFill>
                      <a:schemeClr val="tx1"/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endParaRPr>
                </a:p>
              </p:txBody>
            </p:sp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9D40B619-4AD4-AA88-510B-8FA3F59039CE}"/>
                    </a:ext>
                  </a:extLst>
                </p:cNvPr>
                <p:cNvSpPr txBox="1"/>
                <p:nvPr/>
              </p:nvSpPr>
              <p:spPr>
                <a:xfrm>
                  <a:off x="1597841" y="4701966"/>
                  <a:ext cx="778360" cy="198795"/>
                </a:xfrm>
                <a:prstGeom prst="rect">
                  <a:avLst/>
                </a:prstGeom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ko-KR"/>
                  </a:defPPr>
                  <a:lvl1pPr algn="ctr">
                    <a:defRPr sz="1300" b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defRPr>
                  </a:lvl1pPr>
                </a:lstStyle>
                <a:p>
                  <a:r>
                    <a:rPr lang="ko-KR" altLang="en-US" dirty="0"/>
                    <a:t>가치 </a:t>
                  </a:r>
                  <a:r>
                    <a:rPr lang="en-US" altLang="ko-KR" dirty="0"/>
                    <a:t>·</a:t>
                  </a:r>
                  <a:r>
                    <a:rPr lang="ko-KR" altLang="en-US" dirty="0"/>
                    <a:t> 태도</a:t>
                  </a:r>
                  <a:endParaRPr lang="en-US" altLang="ko-KR" dirty="0"/>
                </a:p>
              </p:txBody>
            </p:sp>
          </p:grpSp>
        </p:grpSp>
        <p:sp>
          <p:nvSpPr>
            <p:cNvPr id="55" name="사각형: 둥근 모서리 54">
              <a:extLst>
                <a:ext uri="{FF2B5EF4-FFF2-40B4-BE49-F238E27FC236}">
                  <a16:creationId xmlns:a16="http://schemas.microsoft.com/office/drawing/2014/main" id="{AF287E61-9F2C-3A7F-D877-A4A3E20C74F3}"/>
                </a:ext>
              </a:extLst>
            </p:cNvPr>
            <p:cNvSpPr/>
            <p:nvPr/>
          </p:nvSpPr>
          <p:spPr>
            <a:xfrm>
              <a:off x="1363090" y="4965192"/>
              <a:ext cx="7259703" cy="1085885"/>
            </a:xfrm>
            <a:prstGeom prst="roundRect">
              <a:avLst>
                <a:gd name="adj" fmla="val 8504"/>
              </a:avLst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Autofit/>
            </a:bodyPr>
            <a:lstStyle/>
            <a:p>
              <a:pPr algn="ctr"/>
              <a:endParaRPr lang="ko-KR" altLang="en-US" sz="1400" dirty="0"/>
            </a:p>
          </p:txBody>
        </p:sp>
      </p:grpSp>
      <p:pic>
        <p:nvPicPr>
          <p:cNvPr id="68" name="그림 51" descr="004.png">
            <a:extLst>
              <a:ext uri="{FF2B5EF4-FFF2-40B4-BE49-F238E27FC236}">
                <a16:creationId xmlns:a16="http://schemas.microsoft.com/office/drawing/2014/main" id="{25D5F0F8-B71C-7E69-0FF9-D2C9CB2198F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720" b="-1727"/>
          <a:stretch/>
        </p:blipFill>
        <p:spPr bwMode="auto">
          <a:xfrm rot="16200000" flipH="1">
            <a:off x="4333769" y="2019760"/>
            <a:ext cx="476462" cy="8292434"/>
          </a:xfrm>
          <a:prstGeom prst="rect">
            <a:avLst/>
          </a:prstGeom>
        </p:spPr>
      </p:pic>
      <p:grpSp>
        <p:nvGrpSpPr>
          <p:cNvPr id="284" name="그룹 283">
            <a:extLst>
              <a:ext uri="{FF2B5EF4-FFF2-40B4-BE49-F238E27FC236}">
                <a16:creationId xmlns:a16="http://schemas.microsoft.com/office/drawing/2014/main" id="{226C7209-7C37-7838-6819-2E6489B5AC69}"/>
              </a:ext>
            </a:extLst>
          </p:cNvPr>
          <p:cNvGrpSpPr/>
          <p:nvPr/>
        </p:nvGrpSpPr>
        <p:grpSpPr>
          <a:xfrm>
            <a:off x="1505250" y="4318151"/>
            <a:ext cx="3894389" cy="1639368"/>
            <a:chOff x="1505250" y="4318151"/>
            <a:chExt cx="3894389" cy="1639368"/>
          </a:xfrm>
        </p:grpSpPr>
        <p:grpSp>
          <p:nvGrpSpPr>
            <p:cNvPr id="127" name="그룹 126">
              <a:extLst>
                <a:ext uri="{FF2B5EF4-FFF2-40B4-BE49-F238E27FC236}">
                  <a16:creationId xmlns:a16="http://schemas.microsoft.com/office/drawing/2014/main" id="{3C652043-8029-4DB3-905D-053A973C97D6}"/>
                </a:ext>
              </a:extLst>
            </p:cNvPr>
            <p:cNvGrpSpPr/>
            <p:nvPr/>
          </p:nvGrpSpPr>
          <p:grpSpPr>
            <a:xfrm>
              <a:off x="2578487" y="4318151"/>
              <a:ext cx="2711373" cy="413115"/>
              <a:chOff x="2615063" y="4616160"/>
              <a:chExt cx="2711373" cy="413115"/>
            </a:xfrm>
          </p:grpSpPr>
          <p:grpSp>
            <p:nvGrpSpPr>
              <p:cNvPr id="107" name="그룹 106">
                <a:extLst>
                  <a:ext uri="{FF2B5EF4-FFF2-40B4-BE49-F238E27FC236}">
                    <a16:creationId xmlns:a16="http://schemas.microsoft.com/office/drawing/2014/main" id="{78DF5CDD-09E0-9598-15F3-6D2F8F39A8B8}"/>
                  </a:ext>
                </a:extLst>
              </p:cNvPr>
              <p:cNvGrpSpPr/>
              <p:nvPr/>
            </p:nvGrpSpPr>
            <p:grpSpPr>
              <a:xfrm>
                <a:off x="2615063" y="4616160"/>
                <a:ext cx="2514204" cy="184666"/>
                <a:chOff x="2615063" y="4777572"/>
                <a:chExt cx="2514204" cy="184666"/>
              </a:xfrm>
            </p:grpSpPr>
            <p:sp>
              <p:nvSpPr>
                <p:cNvPr id="108" name="TextBox 107">
                  <a:extLst>
                    <a:ext uri="{FF2B5EF4-FFF2-40B4-BE49-F238E27FC236}">
                      <a16:creationId xmlns:a16="http://schemas.microsoft.com/office/drawing/2014/main" id="{67791FAA-DE05-D5FA-ED85-B3777B2D03D1}"/>
                    </a:ext>
                  </a:extLst>
                </p:cNvPr>
                <p:cNvSpPr txBox="1"/>
                <p:nvPr/>
              </p:nvSpPr>
              <p:spPr>
                <a:xfrm>
                  <a:off x="2841781" y="4777572"/>
                  <a:ext cx="2287486" cy="184666"/>
                </a:xfrm>
                <a:prstGeom prst="rect">
                  <a:avLst/>
                </a:prstGeom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1200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bg1">
                          <a:lumMod val="7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다양한 의견과 관점을 존중하는 태도</a:t>
                  </a:r>
                </a:p>
              </p:txBody>
            </p:sp>
            <p:sp>
              <p:nvSpPr>
                <p:cNvPr id="109" name="그래픽 64">
                  <a:extLst>
                    <a:ext uri="{FF2B5EF4-FFF2-40B4-BE49-F238E27FC236}">
                      <a16:creationId xmlns:a16="http://schemas.microsoft.com/office/drawing/2014/main" id="{A25A7DC2-A42D-9516-FEC9-CD9C7F8463E4}"/>
                    </a:ext>
                  </a:extLst>
                </p:cNvPr>
                <p:cNvSpPr/>
                <p:nvPr/>
              </p:nvSpPr>
              <p:spPr>
                <a:xfrm>
                  <a:off x="2615063" y="4798340"/>
                  <a:ext cx="148533" cy="148533"/>
                </a:xfrm>
                <a:custGeom>
                  <a:avLst/>
                  <a:gdLst>
                    <a:gd name="connsiteX0" fmla="*/ 289338 w 321950"/>
                    <a:gd name="connsiteY0" fmla="*/ 0 h 321950"/>
                    <a:gd name="connsiteX1" fmla="*/ 32612 w 321950"/>
                    <a:gd name="connsiteY1" fmla="*/ 0 h 321950"/>
                    <a:gd name="connsiteX2" fmla="*/ 0 w 321950"/>
                    <a:gd name="connsiteY2" fmla="*/ 32612 h 321950"/>
                    <a:gd name="connsiteX3" fmla="*/ 0 w 321950"/>
                    <a:gd name="connsiteY3" fmla="*/ 289338 h 321950"/>
                    <a:gd name="connsiteX4" fmla="*/ 32612 w 321950"/>
                    <a:gd name="connsiteY4" fmla="*/ 321950 h 321950"/>
                    <a:gd name="connsiteX5" fmla="*/ 289338 w 321950"/>
                    <a:gd name="connsiteY5" fmla="*/ 321950 h 321950"/>
                    <a:gd name="connsiteX6" fmla="*/ 321950 w 321950"/>
                    <a:gd name="connsiteY6" fmla="*/ 289338 h 321950"/>
                    <a:gd name="connsiteX7" fmla="*/ 321950 w 321950"/>
                    <a:gd name="connsiteY7" fmla="*/ 32612 h 321950"/>
                    <a:gd name="connsiteX8" fmla="*/ 289338 w 321950"/>
                    <a:gd name="connsiteY8" fmla="*/ 0 h 321950"/>
                    <a:gd name="connsiteX9" fmla="*/ 265793 w 321950"/>
                    <a:gd name="connsiteY9" fmla="*/ 116655 h 321950"/>
                    <a:gd name="connsiteX10" fmla="*/ 166883 w 321950"/>
                    <a:gd name="connsiteY10" fmla="*/ 240184 h 321950"/>
                    <a:gd name="connsiteX11" fmla="*/ 142220 w 321950"/>
                    <a:gd name="connsiteY11" fmla="*/ 252043 h 321950"/>
                    <a:gd name="connsiteX12" fmla="*/ 123229 w 321950"/>
                    <a:gd name="connsiteY12" fmla="*/ 245684 h 321950"/>
                    <a:gd name="connsiteX13" fmla="*/ 57533 w 321950"/>
                    <a:gd name="connsiteY13" fmla="*/ 196143 h 321950"/>
                    <a:gd name="connsiteX14" fmla="*/ 51345 w 321950"/>
                    <a:gd name="connsiteY14" fmla="*/ 151931 h 321950"/>
                    <a:gd name="connsiteX15" fmla="*/ 95558 w 321950"/>
                    <a:gd name="connsiteY15" fmla="*/ 145743 h 321950"/>
                    <a:gd name="connsiteX16" fmla="*/ 136763 w 321950"/>
                    <a:gd name="connsiteY16" fmla="*/ 176808 h 321950"/>
                    <a:gd name="connsiteX17" fmla="*/ 216467 w 321950"/>
                    <a:gd name="connsiteY17" fmla="*/ 77211 h 321950"/>
                    <a:gd name="connsiteX18" fmla="*/ 260894 w 321950"/>
                    <a:gd name="connsiteY18" fmla="*/ 72313 h 321950"/>
                    <a:gd name="connsiteX19" fmla="*/ 265793 w 321950"/>
                    <a:gd name="connsiteY19" fmla="*/ 116698 h 321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321950" h="321950">
                      <a:moveTo>
                        <a:pt x="289338" y="0"/>
                      </a:moveTo>
                      <a:lnTo>
                        <a:pt x="32612" y="0"/>
                      </a:lnTo>
                      <a:cubicBezTo>
                        <a:pt x="14609" y="0"/>
                        <a:pt x="0" y="14566"/>
                        <a:pt x="0" y="32612"/>
                      </a:cubicBezTo>
                      <a:lnTo>
                        <a:pt x="0" y="289338"/>
                      </a:lnTo>
                      <a:cubicBezTo>
                        <a:pt x="0" y="307342"/>
                        <a:pt x="14609" y="321950"/>
                        <a:pt x="32612" y="321950"/>
                      </a:cubicBezTo>
                      <a:lnTo>
                        <a:pt x="289338" y="321950"/>
                      </a:lnTo>
                      <a:cubicBezTo>
                        <a:pt x="307342" y="321950"/>
                        <a:pt x="321950" y="307342"/>
                        <a:pt x="321950" y="289338"/>
                      </a:cubicBezTo>
                      <a:lnTo>
                        <a:pt x="321950" y="32612"/>
                      </a:lnTo>
                      <a:cubicBezTo>
                        <a:pt x="321950" y="14609"/>
                        <a:pt x="307342" y="0"/>
                        <a:pt x="289338" y="0"/>
                      </a:cubicBezTo>
                      <a:close/>
                      <a:moveTo>
                        <a:pt x="265793" y="116655"/>
                      </a:moveTo>
                      <a:lnTo>
                        <a:pt x="166883" y="240184"/>
                      </a:lnTo>
                      <a:cubicBezTo>
                        <a:pt x="160653" y="247961"/>
                        <a:pt x="151501" y="252043"/>
                        <a:pt x="142220" y="252043"/>
                      </a:cubicBezTo>
                      <a:cubicBezTo>
                        <a:pt x="135603" y="252043"/>
                        <a:pt x="128900" y="249981"/>
                        <a:pt x="123229" y="245684"/>
                      </a:cubicBezTo>
                      <a:lnTo>
                        <a:pt x="57533" y="196143"/>
                      </a:lnTo>
                      <a:cubicBezTo>
                        <a:pt x="43611" y="185660"/>
                        <a:pt x="40861" y="165852"/>
                        <a:pt x="51345" y="151931"/>
                      </a:cubicBezTo>
                      <a:cubicBezTo>
                        <a:pt x="61872" y="138009"/>
                        <a:pt x="81637" y="135217"/>
                        <a:pt x="95558" y="145743"/>
                      </a:cubicBezTo>
                      <a:lnTo>
                        <a:pt x="136763" y="176808"/>
                      </a:lnTo>
                      <a:lnTo>
                        <a:pt x="216467" y="77211"/>
                      </a:lnTo>
                      <a:cubicBezTo>
                        <a:pt x="227380" y="63634"/>
                        <a:pt x="247231" y="61400"/>
                        <a:pt x="260894" y="72313"/>
                      </a:cubicBezTo>
                      <a:cubicBezTo>
                        <a:pt x="274515" y="83227"/>
                        <a:pt x="276706" y="103120"/>
                        <a:pt x="265793" y="116698"/>
                      </a:cubicBez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0" cap="flat">
                  <a:noFill/>
                  <a:prstDash val="solid"/>
                  <a:miter/>
                </a:ln>
              </p:spPr>
              <p:txBody>
                <a:bodyPr wrap="none" rtlCol="0" anchor="ctr"/>
                <a:lstStyle/>
                <a:p>
                  <a:endParaRPr lang="ko-KR" altLang="en-US" dirty="0"/>
                </a:p>
              </p:txBody>
            </p:sp>
          </p:grpSp>
          <p:grpSp>
            <p:nvGrpSpPr>
              <p:cNvPr id="124" name="그룹 123">
                <a:extLst>
                  <a:ext uri="{FF2B5EF4-FFF2-40B4-BE49-F238E27FC236}">
                    <a16:creationId xmlns:a16="http://schemas.microsoft.com/office/drawing/2014/main" id="{B8BFB988-183B-C0F5-73F8-B413C347790C}"/>
                  </a:ext>
                </a:extLst>
              </p:cNvPr>
              <p:cNvGrpSpPr/>
              <p:nvPr/>
            </p:nvGrpSpPr>
            <p:grpSpPr>
              <a:xfrm>
                <a:off x="2615063" y="4844609"/>
                <a:ext cx="2711373" cy="184666"/>
                <a:chOff x="2615063" y="4777572"/>
                <a:chExt cx="2711373" cy="184666"/>
              </a:xfrm>
            </p:grpSpPr>
            <p:sp>
              <p:nvSpPr>
                <p:cNvPr id="125" name="TextBox 124">
                  <a:extLst>
                    <a:ext uri="{FF2B5EF4-FFF2-40B4-BE49-F238E27FC236}">
                      <a16:creationId xmlns:a16="http://schemas.microsoft.com/office/drawing/2014/main" id="{9F339C9F-ED8E-0806-C0A7-CE76F0D567D6}"/>
                    </a:ext>
                  </a:extLst>
                </p:cNvPr>
                <p:cNvSpPr txBox="1"/>
                <p:nvPr/>
              </p:nvSpPr>
              <p:spPr>
                <a:xfrm>
                  <a:off x="2841781" y="4777572"/>
                  <a:ext cx="2484655" cy="184666"/>
                </a:xfrm>
                <a:prstGeom prst="rect">
                  <a:avLst/>
                </a:prstGeom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1200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bg1">
                          <a:lumMod val="7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상대방을 배려하며 말하거나 쓰는 태도 </a:t>
                  </a:r>
                </a:p>
              </p:txBody>
            </p:sp>
            <p:sp>
              <p:nvSpPr>
                <p:cNvPr id="126" name="그래픽 64">
                  <a:extLst>
                    <a:ext uri="{FF2B5EF4-FFF2-40B4-BE49-F238E27FC236}">
                      <a16:creationId xmlns:a16="http://schemas.microsoft.com/office/drawing/2014/main" id="{DE6498FA-9A16-93A6-2933-B8396407B36B}"/>
                    </a:ext>
                  </a:extLst>
                </p:cNvPr>
                <p:cNvSpPr/>
                <p:nvPr/>
              </p:nvSpPr>
              <p:spPr>
                <a:xfrm>
                  <a:off x="2615063" y="4798340"/>
                  <a:ext cx="148533" cy="148533"/>
                </a:xfrm>
                <a:custGeom>
                  <a:avLst/>
                  <a:gdLst>
                    <a:gd name="connsiteX0" fmla="*/ 289338 w 321950"/>
                    <a:gd name="connsiteY0" fmla="*/ 0 h 321950"/>
                    <a:gd name="connsiteX1" fmla="*/ 32612 w 321950"/>
                    <a:gd name="connsiteY1" fmla="*/ 0 h 321950"/>
                    <a:gd name="connsiteX2" fmla="*/ 0 w 321950"/>
                    <a:gd name="connsiteY2" fmla="*/ 32612 h 321950"/>
                    <a:gd name="connsiteX3" fmla="*/ 0 w 321950"/>
                    <a:gd name="connsiteY3" fmla="*/ 289338 h 321950"/>
                    <a:gd name="connsiteX4" fmla="*/ 32612 w 321950"/>
                    <a:gd name="connsiteY4" fmla="*/ 321950 h 321950"/>
                    <a:gd name="connsiteX5" fmla="*/ 289338 w 321950"/>
                    <a:gd name="connsiteY5" fmla="*/ 321950 h 321950"/>
                    <a:gd name="connsiteX6" fmla="*/ 321950 w 321950"/>
                    <a:gd name="connsiteY6" fmla="*/ 289338 h 321950"/>
                    <a:gd name="connsiteX7" fmla="*/ 321950 w 321950"/>
                    <a:gd name="connsiteY7" fmla="*/ 32612 h 321950"/>
                    <a:gd name="connsiteX8" fmla="*/ 289338 w 321950"/>
                    <a:gd name="connsiteY8" fmla="*/ 0 h 321950"/>
                    <a:gd name="connsiteX9" fmla="*/ 265793 w 321950"/>
                    <a:gd name="connsiteY9" fmla="*/ 116655 h 321950"/>
                    <a:gd name="connsiteX10" fmla="*/ 166883 w 321950"/>
                    <a:gd name="connsiteY10" fmla="*/ 240184 h 321950"/>
                    <a:gd name="connsiteX11" fmla="*/ 142220 w 321950"/>
                    <a:gd name="connsiteY11" fmla="*/ 252043 h 321950"/>
                    <a:gd name="connsiteX12" fmla="*/ 123229 w 321950"/>
                    <a:gd name="connsiteY12" fmla="*/ 245684 h 321950"/>
                    <a:gd name="connsiteX13" fmla="*/ 57533 w 321950"/>
                    <a:gd name="connsiteY13" fmla="*/ 196143 h 321950"/>
                    <a:gd name="connsiteX14" fmla="*/ 51345 w 321950"/>
                    <a:gd name="connsiteY14" fmla="*/ 151931 h 321950"/>
                    <a:gd name="connsiteX15" fmla="*/ 95558 w 321950"/>
                    <a:gd name="connsiteY15" fmla="*/ 145743 h 321950"/>
                    <a:gd name="connsiteX16" fmla="*/ 136763 w 321950"/>
                    <a:gd name="connsiteY16" fmla="*/ 176808 h 321950"/>
                    <a:gd name="connsiteX17" fmla="*/ 216467 w 321950"/>
                    <a:gd name="connsiteY17" fmla="*/ 77211 h 321950"/>
                    <a:gd name="connsiteX18" fmla="*/ 260894 w 321950"/>
                    <a:gd name="connsiteY18" fmla="*/ 72313 h 321950"/>
                    <a:gd name="connsiteX19" fmla="*/ 265793 w 321950"/>
                    <a:gd name="connsiteY19" fmla="*/ 116698 h 321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321950" h="321950">
                      <a:moveTo>
                        <a:pt x="289338" y="0"/>
                      </a:moveTo>
                      <a:lnTo>
                        <a:pt x="32612" y="0"/>
                      </a:lnTo>
                      <a:cubicBezTo>
                        <a:pt x="14609" y="0"/>
                        <a:pt x="0" y="14566"/>
                        <a:pt x="0" y="32612"/>
                      </a:cubicBezTo>
                      <a:lnTo>
                        <a:pt x="0" y="289338"/>
                      </a:lnTo>
                      <a:cubicBezTo>
                        <a:pt x="0" y="307342"/>
                        <a:pt x="14609" y="321950"/>
                        <a:pt x="32612" y="321950"/>
                      </a:cubicBezTo>
                      <a:lnTo>
                        <a:pt x="289338" y="321950"/>
                      </a:lnTo>
                      <a:cubicBezTo>
                        <a:pt x="307342" y="321950"/>
                        <a:pt x="321950" y="307342"/>
                        <a:pt x="321950" y="289338"/>
                      </a:cubicBezTo>
                      <a:lnTo>
                        <a:pt x="321950" y="32612"/>
                      </a:lnTo>
                      <a:cubicBezTo>
                        <a:pt x="321950" y="14609"/>
                        <a:pt x="307342" y="0"/>
                        <a:pt x="289338" y="0"/>
                      </a:cubicBezTo>
                      <a:close/>
                      <a:moveTo>
                        <a:pt x="265793" y="116655"/>
                      </a:moveTo>
                      <a:lnTo>
                        <a:pt x="166883" y="240184"/>
                      </a:lnTo>
                      <a:cubicBezTo>
                        <a:pt x="160653" y="247961"/>
                        <a:pt x="151501" y="252043"/>
                        <a:pt x="142220" y="252043"/>
                      </a:cubicBezTo>
                      <a:cubicBezTo>
                        <a:pt x="135603" y="252043"/>
                        <a:pt x="128900" y="249981"/>
                        <a:pt x="123229" y="245684"/>
                      </a:cubicBezTo>
                      <a:lnTo>
                        <a:pt x="57533" y="196143"/>
                      </a:lnTo>
                      <a:cubicBezTo>
                        <a:pt x="43611" y="185660"/>
                        <a:pt x="40861" y="165852"/>
                        <a:pt x="51345" y="151931"/>
                      </a:cubicBezTo>
                      <a:cubicBezTo>
                        <a:pt x="61872" y="138009"/>
                        <a:pt x="81637" y="135217"/>
                        <a:pt x="95558" y="145743"/>
                      </a:cubicBezTo>
                      <a:lnTo>
                        <a:pt x="136763" y="176808"/>
                      </a:lnTo>
                      <a:lnTo>
                        <a:pt x="216467" y="77211"/>
                      </a:lnTo>
                      <a:cubicBezTo>
                        <a:pt x="227380" y="63634"/>
                        <a:pt x="247231" y="61400"/>
                        <a:pt x="260894" y="72313"/>
                      </a:cubicBezTo>
                      <a:cubicBezTo>
                        <a:pt x="274515" y="83227"/>
                        <a:pt x="276706" y="103120"/>
                        <a:pt x="265793" y="116698"/>
                      </a:cubicBez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0" cap="flat">
                  <a:noFill/>
                  <a:prstDash val="solid"/>
                  <a:miter/>
                </a:ln>
              </p:spPr>
              <p:txBody>
                <a:bodyPr wrap="none" rtlCol="0" anchor="ctr"/>
                <a:lstStyle/>
                <a:p>
                  <a:endParaRPr lang="ko-KR" altLang="en-US" dirty="0"/>
                </a:p>
              </p:txBody>
            </p:sp>
          </p:grpSp>
        </p:grpSp>
        <p:grpSp>
          <p:nvGrpSpPr>
            <p:cNvPr id="203" name="그룹 202">
              <a:extLst>
                <a:ext uri="{FF2B5EF4-FFF2-40B4-BE49-F238E27FC236}">
                  <a16:creationId xmlns:a16="http://schemas.microsoft.com/office/drawing/2014/main" id="{1109EF21-5C75-A872-88E0-4FF19D376F95}"/>
                </a:ext>
              </a:extLst>
            </p:cNvPr>
            <p:cNvGrpSpPr/>
            <p:nvPr/>
          </p:nvGrpSpPr>
          <p:grpSpPr>
            <a:xfrm>
              <a:off x="1505250" y="5534819"/>
              <a:ext cx="3894389" cy="422700"/>
              <a:chOff x="1505250" y="5534819"/>
              <a:chExt cx="3894389" cy="422700"/>
            </a:xfrm>
          </p:grpSpPr>
          <p:grpSp>
            <p:nvGrpSpPr>
              <p:cNvPr id="91" name="그룹 90">
                <a:extLst>
                  <a:ext uri="{FF2B5EF4-FFF2-40B4-BE49-F238E27FC236}">
                    <a16:creationId xmlns:a16="http://schemas.microsoft.com/office/drawing/2014/main" id="{6083A301-D9F3-2650-246F-C7A99ACE285A}"/>
                  </a:ext>
                </a:extLst>
              </p:cNvPr>
              <p:cNvGrpSpPr/>
              <p:nvPr/>
            </p:nvGrpSpPr>
            <p:grpSpPr>
              <a:xfrm>
                <a:off x="1505250" y="5534819"/>
                <a:ext cx="3894389" cy="184666"/>
                <a:chOff x="1505250" y="5449544"/>
                <a:chExt cx="3894389" cy="184666"/>
              </a:xfrm>
            </p:grpSpPr>
            <p:sp>
              <p:nvSpPr>
                <p:cNvPr id="92" name="TextBox 91">
                  <a:extLst>
                    <a:ext uri="{FF2B5EF4-FFF2-40B4-BE49-F238E27FC236}">
                      <a16:creationId xmlns:a16="http://schemas.microsoft.com/office/drawing/2014/main" id="{0846CE61-0981-01A3-BF95-C6769703D6C3}"/>
                    </a:ext>
                  </a:extLst>
                </p:cNvPr>
                <p:cNvSpPr txBox="1"/>
                <p:nvPr/>
              </p:nvSpPr>
              <p:spPr>
                <a:xfrm>
                  <a:off x="1731968" y="5449544"/>
                  <a:ext cx="3667671" cy="184666"/>
                </a:xfrm>
                <a:prstGeom prst="rect">
                  <a:avLst/>
                </a:prstGeom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en-US" altLang="ko-KR" sz="1200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bg1">
                          <a:lumMod val="7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[9</a:t>
                  </a:r>
                  <a:r>
                    <a:rPr lang="ko-KR" altLang="en-US" sz="1200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bg1">
                          <a:lumMod val="7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영</a:t>
                  </a:r>
                  <a:r>
                    <a:rPr lang="en-US" altLang="ko-KR" sz="1200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bg1">
                          <a:lumMod val="7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01-09] </a:t>
                  </a:r>
                  <a:r>
                    <a:rPr lang="ko-KR" altLang="en-US" sz="1200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bg1">
                          <a:lumMod val="7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다양한 관점을 존중하는 태도로 듣거나 읽는다</a:t>
                  </a:r>
                  <a:r>
                    <a:rPr lang="en-US" altLang="ko-KR" sz="1200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bg1">
                          <a:lumMod val="7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.</a:t>
                  </a:r>
                </a:p>
              </p:txBody>
            </p:sp>
            <p:sp>
              <p:nvSpPr>
                <p:cNvPr id="93" name="그래픽 64">
                  <a:extLst>
                    <a:ext uri="{FF2B5EF4-FFF2-40B4-BE49-F238E27FC236}">
                      <a16:creationId xmlns:a16="http://schemas.microsoft.com/office/drawing/2014/main" id="{8DFC74E4-05A2-75E0-1047-1D8E16624673}"/>
                    </a:ext>
                  </a:extLst>
                </p:cNvPr>
                <p:cNvSpPr/>
                <p:nvPr/>
              </p:nvSpPr>
              <p:spPr>
                <a:xfrm>
                  <a:off x="1505250" y="5470312"/>
                  <a:ext cx="148533" cy="148533"/>
                </a:xfrm>
                <a:custGeom>
                  <a:avLst/>
                  <a:gdLst>
                    <a:gd name="connsiteX0" fmla="*/ 289338 w 321950"/>
                    <a:gd name="connsiteY0" fmla="*/ 0 h 321950"/>
                    <a:gd name="connsiteX1" fmla="*/ 32612 w 321950"/>
                    <a:gd name="connsiteY1" fmla="*/ 0 h 321950"/>
                    <a:gd name="connsiteX2" fmla="*/ 0 w 321950"/>
                    <a:gd name="connsiteY2" fmla="*/ 32612 h 321950"/>
                    <a:gd name="connsiteX3" fmla="*/ 0 w 321950"/>
                    <a:gd name="connsiteY3" fmla="*/ 289338 h 321950"/>
                    <a:gd name="connsiteX4" fmla="*/ 32612 w 321950"/>
                    <a:gd name="connsiteY4" fmla="*/ 321950 h 321950"/>
                    <a:gd name="connsiteX5" fmla="*/ 289338 w 321950"/>
                    <a:gd name="connsiteY5" fmla="*/ 321950 h 321950"/>
                    <a:gd name="connsiteX6" fmla="*/ 321950 w 321950"/>
                    <a:gd name="connsiteY6" fmla="*/ 289338 h 321950"/>
                    <a:gd name="connsiteX7" fmla="*/ 321950 w 321950"/>
                    <a:gd name="connsiteY7" fmla="*/ 32612 h 321950"/>
                    <a:gd name="connsiteX8" fmla="*/ 289338 w 321950"/>
                    <a:gd name="connsiteY8" fmla="*/ 0 h 321950"/>
                    <a:gd name="connsiteX9" fmla="*/ 265793 w 321950"/>
                    <a:gd name="connsiteY9" fmla="*/ 116655 h 321950"/>
                    <a:gd name="connsiteX10" fmla="*/ 166883 w 321950"/>
                    <a:gd name="connsiteY10" fmla="*/ 240184 h 321950"/>
                    <a:gd name="connsiteX11" fmla="*/ 142220 w 321950"/>
                    <a:gd name="connsiteY11" fmla="*/ 252043 h 321950"/>
                    <a:gd name="connsiteX12" fmla="*/ 123229 w 321950"/>
                    <a:gd name="connsiteY12" fmla="*/ 245684 h 321950"/>
                    <a:gd name="connsiteX13" fmla="*/ 57533 w 321950"/>
                    <a:gd name="connsiteY13" fmla="*/ 196143 h 321950"/>
                    <a:gd name="connsiteX14" fmla="*/ 51345 w 321950"/>
                    <a:gd name="connsiteY14" fmla="*/ 151931 h 321950"/>
                    <a:gd name="connsiteX15" fmla="*/ 95558 w 321950"/>
                    <a:gd name="connsiteY15" fmla="*/ 145743 h 321950"/>
                    <a:gd name="connsiteX16" fmla="*/ 136763 w 321950"/>
                    <a:gd name="connsiteY16" fmla="*/ 176808 h 321950"/>
                    <a:gd name="connsiteX17" fmla="*/ 216467 w 321950"/>
                    <a:gd name="connsiteY17" fmla="*/ 77211 h 321950"/>
                    <a:gd name="connsiteX18" fmla="*/ 260894 w 321950"/>
                    <a:gd name="connsiteY18" fmla="*/ 72313 h 321950"/>
                    <a:gd name="connsiteX19" fmla="*/ 265793 w 321950"/>
                    <a:gd name="connsiteY19" fmla="*/ 116698 h 321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321950" h="321950">
                      <a:moveTo>
                        <a:pt x="289338" y="0"/>
                      </a:moveTo>
                      <a:lnTo>
                        <a:pt x="32612" y="0"/>
                      </a:lnTo>
                      <a:cubicBezTo>
                        <a:pt x="14609" y="0"/>
                        <a:pt x="0" y="14566"/>
                        <a:pt x="0" y="32612"/>
                      </a:cubicBezTo>
                      <a:lnTo>
                        <a:pt x="0" y="289338"/>
                      </a:lnTo>
                      <a:cubicBezTo>
                        <a:pt x="0" y="307342"/>
                        <a:pt x="14609" y="321950"/>
                        <a:pt x="32612" y="321950"/>
                      </a:cubicBezTo>
                      <a:lnTo>
                        <a:pt x="289338" y="321950"/>
                      </a:lnTo>
                      <a:cubicBezTo>
                        <a:pt x="307342" y="321950"/>
                        <a:pt x="321950" y="307342"/>
                        <a:pt x="321950" y="289338"/>
                      </a:cubicBezTo>
                      <a:lnTo>
                        <a:pt x="321950" y="32612"/>
                      </a:lnTo>
                      <a:cubicBezTo>
                        <a:pt x="321950" y="14609"/>
                        <a:pt x="307342" y="0"/>
                        <a:pt x="289338" y="0"/>
                      </a:cubicBezTo>
                      <a:close/>
                      <a:moveTo>
                        <a:pt x="265793" y="116655"/>
                      </a:moveTo>
                      <a:lnTo>
                        <a:pt x="166883" y="240184"/>
                      </a:lnTo>
                      <a:cubicBezTo>
                        <a:pt x="160653" y="247961"/>
                        <a:pt x="151501" y="252043"/>
                        <a:pt x="142220" y="252043"/>
                      </a:cubicBezTo>
                      <a:cubicBezTo>
                        <a:pt x="135603" y="252043"/>
                        <a:pt x="128900" y="249981"/>
                        <a:pt x="123229" y="245684"/>
                      </a:cubicBezTo>
                      <a:lnTo>
                        <a:pt x="57533" y="196143"/>
                      </a:lnTo>
                      <a:cubicBezTo>
                        <a:pt x="43611" y="185660"/>
                        <a:pt x="40861" y="165852"/>
                        <a:pt x="51345" y="151931"/>
                      </a:cubicBezTo>
                      <a:cubicBezTo>
                        <a:pt x="61872" y="138009"/>
                        <a:pt x="81637" y="135217"/>
                        <a:pt x="95558" y="145743"/>
                      </a:cubicBezTo>
                      <a:lnTo>
                        <a:pt x="136763" y="176808"/>
                      </a:lnTo>
                      <a:lnTo>
                        <a:pt x="216467" y="77211"/>
                      </a:lnTo>
                      <a:cubicBezTo>
                        <a:pt x="227380" y="63634"/>
                        <a:pt x="247231" y="61400"/>
                        <a:pt x="260894" y="72313"/>
                      </a:cubicBezTo>
                      <a:cubicBezTo>
                        <a:pt x="274515" y="83227"/>
                        <a:pt x="276706" y="103120"/>
                        <a:pt x="265793" y="116698"/>
                      </a:cubicBez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0" cap="flat">
                  <a:noFill/>
                  <a:prstDash val="solid"/>
                  <a:miter/>
                </a:ln>
              </p:spPr>
              <p:txBody>
                <a:bodyPr wrap="none" rtlCol="0" anchor="ctr"/>
                <a:lstStyle/>
                <a:p>
                  <a:endParaRPr lang="ko-KR" altLang="en-US" dirty="0"/>
                </a:p>
              </p:txBody>
            </p:sp>
          </p:grpSp>
          <p:grpSp>
            <p:nvGrpSpPr>
              <p:cNvPr id="94" name="그룹 93">
                <a:extLst>
                  <a:ext uri="{FF2B5EF4-FFF2-40B4-BE49-F238E27FC236}">
                    <a16:creationId xmlns:a16="http://schemas.microsoft.com/office/drawing/2014/main" id="{5F651906-E2F1-E510-7484-B820BD631F68}"/>
                  </a:ext>
                </a:extLst>
              </p:cNvPr>
              <p:cNvGrpSpPr/>
              <p:nvPr/>
            </p:nvGrpSpPr>
            <p:grpSpPr>
              <a:xfrm>
                <a:off x="1505250" y="5772853"/>
                <a:ext cx="3536920" cy="184666"/>
                <a:chOff x="1505250" y="5723864"/>
                <a:chExt cx="3536920" cy="184666"/>
              </a:xfrm>
            </p:grpSpPr>
            <p:sp>
              <p:nvSpPr>
                <p:cNvPr id="95" name="TextBox 94">
                  <a:extLst>
                    <a:ext uri="{FF2B5EF4-FFF2-40B4-BE49-F238E27FC236}">
                      <a16:creationId xmlns:a16="http://schemas.microsoft.com/office/drawing/2014/main" id="{1FAB160A-C982-9C49-A455-00CC674206A5}"/>
                    </a:ext>
                  </a:extLst>
                </p:cNvPr>
                <p:cNvSpPr txBox="1"/>
                <p:nvPr/>
              </p:nvSpPr>
              <p:spPr>
                <a:xfrm>
                  <a:off x="1731968" y="5723864"/>
                  <a:ext cx="3310202" cy="184666"/>
                </a:xfrm>
                <a:prstGeom prst="rect">
                  <a:avLst/>
                </a:prstGeom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en-US" altLang="ko-KR" sz="1200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bg1">
                          <a:lumMod val="7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[9</a:t>
                  </a:r>
                  <a:r>
                    <a:rPr lang="ko-KR" altLang="en-US" sz="1200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bg1">
                          <a:lumMod val="7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영</a:t>
                  </a:r>
                  <a:r>
                    <a:rPr lang="en-US" altLang="ko-KR" sz="1200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bg1">
                          <a:lumMod val="7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02-11] </a:t>
                  </a:r>
                  <a:r>
                    <a:rPr lang="ko-KR" altLang="en-US" sz="1200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bg1">
                          <a:lumMod val="7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상대방을 배려하는 태도로 말하거나 쓴다</a:t>
                  </a:r>
                  <a:r>
                    <a:rPr lang="en-US" altLang="ko-KR" sz="1200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bg1">
                          <a:lumMod val="7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.</a:t>
                  </a:r>
                </a:p>
              </p:txBody>
            </p:sp>
            <p:sp>
              <p:nvSpPr>
                <p:cNvPr id="96" name="그래픽 64">
                  <a:extLst>
                    <a:ext uri="{FF2B5EF4-FFF2-40B4-BE49-F238E27FC236}">
                      <a16:creationId xmlns:a16="http://schemas.microsoft.com/office/drawing/2014/main" id="{09871DE7-EA52-7FAC-2D2B-DA8C8FDA6600}"/>
                    </a:ext>
                  </a:extLst>
                </p:cNvPr>
                <p:cNvSpPr/>
                <p:nvPr/>
              </p:nvSpPr>
              <p:spPr>
                <a:xfrm>
                  <a:off x="1505250" y="5744632"/>
                  <a:ext cx="148533" cy="148533"/>
                </a:xfrm>
                <a:custGeom>
                  <a:avLst/>
                  <a:gdLst>
                    <a:gd name="connsiteX0" fmla="*/ 289338 w 321950"/>
                    <a:gd name="connsiteY0" fmla="*/ 0 h 321950"/>
                    <a:gd name="connsiteX1" fmla="*/ 32612 w 321950"/>
                    <a:gd name="connsiteY1" fmla="*/ 0 h 321950"/>
                    <a:gd name="connsiteX2" fmla="*/ 0 w 321950"/>
                    <a:gd name="connsiteY2" fmla="*/ 32612 h 321950"/>
                    <a:gd name="connsiteX3" fmla="*/ 0 w 321950"/>
                    <a:gd name="connsiteY3" fmla="*/ 289338 h 321950"/>
                    <a:gd name="connsiteX4" fmla="*/ 32612 w 321950"/>
                    <a:gd name="connsiteY4" fmla="*/ 321950 h 321950"/>
                    <a:gd name="connsiteX5" fmla="*/ 289338 w 321950"/>
                    <a:gd name="connsiteY5" fmla="*/ 321950 h 321950"/>
                    <a:gd name="connsiteX6" fmla="*/ 321950 w 321950"/>
                    <a:gd name="connsiteY6" fmla="*/ 289338 h 321950"/>
                    <a:gd name="connsiteX7" fmla="*/ 321950 w 321950"/>
                    <a:gd name="connsiteY7" fmla="*/ 32612 h 321950"/>
                    <a:gd name="connsiteX8" fmla="*/ 289338 w 321950"/>
                    <a:gd name="connsiteY8" fmla="*/ 0 h 321950"/>
                    <a:gd name="connsiteX9" fmla="*/ 265793 w 321950"/>
                    <a:gd name="connsiteY9" fmla="*/ 116655 h 321950"/>
                    <a:gd name="connsiteX10" fmla="*/ 166883 w 321950"/>
                    <a:gd name="connsiteY10" fmla="*/ 240184 h 321950"/>
                    <a:gd name="connsiteX11" fmla="*/ 142220 w 321950"/>
                    <a:gd name="connsiteY11" fmla="*/ 252043 h 321950"/>
                    <a:gd name="connsiteX12" fmla="*/ 123229 w 321950"/>
                    <a:gd name="connsiteY12" fmla="*/ 245684 h 321950"/>
                    <a:gd name="connsiteX13" fmla="*/ 57533 w 321950"/>
                    <a:gd name="connsiteY13" fmla="*/ 196143 h 321950"/>
                    <a:gd name="connsiteX14" fmla="*/ 51345 w 321950"/>
                    <a:gd name="connsiteY14" fmla="*/ 151931 h 321950"/>
                    <a:gd name="connsiteX15" fmla="*/ 95558 w 321950"/>
                    <a:gd name="connsiteY15" fmla="*/ 145743 h 321950"/>
                    <a:gd name="connsiteX16" fmla="*/ 136763 w 321950"/>
                    <a:gd name="connsiteY16" fmla="*/ 176808 h 321950"/>
                    <a:gd name="connsiteX17" fmla="*/ 216467 w 321950"/>
                    <a:gd name="connsiteY17" fmla="*/ 77211 h 321950"/>
                    <a:gd name="connsiteX18" fmla="*/ 260894 w 321950"/>
                    <a:gd name="connsiteY18" fmla="*/ 72313 h 321950"/>
                    <a:gd name="connsiteX19" fmla="*/ 265793 w 321950"/>
                    <a:gd name="connsiteY19" fmla="*/ 116698 h 321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321950" h="321950">
                      <a:moveTo>
                        <a:pt x="289338" y="0"/>
                      </a:moveTo>
                      <a:lnTo>
                        <a:pt x="32612" y="0"/>
                      </a:lnTo>
                      <a:cubicBezTo>
                        <a:pt x="14609" y="0"/>
                        <a:pt x="0" y="14566"/>
                        <a:pt x="0" y="32612"/>
                      </a:cubicBezTo>
                      <a:lnTo>
                        <a:pt x="0" y="289338"/>
                      </a:lnTo>
                      <a:cubicBezTo>
                        <a:pt x="0" y="307342"/>
                        <a:pt x="14609" y="321950"/>
                        <a:pt x="32612" y="321950"/>
                      </a:cubicBezTo>
                      <a:lnTo>
                        <a:pt x="289338" y="321950"/>
                      </a:lnTo>
                      <a:cubicBezTo>
                        <a:pt x="307342" y="321950"/>
                        <a:pt x="321950" y="307342"/>
                        <a:pt x="321950" y="289338"/>
                      </a:cubicBezTo>
                      <a:lnTo>
                        <a:pt x="321950" y="32612"/>
                      </a:lnTo>
                      <a:cubicBezTo>
                        <a:pt x="321950" y="14609"/>
                        <a:pt x="307342" y="0"/>
                        <a:pt x="289338" y="0"/>
                      </a:cubicBezTo>
                      <a:close/>
                      <a:moveTo>
                        <a:pt x="265793" y="116655"/>
                      </a:moveTo>
                      <a:lnTo>
                        <a:pt x="166883" y="240184"/>
                      </a:lnTo>
                      <a:cubicBezTo>
                        <a:pt x="160653" y="247961"/>
                        <a:pt x="151501" y="252043"/>
                        <a:pt x="142220" y="252043"/>
                      </a:cubicBezTo>
                      <a:cubicBezTo>
                        <a:pt x="135603" y="252043"/>
                        <a:pt x="128900" y="249981"/>
                        <a:pt x="123229" y="245684"/>
                      </a:cubicBezTo>
                      <a:lnTo>
                        <a:pt x="57533" y="196143"/>
                      </a:lnTo>
                      <a:cubicBezTo>
                        <a:pt x="43611" y="185660"/>
                        <a:pt x="40861" y="165852"/>
                        <a:pt x="51345" y="151931"/>
                      </a:cubicBezTo>
                      <a:cubicBezTo>
                        <a:pt x="61872" y="138009"/>
                        <a:pt x="81637" y="135217"/>
                        <a:pt x="95558" y="145743"/>
                      </a:cubicBezTo>
                      <a:lnTo>
                        <a:pt x="136763" y="176808"/>
                      </a:lnTo>
                      <a:lnTo>
                        <a:pt x="216467" y="77211"/>
                      </a:lnTo>
                      <a:cubicBezTo>
                        <a:pt x="227380" y="63634"/>
                        <a:pt x="247231" y="61400"/>
                        <a:pt x="260894" y="72313"/>
                      </a:cubicBezTo>
                      <a:cubicBezTo>
                        <a:pt x="274515" y="83227"/>
                        <a:pt x="276706" y="103120"/>
                        <a:pt x="265793" y="116698"/>
                      </a:cubicBez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0" cap="flat">
                  <a:noFill/>
                  <a:prstDash val="solid"/>
                  <a:miter/>
                </a:ln>
              </p:spPr>
              <p:txBody>
                <a:bodyPr wrap="none" rtlCol="0" anchor="ctr"/>
                <a:lstStyle/>
                <a:p>
                  <a:endParaRPr lang="ko-KR" altLang="en-US" dirty="0"/>
                </a:p>
              </p:txBody>
            </p:sp>
          </p:grpSp>
        </p:grpSp>
      </p:grpSp>
      <p:grpSp>
        <p:nvGrpSpPr>
          <p:cNvPr id="273" name="그룹 272">
            <a:extLst>
              <a:ext uri="{FF2B5EF4-FFF2-40B4-BE49-F238E27FC236}">
                <a16:creationId xmlns:a16="http://schemas.microsoft.com/office/drawing/2014/main" id="{7F929B51-A723-91BD-474C-3613D71B8CFF}"/>
              </a:ext>
            </a:extLst>
          </p:cNvPr>
          <p:cNvGrpSpPr/>
          <p:nvPr/>
        </p:nvGrpSpPr>
        <p:grpSpPr>
          <a:xfrm>
            <a:off x="1505250" y="2608516"/>
            <a:ext cx="5636853" cy="2872934"/>
            <a:chOff x="1505250" y="2608516"/>
            <a:chExt cx="5636853" cy="2872934"/>
          </a:xfrm>
        </p:grpSpPr>
        <p:grpSp>
          <p:nvGrpSpPr>
            <p:cNvPr id="179" name="그룹 178">
              <a:extLst>
                <a:ext uri="{FF2B5EF4-FFF2-40B4-BE49-F238E27FC236}">
                  <a16:creationId xmlns:a16="http://schemas.microsoft.com/office/drawing/2014/main" id="{34EA2E21-E319-AE40-E26B-C010A6BC0549}"/>
                </a:ext>
              </a:extLst>
            </p:cNvPr>
            <p:cNvGrpSpPr/>
            <p:nvPr/>
          </p:nvGrpSpPr>
          <p:grpSpPr>
            <a:xfrm>
              <a:off x="2578487" y="2608516"/>
              <a:ext cx="4162859" cy="1459612"/>
              <a:chOff x="2578487" y="2608516"/>
              <a:chExt cx="4162859" cy="1459612"/>
            </a:xfrm>
          </p:grpSpPr>
          <p:grpSp>
            <p:nvGrpSpPr>
              <p:cNvPr id="132" name="그룹 131">
                <a:extLst>
                  <a:ext uri="{FF2B5EF4-FFF2-40B4-BE49-F238E27FC236}">
                    <a16:creationId xmlns:a16="http://schemas.microsoft.com/office/drawing/2014/main" id="{020E9F8F-E7F4-653E-2AB9-0DBFEDF5D0D5}"/>
                  </a:ext>
                </a:extLst>
              </p:cNvPr>
              <p:cNvGrpSpPr/>
              <p:nvPr/>
            </p:nvGrpSpPr>
            <p:grpSpPr>
              <a:xfrm>
                <a:off x="2578487" y="2608516"/>
                <a:ext cx="4162859" cy="610142"/>
                <a:chOff x="2615063" y="2631351"/>
                <a:chExt cx="4162859" cy="610142"/>
              </a:xfrm>
            </p:grpSpPr>
            <p:grpSp>
              <p:nvGrpSpPr>
                <p:cNvPr id="131" name="그룹 130">
                  <a:extLst>
                    <a:ext uri="{FF2B5EF4-FFF2-40B4-BE49-F238E27FC236}">
                      <a16:creationId xmlns:a16="http://schemas.microsoft.com/office/drawing/2014/main" id="{FDA1A376-8297-B71A-8112-2D6F3957FF56}"/>
                    </a:ext>
                  </a:extLst>
                </p:cNvPr>
                <p:cNvGrpSpPr/>
                <p:nvPr/>
              </p:nvGrpSpPr>
              <p:grpSpPr>
                <a:xfrm>
                  <a:off x="2615063" y="2865738"/>
                  <a:ext cx="4162859" cy="375755"/>
                  <a:chOff x="2615063" y="2865738"/>
                  <a:chExt cx="4162859" cy="375755"/>
                </a:xfrm>
              </p:grpSpPr>
              <p:grpSp>
                <p:nvGrpSpPr>
                  <p:cNvPr id="117" name="그룹 116">
                    <a:extLst>
                      <a:ext uri="{FF2B5EF4-FFF2-40B4-BE49-F238E27FC236}">
                        <a16:creationId xmlns:a16="http://schemas.microsoft.com/office/drawing/2014/main" id="{E5855C43-3329-BF6A-AA3B-D71A22008244}"/>
                      </a:ext>
                    </a:extLst>
                  </p:cNvPr>
                  <p:cNvGrpSpPr/>
                  <p:nvPr/>
                </p:nvGrpSpPr>
                <p:grpSpPr>
                  <a:xfrm>
                    <a:off x="2615063" y="2865738"/>
                    <a:ext cx="499228" cy="184666"/>
                    <a:chOff x="2615063" y="2865738"/>
                    <a:chExt cx="499228" cy="184666"/>
                  </a:xfrm>
                </p:grpSpPr>
                <p:sp>
                  <p:nvSpPr>
                    <p:cNvPr id="16" name="TextBox 15">
                      <a:extLst>
                        <a:ext uri="{FF2B5EF4-FFF2-40B4-BE49-F238E27FC236}">
                          <a16:creationId xmlns:a16="http://schemas.microsoft.com/office/drawing/2014/main" id="{4139F04F-D1DF-A237-AEA9-D2BB8FCE32D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841781" y="2865738"/>
                      <a:ext cx="272510" cy="184666"/>
                    </a:xfrm>
                    <a:prstGeom prst="rect">
                      <a:avLst/>
                    </a:prstGeom>
                  </p:spPr>
                  <p:txBody>
                    <a:bodyPr wrap="none" lIns="0" tIns="0" rIns="0" bIns="0" rtlCol="0" anchor="t">
                      <a:spAutoFit/>
                    </a:bodyPr>
                    <a:lstStyle/>
                    <a:p>
                      <a:r>
                        <a:rPr lang="ko-KR" altLang="en-US" sz="1200" b="1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</a:rPr>
                        <a:t>맥락</a:t>
                      </a:r>
                    </a:p>
                  </p:txBody>
                </p:sp>
                <p:sp>
                  <p:nvSpPr>
                    <p:cNvPr id="18" name="그래픽 64">
                      <a:extLst>
                        <a:ext uri="{FF2B5EF4-FFF2-40B4-BE49-F238E27FC236}">
                          <a16:creationId xmlns:a16="http://schemas.microsoft.com/office/drawing/2014/main" id="{3FDBEF97-48C0-AE32-9681-E0E7DA15A11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15063" y="2886506"/>
                      <a:ext cx="148533" cy="148533"/>
                    </a:xfrm>
                    <a:custGeom>
                      <a:avLst/>
                      <a:gdLst>
                        <a:gd name="connsiteX0" fmla="*/ 289338 w 321950"/>
                        <a:gd name="connsiteY0" fmla="*/ 0 h 321950"/>
                        <a:gd name="connsiteX1" fmla="*/ 32612 w 321950"/>
                        <a:gd name="connsiteY1" fmla="*/ 0 h 321950"/>
                        <a:gd name="connsiteX2" fmla="*/ 0 w 321950"/>
                        <a:gd name="connsiteY2" fmla="*/ 32612 h 321950"/>
                        <a:gd name="connsiteX3" fmla="*/ 0 w 321950"/>
                        <a:gd name="connsiteY3" fmla="*/ 289338 h 321950"/>
                        <a:gd name="connsiteX4" fmla="*/ 32612 w 321950"/>
                        <a:gd name="connsiteY4" fmla="*/ 321950 h 321950"/>
                        <a:gd name="connsiteX5" fmla="*/ 289338 w 321950"/>
                        <a:gd name="connsiteY5" fmla="*/ 321950 h 321950"/>
                        <a:gd name="connsiteX6" fmla="*/ 321950 w 321950"/>
                        <a:gd name="connsiteY6" fmla="*/ 289338 h 321950"/>
                        <a:gd name="connsiteX7" fmla="*/ 321950 w 321950"/>
                        <a:gd name="connsiteY7" fmla="*/ 32612 h 321950"/>
                        <a:gd name="connsiteX8" fmla="*/ 289338 w 321950"/>
                        <a:gd name="connsiteY8" fmla="*/ 0 h 321950"/>
                        <a:gd name="connsiteX9" fmla="*/ 265793 w 321950"/>
                        <a:gd name="connsiteY9" fmla="*/ 116655 h 321950"/>
                        <a:gd name="connsiteX10" fmla="*/ 166883 w 321950"/>
                        <a:gd name="connsiteY10" fmla="*/ 240184 h 321950"/>
                        <a:gd name="connsiteX11" fmla="*/ 142220 w 321950"/>
                        <a:gd name="connsiteY11" fmla="*/ 252043 h 321950"/>
                        <a:gd name="connsiteX12" fmla="*/ 123229 w 321950"/>
                        <a:gd name="connsiteY12" fmla="*/ 245684 h 321950"/>
                        <a:gd name="connsiteX13" fmla="*/ 57533 w 321950"/>
                        <a:gd name="connsiteY13" fmla="*/ 196143 h 321950"/>
                        <a:gd name="connsiteX14" fmla="*/ 51345 w 321950"/>
                        <a:gd name="connsiteY14" fmla="*/ 151931 h 321950"/>
                        <a:gd name="connsiteX15" fmla="*/ 95558 w 321950"/>
                        <a:gd name="connsiteY15" fmla="*/ 145743 h 321950"/>
                        <a:gd name="connsiteX16" fmla="*/ 136763 w 321950"/>
                        <a:gd name="connsiteY16" fmla="*/ 176808 h 321950"/>
                        <a:gd name="connsiteX17" fmla="*/ 216467 w 321950"/>
                        <a:gd name="connsiteY17" fmla="*/ 77211 h 321950"/>
                        <a:gd name="connsiteX18" fmla="*/ 260894 w 321950"/>
                        <a:gd name="connsiteY18" fmla="*/ 72313 h 321950"/>
                        <a:gd name="connsiteX19" fmla="*/ 265793 w 321950"/>
                        <a:gd name="connsiteY19" fmla="*/ 116698 h 32195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</a:cxnLst>
                      <a:rect l="l" t="t" r="r" b="b"/>
                      <a:pathLst>
                        <a:path w="321950" h="321950">
                          <a:moveTo>
                            <a:pt x="289338" y="0"/>
                          </a:moveTo>
                          <a:lnTo>
                            <a:pt x="32612" y="0"/>
                          </a:lnTo>
                          <a:cubicBezTo>
                            <a:pt x="14609" y="0"/>
                            <a:pt x="0" y="14566"/>
                            <a:pt x="0" y="32612"/>
                          </a:cubicBezTo>
                          <a:lnTo>
                            <a:pt x="0" y="289338"/>
                          </a:lnTo>
                          <a:cubicBezTo>
                            <a:pt x="0" y="307342"/>
                            <a:pt x="14609" y="321950"/>
                            <a:pt x="32612" y="321950"/>
                          </a:cubicBezTo>
                          <a:lnTo>
                            <a:pt x="289338" y="321950"/>
                          </a:lnTo>
                          <a:cubicBezTo>
                            <a:pt x="307342" y="321950"/>
                            <a:pt x="321950" y="307342"/>
                            <a:pt x="321950" y="289338"/>
                          </a:cubicBezTo>
                          <a:lnTo>
                            <a:pt x="321950" y="32612"/>
                          </a:lnTo>
                          <a:cubicBezTo>
                            <a:pt x="321950" y="14609"/>
                            <a:pt x="307342" y="0"/>
                            <a:pt x="289338" y="0"/>
                          </a:cubicBezTo>
                          <a:close/>
                          <a:moveTo>
                            <a:pt x="265793" y="116655"/>
                          </a:moveTo>
                          <a:lnTo>
                            <a:pt x="166883" y="240184"/>
                          </a:lnTo>
                          <a:cubicBezTo>
                            <a:pt x="160653" y="247961"/>
                            <a:pt x="151501" y="252043"/>
                            <a:pt x="142220" y="252043"/>
                          </a:cubicBezTo>
                          <a:cubicBezTo>
                            <a:pt x="135603" y="252043"/>
                            <a:pt x="128900" y="249981"/>
                            <a:pt x="123229" y="245684"/>
                          </a:cubicBezTo>
                          <a:lnTo>
                            <a:pt x="57533" y="196143"/>
                          </a:lnTo>
                          <a:cubicBezTo>
                            <a:pt x="43611" y="185660"/>
                            <a:pt x="40861" y="165852"/>
                            <a:pt x="51345" y="151931"/>
                          </a:cubicBezTo>
                          <a:cubicBezTo>
                            <a:pt x="61872" y="138009"/>
                            <a:pt x="81637" y="135217"/>
                            <a:pt x="95558" y="145743"/>
                          </a:cubicBezTo>
                          <a:lnTo>
                            <a:pt x="136763" y="176808"/>
                          </a:lnTo>
                          <a:lnTo>
                            <a:pt x="216467" y="77211"/>
                          </a:lnTo>
                          <a:cubicBezTo>
                            <a:pt x="227380" y="63634"/>
                            <a:pt x="247231" y="61400"/>
                            <a:pt x="260894" y="72313"/>
                          </a:cubicBezTo>
                          <a:cubicBezTo>
                            <a:pt x="274515" y="83227"/>
                            <a:pt x="276706" y="103120"/>
                            <a:pt x="265793" y="116698"/>
                          </a:cubicBezTo>
                          <a:close/>
                        </a:path>
                      </a:pathLst>
                    </a:custGeom>
                    <a:solidFill>
                      <a:schemeClr val="bg1">
                        <a:lumMod val="75000"/>
                      </a:schemeClr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wrap="none" rtlCol="0" anchor="ctr"/>
                    <a:lstStyle/>
                    <a:p>
                      <a:endParaRPr lang="ko-KR" altLang="en-US" dirty="0"/>
                    </a:p>
                  </p:txBody>
                </p:sp>
              </p:grpSp>
              <p:grpSp>
                <p:nvGrpSpPr>
                  <p:cNvPr id="130" name="그룹 129">
                    <a:extLst>
                      <a:ext uri="{FF2B5EF4-FFF2-40B4-BE49-F238E27FC236}">
                        <a16:creationId xmlns:a16="http://schemas.microsoft.com/office/drawing/2014/main" id="{0F3450A5-EC02-4D7C-74CB-507FD2FBB97F}"/>
                      </a:ext>
                    </a:extLst>
                  </p:cNvPr>
                  <p:cNvGrpSpPr/>
                  <p:nvPr/>
                </p:nvGrpSpPr>
                <p:grpSpPr>
                  <a:xfrm>
                    <a:off x="2841781" y="3079910"/>
                    <a:ext cx="3936141" cy="161583"/>
                    <a:chOff x="2841781" y="3079910"/>
                    <a:chExt cx="3936141" cy="161583"/>
                  </a:xfrm>
                </p:grpSpPr>
                <p:sp>
                  <p:nvSpPr>
                    <p:cNvPr id="36" name="TextBox 35">
                      <a:extLst>
                        <a:ext uri="{FF2B5EF4-FFF2-40B4-BE49-F238E27FC236}">
                          <a16:creationId xmlns:a16="http://schemas.microsoft.com/office/drawing/2014/main" id="{3819E783-F985-7F7C-3754-44F0A4E393E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841781" y="3079910"/>
                      <a:ext cx="758541" cy="161583"/>
                    </a:xfrm>
                    <a:prstGeom prst="rect">
                      <a:avLst/>
                    </a:prstGeom>
                  </p:spPr>
                  <p:txBody>
                    <a:bodyPr wrap="none" lIns="0" tIns="0" rIns="0" bIns="0" rtlCol="0" anchor="t">
                      <a:spAutoFit/>
                    </a:bodyPr>
                    <a:lstStyle/>
                    <a:p>
                      <a:pPr marL="93663" indent="-93663">
                        <a:spcAft>
                          <a:spcPts val="300"/>
                        </a:spcAft>
                        <a:buClr>
                          <a:schemeClr val="bg1">
                            <a:lumMod val="75000"/>
                          </a:schemeClr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</a:rPr>
                        <a:t>친숙한 주제</a:t>
                      </a:r>
                    </a:p>
                  </p:txBody>
                </p:sp>
                <p:sp>
                  <p:nvSpPr>
                    <p:cNvPr id="37" name="TextBox 36">
                      <a:extLst>
                        <a:ext uri="{FF2B5EF4-FFF2-40B4-BE49-F238E27FC236}">
                          <a16:creationId xmlns:a16="http://schemas.microsoft.com/office/drawing/2014/main" id="{E3C1B7E3-D2DB-50AC-FD7B-7E93F536A09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003077" y="3079910"/>
                      <a:ext cx="1774845" cy="161583"/>
                    </a:xfrm>
                    <a:prstGeom prst="rect">
                      <a:avLst/>
                    </a:prstGeom>
                  </p:spPr>
                  <p:txBody>
                    <a:bodyPr wrap="none" lIns="0" tIns="0" rIns="0" bIns="0" rtlCol="0" anchor="t">
                      <a:spAutoFit/>
                    </a:bodyPr>
                    <a:lstStyle/>
                    <a:p>
                      <a:pPr marL="93663" indent="-93663">
                        <a:spcAft>
                          <a:spcPts val="300"/>
                        </a:spcAft>
                        <a:buClr>
                          <a:schemeClr val="bg1">
                            <a:lumMod val="75000"/>
                          </a:schemeClr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</a:rPr>
                        <a:t>다양한 의사소통 상황 및 목적</a:t>
                      </a:r>
                    </a:p>
                  </p:txBody>
                </p:sp>
              </p:grpSp>
            </p:grpSp>
            <p:grpSp>
              <p:nvGrpSpPr>
                <p:cNvPr id="116" name="그룹 115">
                  <a:extLst>
                    <a:ext uri="{FF2B5EF4-FFF2-40B4-BE49-F238E27FC236}">
                      <a16:creationId xmlns:a16="http://schemas.microsoft.com/office/drawing/2014/main" id="{3432D594-BE17-3FA2-BF67-2B49271DFFDF}"/>
                    </a:ext>
                  </a:extLst>
                </p:cNvPr>
                <p:cNvGrpSpPr/>
                <p:nvPr/>
              </p:nvGrpSpPr>
              <p:grpSpPr>
                <a:xfrm>
                  <a:off x="2615063" y="2631351"/>
                  <a:ext cx="499228" cy="184666"/>
                  <a:chOff x="2615063" y="2631351"/>
                  <a:chExt cx="499228" cy="184666"/>
                </a:xfrm>
              </p:grpSpPr>
              <p:sp>
                <p:nvSpPr>
                  <p:cNvPr id="38" name="TextBox 37">
                    <a:extLst>
                      <a:ext uri="{FF2B5EF4-FFF2-40B4-BE49-F238E27FC236}">
                        <a16:creationId xmlns:a16="http://schemas.microsoft.com/office/drawing/2014/main" id="{ADE0B59D-C0F0-D6AB-75C4-B01E4AEEC783}"/>
                      </a:ext>
                    </a:extLst>
                  </p:cNvPr>
                  <p:cNvSpPr txBox="1"/>
                  <p:nvPr/>
                </p:nvSpPr>
                <p:spPr>
                  <a:xfrm>
                    <a:off x="2841781" y="2631351"/>
                    <a:ext cx="272510" cy="184666"/>
                  </a:xfrm>
                  <a:prstGeom prst="rect">
                    <a:avLst/>
                  </a:prstGeom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r>
                      <a:rPr lang="ko-KR" altLang="en-US" sz="1200" b="1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bg1">
                            <a:lumMod val="75000"/>
                          </a:schemeClr>
                        </a:solidFill>
                        <a:latin typeface="학교안심 산뜻돋움 M" panose="020B0603000000000000" pitchFamily="50" charset="-127"/>
                        <a:ea typeface="학교안심 산뜻돋움 M" panose="020B0603000000000000" pitchFamily="50" charset="-127"/>
                      </a:rPr>
                      <a:t>언어</a:t>
                    </a:r>
                  </a:p>
                </p:txBody>
              </p:sp>
              <p:sp>
                <p:nvSpPr>
                  <p:cNvPr id="39" name="그래픽 64">
                    <a:extLst>
                      <a:ext uri="{FF2B5EF4-FFF2-40B4-BE49-F238E27FC236}">
                        <a16:creationId xmlns:a16="http://schemas.microsoft.com/office/drawing/2014/main" id="{B957F7FF-1D10-98FB-92FC-AC928B1E93B0}"/>
                      </a:ext>
                    </a:extLst>
                  </p:cNvPr>
                  <p:cNvSpPr/>
                  <p:nvPr/>
                </p:nvSpPr>
                <p:spPr>
                  <a:xfrm>
                    <a:off x="2615063" y="2652119"/>
                    <a:ext cx="148533" cy="148533"/>
                  </a:xfrm>
                  <a:custGeom>
                    <a:avLst/>
                    <a:gdLst>
                      <a:gd name="connsiteX0" fmla="*/ 289338 w 321950"/>
                      <a:gd name="connsiteY0" fmla="*/ 0 h 321950"/>
                      <a:gd name="connsiteX1" fmla="*/ 32612 w 321950"/>
                      <a:gd name="connsiteY1" fmla="*/ 0 h 321950"/>
                      <a:gd name="connsiteX2" fmla="*/ 0 w 321950"/>
                      <a:gd name="connsiteY2" fmla="*/ 32612 h 321950"/>
                      <a:gd name="connsiteX3" fmla="*/ 0 w 321950"/>
                      <a:gd name="connsiteY3" fmla="*/ 289338 h 321950"/>
                      <a:gd name="connsiteX4" fmla="*/ 32612 w 321950"/>
                      <a:gd name="connsiteY4" fmla="*/ 321950 h 321950"/>
                      <a:gd name="connsiteX5" fmla="*/ 289338 w 321950"/>
                      <a:gd name="connsiteY5" fmla="*/ 321950 h 321950"/>
                      <a:gd name="connsiteX6" fmla="*/ 321950 w 321950"/>
                      <a:gd name="connsiteY6" fmla="*/ 289338 h 321950"/>
                      <a:gd name="connsiteX7" fmla="*/ 321950 w 321950"/>
                      <a:gd name="connsiteY7" fmla="*/ 32612 h 321950"/>
                      <a:gd name="connsiteX8" fmla="*/ 289338 w 321950"/>
                      <a:gd name="connsiteY8" fmla="*/ 0 h 321950"/>
                      <a:gd name="connsiteX9" fmla="*/ 265793 w 321950"/>
                      <a:gd name="connsiteY9" fmla="*/ 116655 h 321950"/>
                      <a:gd name="connsiteX10" fmla="*/ 166883 w 321950"/>
                      <a:gd name="connsiteY10" fmla="*/ 240184 h 321950"/>
                      <a:gd name="connsiteX11" fmla="*/ 142220 w 321950"/>
                      <a:gd name="connsiteY11" fmla="*/ 252043 h 321950"/>
                      <a:gd name="connsiteX12" fmla="*/ 123229 w 321950"/>
                      <a:gd name="connsiteY12" fmla="*/ 245684 h 321950"/>
                      <a:gd name="connsiteX13" fmla="*/ 57533 w 321950"/>
                      <a:gd name="connsiteY13" fmla="*/ 196143 h 321950"/>
                      <a:gd name="connsiteX14" fmla="*/ 51345 w 321950"/>
                      <a:gd name="connsiteY14" fmla="*/ 151931 h 321950"/>
                      <a:gd name="connsiteX15" fmla="*/ 95558 w 321950"/>
                      <a:gd name="connsiteY15" fmla="*/ 145743 h 321950"/>
                      <a:gd name="connsiteX16" fmla="*/ 136763 w 321950"/>
                      <a:gd name="connsiteY16" fmla="*/ 176808 h 321950"/>
                      <a:gd name="connsiteX17" fmla="*/ 216467 w 321950"/>
                      <a:gd name="connsiteY17" fmla="*/ 77211 h 321950"/>
                      <a:gd name="connsiteX18" fmla="*/ 260894 w 321950"/>
                      <a:gd name="connsiteY18" fmla="*/ 72313 h 321950"/>
                      <a:gd name="connsiteX19" fmla="*/ 265793 w 321950"/>
                      <a:gd name="connsiteY19" fmla="*/ 116698 h 321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321950" h="321950">
                        <a:moveTo>
                          <a:pt x="289338" y="0"/>
                        </a:moveTo>
                        <a:lnTo>
                          <a:pt x="32612" y="0"/>
                        </a:lnTo>
                        <a:cubicBezTo>
                          <a:pt x="14609" y="0"/>
                          <a:pt x="0" y="14566"/>
                          <a:pt x="0" y="32612"/>
                        </a:cubicBezTo>
                        <a:lnTo>
                          <a:pt x="0" y="289338"/>
                        </a:lnTo>
                        <a:cubicBezTo>
                          <a:pt x="0" y="307342"/>
                          <a:pt x="14609" y="321950"/>
                          <a:pt x="32612" y="321950"/>
                        </a:cubicBezTo>
                        <a:lnTo>
                          <a:pt x="289338" y="321950"/>
                        </a:lnTo>
                        <a:cubicBezTo>
                          <a:pt x="307342" y="321950"/>
                          <a:pt x="321950" y="307342"/>
                          <a:pt x="321950" y="289338"/>
                        </a:cubicBezTo>
                        <a:lnTo>
                          <a:pt x="321950" y="32612"/>
                        </a:lnTo>
                        <a:cubicBezTo>
                          <a:pt x="321950" y="14609"/>
                          <a:pt x="307342" y="0"/>
                          <a:pt x="289338" y="0"/>
                        </a:cubicBezTo>
                        <a:close/>
                        <a:moveTo>
                          <a:pt x="265793" y="116655"/>
                        </a:moveTo>
                        <a:lnTo>
                          <a:pt x="166883" y="240184"/>
                        </a:lnTo>
                        <a:cubicBezTo>
                          <a:pt x="160653" y="247961"/>
                          <a:pt x="151501" y="252043"/>
                          <a:pt x="142220" y="252043"/>
                        </a:cubicBezTo>
                        <a:cubicBezTo>
                          <a:pt x="135603" y="252043"/>
                          <a:pt x="128900" y="249981"/>
                          <a:pt x="123229" y="245684"/>
                        </a:cubicBezTo>
                        <a:lnTo>
                          <a:pt x="57533" y="196143"/>
                        </a:lnTo>
                        <a:cubicBezTo>
                          <a:pt x="43611" y="185660"/>
                          <a:pt x="40861" y="165852"/>
                          <a:pt x="51345" y="151931"/>
                        </a:cubicBezTo>
                        <a:cubicBezTo>
                          <a:pt x="61872" y="138009"/>
                          <a:pt x="81637" y="135217"/>
                          <a:pt x="95558" y="145743"/>
                        </a:cubicBezTo>
                        <a:lnTo>
                          <a:pt x="136763" y="176808"/>
                        </a:lnTo>
                        <a:lnTo>
                          <a:pt x="216467" y="77211"/>
                        </a:lnTo>
                        <a:cubicBezTo>
                          <a:pt x="227380" y="63634"/>
                          <a:pt x="247231" y="61400"/>
                          <a:pt x="260894" y="72313"/>
                        </a:cubicBezTo>
                        <a:cubicBezTo>
                          <a:pt x="274515" y="83227"/>
                          <a:pt x="276706" y="103120"/>
                          <a:pt x="265793" y="116698"/>
                        </a:cubicBezTo>
                        <a:close/>
                      </a:path>
                    </a:pathLst>
                  </a:custGeom>
                  <a:solidFill>
                    <a:schemeClr val="bg1">
                      <a:lumMod val="75000"/>
                    </a:scheme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endParaRPr lang="ko-KR" altLang="en-US" dirty="0"/>
                  </a:p>
                </p:txBody>
              </p:sp>
            </p:grpSp>
          </p:grpSp>
          <p:grpSp>
            <p:nvGrpSpPr>
              <p:cNvPr id="156" name="그룹 155">
                <a:extLst>
                  <a:ext uri="{FF2B5EF4-FFF2-40B4-BE49-F238E27FC236}">
                    <a16:creationId xmlns:a16="http://schemas.microsoft.com/office/drawing/2014/main" id="{1A878A7D-8675-2B74-1CAE-6F94E89C265F}"/>
                  </a:ext>
                </a:extLst>
              </p:cNvPr>
              <p:cNvGrpSpPr/>
              <p:nvPr/>
            </p:nvGrpSpPr>
            <p:grpSpPr>
              <a:xfrm>
                <a:off x="2578487" y="3430648"/>
                <a:ext cx="2514204" cy="637480"/>
                <a:chOff x="2578487" y="3430648"/>
                <a:chExt cx="2514204" cy="637480"/>
              </a:xfrm>
            </p:grpSpPr>
            <p:grpSp>
              <p:nvGrpSpPr>
                <p:cNvPr id="97" name="그룹 96">
                  <a:extLst>
                    <a:ext uri="{FF2B5EF4-FFF2-40B4-BE49-F238E27FC236}">
                      <a16:creationId xmlns:a16="http://schemas.microsoft.com/office/drawing/2014/main" id="{BA98B7D3-3B29-6ADF-78B1-66DBCF464E58}"/>
                    </a:ext>
                  </a:extLst>
                </p:cNvPr>
                <p:cNvGrpSpPr/>
                <p:nvPr/>
              </p:nvGrpSpPr>
              <p:grpSpPr>
                <a:xfrm>
                  <a:off x="2578487" y="3430648"/>
                  <a:ext cx="1908269" cy="184666"/>
                  <a:chOff x="2615063" y="3844540"/>
                  <a:chExt cx="1908269" cy="184666"/>
                </a:xfrm>
              </p:grpSpPr>
              <p:sp>
                <p:nvSpPr>
                  <p:cNvPr id="98" name="TextBox 97">
                    <a:extLst>
                      <a:ext uri="{FF2B5EF4-FFF2-40B4-BE49-F238E27FC236}">
                        <a16:creationId xmlns:a16="http://schemas.microsoft.com/office/drawing/2014/main" id="{7A8597ED-1067-BCFB-96DC-3073AF2CEC2A}"/>
                      </a:ext>
                    </a:extLst>
                  </p:cNvPr>
                  <p:cNvSpPr txBox="1"/>
                  <p:nvPr/>
                </p:nvSpPr>
                <p:spPr>
                  <a:xfrm>
                    <a:off x="2841781" y="3844540"/>
                    <a:ext cx="1681551" cy="184666"/>
                  </a:xfrm>
                  <a:prstGeom prst="rect">
                    <a:avLst/>
                  </a:prstGeom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r>
                      <a:rPr lang="ko-KR" altLang="en-US" sz="1200" b="1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bg1">
                            <a:lumMod val="75000"/>
                          </a:schemeClr>
                        </a:solidFill>
                        <a:latin typeface="학교안심 산뜻돋움 M" panose="020B0603000000000000" pitchFamily="50" charset="-127"/>
                        <a:ea typeface="학교안심 산뜻돋움 M" panose="020B0603000000000000" pitchFamily="50" charset="-127"/>
                      </a:rPr>
                      <a:t>적절한 매체 활용하여 쓰기</a:t>
                    </a:r>
                  </a:p>
                </p:txBody>
              </p:sp>
              <p:sp>
                <p:nvSpPr>
                  <p:cNvPr id="99" name="그래픽 64">
                    <a:extLst>
                      <a:ext uri="{FF2B5EF4-FFF2-40B4-BE49-F238E27FC236}">
                        <a16:creationId xmlns:a16="http://schemas.microsoft.com/office/drawing/2014/main" id="{F517111D-CBA0-2253-A177-5A5293F696EB}"/>
                      </a:ext>
                    </a:extLst>
                  </p:cNvPr>
                  <p:cNvSpPr/>
                  <p:nvPr/>
                </p:nvSpPr>
                <p:spPr>
                  <a:xfrm>
                    <a:off x="2615063" y="3865308"/>
                    <a:ext cx="148533" cy="148533"/>
                  </a:xfrm>
                  <a:custGeom>
                    <a:avLst/>
                    <a:gdLst>
                      <a:gd name="connsiteX0" fmla="*/ 289338 w 321950"/>
                      <a:gd name="connsiteY0" fmla="*/ 0 h 321950"/>
                      <a:gd name="connsiteX1" fmla="*/ 32612 w 321950"/>
                      <a:gd name="connsiteY1" fmla="*/ 0 h 321950"/>
                      <a:gd name="connsiteX2" fmla="*/ 0 w 321950"/>
                      <a:gd name="connsiteY2" fmla="*/ 32612 h 321950"/>
                      <a:gd name="connsiteX3" fmla="*/ 0 w 321950"/>
                      <a:gd name="connsiteY3" fmla="*/ 289338 h 321950"/>
                      <a:gd name="connsiteX4" fmla="*/ 32612 w 321950"/>
                      <a:gd name="connsiteY4" fmla="*/ 321950 h 321950"/>
                      <a:gd name="connsiteX5" fmla="*/ 289338 w 321950"/>
                      <a:gd name="connsiteY5" fmla="*/ 321950 h 321950"/>
                      <a:gd name="connsiteX6" fmla="*/ 321950 w 321950"/>
                      <a:gd name="connsiteY6" fmla="*/ 289338 h 321950"/>
                      <a:gd name="connsiteX7" fmla="*/ 321950 w 321950"/>
                      <a:gd name="connsiteY7" fmla="*/ 32612 h 321950"/>
                      <a:gd name="connsiteX8" fmla="*/ 289338 w 321950"/>
                      <a:gd name="connsiteY8" fmla="*/ 0 h 321950"/>
                      <a:gd name="connsiteX9" fmla="*/ 265793 w 321950"/>
                      <a:gd name="connsiteY9" fmla="*/ 116655 h 321950"/>
                      <a:gd name="connsiteX10" fmla="*/ 166883 w 321950"/>
                      <a:gd name="connsiteY10" fmla="*/ 240184 h 321950"/>
                      <a:gd name="connsiteX11" fmla="*/ 142220 w 321950"/>
                      <a:gd name="connsiteY11" fmla="*/ 252043 h 321950"/>
                      <a:gd name="connsiteX12" fmla="*/ 123229 w 321950"/>
                      <a:gd name="connsiteY12" fmla="*/ 245684 h 321950"/>
                      <a:gd name="connsiteX13" fmla="*/ 57533 w 321950"/>
                      <a:gd name="connsiteY13" fmla="*/ 196143 h 321950"/>
                      <a:gd name="connsiteX14" fmla="*/ 51345 w 321950"/>
                      <a:gd name="connsiteY14" fmla="*/ 151931 h 321950"/>
                      <a:gd name="connsiteX15" fmla="*/ 95558 w 321950"/>
                      <a:gd name="connsiteY15" fmla="*/ 145743 h 321950"/>
                      <a:gd name="connsiteX16" fmla="*/ 136763 w 321950"/>
                      <a:gd name="connsiteY16" fmla="*/ 176808 h 321950"/>
                      <a:gd name="connsiteX17" fmla="*/ 216467 w 321950"/>
                      <a:gd name="connsiteY17" fmla="*/ 77211 h 321950"/>
                      <a:gd name="connsiteX18" fmla="*/ 260894 w 321950"/>
                      <a:gd name="connsiteY18" fmla="*/ 72313 h 321950"/>
                      <a:gd name="connsiteX19" fmla="*/ 265793 w 321950"/>
                      <a:gd name="connsiteY19" fmla="*/ 116698 h 321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321950" h="321950">
                        <a:moveTo>
                          <a:pt x="289338" y="0"/>
                        </a:moveTo>
                        <a:lnTo>
                          <a:pt x="32612" y="0"/>
                        </a:lnTo>
                        <a:cubicBezTo>
                          <a:pt x="14609" y="0"/>
                          <a:pt x="0" y="14566"/>
                          <a:pt x="0" y="32612"/>
                        </a:cubicBezTo>
                        <a:lnTo>
                          <a:pt x="0" y="289338"/>
                        </a:lnTo>
                        <a:cubicBezTo>
                          <a:pt x="0" y="307342"/>
                          <a:pt x="14609" y="321950"/>
                          <a:pt x="32612" y="321950"/>
                        </a:cubicBezTo>
                        <a:lnTo>
                          <a:pt x="289338" y="321950"/>
                        </a:lnTo>
                        <a:cubicBezTo>
                          <a:pt x="307342" y="321950"/>
                          <a:pt x="321950" y="307342"/>
                          <a:pt x="321950" y="289338"/>
                        </a:cubicBezTo>
                        <a:lnTo>
                          <a:pt x="321950" y="32612"/>
                        </a:lnTo>
                        <a:cubicBezTo>
                          <a:pt x="321950" y="14609"/>
                          <a:pt x="307342" y="0"/>
                          <a:pt x="289338" y="0"/>
                        </a:cubicBezTo>
                        <a:close/>
                        <a:moveTo>
                          <a:pt x="265793" y="116655"/>
                        </a:moveTo>
                        <a:lnTo>
                          <a:pt x="166883" y="240184"/>
                        </a:lnTo>
                        <a:cubicBezTo>
                          <a:pt x="160653" y="247961"/>
                          <a:pt x="151501" y="252043"/>
                          <a:pt x="142220" y="252043"/>
                        </a:cubicBezTo>
                        <a:cubicBezTo>
                          <a:pt x="135603" y="252043"/>
                          <a:pt x="128900" y="249981"/>
                          <a:pt x="123229" y="245684"/>
                        </a:cubicBezTo>
                        <a:lnTo>
                          <a:pt x="57533" y="196143"/>
                        </a:lnTo>
                        <a:cubicBezTo>
                          <a:pt x="43611" y="185660"/>
                          <a:pt x="40861" y="165852"/>
                          <a:pt x="51345" y="151931"/>
                        </a:cubicBezTo>
                        <a:cubicBezTo>
                          <a:pt x="61872" y="138009"/>
                          <a:pt x="81637" y="135217"/>
                          <a:pt x="95558" y="145743"/>
                        </a:cubicBezTo>
                        <a:lnTo>
                          <a:pt x="136763" y="176808"/>
                        </a:lnTo>
                        <a:lnTo>
                          <a:pt x="216467" y="77211"/>
                        </a:lnTo>
                        <a:cubicBezTo>
                          <a:pt x="227380" y="63634"/>
                          <a:pt x="247231" y="61400"/>
                          <a:pt x="260894" y="72313"/>
                        </a:cubicBezTo>
                        <a:cubicBezTo>
                          <a:pt x="274515" y="83227"/>
                          <a:pt x="276706" y="103120"/>
                          <a:pt x="265793" y="116698"/>
                        </a:cubicBezTo>
                        <a:close/>
                      </a:path>
                    </a:pathLst>
                  </a:custGeom>
                  <a:solidFill>
                    <a:schemeClr val="bg1">
                      <a:lumMod val="75000"/>
                    </a:scheme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endParaRPr lang="ko-KR" altLang="en-US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</p:grpSp>
            <p:grpSp>
              <p:nvGrpSpPr>
                <p:cNvPr id="101" name="그룹 100">
                  <a:extLst>
                    <a:ext uri="{FF2B5EF4-FFF2-40B4-BE49-F238E27FC236}">
                      <a16:creationId xmlns:a16="http://schemas.microsoft.com/office/drawing/2014/main" id="{7DF2F24F-426A-D35F-B780-8E7B0506DFEE}"/>
                    </a:ext>
                  </a:extLst>
                </p:cNvPr>
                <p:cNvGrpSpPr/>
                <p:nvPr/>
              </p:nvGrpSpPr>
              <p:grpSpPr>
                <a:xfrm>
                  <a:off x="2578487" y="3657055"/>
                  <a:ext cx="1635758" cy="184666"/>
                  <a:chOff x="2615063" y="4070947"/>
                  <a:chExt cx="1635758" cy="184666"/>
                </a:xfrm>
              </p:grpSpPr>
              <p:sp>
                <p:nvSpPr>
                  <p:cNvPr id="105" name="TextBox 104">
                    <a:extLst>
                      <a:ext uri="{FF2B5EF4-FFF2-40B4-BE49-F238E27FC236}">
                        <a16:creationId xmlns:a16="http://schemas.microsoft.com/office/drawing/2014/main" id="{5AF781B7-EA22-7D47-E17C-A081C326478B}"/>
                      </a:ext>
                    </a:extLst>
                  </p:cNvPr>
                  <p:cNvSpPr txBox="1"/>
                  <p:nvPr/>
                </p:nvSpPr>
                <p:spPr>
                  <a:xfrm>
                    <a:off x="2841781" y="4070947"/>
                    <a:ext cx="1409040" cy="184666"/>
                  </a:xfrm>
                  <a:prstGeom prst="rect">
                    <a:avLst/>
                  </a:prstGeom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r>
                      <a:rPr lang="ko-KR" altLang="en-US" sz="1200" b="1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bg1">
                            <a:lumMod val="75000"/>
                          </a:schemeClr>
                        </a:solidFill>
                        <a:latin typeface="학교안심 산뜻돋움 M" panose="020B0603000000000000" pitchFamily="50" charset="-127"/>
                        <a:ea typeface="학교안심 산뜻돋움 M" panose="020B0603000000000000" pitchFamily="50" charset="-127"/>
                      </a:rPr>
                      <a:t>의도나 목적 추론하기 </a:t>
                    </a:r>
                  </a:p>
                </p:txBody>
              </p:sp>
              <p:sp>
                <p:nvSpPr>
                  <p:cNvPr id="106" name="그래픽 64">
                    <a:extLst>
                      <a:ext uri="{FF2B5EF4-FFF2-40B4-BE49-F238E27FC236}">
                        <a16:creationId xmlns:a16="http://schemas.microsoft.com/office/drawing/2014/main" id="{25C6DCF8-9BEC-6F58-8E0A-FCD0AB8CAA86}"/>
                      </a:ext>
                    </a:extLst>
                  </p:cNvPr>
                  <p:cNvSpPr/>
                  <p:nvPr/>
                </p:nvSpPr>
                <p:spPr>
                  <a:xfrm>
                    <a:off x="2615063" y="4091715"/>
                    <a:ext cx="148533" cy="148533"/>
                  </a:xfrm>
                  <a:custGeom>
                    <a:avLst/>
                    <a:gdLst>
                      <a:gd name="connsiteX0" fmla="*/ 289338 w 321950"/>
                      <a:gd name="connsiteY0" fmla="*/ 0 h 321950"/>
                      <a:gd name="connsiteX1" fmla="*/ 32612 w 321950"/>
                      <a:gd name="connsiteY1" fmla="*/ 0 h 321950"/>
                      <a:gd name="connsiteX2" fmla="*/ 0 w 321950"/>
                      <a:gd name="connsiteY2" fmla="*/ 32612 h 321950"/>
                      <a:gd name="connsiteX3" fmla="*/ 0 w 321950"/>
                      <a:gd name="connsiteY3" fmla="*/ 289338 h 321950"/>
                      <a:gd name="connsiteX4" fmla="*/ 32612 w 321950"/>
                      <a:gd name="connsiteY4" fmla="*/ 321950 h 321950"/>
                      <a:gd name="connsiteX5" fmla="*/ 289338 w 321950"/>
                      <a:gd name="connsiteY5" fmla="*/ 321950 h 321950"/>
                      <a:gd name="connsiteX6" fmla="*/ 321950 w 321950"/>
                      <a:gd name="connsiteY6" fmla="*/ 289338 h 321950"/>
                      <a:gd name="connsiteX7" fmla="*/ 321950 w 321950"/>
                      <a:gd name="connsiteY7" fmla="*/ 32612 h 321950"/>
                      <a:gd name="connsiteX8" fmla="*/ 289338 w 321950"/>
                      <a:gd name="connsiteY8" fmla="*/ 0 h 321950"/>
                      <a:gd name="connsiteX9" fmla="*/ 265793 w 321950"/>
                      <a:gd name="connsiteY9" fmla="*/ 116655 h 321950"/>
                      <a:gd name="connsiteX10" fmla="*/ 166883 w 321950"/>
                      <a:gd name="connsiteY10" fmla="*/ 240184 h 321950"/>
                      <a:gd name="connsiteX11" fmla="*/ 142220 w 321950"/>
                      <a:gd name="connsiteY11" fmla="*/ 252043 h 321950"/>
                      <a:gd name="connsiteX12" fmla="*/ 123229 w 321950"/>
                      <a:gd name="connsiteY12" fmla="*/ 245684 h 321950"/>
                      <a:gd name="connsiteX13" fmla="*/ 57533 w 321950"/>
                      <a:gd name="connsiteY13" fmla="*/ 196143 h 321950"/>
                      <a:gd name="connsiteX14" fmla="*/ 51345 w 321950"/>
                      <a:gd name="connsiteY14" fmla="*/ 151931 h 321950"/>
                      <a:gd name="connsiteX15" fmla="*/ 95558 w 321950"/>
                      <a:gd name="connsiteY15" fmla="*/ 145743 h 321950"/>
                      <a:gd name="connsiteX16" fmla="*/ 136763 w 321950"/>
                      <a:gd name="connsiteY16" fmla="*/ 176808 h 321950"/>
                      <a:gd name="connsiteX17" fmla="*/ 216467 w 321950"/>
                      <a:gd name="connsiteY17" fmla="*/ 77211 h 321950"/>
                      <a:gd name="connsiteX18" fmla="*/ 260894 w 321950"/>
                      <a:gd name="connsiteY18" fmla="*/ 72313 h 321950"/>
                      <a:gd name="connsiteX19" fmla="*/ 265793 w 321950"/>
                      <a:gd name="connsiteY19" fmla="*/ 116698 h 321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321950" h="321950">
                        <a:moveTo>
                          <a:pt x="289338" y="0"/>
                        </a:moveTo>
                        <a:lnTo>
                          <a:pt x="32612" y="0"/>
                        </a:lnTo>
                        <a:cubicBezTo>
                          <a:pt x="14609" y="0"/>
                          <a:pt x="0" y="14566"/>
                          <a:pt x="0" y="32612"/>
                        </a:cubicBezTo>
                        <a:lnTo>
                          <a:pt x="0" y="289338"/>
                        </a:lnTo>
                        <a:cubicBezTo>
                          <a:pt x="0" y="307342"/>
                          <a:pt x="14609" y="321950"/>
                          <a:pt x="32612" y="321950"/>
                        </a:cubicBezTo>
                        <a:lnTo>
                          <a:pt x="289338" y="321950"/>
                        </a:lnTo>
                        <a:cubicBezTo>
                          <a:pt x="307342" y="321950"/>
                          <a:pt x="321950" y="307342"/>
                          <a:pt x="321950" y="289338"/>
                        </a:cubicBezTo>
                        <a:lnTo>
                          <a:pt x="321950" y="32612"/>
                        </a:lnTo>
                        <a:cubicBezTo>
                          <a:pt x="321950" y="14609"/>
                          <a:pt x="307342" y="0"/>
                          <a:pt x="289338" y="0"/>
                        </a:cubicBezTo>
                        <a:close/>
                        <a:moveTo>
                          <a:pt x="265793" y="116655"/>
                        </a:moveTo>
                        <a:lnTo>
                          <a:pt x="166883" y="240184"/>
                        </a:lnTo>
                        <a:cubicBezTo>
                          <a:pt x="160653" y="247961"/>
                          <a:pt x="151501" y="252043"/>
                          <a:pt x="142220" y="252043"/>
                        </a:cubicBezTo>
                        <a:cubicBezTo>
                          <a:pt x="135603" y="252043"/>
                          <a:pt x="128900" y="249981"/>
                          <a:pt x="123229" y="245684"/>
                        </a:cubicBezTo>
                        <a:lnTo>
                          <a:pt x="57533" y="196143"/>
                        </a:lnTo>
                        <a:cubicBezTo>
                          <a:pt x="43611" y="185660"/>
                          <a:pt x="40861" y="165852"/>
                          <a:pt x="51345" y="151931"/>
                        </a:cubicBezTo>
                        <a:cubicBezTo>
                          <a:pt x="61872" y="138009"/>
                          <a:pt x="81637" y="135217"/>
                          <a:pt x="95558" y="145743"/>
                        </a:cubicBezTo>
                        <a:lnTo>
                          <a:pt x="136763" y="176808"/>
                        </a:lnTo>
                        <a:lnTo>
                          <a:pt x="216467" y="77211"/>
                        </a:lnTo>
                        <a:cubicBezTo>
                          <a:pt x="227380" y="63634"/>
                          <a:pt x="247231" y="61400"/>
                          <a:pt x="260894" y="72313"/>
                        </a:cubicBezTo>
                        <a:cubicBezTo>
                          <a:pt x="274515" y="83227"/>
                          <a:pt x="276706" y="103120"/>
                          <a:pt x="265793" y="116698"/>
                        </a:cubicBezTo>
                        <a:close/>
                      </a:path>
                    </a:pathLst>
                  </a:custGeom>
                  <a:solidFill>
                    <a:schemeClr val="bg1">
                      <a:lumMod val="75000"/>
                    </a:scheme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endParaRPr lang="ko-KR" altLang="en-US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</p:grpSp>
            <p:grpSp>
              <p:nvGrpSpPr>
                <p:cNvPr id="102" name="그룹 101">
                  <a:extLst>
                    <a:ext uri="{FF2B5EF4-FFF2-40B4-BE49-F238E27FC236}">
                      <a16:creationId xmlns:a16="http://schemas.microsoft.com/office/drawing/2014/main" id="{A7079FD9-B881-2108-1ECD-451606848D7B}"/>
                    </a:ext>
                  </a:extLst>
                </p:cNvPr>
                <p:cNvGrpSpPr/>
                <p:nvPr/>
              </p:nvGrpSpPr>
              <p:grpSpPr>
                <a:xfrm>
                  <a:off x="2578487" y="3883462"/>
                  <a:ext cx="2514204" cy="184666"/>
                  <a:chOff x="2615063" y="4297354"/>
                  <a:chExt cx="2514204" cy="184666"/>
                </a:xfrm>
              </p:grpSpPr>
              <p:sp>
                <p:nvSpPr>
                  <p:cNvPr id="103" name="TextBox 102">
                    <a:extLst>
                      <a:ext uri="{FF2B5EF4-FFF2-40B4-BE49-F238E27FC236}">
                        <a16:creationId xmlns:a16="http://schemas.microsoft.com/office/drawing/2014/main" id="{1AB3A55F-BB84-0F96-089E-61481BDF3209}"/>
                      </a:ext>
                    </a:extLst>
                  </p:cNvPr>
                  <p:cNvSpPr txBox="1"/>
                  <p:nvPr/>
                </p:nvSpPr>
                <p:spPr>
                  <a:xfrm>
                    <a:off x="2841781" y="4297354"/>
                    <a:ext cx="2287486" cy="184666"/>
                  </a:xfrm>
                  <a:prstGeom prst="rect">
                    <a:avLst/>
                  </a:prstGeom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r>
                      <a:rPr lang="ko-KR" altLang="en-US" sz="1200" b="1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bg1">
                            <a:lumMod val="75000"/>
                          </a:schemeClr>
                        </a:solidFill>
                        <a:latin typeface="학교안심 산뜻돋움 M" panose="020B0603000000000000" pitchFamily="50" charset="-127"/>
                        <a:ea typeface="학교안심 산뜻돋움 M" panose="020B0603000000000000" pitchFamily="50" charset="-127"/>
                      </a:rPr>
                      <a:t>적절한 전략 활용하여 말하거나 쓰기</a:t>
                    </a:r>
                  </a:p>
                </p:txBody>
              </p:sp>
              <p:sp>
                <p:nvSpPr>
                  <p:cNvPr id="104" name="그래픽 64">
                    <a:extLst>
                      <a:ext uri="{FF2B5EF4-FFF2-40B4-BE49-F238E27FC236}">
                        <a16:creationId xmlns:a16="http://schemas.microsoft.com/office/drawing/2014/main" id="{7A097306-5F59-EE23-65D1-285F7712896A}"/>
                      </a:ext>
                    </a:extLst>
                  </p:cNvPr>
                  <p:cNvSpPr/>
                  <p:nvPr/>
                </p:nvSpPr>
                <p:spPr>
                  <a:xfrm>
                    <a:off x="2615063" y="4318122"/>
                    <a:ext cx="148533" cy="148533"/>
                  </a:xfrm>
                  <a:custGeom>
                    <a:avLst/>
                    <a:gdLst>
                      <a:gd name="connsiteX0" fmla="*/ 289338 w 321950"/>
                      <a:gd name="connsiteY0" fmla="*/ 0 h 321950"/>
                      <a:gd name="connsiteX1" fmla="*/ 32612 w 321950"/>
                      <a:gd name="connsiteY1" fmla="*/ 0 h 321950"/>
                      <a:gd name="connsiteX2" fmla="*/ 0 w 321950"/>
                      <a:gd name="connsiteY2" fmla="*/ 32612 h 321950"/>
                      <a:gd name="connsiteX3" fmla="*/ 0 w 321950"/>
                      <a:gd name="connsiteY3" fmla="*/ 289338 h 321950"/>
                      <a:gd name="connsiteX4" fmla="*/ 32612 w 321950"/>
                      <a:gd name="connsiteY4" fmla="*/ 321950 h 321950"/>
                      <a:gd name="connsiteX5" fmla="*/ 289338 w 321950"/>
                      <a:gd name="connsiteY5" fmla="*/ 321950 h 321950"/>
                      <a:gd name="connsiteX6" fmla="*/ 321950 w 321950"/>
                      <a:gd name="connsiteY6" fmla="*/ 289338 h 321950"/>
                      <a:gd name="connsiteX7" fmla="*/ 321950 w 321950"/>
                      <a:gd name="connsiteY7" fmla="*/ 32612 h 321950"/>
                      <a:gd name="connsiteX8" fmla="*/ 289338 w 321950"/>
                      <a:gd name="connsiteY8" fmla="*/ 0 h 321950"/>
                      <a:gd name="connsiteX9" fmla="*/ 265793 w 321950"/>
                      <a:gd name="connsiteY9" fmla="*/ 116655 h 321950"/>
                      <a:gd name="connsiteX10" fmla="*/ 166883 w 321950"/>
                      <a:gd name="connsiteY10" fmla="*/ 240184 h 321950"/>
                      <a:gd name="connsiteX11" fmla="*/ 142220 w 321950"/>
                      <a:gd name="connsiteY11" fmla="*/ 252043 h 321950"/>
                      <a:gd name="connsiteX12" fmla="*/ 123229 w 321950"/>
                      <a:gd name="connsiteY12" fmla="*/ 245684 h 321950"/>
                      <a:gd name="connsiteX13" fmla="*/ 57533 w 321950"/>
                      <a:gd name="connsiteY13" fmla="*/ 196143 h 321950"/>
                      <a:gd name="connsiteX14" fmla="*/ 51345 w 321950"/>
                      <a:gd name="connsiteY14" fmla="*/ 151931 h 321950"/>
                      <a:gd name="connsiteX15" fmla="*/ 95558 w 321950"/>
                      <a:gd name="connsiteY15" fmla="*/ 145743 h 321950"/>
                      <a:gd name="connsiteX16" fmla="*/ 136763 w 321950"/>
                      <a:gd name="connsiteY16" fmla="*/ 176808 h 321950"/>
                      <a:gd name="connsiteX17" fmla="*/ 216467 w 321950"/>
                      <a:gd name="connsiteY17" fmla="*/ 77211 h 321950"/>
                      <a:gd name="connsiteX18" fmla="*/ 260894 w 321950"/>
                      <a:gd name="connsiteY18" fmla="*/ 72313 h 321950"/>
                      <a:gd name="connsiteX19" fmla="*/ 265793 w 321950"/>
                      <a:gd name="connsiteY19" fmla="*/ 116698 h 321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321950" h="321950">
                        <a:moveTo>
                          <a:pt x="289338" y="0"/>
                        </a:moveTo>
                        <a:lnTo>
                          <a:pt x="32612" y="0"/>
                        </a:lnTo>
                        <a:cubicBezTo>
                          <a:pt x="14609" y="0"/>
                          <a:pt x="0" y="14566"/>
                          <a:pt x="0" y="32612"/>
                        </a:cubicBezTo>
                        <a:lnTo>
                          <a:pt x="0" y="289338"/>
                        </a:lnTo>
                        <a:cubicBezTo>
                          <a:pt x="0" y="307342"/>
                          <a:pt x="14609" y="321950"/>
                          <a:pt x="32612" y="321950"/>
                        </a:cubicBezTo>
                        <a:lnTo>
                          <a:pt x="289338" y="321950"/>
                        </a:lnTo>
                        <a:cubicBezTo>
                          <a:pt x="307342" y="321950"/>
                          <a:pt x="321950" y="307342"/>
                          <a:pt x="321950" y="289338"/>
                        </a:cubicBezTo>
                        <a:lnTo>
                          <a:pt x="321950" y="32612"/>
                        </a:lnTo>
                        <a:cubicBezTo>
                          <a:pt x="321950" y="14609"/>
                          <a:pt x="307342" y="0"/>
                          <a:pt x="289338" y="0"/>
                        </a:cubicBezTo>
                        <a:close/>
                        <a:moveTo>
                          <a:pt x="265793" y="116655"/>
                        </a:moveTo>
                        <a:lnTo>
                          <a:pt x="166883" y="240184"/>
                        </a:lnTo>
                        <a:cubicBezTo>
                          <a:pt x="160653" y="247961"/>
                          <a:pt x="151501" y="252043"/>
                          <a:pt x="142220" y="252043"/>
                        </a:cubicBezTo>
                        <a:cubicBezTo>
                          <a:pt x="135603" y="252043"/>
                          <a:pt x="128900" y="249981"/>
                          <a:pt x="123229" y="245684"/>
                        </a:cubicBezTo>
                        <a:lnTo>
                          <a:pt x="57533" y="196143"/>
                        </a:lnTo>
                        <a:cubicBezTo>
                          <a:pt x="43611" y="185660"/>
                          <a:pt x="40861" y="165852"/>
                          <a:pt x="51345" y="151931"/>
                        </a:cubicBezTo>
                        <a:cubicBezTo>
                          <a:pt x="61872" y="138009"/>
                          <a:pt x="81637" y="135217"/>
                          <a:pt x="95558" y="145743"/>
                        </a:cubicBezTo>
                        <a:lnTo>
                          <a:pt x="136763" y="176808"/>
                        </a:lnTo>
                        <a:lnTo>
                          <a:pt x="216467" y="77211"/>
                        </a:lnTo>
                        <a:cubicBezTo>
                          <a:pt x="227380" y="63634"/>
                          <a:pt x="247231" y="61400"/>
                          <a:pt x="260894" y="72313"/>
                        </a:cubicBezTo>
                        <a:cubicBezTo>
                          <a:pt x="274515" y="83227"/>
                          <a:pt x="276706" y="103120"/>
                          <a:pt x="265793" y="116698"/>
                        </a:cubicBezTo>
                        <a:close/>
                      </a:path>
                    </a:pathLst>
                  </a:custGeom>
                  <a:solidFill>
                    <a:schemeClr val="bg1">
                      <a:lumMod val="75000"/>
                    </a:scheme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endParaRPr lang="ko-KR" altLang="en-US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</p:grpSp>
          </p:grpSp>
        </p:grpSp>
        <p:grpSp>
          <p:nvGrpSpPr>
            <p:cNvPr id="202" name="그룹 201">
              <a:extLst>
                <a:ext uri="{FF2B5EF4-FFF2-40B4-BE49-F238E27FC236}">
                  <a16:creationId xmlns:a16="http://schemas.microsoft.com/office/drawing/2014/main" id="{F5CB382F-3973-5CAC-ADEF-D7089B796DDF}"/>
                </a:ext>
              </a:extLst>
            </p:cNvPr>
            <p:cNvGrpSpPr/>
            <p:nvPr/>
          </p:nvGrpSpPr>
          <p:grpSpPr>
            <a:xfrm>
              <a:off x="1505250" y="5058749"/>
              <a:ext cx="5636853" cy="422701"/>
              <a:chOff x="1505250" y="5058749"/>
              <a:chExt cx="5636853" cy="422701"/>
            </a:xfrm>
          </p:grpSpPr>
          <p:grpSp>
            <p:nvGrpSpPr>
              <p:cNvPr id="135" name="그룹 134">
                <a:extLst>
                  <a:ext uri="{FF2B5EF4-FFF2-40B4-BE49-F238E27FC236}">
                    <a16:creationId xmlns:a16="http://schemas.microsoft.com/office/drawing/2014/main" id="{A445C478-BA30-E618-F402-709E4FF28A2A}"/>
                  </a:ext>
                </a:extLst>
              </p:cNvPr>
              <p:cNvGrpSpPr/>
              <p:nvPr/>
            </p:nvGrpSpPr>
            <p:grpSpPr>
              <a:xfrm>
                <a:off x="1505250" y="5296784"/>
                <a:ext cx="4833748" cy="184666"/>
                <a:chOff x="1505250" y="5449544"/>
                <a:chExt cx="4833748" cy="184666"/>
              </a:xfrm>
            </p:grpSpPr>
            <p:sp>
              <p:nvSpPr>
                <p:cNvPr id="136" name="TextBox 135">
                  <a:extLst>
                    <a:ext uri="{FF2B5EF4-FFF2-40B4-BE49-F238E27FC236}">
                      <a16:creationId xmlns:a16="http://schemas.microsoft.com/office/drawing/2014/main" id="{17DAE3AE-0BF9-96EF-57D5-179260A7D304}"/>
                    </a:ext>
                  </a:extLst>
                </p:cNvPr>
                <p:cNvSpPr txBox="1"/>
                <p:nvPr/>
              </p:nvSpPr>
              <p:spPr>
                <a:xfrm>
                  <a:off x="1731968" y="5449544"/>
                  <a:ext cx="4607030" cy="184666"/>
                </a:xfrm>
                <a:prstGeom prst="rect">
                  <a:avLst/>
                </a:prstGeom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en-US" altLang="ko-KR" sz="1200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bg1">
                          <a:lumMod val="7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[9</a:t>
                  </a:r>
                  <a:r>
                    <a:rPr lang="ko-KR" altLang="en-US" sz="1200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bg1">
                          <a:lumMod val="7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영</a:t>
                  </a:r>
                  <a:r>
                    <a:rPr lang="en-US" altLang="ko-KR" sz="1200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bg1">
                          <a:lumMod val="7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02-10] </a:t>
                  </a:r>
                  <a:r>
                    <a:rPr lang="ko-KR" altLang="en-US" sz="1200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bg1">
                          <a:lumMod val="7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적절한 전략을 활용하여 상황이나 목적에 맞게 말하거나 쓴다</a:t>
                  </a:r>
                  <a:r>
                    <a:rPr lang="en-US" altLang="ko-KR" sz="1200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bg1">
                          <a:lumMod val="7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.</a:t>
                  </a:r>
                </a:p>
              </p:txBody>
            </p:sp>
            <p:sp>
              <p:nvSpPr>
                <p:cNvPr id="137" name="그래픽 64">
                  <a:extLst>
                    <a:ext uri="{FF2B5EF4-FFF2-40B4-BE49-F238E27FC236}">
                      <a16:creationId xmlns:a16="http://schemas.microsoft.com/office/drawing/2014/main" id="{E3CA4405-8E69-EFDA-684C-7F3C1139064C}"/>
                    </a:ext>
                  </a:extLst>
                </p:cNvPr>
                <p:cNvSpPr/>
                <p:nvPr/>
              </p:nvSpPr>
              <p:spPr>
                <a:xfrm>
                  <a:off x="1505250" y="5470312"/>
                  <a:ext cx="148533" cy="148533"/>
                </a:xfrm>
                <a:custGeom>
                  <a:avLst/>
                  <a:gdLst>
                    <a:gd name="connsiteX0" fmla="*/ 289338 w 321950"/>
                    <a:gd name="connsiteY0" fmla="*/ 0 h 321950"/>
                    <a:gd name="connsiteX1" fmla="*/ 32612 w 321950"/>
                    <a:gd name="connsiteY1" fmla="*/ 0 h 321950"/>
                    <a:gd name="connsiteX2" fmla="*/ 0 w 321950"/>
                    <a:gd name="connsiteY2" fmla="*/ 32612 h 321950"/>
                    <a:gd name="connsiteX3" fmla="*/ 0 w 321950"/>
                    <a:gd name="connsiteY3" fmla="*/ 289338 h 321950"/>
                    <a:gd name="connsiteX4" fmla="*/ 32612 w 321950"/>
                    <a:gd name="connsiteY4" fmla="*/ 321950 h 321950"/>
                    <a:gd name="connsiteX5" fmla="*/ 289338 w 321950"/>
                    <a:gd name="connsiteY5" fmla="*/ 321950 h 321950"/>
                    <a:gd name="connsiteX6" fmla="*/ 321950 w 321950"/>
                    <a:gd name="connsiteY6" fmla="*/ 289338 h 321950"/>
                    <a:gd name="connsiteX7" fmla="*/ 321950 w 321950"/>
                    <a:gd name="connsiteY7" fmla="*/ 32612 h 321950"/>
                    <a:gd name="connsiteX8" fmla="*/ 289338 w 321950"/>
                    <a:gd name="connsiteY8" fmla="*/ 0 h 321950"/>
                    <a:gd name="connsiteX9" fmla="*/ 265793 w 321950"/>
                    <a:gd name="connsiteY9" fmla="*/ 116655 h 321950"/>
                    <a:gd name="connsiteX10" fmla="*/ 166883 w 321950"/>
                    <a:gd name="connsiteY10" fmla="*/ 240184 h 321950"/>
                    <a:gd name="connsiteX11" fmla="*/ 142220 w 321950"/>
                    <a:gd name="connsiteY11" fmla="*/ 252043 h 321950"/>
                    <a:gd name="connsiteX12" fmla="*/ 123229 w 321950"/>
                    <a:gd name="connsiteY12" fmla="*/ 245684 h 321950"/>
                    <a:gd name="connsiteX13" fmla="*/ 57533 w 321950"/>
                    <a:gd name="connsiteY13" fmla="*/ 196143 h 321950"/>
                    <a:gd name="connsiteX14" fmla="*/ 51345 w 321950"/>
                    <a:gd name="connsiteY14" fmla="*/ 151931 h 321950"/>
                    <a:gd name="connsiteX15" fmla="*/ 95558 w 321950"/>
                    <a:gd name="connsiteY15" fmla="*/ 145743 h 321950"/>
                    <a:gd name="connsiteX16" fmla="*/ 136763 w 321950"/>
                    <a:gd name="connsiteY16" fmla="*/ 176808 h 321950"/>
                    <a:gd name="connsiteX17" fmla="*/ 216467 w 321950"/>
                    <a:gd name="connsiteY17" fmla="*/ 77211 h 321950"/>
                    <a:gd name="connsiteX18" fmla="*/ 260894 w 321950"/>
                    <a:gd name="connsiteY18" fmla="*/ 72313 h 321950"/>
                    <a:gd name="connsiteX19" fmla="*/ 265793 w 321950"/>
                    <a:gd name="connsiteY19" fmla="*/ 116698 h 321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321950" h="321950">
                      <a:moveTo>
                        <a:pt x="289338" y="0"/>
                      </a:moveTo>
                      <a:lnTo>
                        <a:pt x="32612" y="0"/>
                      </a:lnTo>
                      <a:cubicBezTo>
                        <a:pt x="14609" y="0"/>
                        <a:pt x="0" y="14566"/>
                        <a:pt x="0" y="32612"/>
                      </a:cubicBezTo>
                      <a:lnTo>
                        <a:pt x="0" y="289338"/>
                      </a:lnTo>
                      <a:cubicBezTo>
                        <a:pt x="0" y="307342"/>
                        <a:pt x="14609" y="321950"/>
                        <a:pt x="32612" y="321950"/>
                      </a:cubicBezTo>
                      <a:lnTo>
                        <a:pt x="289338" y="321950"/>
                      </a:lnTo>
                      <a:cubicBezTo>
                        <a:pt x="307342" y="321950"/>
                        <a:pt x="321950" y="307342"/>
                        <a:pt x="321950" y="289338"/>
                      </a:cubicBezTo>
                      <a:lnTo>
                        <a:pt x="321950" y="32612"/>
                      </a:lnTo>
                      <a:cubicBezTo>
                        <a:pt x="321950" y="14609"/>
                        <a:pt x="307342" y="0"/>
                        <a:pt x="289338" y="0"/>
                      </a:cubicBezTo>
                      <a:close/>
                      <a:moveTo>
                        <a:pt x="265793" y="116655"/>
                      </a:moveTo>
                      <a:lnTo>
                        <a:pt x="166883" y="240184"/>
                      </a:lnTo>
                      <a:cubicBezTo>
                        <a:pt x="160653" y="247961"/>
                        <a:pt x="151501" y="252043"/>
                        <a:pt x="142220" y="252043"/>
                      </a:cubicBezTo>
                      <a:cubicBezTo>
                        <a:pt x="135603" y="252043"/>
                        <a:pt x="128900" y="249981"/>
                        <a:pt x="123229" y="245684"/>
                      </a:cubicBezTo>
                      <a:lnTo>
                        <a:pt x="57533" y="196143"/>
                      </a:lnTo>
                      <a:cubicBezTo>
                        <a:pt x="43611" y="185660"/>
                        <a:pt x="40861" y="165852"/>
                        <a:pt x="51345" y="151931"/>
                      </a:cubicBezTo>
                      <a:cubicBezTo>
                        <a:pt x="61872" y="138009"/>
                        <a:pt x="81637" y="135217"/>
                        <a:pt x="95558" y="145743"/>
                      </a:cubicBezTo>
                      <a:lnTo>
                        <a:pt x="136763" y="176808"/>
                      </a:lnTo>
                      <a:lnTo>
                        <a:pt x="216467" y="77211"/>
                      </a:lnTo>
                      <a:cubicBezTo>
                        <a:pt x="227380" y="63634"/>
                        <a:pt x="247231" y="61400"/>
                        <a:pt x="260894" y="72313"/>
                      </a:cubicBezTo>
                      <a:cubicBezTo>
                        <a:pt x="274515" y="83227"/>
                        <a:pt x="276706" y="103120"/>
                        <a:pt x="265793" y="116698"/>
                      </a:cubicBez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0" cap="flat">
                  <a:noFill/>
                  <a:prstDash val="solid"/>
                  <a:miter/>
                </a:ln>
              </p:spPr>
              <p:txBody>
                <a:bodyPr wrap="none" rtlCol="0" anchor="ctr"/>
                <a:lstStyle/>
                <a:p>
                  <a:endParaRPr lang="ko-KR" altLang="en-US" dirty="0"/>
                </a:p>
              </p:txBody>
            </p:sp>
          </p:grpSp>
          <p:grpSp>
            <p:nvGrpSpPr>
              <p:cNvPr id="138" name="그룹 137">
                <a:extLst>
                  <a:ext uri="{FF2B5EF4-FFF2-40B4-BE49-F238E27FC236}">
                    <a16:creationId xmlns:a16="http://schemas.microsoft.com/office/drawing/2014/main" id="{E8B4D22E-ABEC-158E-1231-30B2F82114FC}"/>
                  </a:ext>
                </a:extLst>
              </p:cNvPr>
              <p:cNvGrpSpPr/>
              <p:nvPr/>
            </p:nvGrpSpPr>
            <p:grpSpPr>
              <a:xfrm>
                <a:off x="1505250" y="5058749"/>
                <a:ext cx="5636853" cy="184666"/>
                <a:chOff x="1505250" y="5449544"/>
                <a:chExt cx="5636853" cy="184666"/>
              </a:xfrm>
            </p:grpSpPr>
            <p:sp>
              <p:nvSpPr>
                <p:cNvPr id="139" name="TextBox 138">
                  <a:extLst>
                    <a:ext uri="{FF2B5EF4-FFF2-40B4-BE49-F238E27FC236}">
                      <a16:creationId xmlns:a16="http://schemas.microsoft.com/office/drawing/2014/main" id="{4FFB6795-0A39-CF39-BD51-270B8BD88270}"/>
                    </a:ext>
                  </a:extLst>
                </p:cNvPr>
                <p:cNvSpPr txBox="1"/>
                <p:nvPr/>
              </p:nvSpPr>
              <p:spPr>
                <a:xfrm>
                  <a:off x="1731968" y="5449544"/>
                  <a:ext cx="5410135" cy="184666"/>
                </a:xfrm>
                <a:prstGeom prst="rect">
                  <a:avLst/>
                </a:prstGeom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en-US" altLang="ko-KR" sz="1200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bg1">
                          <a:lumMod val="7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[9</a:t>
                  </a:r>
                  <a:r>
                    <a:rPr lang="ko-KR" altLang="en-US" sz="1200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bg1">
                          <a:lumMod val="7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영</a:t>
                  </a:r>
                  <a:r>
                    <a:rPr lang="en-US" altLang="ko-KR" sz="1200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bg1">
                          <a:lumMod val="7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01-03] </a:t>
                  </a:r>
                  <a:r>
                    <a:rPr lang="ko-KR" altLang="en-US" sz="1200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bg1">
                          <a:lumMod val="7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친숙한 주제에 관한 담화나 글에서 화자나 필자의 의도나 목적을 추론한다</a:t>
                  </a:r>
                  <a:r>
                    <a:rPr lang="en-US" altLang="ko-KR" sz="1200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bg1">
                          <a:lumMod val="7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.</a:t>
                  </a:r>
                </a:p>
              </p:txBody>
            </p:sp>
            <p:sp>
              <p:nvSpPr>
                <p:cNvPr id="140" name="그래픽 64">
                  <a:extLst>
                    <a:ext uri="{FF2B5EF4-FFF2-40B4-BE49-F238E27FC236}">
                      <a16:creationId xmlns:a16="http://schemas.microsoft.com/office/drawing/2014/main" id="{1AEFB3AB-D572-C820-D0D3-ADD635D33DFD}"/>
                    </a:ext>
                  </a:extLst>
                </p:cNvPr>
                <p:cNvSpPr/>
                <p:nvPr/>
              </p:nvSpPr>
              <p:spPr>
                <a:xfrm>
                  <a:off x="1505250" y="5470312"/>
                  <a:ext cx="148533" cy="148533"/>
                </a:xfrm>
                <a:custGeom>
                  <a:avLst/>
                  <a:gdLst>
                    <a:gd name="connsiteX0" fmla="*/ 289338 w 321950"/>
                    <a:gd name="connsiteY0" fmla="*/ 0 h 321950"/>
                    <a:gd name="connsiteX1" fmla="*/ 32612 w 321950"/>
                    <a:gd name="connsiteY1" fmla="*/ 0 h 321950"/>
                    <a:gd name="connsiteX2" fmla="*/ 0 w 321950"/>
                    <a:gd name="connsiteY2" fmla="*/ 32612 h 321950"/>
                    <a:gd name="connsiteX3" fmla="*/ 0 w 321950"/>
                    <a:gd name="connsiteY3" fmla="*/ 289338 h 321950"/>
                    <a:gd name="connsiteX4" fmla="*/ 32612 w 321950"/>
                    <a:gd name="connsiteY4" fmla="*/ 321950 h 321950"/>
                    <a:gd name="connsiteX5" fmla="*/ 289338 w 321950"/>
                    <a:gd name="connsiteY5" fmla="*/ 321950 h 321950"/>
                    <a:gd name="connsiteX6" fmla="*/ 321950 w 321950"/>
                    <a:gd name="connsiteY6" fmla="*/ 289338 h 321950"/>
                    <a:gd name="connsiteX7" fmla="*/ 321950 w 321950"/>
                    <a:gd name="connsiteY7" fmla="*/ 32612 h 321950"/>
                    <a:gd name="connsiteX8" fmla="*/ 289338 w 321950"/>
                    <a:gd name="connsiteY8" fmla="*/ 0 h 321950"/>
                    <a:gd name="connsiteX9" fmla="*/ 265793 w 321950"/>
                    <a:gd name="connsiteY9" fmla="*/ 116655 h 321950"/>
                    <a:gd name="connsiteX10" fmla="*/ 166883 w 321950"/>
                    <a:gd name="connsiteY10" fmla="*/ 240184 h 321950"/>
                    <a:gd name="connsiteX11" fmla="*/ 142220 w 321950"/>
                    <a:gd name="connsiteY11" fmla="*/ 252043 h 321950"/>
                    <a:gd name="connsiteX12" fmla="*/ 123229 w 321950"/>
                    <a:gd name="connsiteY12" fmla="*/ 245684 h 321950"/>
                    <a:gd name="connsiteX13" fmla="*/ 57533 w 321950"/>
                    <a:gd name="connsiteY13" fmla="*/ 196143 h 321950"/>
                    <a:gd name="connsiteX14" fmla="*/ 51345 w 321950"/>
                    <a:gd name="connsiteY14" fmla="*/ 151931 h 321950"/>
                    <a:gd name="connsiteX15" fmla="*/ 95558 w 321950"/>
                    <a:gd name="connsiteY15" fmla="*/ 145743 h 321950"/>
                    <a:gd name="connsiteX16" fmla="*/ 136763 w 321950"/>
                    <a:gd name="connsiteY16" fmla="*/ 176808 h 321950"/>
                    <a:gd name="connsiteX17" fmla="*/ 216467 w 321950"/>
                    <a:gd name="connsiteY17" fmla="*/ 77211 h 321950"/>
                    <a:gd name="connsiteX18" fmla="*/ 260894 w 321950"/>
                    <a:gd name="connsiteY18" fmla="*/ 72313 h 321950"/>
                    <a:gd name="connsiteX19" fmla="*/ 265793 w 321950"/>
                    <a:gd name="connsiteY19" fmla="*/ 116698 h 321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321950" h="321950">
                      <a:moveTo>
                        <a:pt x="289338" y="0"/>
                      </a:moveTo>
                      <a:lnTo>
                        <a:pt x="32612" y="0"/>
                      </a:lnTo>
                      <a:cubicBezTo>
                        <a:pt x="14609" y="0"/>
                        <a:pt x="0" y="14566"/>
                        <a:pt x="0" y="32612"/>
                      </a:cubicBezTo>
                      <a:lnTo>
                        <a:pt x="0" y="289338"/>
                      </a:lnTo>
                      <a:cubicBezTo>
                        <a:pt x="0" y="307342"/>
                        <a:pt x="14609" y="321950"/>
                        <a:pt x="32612" y="321950"/>
                      </a:cubicBezTo>
                      <a:lnTo>
                        <a:pt x="289338" y="321950"/>
                      </a:lnTo>
                      <a:cubicBezTo>
                        <a:pt x="307342" y="321950"/>
                        <a:pt x="321950" y="307342"/>
                        <a:pt x="321950" y="289338"/>
                      </a:cubicBezTo>
                      <a:lnTo>
                        <a:pt x="321950" y="32612"/>
                      </a:lnTo>
                      <a:cubicBezTo>
                        <a:pt x="321950" y="14609"/>
                        <a:pt x="307342" y="0"/>
                        <a:pt x="289338" y="0"/>
                      </a:cubicBezTo>
                      <a:close/>
                      <a:moveTo>
                        <a:pt x="265793" y="116655"/>
                      </a:moveTo>
                      <a:lnTo>
                        <a:pt x="166883" y="240184"/>
                      </a:lnTo>
                      <a:cubicBezTo>
                        <a:pt x="160653" y="247961"/>
                        <a:pt x="151501" y="252043"/>
                        <a:pt x="142220" y="252043"/>
                      </a:cubicBezTo>
                      <a:cubicBezTo>
                        <a:pt x="135603" y="252043"/>
                        <a:pt x="128900" y="249981"/>
                        <a:pt x="123229" y="245684"/>
                      </a:cubicBezTo>
                      <a:lnTo>
                        <a:pt x="57533" y="196143"/>
                      </a:lnTo>
                      <a:cubicBezTo>
                        <a:pt x="43611" y="185660"/>
                        <a:pt x="40861" y="165852"/>
                        <a:pt x="51345" y="151931"/>
                      </a:cubicBezTo>
                      <a:cubicBezTo>
                        <a:pt x="61872" y="138009"/>
                        <a:pt x="81637" y="135217"/>
                        <a:pt x="95558" y="145743"/>
                      </a:cubicBezTo>
                      <a:lnTo>
                        <a:pt x="136763" y="176808"/>
                      </a:lnTo>
                      <a:lnTo>
                        <a:pt x="216467" y="77211"/>
                      </a:lnTo>
                      <a:cubicBezTo>
                        <a:pt x="227380" y="63634"/>
                        <a:pt x="247231" y="61400"/>
                        <a:pt x="260894" y="72313"/>
                      </a:cubicBezTo>
                      <a:cubicBezTo>
                        <a:pt x="274515" y="83227"/>
                        <a:pt x="276706" y="103120"/>
                        <a:pt x="265793" y="116698"/>
                      </a:cubicBez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0" cap="flat">
                  <a:noFill/>
                  <a:prstDash val="solid"/>
                  <a:miter/>
                </a:ln>
              </p:spPr>
              <p:txBody>
                <a:bodyPr wrap="none" rtlCol="0" anchor="ctr"/>
                <a:lstStyle/>
                <a:p>
                  <a:endParaRPr lang="ko-KR" altLang="en-US" dirty="0"/>
                </a:p>
              </p:txBody>
            </p:sp>
          </p:grpSp>
        </p:grp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7CEA1F99-58B0-6DF1-D955-F15C6D3028F9}"/>
              </a:ext>
            </a:extLst>
          </p:cNvPr>
          <p:cNvGrpSpPr/>
          <p:nvPr/>
        </p:nvGrpSpPr>
        <p:grpSpPr>
          <a:xfrm>
            <a:off x="1505250" y="2608516"/>
            <a:ext cx="5636853" cy="2872934"/>
            <a:chOff x="1505250" y="2608516"/>
            <a:chExt cx="5636853" cy="2872934"/>
          </a:xfrm>
        </p:grpSpPr>
        <p:grpSp>
          <p:nvGrpSpPr>
            <p:cNvPr id="206" name="그룹 205">
              <a:extLst>
                <a:ext uri="{FF2B5EF4-FFF2-40B4-BE49-F238E27FC236}">
                  <a16:creationId xmlns:a16="http://schemas.microsoft.com/office/drawing/2014/main" id="{A056CC73-73D3-23CD-42FC-C52A1025B473}"/>
                </a:ext>
              </a:extLst>
            </p:cNvPr>
            <p:cNvGrpSpPr/>
            <p:nvPr/>
          </p:nvGrpSpPr>
          <p:grpSpPr>
            <a:xfrm>
              <a:off x="2578487" y="2608516"/>
              <a:ext cx="4162859" cy="1459612"/>
              <a:chOff x="2578487" y="2608516"/>
              <a:chExt cx="4162859" cy="1459612"/>
            </a:xfrm>
          </p:grpSpPr>
          <p:grpSp>
            <p:nvGrpSpPr>
              <p:cNvPr id="207" name="그룹 206">
                <a:extLst>
                  <a:ext uri="{FF2B5EF4-FFF2-40B4-BE49-F238E27FC236}">
                    <a16:creationId xmlns:a16="http://schemas.microsoft.com/office/drawing/2014/main" id="{9FEE8605-5A61-4FAD-51FD-896B2BD0C378}"/>
                  </a:ext>
                </a:extLst>
              </p:cNvPr>
              <p:cNvGrpSpPr/>
              <p:nvPr/>
            </p:nvGrpSpPr>
            <p:grpSpPr>
              <a:xfrm>
                <a:off x="2578487" y="2608516"/>
                <a:ext cx="4162859" cy="610142"/>
                <a:chOff x="2615063" y="2631351"/>
                <a:chExt cx="4162859" cy="610142"/>
              </a:xfrm>
            </p:grpSpPr>
            <p:grpSp>
              <p:nvGrpSpPr>
                <p:cNvPr id="218" name="그룹 217">
                  <a:extLst>
                    <a:ext uri="{FF2B5EF4-FFF2-40B4-BE49-F238E27FC236}">
                      <a16:creationId xmlns:a16="http://schemas.microsoft.com/office/drawing/2014/main" id="{4C85D821-692A-954F-9308-5787C31D5D4A}"/>
                    </a:ext>
                  </a:extLst>
                </p:cNvPr>
                <p:cNvGrpSpPr/>
                <p:nvPr/>
              </p:nvGrpSpPr>
              <p:grpSpPr>
                <a:xfrm>
                  <a:off x="2615063" y="2865738"/>
                  <a:ext cx="4162859" cy="375755"/>
                  <a:chOff x="2615063" y="2865738"/>
                  <a:chExt cx="4162859" cy="375755"/>
                </a:xfrm>
              </p:grpSpPr>
              <p:grpSp>
                <p:nvGrpSpPr>
                  <p:cNvPr id="222" name="그룹 221">
                    <a:extLst>
                      <a:ext uri="{FF2B5EF4-FFF2-40B4-BE49-F238E27FC236}">
                        <a16:creationId xmlns:a16="http://schemas.microsoft.com/office/drawing/2014/main" id="{FC3B055C-3857-CFE7-5D29-C5299059BA79}"/>
                      </a:ext>
                    </a:extLst>
                  </p:cNvPr>
                  <p:cNvGrpSpPr/>
                  <p:nvPr/>
                </p:nvGrpSpPr>
                <p:grpSpPr>
                  <a:xfrm>
                    <a:off x="2615063" y="2865738"/>
                    <a:ext cx="499228" cy="184666"/>
                    <a:chOff x="2615063" y="2865738"/>
                    <a:chExt cx="499228" cy="184666"/>
                  </a:xfrm>
                </p:grpSpPr>
                <p:sp>
                  <p:nvSpPr>
                    <p:cNvPr id="226" name="TextBox 225">
                      <a:extLst>
                        <a:ext uri="{FF2B5EF4-FFF2-40B4-BE49-F238E27FC236}">
                          <a16:creationId xmlns:a16="http://schemas.microsoft.com/office/drawing/2014/main" id="{68F67EE2-0049-9A29-C075-708F34EE943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841781" y="2865738"/>
                      <a:ext cx="272510" cy="184666"/>
                    </a:xfrm>
                    <a:prstGeom prst="rect">
                      <a:avLst/>
                    </a:prstGeom>
                  </p:spPr>
                  <p:txBody>
                    <a:bodyPr wrap="none" lIns="0" tIns="0" rIns="0" bIns="0" rtlCol="0" anchor="t">
                      <a:spAutoFit/>
                    </a:bodyPr>
                    <a:lstStyle/>
                    <a:p>
                      <a:r>
                        <a:rPr lang="ko-KR" altLang="en-US" sz="1200" b="1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</a:rPr>
                        <a:t>맥락</a:t>
                      </a:r>
                    </a:p>
                  </p:txBody>
                </p:sp>
                <p:sp>
                  <p:nvSpPr>
                    <p:cNvPr id="227" name="그래픽 64">
                      <a:extLst>
                        <a:ext uri="{FF2B5EF4-FFF2-40B4-BE49-F238E27FC236}">
                          <a16:creationId xmlns:a16="http://schemas.microsoft.com/office/drawing/2014/main" id="{E24A0A19-D54C-7DF1-A328-0A973A253AF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15063" y="2886506"/>
                      <a:ext cx="148533" cy="148533"/>
                    </a:xfrm>
                    <a:custGeom>
                      <a:avLst/>
                      <a:gdLst>
                        <a:gd name="connsiteX0" fmla="*/ 289338 w 321950"/>
                        <a:gd name="connsiteY0" fmla="*/ 0 h 321950"/>
                        <a:gd name="connsiteX1" fmla="*/ 32612 w 321950"/>
                        <a:gd name="connsiteY1" fmla="*/ 0 h 321950"/>
                        <a:gd name="connsiteX2" fmla="*/ 0 w 321950"/>
                        <a:gd name="connsiteY2" fmla="*/ 32612 h 321950"/>
                        <a:gd name="connsiteX3" fmla="*/ 0 w 321950"/>
                        <a:gd name="connsiteY3" fmla="*/ 289338 h 321950"/>
                        <a:gd name="connsiteX4" fmla="*/ 32612 w 321950"/>
                        <a:gd name="connsiteY4" fmla="*/ 321950 h 321950"/>
                        <a:gd name="connsiteX5" fmla="*/ 289338 w 321950"/>
                        <a:gd name="connsiteY5" fmla="*/ 321950 h 321950"/>
                        <a:gd name="connsiteX6" fmla="*/ 321950 w 321950"/>
                        <a:gd name="connsiteY6" fmla="*/ 289338 h 321950"/>
                        <a:gd name="connsiteX7" fmla="*/ 321950 w 321950"/>
                        <a:gd name="connsiteY7" fmla="*/ 32612 h 321950"/>
                        <a:gd name="connsiteX8" fmla="*/ 289338 w 321950"/>
                        <a:gd name="connsiteY8" fmla="*/ 0 h 321950"/>
                        <a:gd name="connsiteX9" fmla="*/ 265793 w 321950"/>
                        <a:gd name="connsiteY9" fmla="*/ 116655 h 321950"/>
                        <a:gd name="connsiteX10" fmla="*/ 166883 w 321950"/>
                        <a:gd name="connsiteY10" fmla="*/ 240184 h 321950"/>
                        <a:gd name="connsiteX11" fmla="*/ 142220 w 321950"/>
                        <a:gd name="connsiteY11" fmla="*/ 252043 h 321950"/>
                        <a:gd name="connsiteX12" fmla="*/ 123229 w 321950"/>
                        <a:gd name="connsiteY12" fmla="*/ 245684 h 321950"/>
                        <a:gd name="connsiteX13" fmla="*/ 57533 w 321950"/>
                        <a:gd name="connsiteY13" fmla="*/ 196143 h 321950"/>
                        <a:gd name="connsiteX14" fmla="*/ 51345 w 321950"/>
                        <a:gd name="connsiteY14" fmla="*/ 151931 h 321950"/>
                        <a:gd name="connsiteX15" fmla="*/ 95558 w 321950"/>
                        <a:gd name="connsiteY15" fmla="*/ 145743 h 321950"/>
                        <a:gd name="connsiteX16" fmla="*/ 136763 w 321950"/>
                        <a:gd name="connsiteY16" fmla="*/ 176808 h 321950"/>
                        <a:gd name="connsiteX17" fmla="*/ 216467 w 321950"/>
                        <a:gd name="connsiteY17" fmla="*/ 77211 h 321950"/>
                        <a:gd name="connsiteX18" fmla="*/ 260894 w 321950"/>
                        <a:gd name="connsiteY18" fmla="*/ 72313 h 321950"/>
                        <a:gd name="connsiteX19" fmla="*/ 265793 w 321950"/>
                        <a:gd name="connsiteY19" fmla="*/ 116698 h 32195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</a:cxnLst>
                      <a:rect l="l" t="t" r="r" b="b"/>
                      <a:pathLst>
                        <a:path w="321950" h="321950">
                          <a:moveTo>
                            <a:pt x="289338" y="0"/>
                          </a:moveTo>
                          <a:lnTo>
                            <a:pt x="32612" y="0"/>
                          </a:lnTo>
                          <a:cubicBezTo>
                            <a:pt x="14609" y="0"/>
                            <a:pt x="0" y="14566"/>
                            <a:pt x="0" y="32612"/>
                          </a:cubicBezTo>
                          <a:lnTo>
                            <a:pt x="0" y="289338"/>
                          </a:lnTo>
                          <a:cubicBezTo>
                            <a:pt x="0" y="307342"/>
                            <a:pt x="14609" y="321950"/>
                            <a:pt x="32612" y="321950"/>
                          </a:cubicBezTo>
                          <a:lnTo>
                            <a:pt x="289338" y="321950"/>
                          </a:lnTo>
                          <a:cubicBezTo>
                            <a:pt x="307342" y="321950"/>
                            <a:pt x="321950" y="307342"/>
                            <a:pt x="321950" y="289338"/>
                          </a:cubicBezTo>
                          <a:lnTo>
                            <a:pt x="321950" y="32612"/>
                          </a:lnTo>
                          <a:cubicBezTo>
                            <a:pt x="321950" y="14609"/>
                            <a:pt x="307342" y="0"/>
                            <a:pt x="289338" y="0"/>
                          </a:cubicBezTo>
                          <a:close/>
                          <a:moveTo>
                            <a:pt x="265793" y="116655"/>
                          </a:moveTo>
                          <a:lnTo>
                            <a:pt x="166883" y="240184"/>
                          </a:lnTo>
                          <a:cubicBezTo>
                            <a:pt x="160653" y="247961"/>
                            <a:pt x="151501" y="252043"/>
                            <a:pt x="142220" y="252043"/>
                          </a:cubicBezTo>
                          <a:cubicBezTo>
                            <a:pt x="135603" y="252043"/>
                            <a:pt x="128900" y="249981"/>
                            <a:pt x="123229" y="245684"/>
                          </a:cubicBezTo>
                          <a:lnTo>
                            <a:pt x="57533" y="196143"/>
                          </a:lnTo>
                          <a:cubicBezTo>
                            <a:pt x="43611" y="185660"/>
                            <a:pt x="40861" y="165852"/>
                            <a:pt x="51345" y="151931"/>
                          </a:cubicBezTo>
                          <a:cubicBezTo>
                            <a:pt x="61872" y="138009"/>
                            <a:pt x="81637" y="135217"/>
                            <a:pt x="95558" y="145743"/>
                          </a:cubicBezTo>
                          <a:lnTo>
                            <a:pt x="136763" y="176808"/>
                          </a:lnTo>
                          <a:lnTo>
                            <a:pt x="216467" y="77211"/>
                          </a:lnTo>
                          <a:cubicBezTo>
                            <a:pt x="227380" y="63634"/>
                            <a:pt x="247231" y="61400"/>
                            <a:pt x="260894" y="72313"/>
                          </a:cubicBezTo>
                          <a:cubicBezTo>
                            <a:pt x="274515" y="83227"/>
                            <a:pt x="276706" y="103120"/>
                            <a:pt x="265793" y="116698"/>
                          </a:cubicBezTo>
                          <a:close/>
                        </a:path>
                      </a:pathLst>
                    </a:custGeom>
                    <a:solidFill>
                      <a:srgbClr val="286EB4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wrap="none" rtlCol="0" anchor="ctr"/>
                    <a:lstStyle/>
                    <a:p>
                      <a:endParaRPr lang="ko-KR" altLang="en-US" dirty="0"/>
                    </a:p>
                  </p:txBody>
                </p:sp>
              </p:grpSp>
              <p:grpSp>
                <p:nvGrpSpPr>
                  <p:cNvPr id="223" name="그룹 222">
                    <a:extLst>
                      <a:ext uri="{FF2B5EF4-FFF2-40B4-BE49-F238E27FC236}">
                        <a16:creationId xmlns:a16="http://schemas.microsoft.com/office/drawing/2014/main" id="{CD512A6D-0B5C-421D-CB21-82CE26D54275}"/>
                      </a:ext>
                    </a:extLst>
                  </p:cNvPr>
                  <p:cNvGrpSpPr/>
                  <p:nvPr/>
                </p:nvGrpSpPr>
                <p:grpSpPr>
                  <a:xfrm>
                    <a:off x="2841781" y="3079910"/>
                    <a:ext cx="3936141" cy="161583"/>
                    <a:chOff x="2841781" y="3079910"/>
                    <a:chExt cx="3936141" cy="161583"/>
                  </a:xfrm>
                </p:grpSpPr>
                <p:sp>
                  <p:nvSpPr>
                    <p:cNvPr id="224" name="TextBox 223">
                      <a:extLst>
                        <a:ext uri="{FF2B5EF4-FFF2-40B4-BE49-F238E27FC236}">
                          <a16:creationId xmlns:a16="http://schemas.microsoft.com/office/drawing/2014/main" id="{FFA7A459-8925-BA51-7754-1ECA18F445C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841781" y="3079910"/>
                      <a:ext cx="758541" cy="161583"/>
                    </a:xfrm>
                    <a:prstGeom prst="rect">
                      <a:avLst/>
                    </a:prstGeom>
                  </p:spPr>
                  <p:txBody>
                    <a:bodyPr wrap="none" lIns="0" tIns="0" rIns="0" bIns="0" rtlCol="0" anchor="t">
                      <a:spAutoFit/>
                    </a:bodyPr>
                    <a:lstStyle/>
                    <a:p>
                      <a:pPr marL="93663" indent="-93663">
                        <a:spcAft>
                          <a:spcPts val="300"/>
                        </a:spcAft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</a:rPr>
                        <a:t>친숙한 주제</a:t>
                      </a:r>
                    </a:p>
                  </p:txBody>
                </p:sp>
                <p:sp>
                  <p:nvSpPr>
                    <p:cNvPr id="225" name="TextBox 224">
                      <a:extLst>
                        <a:ext uri="{FF2B5EF4-FFF2-40B4-BE49-F238E27FC236}">
                          <a16:creationId xmlns:a16="http://schemas.microsoft.com/office/drawing/2014/main" id="{8F7A9FFE-1AF0-FBEB-EC38-86013087498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003077" y="3079910"/>
                      <a:ext cx="1774845" cy="161583"/>
                    </a:xfrm>
                    <a:prstGeom prst="rect">
                      <a:avLst/>
                    </a:prstGeom>
                  </p:spPr>
                  <p:txBody>
                    <a:bodyPr wrap="none" lIns="0" tIns="0" rIns="0" bIns="0" rtlCol="0" anchor="t">
                      <a:spAutoFit/>
                    </a:bodyPr>
                    <a:lstStyle/>
                    <a:p>
                      <a:pPr marL="93663" indent="-93663">
                        <a:spcAft>
                          <a:spcPts val="300"/>
                        </a:spcAft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</a:rPr>
                        <a:t>다양한 의사소통 상황 및 목적</a:t>
                      </a:r>
                    </a:p>
                  </p:txBody>
                </p:sp>
              </p:grpSp>
            </p:grpSp>
            <p:grpSp>
              <p:nvGrpSpPr>
                <p:cNvPr id="219" name="그룹 218">
                  <a:extLst>
                    <a:ext uri="{FF2B5EF4-FFF2-40B4-BE49-F238E27FC236}">
                      <a16:creationId xmlns:a16="http://schemas.microsoft.com/office/drawing/2014/main" id="{062E85C5-07FF-41F2-3EF5-92B4C502ED77}"/>
                    </a:ext>
                  </a:extLst>
                </p:cNvPr>
                <p:cNvGrpSpPr/>
                <p:nvPr/>
              </p:nvGrpSpPr>
              <p:grpSpPr>
                <a:xfrm>
                  <a:off x="2615063" y="2631351"/>
                  <a:ext cx="499228" cy="184666"/>
                  <a:chOff x="2615063" y="2631351"/>
                  <a:chExt cx="499228" cy="184666"/>
                </a:xfrm>
              </p:grpSpPr>
              <p:sp>
                <p:nvSpPr>
                  <p:cNvPr id="220" name="TextBox 219">
                    <a:extLst>
                      <a:ext uri="{FF2B5EF4-FFF2-40B4-BE49-F238E27FC236}">
                        <a16:creationId xmlns:a16="http://schemas.microsoft.com/office/drawing/2014/main" id="{6EB90F0B-1BFC-E3FC-5350-CA4F03E3800D}"/>
                      </a:ext>
                    </a:extLst>
                  </p:cNvPr>
                  <p:cNvSpPr txBox="1"/>
                  <p:nvPr/>
                </p:nvSpPr>
                <p:spPr>
                  <a:xfrm>
                    <a:off x="2841781" y="2631351"/>
                    <a:ext cx="272510" cy="184666"/>
                  </a:xfrm>
                  <a:prstGeom prst="rect">
                    <a:avLst/>
                  </a:prstGeom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r>
                      <a:rPr lang="ko-KR" altLang="en-US" sz="1200" b="1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M" panose="020B0603000000000000" pitchFamily="50" charset="-127"/>
                        <a:ea typeface="학교안심 산뜻돋움 M" panose="020B0603000000000000" pitchFamily="50" charset="-127"/>
                      </a:rPr>
                      <a:t>언어</a:t>
                    </a:r>
                  </a:p>
                </p:txBody>
              </p:sp>
              <p:sp>
                <p:nvSpPr>
                  <p:cNvPr id="221" name="그래픽 64">
                    <a:extLst>
                      <a:ext uri="{FF2B5EF4-FFF2-40B4-BE49-F238E27FC236}">
                        <a16:creationId xmlns:a16="http://schemas.microsoft.com/office/drawing/2014/main" id="{74B480DC-C400-DB70-C43E-7FBDD980BFEA}"/>
                      </a:ext>
                    </a:extLst>
                  </p:cNvPr>
                  <p:cNvSpPr/>
                  <p:nvPr/>
                </p:nvSpPr>
                <p:spPr>
                  <a:xfrm>
                    <a:off x="2615063" y="2652119"/>
                    <a:ext cx="148533" cy="148533"/>
                  </a:xfrm>
                  <a:custGeom>
                    <a:avLst/>
                    <a:gdLst>
                      <a:gd name="connsiteX0" fmla="*/ 289338 w 321950"/>
                      <a:gd name="connsiteY0" fmla="*/ 0 h 321950"/>
                      <a:gd name="connsiteX1" fmla="*/ 32612 w 321950"/>
                      <a:gd name="connsiteY1" fmla="*/ 0 h 321950"/>
                      <a:gd name="connsiteX2" fmla="*/ 0 w 321950"/>
                      <a:gd name="connsiteY2" fmla="*/ 32612 h 321950"/>
                      <a:gd name="connsiteX3" fmla="*/ 0 w 321950"/>
                      <a:gd name="connsiteY3" fmla="*/ 289338 h 321950"/>
                      <a:gd name="connsiteX4" fmla="*/ 32612 w 321950"/>
                      <a:gd name="connsiteY4" fmla="*/ 321950 h 321950"/>
                      <a:gd name="connsiteX5" fmla="*/ 289338 w 321950"/>
                      <a:gd name="connsiteY5" fmla="*/ 321950 h 321950"/>
                      <a:gd name="connsiteX6" fmla="*/ 321950 w 321950"/>
                      <a:gd name="connsiteY6" fmla="*/ 289338 h 321950"/>
                      <a:gd name="connsiteX7" fmla="*/ 321950 w 321950"/>
                      <a:gd name="connsiteY7" fmla="*/ 32612 h 321950"/>
                      <a:gd name="connsiteX8" fmla="*/ 289338 w 321950"/>
                      <a:gd name="connsiteY8" fmla="*/ 0 h 321950"/>
                      <a:gd name="connsiteX9" fmla="*/ 265793 w 321950"/>
                      <a:gd name="connsiteY9" fmla="*/ 116655 h 321950"/>
                      <a:gd name="connsiteX10" fmla="*/ 166883 w 321950"/>
                      <a:gd name="connsiteY10" fmla="*/ 240184 h 321950"/>
                      <a:gd name="connsiteX11" fmla="*/ 142220 w 321950"/>
                      <a:gd name="connsiteY11" fmla="*/ 252043 h 321950"/>
                      <a:gd name="connsiteX12" fmla="*/ 123229 w 321950"/>
                      <a:gd name="connsiteY12" fmla="*/ 245684 h 321950"/>
                      <a:gd name="connsiteX13" fmla="*/ 57533 w 321950"/>
                      <a:gd name="connsiteY13" fmla="*/ 196143 h 321950"/>
                      <a:gd name="connsiteX14" fmla="*/ 51345 w 321950"/>
                      <a:gd name="connsiteY14" fmla="*/ 151931 h 321950"/>
                      <a:gd name="connsiteX15" fmla="*/ 95558 w 321950"/>
                      <a:gd name="connsiteY15" fmla="*/ 145743 h 321950"/>
                      <a:gd name="connsiteX16" fmla="*/ 136763 w 321950"/>
                      <a:gd name="connsiteY16" fmla="*/ 176808 h 321950"/>
                      <a:gd name="connsiteX17" fmla="*/ 216467 w 321950"/>
                      <a:gd name="connsiteY17" fmla="*/ 77211 h 321950"/>
                      <a:gd name="connsiteX18" fmla="*/ 260894 w 321950"/>
                      <a:gd name="connsiteY18" fmla="*/ 72313 h 321950"/>
                      <a:gd name="connsiteX19" fmla="*/ 265793 w 321950"/>
                      <a:gd name="connsiteY19" fmla="*/ 116698 h 321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321950" h="321950">
                        <a:moveTo>
                          <a:pt x="289338" y="0"/>
                        </a:moveTo>
                        <a:lnTo>
                          <a:pt x="32612" y="0"/>
                        </a:lnTo>
                        <a:cubicBezTo>
                          <a:pt x="14609" y="0"/>
                          <a:pt x="0" y="14566"/>
                          <a:pt x="0" y="32612"/>
                        </a:cubicBezTo>
                        <a:lnTo>
                          <a:pt x="0" y="289338"/>
                        </a:lnTo>
                        <a:cubicBezTo>
                          <a:pt x="0" y="307342"/>
                          <a:pt x="14609" y="321950"/>
                          <a:pt x="32612" y="321950"/>
                        </a:cubicBezTo>
                        <a:lnTo>
                          <a:pt x="289338" y="321950"/>
                        </a:lnTo>
                        <a:cubicBezTo>
                          <a:pt x="307342" y="321950"/>
                          <a:pt x="321950" y="307342"/>
                          <a:pt x="321950" y="289338"/>
                        </a:cubicBezTo>
                        <a:lnTo>
                          <a:pt x="321950" y="32612"/>
                        </a:lnTo>
                        <a:cubicBezTo>
                          <a:pt x="321950" y="14609"/>
                          <a:pt x="307342" y="0"/>
                          <a:pt x="289338" y="0"/>
                        </a:cubicBezTo>
                        <a:close/>
                        <a:moveTo>
                          <a:pt x="265793" y="116655"/>
                        </a:moveTo>
                        <a:lnTo>
                          <a:pt x="166883" y="240184"/>
                        </a:lnTo>
                        <a:cubicBezTo>
                          <a:pt x="160653" y="247961"/>
                          <a:pt x="151501" y="252043"/>
                          <a:pt x="142220" y="252043"/>
                        </a:cubicBezTo>
                        <a:cubicBezTo>
                          <a:pt x="135603" y="252043"/>
                          <a:pt x="128900" y="249981"/>
                          <a:pt x="123229" y="245684"/>
                        </a:cubicBezTo>
                        <a:lnTo>
                          <a:pt x="57533" y="196143"/>
                        </a:lnTo>
                        <a:cubicBezTo>
                          <a:pt x="43611" y="185660"/>
                          <a:pt x="40861" y="165852"/>
                          <a:pt x="51345" y="151931"/>
                        </a:cubicBezTo>
                        <a:cubicBezTo>
                          <a:pt x="61872" y="138009"/>
                          <a:pt x="81637" y="135217"/>
                          <a:pt x="95558" y="145743"/>
                        </a:cubicBezTo>
                        <a:lnTo>
                          <a:pt x="136763" y="176808"/>
                        </a:lnTo>
                        <a:lnTo>
                          <a:pt x="216467" y="77211"/>
                        </a:lnTo>
                        <a:cubicBezTo>
                          <a:pt x="227380" y="63634"/>
                          <a:pt x="247231" y="61400"/>
                          <a:pt x="260894" y="72313"/>
                        </a:cubicBezTo>
                        <a:cubicBezTo>
                          <a:pt x="274515" y="83227"/>
                          <a:pt x="276706" y="103120"/>
                          <a:pt x="265793" y="116698"/>
                        </a:cubicBezTo>
                        <a:close/>
                      </a:path>
                    </a:pathLst>
                  </a:custGeom>
                  <a:solidFill>
                    <a:srgbClr val="286EB4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endParaRPr lang="ko-KR" altLang="en-US" dirty="0"/>
                  </a:p>
                </p:txBody>
              </p:sp>
            </p:grpSp>
          </p:grpSp>
          <p:grpSp>
            <p:nvGrpSpPr>
              <p:cNvPr id="208" name="그룹 207">
                <a:extLst>
                  <a:ext uri="{FF2B5EF4-FFF2-40B4-BE49-F238E27FC236}">
                    <a16:creationId xmlns:a16="http://schemas.microsoft.com/office/drawing/2014/main" id="{521AD633-734B-90F0-3599-6F89CA1F5AF0}"/>
                  </a:ext>
                </a:extLst>
              </p:cNvPr>
              <p:cNvGrpSpPr/>
              <p:nvPr/>
            </p:nvGrpSpPr>
            <p:grpSpPr>
              <a:xfrm>
                <a:off x="2578487" y="3430648"/>
                <a:ext cx="2514204" cy="637480"/>
                <a:chOff x="2578487" y="3430648"/>
                <a:chExt cx="2514204" cy="637480"/>
              </a:xfrm>
            </p:grpSpPr>
            <p:grpSp>
              <p:nvGrpSpPr>
                <p:cNvPr id="209" name="그룹 208">
                  <a:extLst>
                    <a:ext uri="{FF2B5EF4-FFF2-40B4-BE49-F238E27FC236}">
                      <a16:creationId xmlns:a16="http://schemas.microsoft.com/office/drawing/2014/main" id="{12DBE0A3-A131-817D-D6C7-263E8E9C4C8B}"/>
                    </a:ext>
                  </a:extLst>
                </p:cNvPr>
                <p:cNvGrpSpPr/>
                <p:nvPr/>
              </p:nvGrpSpPr>
              <p:grpSpPr>
                <a:xfrm>
                  <a:off x="2578487" y="3430648"/>
                  <a:ext cx="1908269" cy="184666"/>
                  <a:chOff x="2615063" y="3844540"/>
                  <a:chExt cx="1908269" cy="184666"/>
                </a:xfrm>
              </p:grpSpPr>
              <p:sp>
                <p:nvSpPr>
                  <p:cNvPr id="216" name="TextBox 215">
                    <a:extLst>
                      <a:ext uri="{FF2B5EF4-FFF2-40B4-BE49-F238E27FC236}">
                        <a16:creationId xmlns:a16="http://schemas.microsoft.com/office/drawing/2014/main" id="{CCBAF517-B8FA-F388-E93D-142FB864624E}"/>
                      </a:ext>
                    </a:extLst>
                  </p:cNvPr>
                  <p:cNvSpPr txBox="1"/>
                  <p:nvPr/>
                </p:nvSpPr>
                <p:spPr>
                  <a:xfrm>
                    <a:off x="2841781" y="3844540"/>
                    <a:ext cx="1681551" cy="184666"/>
                  </a:xfrm>
                  <a:prstGeom prst="rect">
                    <a:avLst/>
                  </a:prstGeom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r>
                      <a:rPr lang="ko-KR" altLang="en-US" sz="1200" b="1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M" panose="020B0603000000000000" pitchFamily="50" charset="-127"/>
                        <a:ea typeface="학교안심 산뜻돋움 M" panose="020B0603000000000000" pitchFamily="50" charset="-127"/>
                      </a:rPr>
                      <a:t>적절한 매체 활용하여 쓰기</a:t>
                    </a:r>
                  </a:p>
                </p:txBody>
              </p:sp>
              <p:sp>
                <p:nvSpPr>
                  <p:cNvPr id="217" name="그래픽 64">
                    <a:extLst>
                      <a:ext uri="{FF2B5EF4-FFF2-40B4-BE49-F238E27FC236}">
                        <a16:creationId xmlns:a16="http://schemas.microsoft.com/office/drawing/2014/main" id="{B6C2BE9F-FD92-B574-9515-9234A565DFE9}"/>
                      </a:ext>
                    </a:extLst>
                  </p:cNvPr>
                  <p:cNvSpPr/>
                  <p:nvPr/>
                </p:nvSpPr>
                <p:spPr>
                  <a:xfrm>
                    <a:off x="2615063" y="3865308"/>
                    <a:ext cx="148533" cy="148533"/>
                  </a:xfrm>
                  <a:custGeom>
                    <a:avLst/>
                    <a:gdLst>
                      <a:gd name="connsiteX0" fmla="*/ 289338 w 321950"/>
                      <a:gd name="connsiteY0" fmla="*/ 0 h 321950"/>
                      <a:gd name="connsiteX1" fmla="*/ 32612 w 321950"/>
                      <a:gd name="connsiteY1" fmla="*/ 0 h 321950"/>
                      <a:gd name="connsiteX2" fmla="*/ 0 w 321950"/>
                      <a:gd name="connsiteY2" fmla="*/ 32612 h 321950"/>
                      <a:gd name="connsiteX3" fmla="*/ 0 w 321950"/>
                      <a:gd name="connsiteY3" fmla="*/ 289338 h 321950"/>
                      <a:gd name="connsiteX4" fmla="*/ 32612 w 321950"/>
                      <a:gd name="connsiteY4" fmla="*/ 321950 h 321950"/>
                      <a:gd name="connsiteX5" fmla="*/ 289338 w 321950"/>
                      <a:gd name="connsiteY5" fmla="*/ 321950 h 321950"/>
                      <a:gd name="connsiteX6" fmla="*/ 321950 w 321950"/>
                      <a:gd name="connsiteY6" fmla="*/ 289338 h 321950"/>
                      <a:gd name="connsiteX7" fmla="*/ 321950 w 321950"/>
                      <a:gd name="connsiteY7" fmla="*/ 32612 h 321950"/>
                      <a:gd name="connsiteX8" fmla="*/ 289338 w 321950"/>
                      <a:gd name="connsiteY8" fmla="*/ 0 h 321950"/>
                      <a:gd name="connsiteX9" fmla="*/ 265793 w 321950"/>
                      <a:gd name="connsiteY9" fmla="*/ 116655 h 321950"/>
                      <a:gd name="connsiteX10" fmla="*/ 166883 w 321950"/>
                      <a:gd name="connsiteY10" fmla="*/ 240184 h 321950"/>
                      <a:gd name="connsiteX11" fmla="*/ 142220 w 321950"/>
                      <a:gd name="connsiteY11" fmla="*/ 252043 h 321950"/>
                      <a:gd name="connsiteX12" fmla="*/ 123229 w 321950"/>
                      <a:gd name="connsiteY12" fmla="*/ 245684 h 321950"/>
                      <a:gd name="connsiteX13" fmla="*/ 57533 w 321950"/>
                      <a:gd name="connsiteY13" fmla="*/ 196143 h 321950"/>
                      <a:gd name="connsiteX14" fmla="*/ 51345 w 321950"/>
                      <a:gd name="connsiteY14" fmla="*/ 151931 h 321950"/>
                      <a:gd name="connsiteX15" fmla="*/ 95558 w 321950"/>
                      <a:gd name="connsiteY15" fmla="*/ 145743 h 321950"/>
                      <a:gd name="connsiteX16" fmla="*/ 136763 w 321950"/>
                      <a:gd name="connsiteY16" fmla="*/ 176808 h 321950"/>
                      <a:gd name="connsiteX17" fmla="*/ 216467 w 321950"/>
                      <a:gd name="connsiteY17" fmla="*/ 77211 h 321950"/>
                      <a:gd name="connsiteX18" fmla="*/ 260894 w 321950"/>
                      <a:gd name="connsiteY18" fmla="*/ 72313 h 321950"/>
                      <a:gd name="connsiteX19" fmla="*/ 265793 w 321950"/>
                      <a:gd name="connsiteY19" fmla="*/ 116698 h 321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321950" h="321950">
                        <a:moveTo>
                          <a:pt x="289338" y="0"/>
                        </a:moveTo>
                        <a:lnTo>
                          <a:pt x="32612" y="0"/>
                        </a:lnTo>
                        <a:cubicBezTo>
                          <a:pt x="14609" y="0"/>
                          <a:pt x="0" y="14566"/>
                          <a:pt x="0" y="32612"/>
                        </a:cubicBezTo>
                        <a:lnTo>
                          <a:pt x="0" y="289338"/>
                        </a:lnTo>
                        <a:cubicBezTo>
                          <a:pt x="0" y="307342"/>
                          <a:pt x="14609" y="321950"/>
                          <a:pt x="32612" y="321950"/>
                        </a:cubicBezTo>
                        <a:lnTo>
                          <a:pt x="289338" y="321950"/>
                        </a:lnTo>
                        <a:cubicBezTo>
                          <a:pt x="307342" y="321950"/>
                          <a:pt x="321950" y="307342"/>
                          <a:pt x="321950" y="289338"/>
                        </a:cubicBezTo>
                        <a:lnTo>
                          <a:pt x="321950" y="32612"/>
                        </a:lnTo>
                        <a:cubicBezTo>
                          <a:pt x="321950" y="14609"/>
                          <a:pt x="307342" y="0"/>
                          <a:pt x="289338" y="0"/>
                        </a:cubicBezTo>
                        <a:close/>
                        <a:moveTo>
                          <a:pt x="265793" y="116655"/>
                        </a:moveTo>
                        <a:lnTo>
                          <a:pt x="166883" y="240184"/>
                        </a:lnTo>
                        <a:cubicBezTo>
                          <a:pt x="160653" y="247961"/>
                          <a:pt x="151501" y="252043"/>
                          <a:pt x="142220" y="252043"/>
                        </a:cubicBezTo>
                        <a:cubicBezTo>
                          <a:pt x="135603" y="252043"/>
                          <a:pt x="128900" y="249981"/>
                          <a:pt x="123229" y="245684"/>
                        </a:cubicBezTo>
                        <a:lnTo>
                          <a:pt x="57533" y="196143"/>
                        </a:lnTo>
                        <a:cubicBezTo>
                          <a:pt x="43611" y="185660"/>
                          <a:pt x="40861" y="165852"/>
                          <a:pt x="51345" y="151931"/>
                        </a:cubicBezTo>
                        <a:cubicBezTo>
                          <a:pt x="61872" y="138009"/>
                          <a:pt x="81637" y="135217"/>
                          <a:pt x="95558" y="145743"/>
                        </a:cubicBezTo>
                        <a:lnTo>
                          <a:pt x="136763" y="176808"/>
                        </a:lnTo>
                        <a:lnTo>
                          <a:pt x="216467" y="77211"/>
                        </a:lnTo>
                        <a:cubicBezTo>
                          <a:pt x="227380" y="63634"/>
                          <a:pt x="247231" y="61400"/>
                          <a:pt x="260894" y="72313"/>
                        </a:cubicBezTo>
                        <a:cubicBezTo>
                          <a:pt x="274515" y="83227"/>
                          <a:pt x="276706" y="103120"/>
                          <a:pt x="265793" y="116698"/>
                        </a:cubicBezTo>
                        <a:close/>
                      </a:path>
                    </a:pathLst>
                  </a:custGeom>
                  <a:solidFill>
                    <a:srgbClr val="286EB4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endParaRPr lang="ko-KR" altLang="en-US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</p:grpSp>
            <p:grpSp>
              <p:nvGrpSpPr>
                <p:cNvPr id="210" name="그룹 209">
                  <a:extLst>
                    <a:ext uri="{FF2B5EF4-FFF2-40B4-BE49-F238E27FC236}">
                      <a16:creationId xmlns:a16="http://schemas.microsoft.com/office/drawing/2014/main" id="{4742BB22-FC34-9A25-248F-8FDF69A3BC7B}"/>
                    </a:ext>
                  </a:extLst>
                </p:cNvPr>
                <p:cNvGrpSpPr/>
                <p:nvPr/>
              </p:nvGrpSpPr>
              <p:grpSpPr>
                <a:xfrm>
                  <a:off x="2578487" y="3657055"/>
                  <a:ext cx="1635758" cy="184666"/>
                  <a:chOff x="2615063" y="4070947"/>
                  <a:chExt cx="1635758" cy="184666"/>
                </a:xfrm>
              </p:grpSpPr>
              <p:sp>
                <p:nvSpPr>
                  <p:cNvPr id="214" name="TextBox 213">
                    <a:extLst>
                      <a:ext uri="{FF2B5EF4-FFF2-40B4-BE49-F238E27FC236}">
                        <a16:creationId xmlns:a16="http://schemas.microsoft.com/office/drawing/2014/main" id="{AAA233CF-20D3-EF32-EF7A-65EF9FD74923}"/>
                      </a:ext>
                    </a:extLst>
                  </p:cNvPr>
                  <p:cNvSpPr txBox="1"/>
                  <p:nvPr/>
                </p:nvSpPr>
                <p:spPr>
                  <a:xfrm>
                    <a:off x="2841781" y="4070947"/>
                    <a:ext cx="1409040" cy="184666"/>
                  </a:xfrm>
                  <a:prstGeom prst="rect">
                    <a:avLst/>
                  </a:prstGeom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r>
                      <a:rPr lang="ko-KR" altLang="en-US" sz="1200" b="1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M" panose="020B0603000000000000" pitchFamily="50" charset="-127"/>
                        <a:ea typeface="학교안심 산뜻돋움 M" panose="020B0603000000000000" pitchFamily="50" charset="-127"/>
                      </a:rPr>
                      <a:t>의도나 목적 추론하기 </a:t>
                    </a:r>
                  </a:p>
                </p:txBody>
              </p:sp>
              <p:sp>
                <p:nvSpPr>
                  <p:cNvPr id="215" name="그래픽 64">
                    <a:extLst>
                      <a:ext uri="{FF2B5EF4-FFF2-40B4-BE49-F238E27FC236}">
                        <a16:creationId xmlns:a16="http://schemas.microsoft.com/office/drawing/2014/main" id="{DB1C9502-D829-C9A0-12D1-C3BA4444E303}"/>
                      </a:ext>
                    </a:extLst>
                  </p:cNvPr>
                  <p:cNvSpPr/>
                  <p:nvPr/>
                </p:nvSpPr>
                <p:spPr>
                  <a:xfrm>
                    <a:off x="2615063" y="4091715"/>
                    <a:ext cx="148533" cy="148533"/>
                  </a:xfrm>
                  <a:custGeom>
                    <a:avLst/>
                    <a:gdLst>
                      <a:gd name="connsiteX0" fmla="*/ 289338 w 321950"/>
                      <a:gd name="connsiteY0" fmla="*/ 0 h 321950"/>
                      <a:gd name="connsiteX1" fmla="*/ 32612 w 321950"/>
                      <a:gd name="connsiteY1" fmla="*/ 0 h 321950"/>
                      <a:gd name="connsiteX2" fmla="*/ 0 w 321950"/>
                      <a:gd name="connsiteY2" fmla="*/ 32612 h 321950"/>
                      <a:gd name="connsiteX3" fmla="*/ 0 w 321950"/>
                      <a:gd name="connsiteY3" fmla="*/ 289338 h 321950"/>
                      <a:gd name="connsiteX4" fmla="*/ 32612 w 321950"/>
                      <a:gd name="connsiteY4" fmla="*/ 321950 h 321950"/>
                      <a:gd name="connsiteX5" fmla="*/ 289338 w 321950"/>
                      <a:gd name="connsiteY5" fmla="*/ 321950 h 321950"/>
                      <a:gd name="connsiteX6" fmla="*/ 321950 w 321950"/>
                      <a:gd name="connsiteY6" fmla="*/ 289338 h 321950"/>
                      <a:gd name="connsiteX7" fmla="*/ 321950 w 321950"/>
                      <a:gd name="connsiteY7" fmla="*/ 32612 h 321950"/>
                      <a:gd name="connsiteX8" fmla="*/ 289338 w 321950"/>
                      <a:gd name="connsiteY8" fmla="*/ 0 h 321950"/>
                      <a:gd name="connsiteX9" fmla="*/ 265793 w 321950"/>
                      <a:gd name="connsiteY9" fmla="*/ 116655 h 321950"/>
                      <a:gd name="connsiteX10" fmla="*/ 166883 w 321950"/>
                      <a:gd name="connsiteY10" fmla="*/ 240184 h 321950"/>
                      <a:gd name="connsiteX11" fmla="*/ 142220 w 321950"/>
                      <a:gd name="connsiteY11" fmla="*/ 252043 h 321950"/>
                      <a:gd name="connsiteX12" fmla="*/ 123229 w 321950"/>
                      <a:gd name="connsiteY12" fmla="*/ 245684 h 321950"/>
                      <a:gd name="connsiteX13" fmla="*/ 57533 w 321950"/>
                      <a:gd name="connsiteY13" fmla="*/ 196143 h 321950"/>
                      <a:gd name="connsiteX14" fmla="*/ 51345 w 321950"/>
                      <a:gd name="connsiteY14" fmla="*/ 151931 h 321950"/>
                      <a:gd name="connsiteX15" fmla="*/ 95558 w 321950"/>
                      <a:gd name="connsiteY15" fmla="*/ 145743 h 321950"/>
                      <a:gd name="connsiteX16" fmla="*/ 136763 w 321950"/>
                      <a:gd name="connsiteY16" fmla="*/ 176808 h 321950"/>
                      <a:gd name="connsiteX17" fmla="*/ 216467 w 321950"/>
                      <a:gd name="connsiteY17" fmla="*/ 77211 h 321950"/>
                      <a:gd name="connsiteX18" fmla="*/ 260894 w 321950"/>
                      <a:gd name="connsiteY18" fmla="*/ 72313 h 321950"/>
                      <a:gd name="connsiteX19" fmla="*/ 265793 w 321950"/>
                      <a:gd name="connsiteY19" fmla="*/ 116698 h 321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321950" h="321950">
                        <a:moveTo>
                          <a:pt x="289338" y="0"/>
                        </a:moveTo>
                        <a:lnTo>
                          <a:pt x="32612" y="0"/>
                        </a:lnTo>
                        <a:cubicBezTo>
                          <a:pt x="14609" y="0"/>
                          <a:pt x="0" y="14566"/>
                          <a:pt x="0" y="32612"/>
                        </a:cubicBezTo>
                        <a:lnTo>
                          <a:pt x="0" y="289338"/>
                        </a:lnTo>
                        <a:cubicBezTo>
                          <a:pt x="0" y="307342"/>
                          <a:pt x="14609" y="321950"/>
                          <a:pt x="32612" y="321950"/>
                        </a:cubicBezTo>
                        <a:lnTo>
                          <a:pt x="289338" y="321950"/>
                        </a:lnTo>
                        <a:cubicBezTo>
                          <a:pt x="307342" y="321950"/>
                          <a:pt x="321950" y="307342"/>
                          <a:pt x="321950" y="289338"/>
                        </a:cubicBezTo>
                        <a:lnTo>
                          <a:pt x="321950" y="32612"/>
                        </a:lnTo>
                        <a:cubicBezTo>
                          <a:pt x="321950" y="14609"/>
                          <a:pt x="307342" y="0"/>
                          <a:pt x="289338" y="0"/>
                        </a:cubicBezTo>
                        <a:close/>
                        <a:moveTo>
                          <a:pt x="265793" y="116655"/>
                        </a:moveTo>
                        <a:lnTo>
                          <a:pt x="166883" y="240184"/>
                        </a:lnTo>
                        <a:cubicBezTo>
                          <a:pt x="160653" y="247961"/>
                          <a:pt x="151501" y="252043"/>
                          <a:pt x="142220" y="252043"/>
                        </a:cubicBezTo>
                        <a:cubicBezTo>
                          <a:pt x="135603" y="252043"/>
                          <a:pt x="128900" y="249981"/>
                          <a:pt x="123229" y="245684"/>
                        </a:cubicBezTo>
                        <a:lnTo>
                          <a:pt x="57533" y="196143"/>
                        </a:lnTo>
                        <a:cubicBezTo>
                          <a:pt x="43611" y="185660"/>
                          <a:pt x="40861" y="165852"/>
                          <a:pt x="51345" y="151931"/>
                        </a:cubicBezTo>
                        <a:cubicBezTo>
                          <a:pt x="61872" y="138009"/>
                          <a:pt x="81637" y="135217"/>
                          <a:pt x="95558" y="145743"/>
                        </a:cubicBezTo>
                        <a:lnTo>
                          <a:pt x="136763" y="176808"/>
                        </a:lnTo>
                        <a:lnTo>
                          <a:pt x="216467" y="77211"/>
                        </a:lnTo>
                        <a:cubicBezTo>
                          <a:pt x="227380" y="63634"/>
                          <a:pt x="247231" y="61400"/>
                          <a:pt x="260894" y="72313"/>
                        </a:cubicBezTo>
                        <a:cubicBezTo>
                          <a:pt x="274515" y="83227"/>
                          <a:pt x="276706" y="103120"/>
                          <a:pt x="265793" y="116698"/>
                        </a:cubicBezTo>
                        <a:close/>
                      </a:path>
                    </a:pathLst>
                  </a:custGeom>
                  <a:solidFill>
                    <a:srgbClr val="286EB4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endParaRPr lang="ko-KR" altLang="en-US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</p:grpSp>
            <p:grpSp>
              <p:nvGrpSpPr>
                <p:cNvPr id="211" name="그룹 210">
                  <a:extLst>
                    <a:ext uri="{FF2B5EF4-FFF2-40B4-BE49-F238E27FC236}">
                      <a16:creationId xmlns:a16="http://schemas.microsoft.com/office/drawing/2014/main" id="{040226C9-9442-E0AE-54DC-E54804F757AB}"/>
                    </a:ext>
                  </a:extLst>
                </p:cNvPr>
                <p:cNvGrpSpPr/>
                <p:nvPr/>
              </p:nvGrpSpPr>
              <p:grpSpPr>
                <a:xfrm>
                  <a:off x="2578487" y="3883462"/>
                  <a:ext cx="2514204" cy="184666"/>
                  <a:chOff x="2615063" y="4297354"/>
                  <a:chExt cx="2514204" cy="184666"/>
                </a:xfrm>
              </p:grpSpPr>
              <p:sp>
                <p:nvSpPr>
                  <p:cNvPr id="212" name="TextBox 211">
                    <a:extLst>
                      <a:ext uri="{FF2B5EF4-FFF2-40B4-BE49-F238E27FC236}">
                        <a16:creationId xmlns:a16="http://schemas.microsoft.com/office/drawing/2014/main" id="{5845C439-CC98-F335-F90F-519C52669563}"/>
                      </a:ext>
                    </a:extLst>
                  </p:cNvPr>
                  <p:cNvSpPr txBox="1"/>
                  <p:nvPr/>
                </p:nvSpPr>
                <p:spPr>
                  <a:xfrm>
                    <a:off x="2841781" y="4297354"/>
                    <a:ext cx="2287486" cy="184666"/>
                  </a:xfrm>
                  <a:prstGeom prst="rect">
                    <a:avLst/>
                  </a:prstGeom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r>
                      <a:rPr lang="ko-KR" altLang="en-US" sz="1200" b="1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M" panose="020B0603000000000000" pitchFamily="50" charset="-127"/>
                        <a:ea typeface="학교안심 산뜻돋움 M" panose="020B0603000000000000" pitchFamily="50" charset="-127"/>
                      </a:rPr>
                      <a:t>적절한 전략 활용하여 말하거나 쓰기</a:t>
                    </a:r>
                  </a:p>
                </p:txBody>
              </p:sp>
              <p:sp>
                <p:nvSpPr>
                  <p:cNvPr id="213" name="그래픽 64">
                    <a:extLst>
                      <a:ext uri="{FF2B5EF4-FFF2-40B4-BE49-F238E27FC236}">
                        <a16:creationId xmlns:a16="http://schemas.microsoft.com/office/drawing/2014/main" id="{66B5E0B9-B4C7-DDCF-E627-C7ADF0BBD886}"/>
                      </a:ext>
                    </a:extLst>
                  </p:cNvPr>
                  <p:cNvSpPr/>
                  <p:nvPr/>
                </p:nvSpPr>
                <p:spPr>
                  <a:xfrm>
                    <a:off x="2615063" y="4318122"/>
                    <a:ext cx="148533" cy="148533"/>
                  </a:xfrm>
                  <a:custGeom>
                    <a:avLst/>
                    <a:gdLst>
                      <a:gd name="connsiteX0" fmla="*/ 289338 w 321950"/>
                      <a:gd name="connsiteY0" fmla="*/ 0 h 321950"/>
                      <a:gd name="connsiteX1" fmla="*/ 32612 w 321950"/>
                      <a:gd name="connsiteY1" fmla="*/ 0 h 321950"/>
                      <a:gd name="connsiteX2" fmla="*/ 0 w 321950"/>
                      <a:gd name="connsiteY2" fmla="*/ 32612 h 321950"/>
                      <a:gd name="connsiteX3" fmla="*/ 0 w 321950"/>
                      <a:gd name="connsiteY3" fmla="*/ 289338 h 321950"/>
                      <a:gd name="connsiteX4" fmla="*/ 32612 w 321950"/>
                      <a:gd name="connsiteY4" fmla="*/ 321950 h 321950"/>
                      <a:gd name="connsiteX5" fmla="*/ 289338 w 321950"/>
                      <a:gd name="connsiteY5" fmla="*/ 321950 h 321950"/>
                      <a:gd name="connsiteX6" fmla="*/ 321950 w 321950"/>
                      <a:gd name="connsiteY6" fmla="*/ 289338 h 321950"/>
                      <a:gd name="connsiteX7" fmla="*/ 321950 w 321950"/>
                      <a:gd name="connsiteY7" fmla="*/ 32612 h 321950"/>
                      <a:gd name="connsiteX8" fmla="*/ 289338 w 321950"/>
                      <a:gd name="connsiteY8" fmla="*/ 0 h 321950"/>
                      <a:gd name="connsiteX9" fmla="*/ 265793 w 321950"/>
                      <a:gd name="connsiteY9" fmla="*/ 116655 h 321950"/>
                      <a:gd name="connsiteX10" fmla="*/ 166883 w 321950"/>
                      <a:gd name="connsiteY10" fmla="*/ 240184 h 321950"/>
                      <a:gd name="connsiteX11" fmla="*/ 142220 w 321950"/>
                      <a:gd name="connsiteY11" fmla="*/ 252043 h 321950"/>
                      <a:gd name="connsiteX12" fmla="*/ 123229 w 321950"/>
                      <a:gd name="connsiteY12" fmla="*/ 245684 h 321950"/>
                      <a:gd name="connsiteX13" fmla="*/ 57533 w 321950"/>
                      <a:gd name="connsiteY13" fmla="*/ 196143 h 321950"/>
                      <a:gd name="connsiteX14" fmla="*/ 51345 w 321950"/>
                      <a:gd name="connsiteY14" fmla="*/ 151931 h 321950"/>
                      <a:gd name="connsiteX15" fmla="*/ 95558 w 321950"/>
                      <a:gd name="connsiteY15" fmla="*/ 145743 h 321950"/>
                      <a:gd name="connsiteX16" fmla="*/ 136763 w 321950"/>
                      <a:gd name="connsiteY16" fmla="*/ 176808 h 321950"/>
                      <a:gd name="connsiteX17" fmla="*/ 216467 w 321950"/>
                      <a:gd name="connsiteY17" fmla="*/ 77211 h 321950"/>
                      <a:gd name="connsiteX18" fmla="*/ 260894 w 321950"/>
                      <a:gd name="connsiteY18" fmla="*/ 72313 h 321950"/>
                      <a:gd name="connsiteX19" fmla="*/ 265793 w 321950"/>
                      <a:gd name="connsiteY19" fmla="*/ 116698 h 321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321950" h="321950">
                        <a:moveTo>
                          <a:pt x="289338" y="0"/>
                        </a:moveTo>
                        <a:lnTo>
                          <a:pt x="32612" y="0"/>
                        </a:lnTo>
                        <a:cubicBezTo>
                          <a:pt x="14609" y="0"/>
                          <a:pt x="0" y="14566"/>
                          <a:pt x="0" y="32612"/>
                        </a:cubicBezTo>
                        <a:lnTo>
                          <a:pt x="0" y="289338"/>
                        </a:lnTo>
                        <a:cubicBezTo>
                          <a:pt x="0" y="307342"/>
                          <a:pt x="14609" y="321950"/>
                          <a:pt x="32612" y="321950"/>
                        </a:cubicBezTo>
                        <a:lnTo>
                          <a:pt x="289338" y="321950"/>
                        </a:lnTo>
                        <a:cubicBezTo>
                          <a:pt x="307342" y="321950"/>
                          <a:pt x="321950" y="307342"/>
                          <a:pt x="321950" y="289338"/>
                        </a:cubicBezTo>
                        <a:lnTo>
                          <a:pt x="321950" y="32612"/>
                        </a:lnTo>
                        <a:cubicBezTo>
                          <a:pt x="321950" y="14609"/>
                          <a:pt x="307342" y="0"/>
                          <a:pt x="289338" y="0"/>
                        </a:cubicBezTo>
                        <a:close/>
                        <a:moveTo>
                          <a:pt x="265793" y="116655"/>
                        </a:moveTo>
                        <a:lnTo>
                          <a:pt x="166883" y="240184"/>
                        </a:lnTo>
                        <a:cubicBezTo>
                          <a:pt x="160653" y="247961"/>
                          <a:pt x="151501" y="252043"/>
                          <a:pt x="142220" y="252043"/>
                        </a:cubicBezTo>
                        <a:cubicBezTo>
                          <a:pt x="135603" y="252043"/>
                          <a:pt x="128900" y="249981"/>
                          <a:pt x="123229" y="245684"/>
                        </a:cubicBezTo>
                        <a:lnTo>
                          <a:pt x="57533" y="196143"/>
                        </a:lnTo>
                        <a:cubicBezTo>
                          <a:pt x="43611" y="185660"/>
                          <a:pt x="40861" y="165852"/>
                          <a:pt x="51345" y="151931"/>
                        </a:cubicBezTo>
                        <a:cubicBezTo>
                          <a:pt x="61872" y="138009"/>
                          <a:pt x="81637" y="135217"/>
                          <a:pt x="95558" y="145743"/>
                        </a:cubicBezTo>
                        <a:lnTo>
                          <a:pt x="136763" y="176808"/>
                        </a:lnTo>
                        <a:lnTo>
                          <a:pt x="216467" y="77211"/>
                        </a:lnTo>
                        <a:cubicBezTo>
                          <a:pt x="227380" y="63634"/>
                          <a:pt x="247231" y="61400"/>
                          <a:pt x="260894" y="72313"/>
                        </a:cubicBezTo>
                        <a:cubicBezTo>
                          <a:pt x="274515" y="83227"/>
                          <a:pt x="276706" y="103120"/>
                          <a:pt x="265793" y="116698"/>
                        </a:cubicBezTo>
                        <a:close/>
                      </a:path>
                    </a:pathLst>
                  </a:custGeom>
                  <a:solidFill>
                    <a:srgbClr val="286EB4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endParaRPr lang="ko-KR" altLang="en-US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</p:grpSp>
          </p:grpSp>
        </p:grpSp>
        <p:grpSp>
          <p:nvGrpSpPr>
            <p:cNvPr id="266" name="그룹 265">
              <a:extLst>
                <a:ext uri="{FF2B5EF4-FFF2-40B4-BE49-F238E27FC236}">
                  <a16:creationId xmlns:a16="http://schemas.microsoft.com/office/drawing/2014/main" id="{972ACE2A-968C-3CF4-04CE-CE9F4AB7603D}"/>
                </a:ext>
              </a:extLst>
            </p:cNvPr>
            <p:cNvGrpSpPr/>
            <p:nvPr/>
          </p:nvGrpSpPr>
          <p:grpSpPr>
            <a:xfrm>
              <a:off x="1505250" y="5058749"/>
              <a:ext cx="5636853" cy="422701"/>
              <a:chOff x="1505250" y="5058749"/>
              <a:chExt cx="5636853" cy="422701"/>
            </a:xfrm>
          </p:grpSpPr>
          <p:grpSp>
            <p:nvGrpSpPr>
              <p:cNvPr id="267" name="그룹 266">
                <a:extLst>
                  <a:ext uri="{FF2B5EF4-FFF2-40B4-BE49-F238E27FC236}">
                    <a16:creationId xmlns:a16="http://schemas.microsoft.com/office/drawing/2014/main" id="{5F16DD3C-43DF-065E-8D32-DADC222C1418}"/>
                  </a:ext>
                </a:extLst>
              </p:cNvPr>
              <p:cNvGrpSpPr/>
              <p:nvPr/>
            </p:nvGrpSpPr>
            <p:grpSpPr>
              <a:xfrm>
                <a:off x="1505250" y="5296784"/>
                <a:ext cx="4833748" cy="184666"/>
                <a:chOff x="1505250" y="5449544"/>
                <a:chExt cx="4833748" cy="184666"/>
              </a:xfrm>
            </p:grpSpPr>
            <p:sp>
              <p:nvSpPr>
                <p:cNvPr id="271" name="TextBox 270">
                  <a:extLst>
                    <a:ext uri="{FF2B5EF4-FFF2-40B4-BE49-F238E27FC236}">
                      <a16:creationId xmlns:a16="http://schemas.microsoft.com/office/drawing/2014/main" id="{38DF0621-2ABA-8CDC-3460-5D44671FF951}"/>
                    </a:ext>
                  </a:extLst>
                </p:cNvPr>
                <p:cNvSpPr txBox="1"/>
                <p:nvPr/>
              </p:nvSpPr>
              <p:spPr>
                <a:xfrm>
                  <a:off x="1731968" y="5449544"/>
                  <a:ext cx="4607030" cy="184666"/>
                </a:xfrm>
                <a:prstGeom prst="rect">
                  <a:avLst/>
                </a:prstGeom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en-US" altLang="ko-KR" sz="1200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[9</a:t>
                  </a:r>
                  <a:r>
                    <a:rPr lang="ko-KR" altLang="en-US" sz="1200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영</a:t>
                  </a:r>
                  <a:r>
                    <a:rPr lang="en-US" altLang="ko-KR" sz="1200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02-10] </a:t>
                  </a:r>
                  <a:r>
                    <a:rPr lang="ko-KR" altLang="en-US" sz="1200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적절한 전략을 활용하여 상황이나 목적에 맞게 말하거나 쓴다</a:t>
                  </a:r>
                  <a:r>
                    <a:rPr lang="en-US" altLang="ko-KR" sz="1200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.</a:t>
                  </a:r>
                </a:p>
              </p:txBody>
            </p:sp>
            <p:sp>
              <p:nvSpPr>
                <p:cNvPr id="272" name="그래픽 64">
                  <a:extLst>
                    <a:ext uri="{FF2B5EF4-FFF2-40B4-BE49-F238E27FC236}">
                      <a16:creationId xmlns:a16="http://schemas.microsoft.com/office/drawing/2014/main" id="{75E9404E-C783-B8E8-4B6E-6A0C82D1AD95}"/>
                    </a:ext>
                  </a:extLst>
                </p:cNvPr>
                <p:cNvSpPr/>
                <p:nvPr/>
              </p:nvSpPr>
              <p:spPr>
                <a:xfrm>
                  <a:off x="1505250" y="5470312"/>
                  <a:ext cx="148533" cy="148533"/>
                </a:xfrm>
                <a:custGeom>
                  <a:avLst/>
                  <a:gdLst>
                    <a:gd name="connsiteX0" fmla="*/ 289338 w 321950"/>
                    <a:gd name="connsiteY0" fmla="*/ 0 h 321950"/>
                    <a:gd name="connsiteX1" fmla="*/ 32612 w 321950"/>
                    <a:gd name="connsiteY1" fmla="*/ 0 h 321950"/>
                    <a:gd name="connsiteX2" fmla="*/ 0 w 321950"/>
                    <a:gd name="connsiteY2" fmla="*/ 32612 h 321950"/>
                    <a:gd name="connsiteX3" fmla="*/ 0 w 321950"/>
                    <a:gd name="connsiteY3" fmla="*/ 289338 h 321950"/>
                    <a:gd name="connsiteX4" fmla="*/ 32612 w 321950"/>
                    <a:gd name="connsiteY4" fmla="*/ 321950 h 321950"/>
                    <a:gd name="connsiteX5" fmla="*/ 289338 w 321950"/>
                    <a:gd name="connsiteY5" fmla="*/ 321950 h 321950"/>
                    <a:gd name="connsiteX6" fmla="*/ 321950 w 321950"/>
                    <a:gd name="connsiteY6" fmla="*/ 289338 h 321950"/>
                    <a:gd name="connsiteX7" fmla="*/ 321950 w 321950"/>
                    <a:gd name="connsiteY7" fmla="*/ 32612 h 321950"/>
                    <a:gd name="connsiteX8" fmla="*/ 289338 w 321950"/>
                    <a:gd name="connsiteY8" fmla="*/ 0 h 321950"/>
                    <a:gd name="connsiteX9" fmla="*/ 265793 w 321950"/>
                    <a:gd name="connsiteY9" fmla="*/ 116655 h 321950"/>
                    <a:gd name="connsiteX10" fmla="*/ 166883 w 321950"/>
                    <a:gd name="connsiteY10" fmla="*/ 240184 h 321950"/>
                    <a:gd name="connsiteX11" fmla="*/ 142220 w 321950"/>
                    <a:gd name="connsiteY11" fmla="*/ 252043 h 321950"/>
                    <a:gd name="connsiteX12" fmla="*/ 123229 w 321950"/>
                    <a:gd name="connsiteY12" fmla="*/ 245684 h 321950"/>
                    <a:gd name="connsiteX13" fmla="*/ 57533 w 321950"/>
                    <a:gd name="connsiteY13" fmla="*/ 196143 h 321950"/>
                    <a:gd name="connsiteX14" fmla="*/ 51345 w 321950"/>
                    <a:gd name="connsiteY14" fmla="*/ 151931 h 321950"/>
                    <a:gd name="connsiteX15" fmla="*/ 95558 w 321950"/>
                    <a:gd name="connsiteY15" fmla="*/ 145743 h 321950"/>
                    <a:gd name="connsiteX16" fmla="*/ 136763 w 321950"/>
                    <a:gd name="connsiteY16" fmla="*/ 176808 h 321950"/>
                    <a:gd name="connsiteX17" fmla="*/ 216467 w 321950"/>
                    <a:gd name="connsiteY17" fmla="*/ 77211 h 321950"/>
                    <a:gd name="connsiteX18" fmla="*/ 260894 w 321950"/>
                    <a:gd name="connsiteY18" fmla="*/ 72313 h 321950"/>
                    <a:gd name="connsiteX19" fmla="*/ 265793 w 321950"/>
                    <a:gd name="connsiteY19" fmla="*/ 116698 h 321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321950" h="321950">
                      <a:moveTo>
                        <a:pt x="289338" y="0"/>
                      </a:moveTo>
                      <a:lnTo>
                        <a:pt x="32612" y="0"/>
                      </a:lnTo>
                      <a:cubicBezTo>
                        <a:pt x="14609" y="0"/>
                        <a:pt x="0" y="14566"/>
                        <a:pt x="0" y="32612"/>
                      </a:cubicBezTo>
                      <a:lnTo>
                        <a:pt x="0" y="289338"/>
                      </a:lnTo>
                      <a:cubicBezTo>
                        <a:pt x="0" y="307342"/>
                        <a:pt x="14609" y="321950"/>
                        <a:pt x="32612" y="321950"/>
                      </a:cubicBezTo>
                      <a:lnTo>
                        <a:pt x="289338" y="321950"/>
                      </a:lnTo>
                      <a:cubicBezTo>
                        <a:pt x="307342" y="321950"/>
                        <a:pt x="321950" y="307342"/>
                        <a:pt x="321950" y="289338"/>
                      </a:cubicBezTo>
                      <a:lnTo>
                        <a:pt x="321950" y="32612"/>
                      </a:lnTo>
                      <a:cubicBezTo>
                        <a:pt x="321950" y="14609"/>
                        <a:pt x="307342" y="0"/>
                        <a:pt x="289338" y="0"/>
                      </a:cubicBezTo>
                      <a:close/>
                      <a:moveTo>
                        <a:pt x="265793" y="116655"/>
                      </a:moveTo>
                      <a:lnTo>
                        <a:pt x="166883" y="240184"/>
                      </a:lnTo>
                      <a:cubicBezTo>
                        <a:pt x="160653" y="247961"/>
                        <a:pt x="151501" y="252043"/>
                        <a:pt x="142220" y="252043"/>
                      </a:cubicBezTo>
                      <a:cubicBezTo>
                        <a:pt x="135603" y="252043"/>
                        <a:pt x="128900" y="249981"/>
                        <a:pt x="123229" y="245684"/>
                      </a:cubicBezTo>
                      <a:lnTo>
                        <a:pt x="57533" y="196143"/>
                      </a:lnTo>
                      <a:cubicBezTo>
                        <a:pt x="43611" y="185660"/>
                        <a:pt x="40861" y="165852"/>
                        <a:pt x="51345" y="151931"/>
                      </a:cubicBezTo>
                      <a:cubicBezTo>
                        <a:pt x="61872" y="138009"/>
                        <a:pt x="81637" y="135217"/>
                        <a:pt x="95558" y="145743"/>
                      </a:cubicBezTo>
                      <a:lnTo>
                        <a:pt x="136763" y="176808"/>
                      </a:lnTo>
                      <a:lnTo>
                        <a:pt x="216467" y="77211"/>
                      </a:lnTo>
                      <a:cubicBezTo>
                        <a:pt x="227380" y="63634"/>
                        <a:pt x="247231" y="61400"/>
                        <a:pt x="260894" y="72313"/>
                      </a:cubicBezTo>
                      <a:cubicBezTo>
                        <a:pt x="274515" y="83227"/>
                        <a:pt x="276706" y="103120"/>
                        <a:pt x="265793" y="116698"/>
                      </a:cubicBezTo>
                      <a:close/>
                    </a:path>
                  </a:pathLst>
                </a:custGeom>
                <a:solidFill>
                  <a:srgbClr val="286EB4"/>
                </a:solidFill>
                <a:ln w="0" cap="flat">
                  <a:noFill/>
                  <a:prstDash val="solid"/>
                  <a:miter/>
                </a:ln>
              </p:spPr>
              <p:txBody>
                <a:bodyPr wrap="none" rtlCol="0" anchor="ctr"/>
                <a:lstStyle/>
                <a:p>
                  <a:endParaRPr lang="ko-KR" altLang="en-US" dirty="0"/>
                </a:p>
              </p:txBody>
            </p:sp>
          </p:grpSp>
          <p:grpSp>
            <p:nvGrpSpPr>
              <p:cNvPr id="268" name="그룹 267">
                <a:extLst>
                  <a:ext uri="{FF2B5EF4-FFF2-40B4-BE49-F238E27FC236}">
                    <a16:creationId xmlns:a16="http://schemas.microsoft.com/office/drawing/2014/main" id="{5DD660BB-4DB7-DC1E-3EAC-BC28350FDFD7}"/>
                  </a:ext>
                </a:extLst>
              </p:cNvPr>
              <p:cNvGrpSpPr/>
              <p:nvPr/>
            </p:nvGrpSpPr>
            <p:grpSpPr>
              <a:xfrm>
                <a:off x="1505250" y="5058749"/>
                <a:ext cx="5636853" cy="184666"/>
                <a:chOff x="1505250" y="5449544"/>
                <a:chExt cx="5636853" cy="184666"/>
              </a:xfrm>
            </p:grpSpPr>
            <p:sp>
              <p:nvSpPr>
                <p:cNvPr id="269" name="TextBox 268">
                  <a:extLst>
                    <a:ext uri="{FF2B5EF4-FFF2-40B4-BE49-F238E27FC236}">
                      <a16:creationId xmlns:a16="http://schemas.microsoft.com/office/drawing/2014/main" id="{37D3F7B2-F983-FBF5-BD2B-42BC41A0F021}"/>
                    </a:ext>
                  </a:extLst>
                </p:cNvPr>
                <p:cNvSpPr txBox="1"/>
                <p:nvPr/>
              </p:nvSpPr>
              <p:spPr>
                <a:xfrm>
                  <a:off x="1731968" y="5449544"/>
                  <a:ext cx="5410135" cy="184666"/>
                </a:xfrm>
                <a:prstGeom prst="rect">
                  <a:avLst/>
                </a:prstGeom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en-US" altLang="ko-KR" sz="1200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[9</a:t>
                  </a:r>
                  <a:r>
                    <a:rPr lang="ko-KR" altLang="en-US" sz="1200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영</a:t>
                  </a:r>
                  <a:r>
                    <a:rPr lang="en-US" altLang="ko-KR" sz="1200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01-03] </a:t>
                  </a:r>
                  <a:r>
                    <a:rPr lang="ko-KR" altLang="en-US" sz="1200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친숙한 주제에 관한 담화나 글에서 화자나 필자의 의도나 목적을 추론한다</a:t>
                  </a:r>
                  <a:r>
                    <a:rPr lang="en-US" altLang="ko-KR" sz="1200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.</a:t>
                  </a:r>
                </a:p>
              </p:txBody>
            </p:sp>
            <p:sp>
              <p:nvSpPr>
                <p:cNvPr id="270" name="그래픽 64">
                  <a:extLst>
                    <a:ext uri="{FF2B5EF4-FFF2-40B4-BE49-F238E27FC236}">
                      <a16:creationId xmlns:a16="http://schemas.microsoft.com/office/drawing/2014/main" id="{D3BEEB16-A094-C76E-BB83-0DB9FCA24E7A}"/>
                    </a:ext>
                  </a:extLst>
                </p:cNvPr>
                <p:cNvSpPr/>
                <p:nvPr/>
              </p:nvSpPr>
              <p:spPr>
                <a:xfrm>
                  <a:off x="1505250" y="5470312"/>
                  <a:ext cx="148533" cy="148533"/>
                </a:xfrm>
                <a:custGeom>
                  <a:avLst/>
                  <a:gdLst>
                    <a:gd name="connsiteX0" fmla="*/ 289338 w 321950"/>
                    <a:gd name="connsiteY0" fmla="*/ 0 h 321950"/>
                    <a:gd name="connsiteX1" fmla="*/ 32612 w 321950"/>
                    <a:gd name="connsiteY1" fmla="*/ 0 h 321950"/>
                    <a:gd name="connsiteX2" fmla="*/ 0 w 321950"/>
                    <a:gd name="connsiteY2" fmla="*/ 32612 h 321950"/>
                    <a:gd name="connsiteX3" fmla="*/ 0 w 321950"/>
                    <a:gd name="connsiteY3" fmla="*/ 289338 h 321950"/>
                    <a:gd name="connsiteX4" fmla="*/ 32612 w 321950"/>
                    <a:gd name="connsiteY4" fmla="*/ 321950 h 321950"/>
                    <a:gd name="connsiteX5" fmla="*/ 289338 w 321950"/>
                    <a:gd name="connsiteY5" fmla="*/ 321950 h 321950"/>
                    <a:gd name="connsiteX6" fmla="*/ 321950 w 321950"/>
                    <a:gd name="connsiteY6" fmla="*/ 289338 h 321950"/>
                    <a:gd name="connsiteX7" fmla="*/ 321950 w 321950"/>
                    <a:gd name="connsiteY7" fmla="*/ 32612 h 321950"/>
                    <a:gd name="connsiteX8" fmla="*/ 289338 w 321950"/>
                    <a:gd name="connsiteY8" fmla="*/ 0 h 321950"/>
                    <a:gd name="connsiteX9" fmla="*/ 265793 w 321950"/>
                    <a:gd name="connsiteY9" fmla="*/ 116655 h 321950"/>
                    <a:gd name="connsiteX10" fmla="*/ 166883 w 321950"/>
                    <a:gd name="connsiteY10" fmla="*/ 240184 h 321950"/>
                    <a:gd name="connsiteX11" fmla="*/ 142220 w 321950"/>
                    <a:gd name="connsiteY11" fmla="*/ 252043 h 321950"/>
                    <a:gd name="connsiteX12" fmla="*/ 123229 w 321950"/>
                    <a:gd name="connsiteY12" fmla="*/ 245684 h 321950"/>
                    <a:gd name="connsiteX13" fmla="*/ 57533 w 321950"/>
                    <a:gd name="connsiteY13" fmla="*/ 196143 h 321950"/>
                    <a:gd name="connsiteX14" fmla="*/ 51345 w 321950"/>
                    <a:gd name="connsiteY14" fmla="*/ 151931 h 321950"/>
                    <a:gd name="connsiteX15" fmla="*/ 95558 w 321950"/>
                    <a:gd name="connsiteY15" fmla="*/ 145743 h 321950"/>
                    <a:gd name="connsiteX16" fmla="*/ 136763 w 321950"/>
                    <a:gd name="connsiteY16" fmla="*/ 176808 h 321950"/>
                    <a:gd name="connsiteX17" fmla="*/ 216467 w 321950"/>
                    <a:gd name="connsiteY17" fmla="*/ 77211 h 321950"/>
                    <a:gd name="connsiteX18" fmla="*/ 260894 w 321950"/>
                    <a:gd name="connsiteY18" fmla="*/ 72313 h 321950"/>
                    <a:gd name="connsiteX19" fmla="*/ 265793 w 321950"/>
                    <a:gd name="connsiteY19" fmla="*/ 116698 h 321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321950" h="321950">
                      <a:moveTo>
                        <a:pt x="289338" y="0"/>
                      </a:moveTo>
                      <a:lnTo>
                        <a:pt x="32612" y="0"/>
                      </a:lnTo>
                      <a:cubicBezTo>
                        <a:pt x="14609" y="0"/>
                        <a:pt x="0" y="14566"/>
                        <a:pt x="0" y="32612"/>
                      </a:cubicBezTo>
                      <a:lnTo>
                        <a:pt x="0" y="289338"/>
                      </a:lnTo>
                      <a:cubicBezTo>
                        <a:pt x="0" y="307342"/>
                        <a:pt x="14609" y="321950"/>
                        <a:pt x="32612" y="321950"/>
                      </a:cubicBezTo>
                      <a:lnTo>
                        <a:pt x="289338" y="321950"/>
                      </a:lnTo>
                      <a:cubicBezTo>
                        <a:pt x="307342" y="321950"/>
                        <a:pt x="321950" y="307342"/>
                        <a:pt x="321950" y="289338"/>
                      </a:cubicBezTo>
                      <a:lnTo>
                        <a:pt x="321950" y="32612"/>
                      </a:lnTo>
                      <a:cubicBezTo>
                        <a:pt x="321950" y="14609"/>
                        <a:pt x="307342" y="0"/>
                        <a:pt x="289338" y="0"/>
                      </a:cubicBezTo>
                      <a:close/>
                      <a:moveTo>
                        <a:pt x="265793" y="116655"/>
                      </a:moveTo>
                      <a:lnTo>
                        <a:pt x="166883" y="240184"/>
                      </a:lnTo>
                      <a:cubicBezTo>
                        <a:pt x="160653" y="247961"/>
                        <a:pt x="151501" y="252043"/>
                        <a:pt x="142220" y="252043"/>
                      </a:cubicBezTo>
                      <a:cubicBezTo>
                        <a:pt x="135603" y="252043"/>
                        <a:pt x="128900" y="249981"/>
                        <a:pt x="123229" y="245684"/>
                      </a:cubicBezTo>
                      <a:lnTo>
                        <a:pt x="57533" y="196143"/>
                      </a:lnTo>
                      <a:cubicBezTo>
                        <a:pt x="43611" y="185660"/>
                        <a:pt x="40861" y="165852"/>
                        <a:pt x="51345" y="151931"/>
                      </a:cubicBezTo>
                      <a:cubicBezTo>
                        <a:pt x="61872" y="138009"/>
                        <a:pt x="81637" y="135217"/>
                        <a:pt x="95558" y="145743"/>
                      </a:cubicBezTo>
                      <a:lnTo>
                        <a:pt x="136763" y="176808"/>
                      </a:lnTo>
                      <a:lnTo>
                        <a:pt x="216467" y="77211"/>
                      </a:lnTo>
                      <a:cubicBezTo>
                        <a:pt x="227380" y="63634"/>
                        <a:pt x="247231" y="61400"/>
                        <a:pt x="260894" y="72313"/>
                      </a:cubicBezTo>
                      <a:cubicBezTo>
                        <a:pt x="274515" y="83227"/>
                        <a:pt x="276706" y="103120"/>
                        <a:pt x="265793" y="116698"/>
                      </a:cubicBezTo>
                      <a:close/>
                    </a:path>
                  </a:pathLst>
                </a:custGeom>
                <a:solidFill>
                  <a:srgbClr val="286EB4"/>
                </a:solidFill>
                <a:ln w="0" cap="flat">
                  <a:noFill/>
                  <a:prstDash val="solid"/>
                  <a:miter/>
                </a:ln>
              </p:spPr>
              <p:txBody>
                <a:bodyPr wrap="none" rtlCol="0" anchor="ctr"/>
                <a:lstStyle/>
                <a:p>
                  <a:endParaRPr lang="ko-KR" altLang="en-US" dirty="0"/>
                </a:p>
              </p:txBody>
            </p:sp>
          </p:grpSp>
        </p:grpSp>
      </p:grpSp>
      <p:grpSp>
        <p:nvGrpSpPr>
          <p:cNvPr id="283" name="그룹 282">
            <a:extLst>
              <a:ext uri="{FF2B5EF4-FFF2-40B4-BE49-F238E27FC236}">
                <a16:creationId xmlns:a16="http://schemas.microsoft.com/office/drawing/2014/main" id="{069C9284-4791-C7F5-7B4D-FC08A229216F}"/>
              </a:ext>
            </a:extLst>
          </p:cNvPr>
          <p:cNvGrpSpPr/>
          <p:nvPr/>
        </p:nvGrpSpPr>
        <p:grpSpPr>
          <a:xfrm>
            <a:off x="1505250" y="4318151"/>
            <a:ext cx="3894389" cy="1639368"/>
            <a:chOff x="6729708" y="4318151"/>
            <a:chExt cx="3894389" cy="1639368"/>
          </a:xfrm>
        </p:grpSpPr>
        <p:grpSp>
          <p:nvGrpSpPr>
            <p:cNvPr id="259" name="그룹 258">
              <a:extLst>
                <a:ext uri="{FF2B5EF4-FFF2-40B4-BE49-F238E27FC236}">
                  <a16:creationId xmlns:a16="http://schemas.microsoft.com/office/drawing/2014/main" id="{F84B485F-9220-A1CA-060E-5B8170D9CE06}"/>
                </a:ext>
              </a:extLst>
            </p:cNvPr>
            <p:cNvGrpSpPr/>
            <p:nvPr/>
          </p:nvGrpSpPr>
          <p:grpSpPr>
            <a:xfrm>
              <a:off x="6729708" y="5534819"/>
              <a:ext cx="3894389" cy="422700"/>
              <a:chOff x="1505250" y="5534819"/>
              <a:chExt cx="3894389" cy="422700"/>
            </a:xfrm>
          </p:grpSpPr>
          <p:grpSp>
            <p:nvGrpSpPr>
              <p:cNvPr id="260" name="그룹 259">
                <a:extLst>
                  <a:ext uri="{FF2B5EF4-FFF2-40B4-BE49-F238E27FC236}">
                    <a16:creationId xmlns:a16="http://schemas.microsoft.com/office/drawing/2014/main" id="{6E231F23-2B4E-A546-9613-37885F9A9C35}"/>
                  </a:ext>
                </a:extLst>
              </p:cNvPr>
              <p:cNvGrpSpPr/>
              <p:nvPr/>
            </p:nvGrpSpPr>
            <p:grpSpPr>
              <a:xfrm>
                <a:off x="1505250" y="5534819"/>
                <a:ext cx="3894389" cy="184666"/>
                <a:chOff x="1505250" y="5449544"/>
                <a:chExt cx="3894389" cy="184666"/>
              </a:xfrm>
            </p:grpSpPr>
            <p:sp>
              <p:nvSpPr>
                <p:cNvPr id="264" name="TextBox 263">
                  <a:extLst>
                    <a:ext uri="{FF2B5EF4-FFF2-40B4-BE49-F238E27FC236}">
                      <a16:creationId xmlns:a16="http://schemas.microsoft.com/office/drawing/2014/main" id="{76D5BA06-589E-FB57-78F8-25BC2BF94D06}"/>
                    </a:ext>
                  </a:extLst>
                </p:cNvPr>
                <p:cNvSpPr txBox="1"/>
                <p:nvPr/>
              </p:nvSpPr>
              <p:spPr>
                <a:xfrm>
                  <a:off x="1731968" y="5449544"/>
                  <a:ext cx="3667671" cy="184666"/>
                </a:xfrm>
                <a:prstGeom prst="rect">
                  <a:avLst/>
                </a:prstGeom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en-US" altLang="ko-KR" sz="1200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[9</a:t>
                  </a:r>
                  <a:r>
                    <a:rPr lang="ko-KR" altLang="en-US" sz="1200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영</a:t>
                  </a:r>
                  <a:r>
                    <a:rPr lang="en-US" altLang="ko-KR" sz="1200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01-09] </a:t>
                  </a:r>
                  <a:r>
                    <a:rPr lang="ko-KR" altLang="en-US" sz="1200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다양한 관점을 존중하는 태도로 듣거나 읽는다</a:t>
                  </a:r>
                  <a:r>
                    <a:rPr lang="en-US" altLang="ko-KR" sz="1200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.</a:t>
                  </a:r>
                </a:p>
              </p:txBody>
            </p:sp>
            <p:sp>
              <p:nvSpPr>
                <p:cNvPr id="265" name="그래픽 64">
                  <a:extLst>
                    <a:ext uri="{FF2B5EF4-FFF2-40B4-BE49-F238E27FC236}">
                      <a16:creationId xmlns:a16="http://schemas.microsoft.com/office/drawing/2014/main" id="{B3A71CDC-B39D-8DE7-6B2C-0D8AC0A318CE}"/>
                    </a:ext>
                  </a:extLst>
                </p:cNvPr>
                <p:cNvSpPr/>
                <p:nvPr/>
              </p:nvSpPr>
              <p:spPr>
                <a:xfrm>
                  <a:off x="1505250" y="5470312"/>
                  <a:ext cx="148533" cy="148533"/>
                </a:xfrm>
                <a:custGeom>
                  <a:avLst/>
                  <a:gdLst>
                    <a:gd name="connsiteX0" fmla="*/ 289338 w 321950"/>
                    <a:gd name="connsiteY0" fmla="*/ 0 h 321950"/>
                    <a:gd name="connsiteX1" fmla="*/ 32612 w 321950"/>
                    <a:gd name="connsiteY1" fmla="*/ 0 h 321950"/>
                    <a:gd name="connsiteX2" fmla="*/ 0 w 321950"/>
                    <a:gd name="connsiteY2" fmla="*/ 32612 h 321950"/>
                    <a:gd name="connsiteX3" fmla="*/ 0 w 321950"/>
                    <a:gd name="connsiteY3" fmla="*/ 289338 h 321950"/>
                    <a:gd name="connsiteX4" fmla="*/ 32612 w 321950"/>
                    <a:gd name="connsiteY4" fmla="*/ 321950 h 321950"/>
                    <a:gd name="connsiteX5" fmla="*/ 289338 w 321950"/>
                    <a:gd name="connsiteY5" fmla="*/ 321950 h 321950"/>
                    <a:gd name="connsiteX6" fmla="*/ 321950 w 321950"/>
                    <a:gd name="connsiteY6" fmla="*/ 289338 h 321950"/>
                    <a:gd name="connsiteX7" fmla="*/ 321950 w 321950"/>
                    <a:gd name="connsiteY7" fmla="*/ 32612 h 321950"/>
                    <a:gd name="connsiteX8" fmla="*/ 289338 w 321950"/>
                    <a:gd name="connsiteY8" fmla="*/ 0 h 321950"/>
                    <a:gd name="connsiteX9" fmla="*/ 265793 w 321950"/>
                    <a:gd name="connsiteY9" fmla="*/ 116655 h 321950"/>
                    <a:gd name="connsiteX10" fmla="*/ 166883 w 321950"/>
                    <a:gd name="connsiteY10" fmla="*/ 240184 h 321950"/>
                    <a:gd name="connsiteX11" fmla="*/ 142220 w 321950"/>
                    <a:gd name="connsiteY11" fmla="*/ 252043 h 321950"/>
                    <a:gd name="connsiteX12" fmla="*/ 123229 w 321950"/>
                    <a:gd name="connsiteY12" fmla="*/ 245684 h 321950"/>
                    <a:gd name="connsiteX13" fmla="*/ 57533 w 321950"/>
                    <a:gd name="connsiteY13" fmla="*/ 196143 h 321950"/>
                    <a:gd name="connsiteX14" fmla="*/ 51345 w 321950"/>
                    <a:gd name="connsiteY14" fmla="*/ 151931 h 321950"/>
                    <a:gd name="connsiteX15" fmla="*/ 95558 w 321950"/>
                    <a:gd name="connsiteY15" fmla="*/ 145743 h 321950"/>
                    <a:gd name="connsiteX16" fmla="*/ 136763 w 321950"/>
                    <a:gd name="connsiteY16" fmla="*/ 176808 h 321950"/>
                    <a:gd name="connsiteX17" fmla="*/ 216467 w 321950"/>
                    <a:gd name="connsiteY17" fmla="*/ 77211 h 321950"/>
                    <a:gd name="connsiteX18" fmla="*/ 260894 w 321950"/>
                    <a:gd name="connsiteY18" fmla="*/ 72313 h 321950"/>
                    <a:gd name="connsiteX19" fmla="*/ 265793 w 321950"/>
                    <a:gd name="connsiteY19" fmla="*/ 116698 h 321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321950" h="321950">
                      <a:moveTo>
                        <a:pt x="289338" y="0"/>
                      </a:moveTo>
                      <a:lnTo>
                        <a:pt x="32612" y="0"/>
                      </a:lnTo>
                      <a:cubicBezTo>
                        <a:pt x="14609" y="0"/>
                        <a:pt x="0" y="14566"/>
                        <a:pt x="0" y="32612"/>
                      </a:cubicBezTo>
                      <a:lnTo>
                        <a:pt x="0" y="289338"/>
                      </a:lnTo>
                      <a:cubicBezTo>
                        <a:pt x="0" y="307342"/>
                        <a:pt x="14609" y="321950"/>
                        <a:pt x="32612" y="321950"/>
                      </a:cubicBezTo>
                      <a:lnTo>
                        <a:pt x="289338" y="321950"/>
                      </a:lnTo>
                      <a:cubicBezTo>
                        <a:pt x="307342" y="321950"/>
                        <a:pt x="321950" y="307342"/>
                        <a:pt x="321950" y="289338"/>
                      </a:cubicBezTo>
                      <a:lnTo>
                        <a:pt x="321950" y="32612"/>
                      </a:lnTo>
                      <a:cubicBezTo>
                        <a:pt x="321950" y="14609"/>
                        <a:pt x="307342" y="0"/>
                        <a:pt x="289338" y="0"/>
                      </a:cubicBezTo>
                      <a:close/>
                      <a:moveTo>
                        <a:pt x="265793" y="116655"/>
                      </a:moveTo>
                      <a:lnTo>
                        <a:pt x="166883" y="240184"/>
                      </a:lnTo>
                      <a:cubicBezTo>
                        <a:pt x="160653" y="247961"/>
                        <a:pt x="151501" y="252043"/>
                        <a:pt x="142220" y="252043"/>
                      </a:cubicBezTo>
                      <a:cubicBezTo>
                        <a:pt x="135603" y="252043"/>
                        <a:pt x="128900" y="249981"/>
                        <a:pt x="123229" y="245684"/>
                      </a:cubicBezTo>
                      <a:lnTo>
                        <a:pt x="57533" y="196143"/>
                      </a:lnTo>
                      <a:cubicBezTo>
                        <a:pt x="43611" y="185660"/>
                        <a:pt x="40861" y="165852"/>
                        <a:pt x="51345" y="151931"/>
                      </a:cubicBezTo>
                      <a:cubicBezTo>
                        <a:pt x="61872" y="138009"/>
                        <a:pt x="81637" y="135217"/>
                        <a:pt x="95558" y="145743"/>
                      </a:cubicBezTo>
                      <a:lnTo>
                        <a:pt x="136763" y="176808"/>
                      </a:lnTo>
                      <a:lnTo>
                        <a:pt x="216467" y="77211"/>
                      </a:lnTo>
                      <a:cubicBezTo>
                        <a:pt x="227380" y="63634"/>
                        <a:pt x="247231" y="61400"/>
                        <a:pt x="260894" y="72313"/>
                      </a:cubicBezTo>
                      <a:cubicBezTo>
                        <a:pt x="274515" y="83227"/>
                        <a:pt x="276706" y="103120"/>
                        <a:pt x="265793" y="116698"/>
                      </a:cubicBezTo>
                      <a:close/>
                    </a:path>
                  </a:pathLst>
                </a:custGeom>
                <a:solidFill>
                  <a:srgbClr val="286EB4"/>
                </a:solidFill>
                <a:ln w="0" cap="flat">
                  <a:noFill/>
                  <a:prstDash val="solid"/>
                  <a:miter/>
                </a:ln>
              </p:spPr>
              <p:txBody>
                <a:bodyPr wrap="none" rtlCol="0" anchor="ctr"/>
                <a:lstStyle/>
                <a:p>
                  <a:endParaRPr lang="ko-KR" altLang="en-US" dirty="0"/>
                </a:p>
              </p:txBody>
            </p:sp>
          </p:grpSp>
          <p:grpSp>
            <p:nvGrpSpPr>
              <p:cNvPr id="261" name="그룹 260">
                <a:extLst>
                  <a:ext uri="{FF2B5EF4-FFF2-40B4-BE49-F238E27FC236}">
                    <a16:creationId xmlns:a16="http://schemas.microsoft.com/office/drawing/2014/main" id="{BC53DF77-C159-B558-A5AD-84D9B3E61323}"/>
                  </a:ext>
                </a:extLst>
              </p:cNvPr>
              <p:cNvGrpSpPr/>
              <p:nvPr/>
            </p:nvGrpSpPr>
            <p:grpSpPr>
              <a:xfrm>
                <a:off x="1505250" y="5772853"/>
                <a:ext cx="3536920" cy="184666"/>
                <a:chOff x="1505250" y="5723864"/>
                <a:chExt cx="3536920" cy="184666"/>
              </a:xfrm>
            </p:grpSpPr>
            <p:sp>
              <p:nvSpPr>
                <p:cNvPr id="262" name="TextBox 261">
                  <a:extLst>
                    <a:ext uri="{FF2B5EF4-FFF2-40B4-BE49-F238E27FC236}">
                      <a16:creationId xmlns:a16="http://schemas.microsoft.com/office/drawing/2014/main" id="{372F0C80-8C7B-5CF7-434F-D33A0D427128}"/>
                    </a:ext>
                  </a:extLst>
                </p:cNvPr>
                <p:cNvSpPr txBox="1"/>
                <p:nvPr/>
              </p:nvSpPr>
              <p:spPr>
                <a:xfrm>
                  <a:off x="1731968" y="5723864"/>
                  <a:ext cx="3310202" cy="184666"/>
                </a:xfrm>
                <a:prstGeom prst="rect">
                  <a:avLst/>
                </a:prstGeom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en-US" altLang="ko-KR" sz="1200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[9</a:t>
                  </a:r>
                  <a:r>
                    <a:rPr lang="ko-KR" altLang="en-US" sz="1200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영</a:t>
                  </a:r>
                  <a:r>
                    <a:rPr lang="en-US" altLang="ko-KR" sz="1200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02-11] </a:t>
                  </a:r>
                  <a:r>
                    <a:rPr lang="ko-KR" altLang="en-US" sz="1200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상대방을 배려하는 태도로 말하거나 쓴다</a:t>
                  </a:r>
                  <a:r>
                    <a:rPr lang="en-US" altLang="ko-KR" sz="1200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.</a:t>
                  </a:r>
                </a:p>
              </p:txBody>
            </p:sp>
            <p:sp>
              <p:nvSpPr>
                <p:cNvPr id="263" name="그래픽 64">
                  <a:extLst>
                    <a:ext uri="{FF2B5EF4-FFF2-40B4-BE49-F238E27FC236}">
                      <a16:creationId xmlns:a16="http://schemas.microsoft.com/office/drawing/2014/main" id="{A29711A7-8D9D-1233-96DC-6A7E3076FADA}"/>
                    </a:ext>
                  </a:extLst>
                </p:cNvPr>
                <p:cNvSpPr/>
                <p:nvPr/>
              </p:nvSpPr>
              <p:spPr>
                <a:xfrm>
                  <a:off x="1505250" y="5744632"/>
                  <a:ext cx="148533" cy="148533"/>
                </a:xfrm>
                <a:custGeom>
                  <a:avLst/>
                  <a:gdLst>
                    <a:gd name="connsiteX0" fmla="*/ 289338 w 321950"/>
                    <a:gd name="connsiteY0" fmla="*/ 0 h 321950"/>
                    <a:gd name="connsiteX1" fmla="*/ 32612 w 321950"/>
                    <a:gd name="connsiteY1" fmla="*/ 0 h 321950"/>
                    <a:gd name="connsiteX2" fmla="*/ 0 w 321950"/>
                    <a:gd name="connsiteY2" fmla="*/ 32612 h 321950"/>
                    <a:gd name="connsiteX3" fmla="*/ 0 w 321950"/>
                    <a:gd name="connsiteY3" fmla="*/ 289338 h 321950"/>
                    <a:gd name="connsiteX4" fmla="*/ 32612 w 321950"/>
                    <a:gd name="connsiteY4" fmla="*/ 321950 h 321950"/>
                    <a:gd name="connsiteX5" fmla="*/ 289338 w 321950"/>
                    <a:gd name="connsiteY5" fmla="*/ 321950 h 321950"/>
                    <a:gd name="connsiteX6" fmla="*/ 321950 w 321950"/>
                    <a:gd name="connsiteY6" fmla="*/ 289338 h 321950"/>
                    <a:gd name="connsiteX7" fmla="*/ 321950 w 321950"/>
                    <a:gd name="connsiteY7" fmla="*/ 32612 h 321950"/>
                    <a:gd name="connsiteX8" fmla="*/ 289338 w 321950"/>
                    <a:gd name="connsiteY8" fmla="*/ 0 h 321950"/>
                    <a:gd name="connsiteX9" fmla="*/ 265793 w 321950"/>
                    <a:gd name="connsiteY9" fmla="*/ 116655 h 321950"/>
                    <a:gd name="connsiteX10" fmla="*/ 166883 w 321950"/>
                    <a:gd name="connsiteY10" fmla="*/ 240184 h 321950"/>
                    <a:gd name="connsiteX11" fmla="*/ 142220 w 321950"/>
                    <a:gd name="connsiteY11" fmla="*/ 252043 h 321950"/>
                    <a:gd name="connsiteX12" fmla="*/ 123229 w 321950"/>
                    <a:gd name="connsiteY12" fmla="*/ 245684 h 321950"/>
                    <a:gd name="connsiteX13" fmla="*/ 57533 w 321950"/>
                    <a:gd name="connsiteY13" fmla="*/ 196143 h 321950"/>
                    <a:gd name="connsiteX14" fmla="*/ 51345 w 321950"/>
                    <a:gd name="connsiteY14" fmla="*/ 151931 h 321950"/>
                    <a:gd name="connsiteX15" fmla="*/ 95558 w 321950"/>
                    <a:gd name="connsiteY15" fmla="*/ 145743 h 321950"/>
                    <a:gd name="connsiteX16" fmla="*/ 136763 w 321950"/>
                    <a:gd name="connsiteY16" fmla="*/ 176808 h 321950"/>
                    <a:gd name="connsiteX17" fmla="*/ 216467 w 321950"/>
                    <a:gd name="connsiteY17" fmla="*/ 77211 h 321950"/>
                    <a:gd name="connsiteX18" fmla="*/ 260894 w 321950"/>
                    <a:gd name="connsiteY18" fmla="*/ 72313 h 321950"/>
                    <a:gd name="connsiteX19" fmla="*/ 265793 w 321950"/>
                    <a:gd name="connsiteY19" fmla="*/ 116698 h 321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321950" h="321950">
                      <a:moveTo>
                        <a:pt x="289338" y="0"/>
                      </a:moveTo>
                      <a:lnTo>
                        <a:pt x="32612" y="0"/>
                      </a:lnTo>
                      <a:cubicBezTo>
                        <a:pt x="14609" y="0"/>
                        <a:pt x="0" y="14566"/>
                        <a:pt x="0" y="32612"/>
                      </a:cubicBezTo>
                      <a:lnTo>
                        <a:pt x="0" y="289338"/>
                      </a:lnTo>
                      <a:cubicBezTo>
                        <a:pt x="0" y="307342"/>
                        <a:pt x="14609" y="321950"/>
                        <a:pt x="32612" y="321950"/>
                      </a:cubicBezTo>
                      <a:lnTo>
                        <a:pt x="289338" y="321950"/>
                      </a:lnTo>
                      <a:cubicBezTo>
                        <a:pt x="307342" y="321950"/>
                        <a:pt x="321950" y="307342"/>
                        <a:pt x="321950" y="289338"/>
                      </a:cubicBezTo>
                      <a:lnTo>
                        <a:pt x="321950" y="32612"/>
                      </a:lnTo>
                      <a:cubicBezTo>
                        <a:pt x="321950" y="14609"/>
                        <a:pt x="307342" y="0"/>
                        <a:pt x="289338" y="0"/>
                      </a:cubicBezTo>
                      <a:close/>
                      <a:moveTo>
                        <a:pt x="265793" y="116655"/>
                      </a:moveTo>
                      <a:lnTo>
                        <a:pt x="166883" y="240184"/>
                      </a:lnTo>
                      <a:cubicBezTo>
                        <a:pt x="160653" y="247961"/>
                        <a:pt x="151501" y="252043"/>
                        <a:pt x="142220" y="252043"/>
                      </a:cubicBezTo>
                      <a:cubicBezTo>
                        <a:pt x="135603" y="252043"/>
                        <a:pt x="128900" y="249981"/>
                        <a:pt x="123229" y="245684"/>
                      </a:cubicBezTo>
                      <a:lnTo>
                        <a:pt x="57533" y="196143"/>
                      </a:lnTo>
                      <a:cubicBezTo>
                        <a:pt x="43611" y="185660"/>
                        <a:pt x="40861" y="165852"/>
                        <a:pt x="51345" y="151931"/>
                      </a:cubicBezTo>
                      <a:cubicBezTo>
                        <a:pt x="61872" y="138009"/>
                        <a:pt x="81637" y="135217"/>
                        <a:pt x="95558" y="145743"/>
                      </a:cubicBezTo>
                      <a:lnTo>
                        <a:pt x="136763" y="176808"/>
                      </a:lnTo>
                      <a:lnTo>
                        <a:pt x="216467" y="77211"/>
                      </a:lnTo>
                      <a:cubicBezTo>
                        <a:pt x="227380" y="63634"/>
                        <a:pt x="247231" y="61400"/>
                        <a:pt x="260894" y="72313"/>
                      </a:cubicBezTo>
                      <a:cubicBezTo>
                        <a:pt x="274515" y="83227"/>
                        <a:pt x="276706" y="103120"/>
                        <a:pt x="265793" y="116698"/>
                      </a:cubicBezTo>
                      <a:close/>
                    </a:path>
                  </a:pathLst>
                </a:custGeom>
                <a:solidFill>
                  <a:srgbClr val="286EB4"/>
                </a:solidFill>
                <a:ln w="0" cap="flat">
                  <a:noFill/>
                  <a:prstDash val="solid"/>
                  <a:miter/>
                </a:ln>
              </p:spPr>
              <p:txBody>
                <a:bodyPr wrap="none" rtlCol="0" anchor="ctr"/>
                <a:lstStyle/>
                <a:p>
                  <a:endParaRPr lang="ko-KR" altLang="en-US" dirty="0"/>
                </a:p>
              </p:txBody>
            </p:sp>
          </p:grpSp>
        </p:grpSp>
        <p:grpSp>
          <p:nvGrpSpPr>
            <p:cNvPr id="275" name="그룹 274">
              <a:extLst>
                <a:ext uri="{FF2B5EF4-FFF2-40B4-BE49-F238E27FC236}">
                  <a16:creationId xmlns:a16="http://schemas.microsoft.com/office/drawing/2014/main" id="{6E0BF228-5A92-D06F-259C-406E92847BD3}"/>
                </a:ext>
              </a:extLst>
            </p:cNvPr>
            <p:cNvGrpSpPr/>
            <p:nvPr/>
          </p:nvGrpSpPr>
          <p:grpSpPr>
            <a:xfrm>
              <a:off x="7802945" y="4318151"/>
              <a:ext cx="2711373" cy="413115"/>
              <a:chOff x="2615063" y="4616160"/>
              <a:chExt cx="2711373" cy="413115"/>
            </a:xfrm>
          </p:grpSpPr>
          <p:grpSp>
            <p:nvGrpSpPr>
              <p:cNvPr id="276" name="그룹 275">
                <a:extLst>
                  <a:ext uri="{FF2B5EF4-FFF2-40B4-BE49-F238E27FC236}">
                    <a16:creationId xmlns:a16="http://schemas.microsoft.com/office/drawing/2014/main" id="{D44DF449-662E-1AB8-0E8C-A6E8C95AB0D0}"/>
                  </a:ext>
                </a:extLst>
              </p:cNvPr>
              <p:cNvGrpSpPr/>
              <p:nvPr/>
            </p:nvGrpSpPr>
            <p:grpSpPr>
              <a:xfrm>
                <a:off x="2615063" y="4616160"/>
                <a:ext cx="2514204" cy="184666"/>
                <a:chOff x="2615063" y="4777572"/>
                <a:chExt cx="2514204" cy="184666"/>
              </a:xfrm>
            </p:grpSpPr>
            <p:sp>
              <p:nvSpPr>
                <p:cNvPr id="280" name="TextBox 279">
                  <a:extLst>
                    <a:ext uri="{FF2B5EF4-FFF2-40B4-BE49-F238E27FC236}">
                      <a16:creationId xmlns:a16="http://schemas.microsoft.com/office/drawing/2014/main" id="{1C2AFEC0-906D-6FFA-F17A-82ECF8C5C5E8}"/>
                    </a:ext>
                  </a:extLst>
                </p:cNvPr>
                <p:cNvSpPr txBox="1"/>
                <p:nvPr/>
              </p:nvSpPr>
              <p:spPr>
                <a:xfrm>
                  <a:off x="2841781" y="4777572"/>
                  <a:ext cx="2287486" cy="184666"/>
                </a:xfrm>
                <a:prstGeom prst="rect">
                  <a:avLst/>
                </a:prstGeom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ko-KR"/>
                  </a:defPPr>
                  <a:lvl1pPr>
                    <a:defRPr sz="1200" b="1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defRPr>
                  </a:lvl1pPr>
                </a:lstStyle>
                <a:p>
                  <a:r>
                    <a:rPr lang="ko-KR" altLang="en-US" dirty="0"/>
                    <a:t>다양한 의견과 관점을 존중하는 태도</a:t>
                  </a:r>
                </a:p>
              </p:txBody>
            </p:sp>
            <p:sp>
              <p:nvSpPr>
                <p:cNvPr id="281" name="그래픽 64">
                  <a:extLst>
                    <a:ext uri="{FF2B5EF4-FFF2-40B4-BE49-F238E27FC236}">
                      <a16:creationId xmlns:a16="http://schemas.microsoft.com/office/drawing/2014/main" id="{E6AF0B1F-B2CA-545D-7102-4688E0230186}"/>
                    </a:ext>
                  </a:extLst>
                </p:cNvPr>
                <p:cNvSpPr/>
                <p:nvPr/>
              </p:nvSpPr>
              <p:spPr>
                <a:xfrm>
                  <a:off x="2615063" y="4798340"/>
                  <a:ext cx="148533" cy="148533"/>
                </a:xfrm>
                <a:custGeom>
                  <a:avLst/>
                  <a:gdLst>
                    <a:gd name="connsiteX0" fmla="*/ 289338 w 321950"/>
                    <a:gd name="connsiteY0" fmla="*/ 0 h 321950"/>
                    <a:gd name="connsiteX1" fmla="*/ 32612 w 321950"/>
                    <a:gd name="connsiteY1" fmla="*/ 0 h 321950"/>
                    <a:gd name="connsiteX2" fmla="*/ 0 w 321950"/>
                    <a:gd name="connsiteY2" fmla="*/ 32612 h 321950"/>
                    <a:gd name="connsiteX3" fmla="*/ 0 w 321950"/>
                    <a:gd name="connsiteY3" fmla="*/ 289338 h 321950"/>
                    <a:gd name="connsiteX4" fmla="*/ 32612 w 321950"/>
                    <a:gd name="connsiteY4" fmla="*/ 321950 h 321950"/>
                    <a:gd name="connsiteX5" fmla="*/ 289338 w 321950"/>
                    <a:gd name="connsiteY5" fmla="*/ 321950 h 321950"/>
                    <a:gd name="connsiteX6" fmla="*/ 321950 w 321950"/>
                    <a:gd name="connsiteY6" fmla="*/ 289338 h 321950"/>
                    <a:gd name="connsiteX7" fmla="*/ 321950 w 321950"/>
                    <a:gd name="connsiteY7" fmla="*/ 32612 h 321950"/>
                    <a:gd name="connsiteX8" fmla="*/ 289338 w 321950"/>
                    <a:gd name="connsiteY8" fmla="*/ 0 h 321950"/>
                    <a:gd name="connsiteX9" fmla="*/ 265793 w 321950"/>
                    <a:gd name="connsiteY9" fmla="*/ 116655 h 321950"/>
                    <a:gd name="connsiteX10" fmla="*/ 166883 w 321950"/>
                    <a:gd name="connsiteY10" fmla="*/ 240184 h 321950"/>
                    <a:gd name="connsiteX11" fmla="*/ 142220 w 321950"/>
                    <a:gd name="connsiteY11" fmla="*/ 252043 h 321950"/>
                    <a:gd name="connsiteX12" fmla="*/ 123229 w 321950"/>
                    <a:gd name="connsiteY12" fmla="*/ 245684 h 321950"/>
                    <a:gd name="connsiteX13" fmla="*/ 57533 w 321950"/>
                    <a:gd name="connsiteY13" fmla="*/ 196143 h 321950"/>
                    <a:gd name="connsiteX14" fmla="*/ 51345 w 321950"/>
                    <a:gd name="connsiteY14" fmla="*/ 151931 h 321950"/>
                    <a:gd name="connsiteX15" fmla="*/ 95558 w 321950"/>
                    <a:gd name="connsiteY15" fmla="*/ 145743 h 321950"/>
                    <a:gd name="connsiteX16" fmla="*/ 136763 w 321950"/>
                    <a:gd name="connsiteY16" fmla="*/ 176808 h 321950"/>
                    <a:gd name="connsiteX17" fmla="*/ 216467 w 321950"/>
                    <a:gd name="connsiteY17" fmla="*/ 77211 h 321950"/>
                    <a:gd name="connsiteX18" fmla="*/ 260894 w 321950"/>
                    <a:gd name="connsiteY18" fmla="*/ 72313 h 321950"/>
                    <a:gd name="connsiteX19" fmla="*/ 265793 w 321950"/>
                    <a:gd name="connsiteY19" fmla="*/ 116698 h 321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321950" h="321950">
                      <a:moveTo>
                        <a:pt x="289338" y="0"/>
                      </a:moveTo>
                      <a:lnTo>
                        <a:pt x="32612" y="0"/>
                      </a:lnTo>
                      <a:cubicBezTo>
                        <a:pt x="14609" y="0"/>
                        <a:pt x="0" y="14566"/>
                        <a:pt x="0" y="32612"/>
                      </a:cubicBezTo>
                      <a:lnTo>
                        <a:pt x="0" y="289338"/>
                      </a:lnTo>
                      <a:cubicBezTo>
                        <a:pt x="0" y="307342"/>
                        <a:pt x="14609" y="321950"/>
                        <a:pt x="32612" y="321950"/>
                      </a:cubicBezTo>
                      <a:lnTo>
                        <a:pt x="289338" y="321950"/>
                      </a:lnTo>
                      <a:cubicBezTo>
                        <a:pt x="307342" y="321950"/>
                        <a:pt x="321950" y="307342"/>
                        <a:pt x="321950" y="289338"/>
                      </a:cubicBezTo>
                      <a:lnTo>
                        <a:pt x="321950" y="32612"/>
                      </a:lnTo>
                      <a:cubicBezTo>
                        <a:pt x="321950" y="14609"/>
                        <a:pt x="307342" y="0"/>
                        <a:pt x="289338" y="0"/>
                      </a:cubicBezTo>
                      <a:close/>
                      <a:moveTo>
                        <a:pt x="265793" y="116655"/>
                      </a:moveTo>
                      <a:lnTo>
                        <a:pt x="166883" y="240184"/>
                      </a:lnTo>
                      <a:cubicBezTo>
                        <a:pt x="160653" y="247961"/>
                        <a:pt x="151501" y="252043"/>
                        <a:pt x="142220" y="252043"/>
                      </a:cubicBezTo>
                      <a:cubicBezTo>
                        <a:pt x="135603" y="252043"/>
                        <a:pt x="128900" y="249981"/>
                        <a:pt x="123229" y="245684"/>
                      </a:cubicBezTo>
                      <a:lnTo>
                        <a:pt x="57533" y="196143"/>
                      </a:lnTo>
                      <a:cubicBezTo>
                        <a:pt x="43611" y="185660"/>
                        <a:pt x="40861" y="165852"/>
                        <a:pt x="51345" y="151931"/>
                      </a:cubicBezTo>
                      <a:cubicBezTo>
                        <a:pt x="61872" y="138009"/>
                        <a:pt x="81637" y="135217"/>
                        <a:pt x="95558" y="145743"/>
                      </a:cubicBezTo>
                      <a:lnTo>
                        <a:pt x="136763" y="176808"/>
                      </a:lnTo>
                      <a:lnTo>
                        <a:pt x="216467" y="77211"/>
                      </a:lnTo>
                      <a:cubicBezTo>
                        <a:pt x="227380" y="63634"/>
                        <a:pt x="247231" y="61400"/>
                        <a:pt x="260894" y="72313"/>
                      </a:cubicBezTo>
                      <a:cubicBezTo>
                        <a:pt x="274515" y="83227"/>
                        <a:pt x="276706" y="103120"/>
                        <a:pt x="265793" y="116698"/>
                      </a:cubicBezTo>
                      <a:close/>
                    </a:path>
                  </a:pathLst>
                </a:custGeom>
                <a:solidFill>
                  <a:srgbClr val="286EB4"/>
                </a:solidFill>
                <a:ln w="0" cap="flat">
                  <a:noFill/>
                  <a:prstDash val="solid"/>
                  <a:miter/>
                </a:ln>
              </p:spPr>
              <p:txBody>
                <a:bodyPr wrap="none" rtlCol="0" anchor="ctr"/>
                <a:lstStyle/>
                <a:p>
                  <a:endParaRPr lang="ko-KR" alt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277" name="그룹 276">
                <a:extLst>
                  <a:ext uri="{FF2B5EF4-FFF2-40B4-BE49-F238E27FC236}">
                    <a16:creationId xmlns:a16="http://schemas.microsoft.com/office/drawing/2014/main" id="{2DB28A04-8690-977D-296D-893B030805B5}"/>
                  </a:ext>
                </a:extLst>
              </p:cNvPr>
              <p:cNvGrpSpPr/>
              <p:nvPr/>
            </p:nvGrpSpPr>
            <p:grpSpPr>
              <a:xfrm>
                <a:off x="2615063" y="4844609"/>
                <a:ext cx="2711373" cy="184666"/>
                <a:chOff x="2615063" y="4777572"/>
                <a:chExt cx="2711373" cy="184666"/>
              </a:xfrm>
            </p:grpSpPr>
            <p:sp>
              <p:nvSpPr>
                <p:cNvPr id="278" name="TextBox 277">
                  <a:extLst>
                    <a:ext uri="{FF2B5EF4-FFF2-40B4-BE49-F238E27FC236}">
                      <a16:creationId xmlns:a16="http://schemas.microsoft.com/office/drawing/2014/main" id="{36FE0A6F-FE1F-183D-51CD-E9C49BA4CB5E}"/>
                    </a:ext>
                  </a:extLst>
                </p:cNvPr>
                <p:cNvSpPr txBox="1"/>
                <p:nvPr/>
              </p:nvSpPr>
              <p:spPr>
                <a:xfrm>
                  <a:off x="2841781" y="4777572"/>
                  <a:ext cx="2484655" cy="184666"/>
                </a:xfrm>
                <a:prstGeom prst="rect">
                  <a:avLst/>
                </a:prstGeom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ko-KR"/>
                  </a:defPPr>
                  <a:lvl1pPr>
                    <a:defRPr sz="1200" b="1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defRPr>
                  </a:lvl1pPr>
                </a:lstStyle>
                <a:p>
                  <a:r>
                    <a:rPr lang="ko-KR" altLang="en-US" dirty="0"/>
                    <a:t>상대방을 배려하며 말하거나 쓰는 태도 </a:t>
                  </a:r>
                </a:p>
              </p:txBody>
            </p:sp>
            <p:sp>
              <p:nvSpPr>
                <p:cNvPr id="279" name="그래픽 64">
                  <a:extLst>
                    <a:ext uri="{FF2B5EF4-FFF2-40B4-BE49-F238E27FC236}">
                      <a16:creationId xmlns:a16="http://schemas.microsoft.com/office/drawing/2014/main" id="{41FEE966-358F-00D2-E766-55FB9E4DC56F}"/>
                    </a:ext>
                  </a:extLst>
                </p:cNvPr>
                <p:cNvSpPr/>
                <p:nvPr/>
              </p:nvSpPr>
              <p:spPr>
                <a:xfrm>
                  <a:off x="2615063" y="4798340"/>
                  <a:ext cx="148533" cy="148533"/>
                </a:xfrm>
                <a:custGeom>
                  <a:avLst/>
                  <a:gdLst>
                    <a:gd name="connsiteX0" fmla="*/ 289338 w 321950"/>
                    <a:gd name="connsiteY0" fmla="*/ 0 h 321950"/>
                    <a:gd name="connsiteX1" fmla="*/ 32612 w 321950"/>
                    <a:gd name="connsiteY1" fmla="*/ 0 h 321950"/>
                    <a:gd name="connsiteX2" fmla="*/ 0 w 321950"/>
                    <a:gd name="connsiteY2" fmla="*/ 32612 h 321950"/>
                    <a:gd name="connsiteX3" fmla="*/ 0 w 321950"/>
                    <a:gd name="connsiteY3" fmla="*/ 289338 h 321950"/>
                    <a:gd name="connsiteX4" fmla="*/ 32612 w 321950"/>
                    <a:gd name="connsiteY4" fmla="*/ 321950 h 321950"/>
                    <a:gd name="connsiteX5" fmla="*/ 289338 w 321950"/>
                    <a:gd name="connsiteY5" fmla="*/ 321950 h 321950"/>
                    <a:gd name="connsiteX6" fmla="*/ 321950 w 321950"/>
                    <a:gd name="connsiteY6" fmla="*/ 289338 h 321950"/>
                    <a:gd name="connsiteX7" fmla="*/ 321950 w 321950"/>
                    <a:gd name="connsiteY7" fmla="*/ 32612 h 321950"/>
                    <a:gd name="connsiteX8" fmla="*/ 289338 w 321950"/>
                    <a:gd name="connsiteY8" fmla="*/ 0 h 321950"/>
                    <a:gd name="connsiteX9" fmla="*/ 265793 w 321950"/>
                    <a:gd name="connsiteY9" fmla="*/ 116655 h 321950"/>
                    <a:gd name="connsiteX10" fmla="*/ 166883 w 321950"/>
                    <a:gd name="connsiteY10" fmla="*/ 240184 h 321950"/>
                    <a:gd name="connsiteX11" fmla="*/ 142220 w 321950"/>
                    <a:gd name="connsiteY11" fmla="*/ 252043 h 321950"/>
                    <a:gd name="connsiteX12" fmla="*/ 123229 w 321950"/>
                    <a:gd name="connsiteY12" fmla="*/ 245684 h 321950"/>
                    <a:gd name="connsiteX13" fmla="*/ 57533 w 321950"/>
                    <a:gd name="connsiteY13" fmla="*/ 196143 h 321950"/>
                    <a:gd name="connsiteX14" fmla="*/ 51345 w 321950"/>
                    <a:gd name="connsiteY14" fmla="*/ 151931 h 321950"/>
                    <a:gd name="connsiteX15" fmla="*/ 95558 w 321950"/>
                    <a:gd name="connsiteY15" fmla="*/ 145743 h 321950"/>
                    <a:gd name="connsiteX16" fmla="*/ 136763 w 321950"/>
                    <a:gd name="connsiteY16" fmla="*/ 176808 h 321950"/>
                    <a:gd name="connsiteX17" fmla="*/ 216467 w 321950"/>
                    <a:gd name="connsiteY17" fmla="*/ 77211 h 321950"/>
                    <a:gd name="connsiteX18" fmla="*/ 260894 w 321950"/>
                    <a:gd name="connsiteY18" fmla="*/ 72313 h 321950"/>
                    <a:gd name="connsiteX19" fmla="*/ 265793 w 321950"/>
                    <a:gd name="connsiteY19" fmla="*/ 116698 h 321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321950" h="321950">
                      <a:moveTo>
                        <a:pt x="289338" y="0"/>
                      </a:moveTo>
                      <a:lnTo>
                        <a:pt x="32612" y="0"/>
                      </a:lnTo>
                      <a:cubicBezTo>
                        <a:pt x="14609" y="0"/>
                        <a:pt x="0" y="14566"/>
                        <a:pt x="0" y="32612"/>
                      </a:cubicBezTo>
                      <a:lnTo>
                        <a:pt x="0" y="289338"/>
                      </a:lnTo>
                      <a:cubicBezTo>
                        <a:pt x="0" y="307342"/>
                        <a:pt x="14609" y="321950"/>
                        <a:pt x="32612" y="321950"/>
                      </a:cubicBezTo>
                      <a:lnTo>
                        <a:pt x="289338" y="321950"/>
                      </a:lnTo>
                      <a:cubicBezTo>
                        <a:pt x="307342" y="321950"/>
                        <a:pt x="321950" y="307342"/>
                        <a:pt x="321950" y="289338"/>
                      </a:cubicBezTo>
                      <a:lnTo>
                        <a:pt x="321950" y="32612"/>
                      </a:lnTo>
                      <a:cubicBezTo>
                        <a:pt x="321950" y="14609"/>
                        <a:pt x="307342" y="0"/>
                        <a:pt x="289338" y="0"/>
                      </a:cubicBezTo>
                      <a:close/>
                      <a:moveTo>
                        <a:pt x="265793" y="116655"/>
                      </a:moveTo>
                      <a:lnTo>
                        <a:pt x="166883" y="240184"/>
                      </a:lnTo>
                      <a:cubicBezTo>
                        <a:pt x="160653" y="247961"/>
                        <a:pt x="151501" y="252043"/>
                        <a:pt x="142220" y="252043"/>
                      </a:cubicBezTo>
                      <a:cubicBezTo>
                        <a:pt x="135603" y="252043"/>
                        <a:pt x="128900" y="249981"/>
                        <a:pt x="123229" y="245684"/>
                      </a:cubicBezTo>
                      <a:lnTo>
                        <a:pt x="57533" y="196143"/>
                      </a:lnTo>
                      <a:cubicBezTo>
                        <a:pt x="43611" y="185660"/>
                        <a:pt x="40861" y="165852"/>
                        <a:pt x="51345" y="151931"/>
                      </a:cubicBezTo>
                      <a:cubicBezTo>
                        <a:pt x="61872" y="138009"/>
                        <a:pt x="81637" y="135217"/>
                        <a:pt x="95558" y="145743"/>
                      </a:cubicBezTo>
                      <a:lnTo>
                        <a:pt x="136763" y="176808"/>
                      </a:lnTo>
                      <a:lnTo>
                        <a:pt x="216467" y="77211"/>
                      </a:lnTo>
                      <a:cubicBezTo>
                        <a:pt x="227380" y="63634"/>
                        <a:pt x="247231" y="61400"/>
                        <a:pt x="260894" y="72313"/>
                      </a:cubicBezTo>
                      <a:cubicBezTo>
                        <a:pt x="274515" y="83227"/>
                        <a:pt x="276706" y="103120"/>
                        <a:pt x="265793" y="116698"/>
                      </a:cubicBezTo>
                      <a:close/>
                    </a:path>
                  </a:pathLst>
                </a:custGeom>
                <a:solidFill>
                  <a:srgbClr val="286EB4"/>
                </a:solidFill>
                <a:ln w="0" cap="flat">
                  <a:noFill/>
                  <a:prstDash val="solid"/>
                  <a:miter/>
                </a:ln>
              </p:spPr>
              <p:txBody>
                <a:bodyPr wrap="none" rtlCol="0" anchor="ctr"/>
                <a:lstStyle/>
                <a:p>
                  <a:endParaRPr lang="ko-KR" alt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77055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1" name="그룹 150">
            <a:extLst>
              <a:ext uri="{FF2B5EF4-FFF2-40B4-BE49-F238E27FC236}">
                <a16:creationId xmlns:a16="http://schemas.microsoft.com/office/drawing/2014/main" id="{091324AA-40C1-2C40-6B57-102EA1BDA17B}"/>
              </a:ext>
            </a:extLst>
          </p:cNvPr>
          <p:cNvGrpSpPr/>
          <p:nvPr/>
        </p:nvGrpSpPr>
        <p:grpSpPr>
          <a:xfrm>
            <a:off x="296489" y="300770"/>
            <a:ext cx="5250839" cy="596503"/>
            <a:chOff x="296489" y="300770"/>
            <a:chExt cx="5250839" cy="596503"/>
          </a:xfrm>
        </p:grpSpPr>
        <p:grpSp>
          <p:nvGrpSpPr>
            <p:cNvPr id="152" name="헤더">
              <a:extLst>
                <a:ext uri="{FF2B5EF4-FFF2-40B4-BE49-F238E27FC236}">
                  <a16:creationId xmlns:a16="http://schemas.microsoft.com/office/drawing/2014/main" id="{76DBE0FA-AB2C-032F-2700-37E1C9948480}"/>
                </a:ext>
              </a:extLst>
            </p:cNvPr>
            <p:cNvGrpSpPr/>
            <p:nvPr/>
          </p:nvGrpSpPr>
          <p:grpSpPr>
            <a:xfrm>
              <a:off x="1033272" y="300770"/>
              <a:ext cx="4514056" cy="575161"/>
              <a:chOff x="1033272" y="300770"/>
              <a:chExt cx="4514056" cy="575161"/>
            </a:xfrm>
          </p:grpSpPr>
          <p:sp>
            <p:nvSpPr>
              <p:cNvPr id="154" name="TextBox 153">
                <a:extLst>
                  <a:ext uri="{FF2B5EF4-FFF2-40B4-BE49-F238E27FC236}">
                    <a16:creationId xmlns:a16="http://schemas.microsoft.com/office/drawing/2014/main" id="{2826E2C8-114D-3E35-8E74-71B01CB858D7}"/>
                  </a:ext>
                </a:extLst>
              </p:cNvPr>
              <p:cNvSpPr txBox="1"/>
              <p:nvPr/>
            </p:nvSpPr>
            <p:spPr>
              <a:xfrm>
                <a:off x="1033272" y="491210"/>
                <a:ext cx="4514056" cy="3847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ko-KR" altLang="en-US" sz="25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자기관리 역량과 성취기준 연계 </a:t>
                </a:r>
                <a:endParaRPr lang="ko-KR" altLang="en-US" sz="17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endParaRPr>
              </a:p>
            </p:txBody>
          </p:sp>
          <p:sp>
            <p:nvSpPr>
              <p:cNvPr id="155" name="TextBox 154">
                <a:extLst>
                  <a:ext uri="{FF2B5EF4-FFF2-40B4-BE49-F238E27FC236}">
                    <a16:creationId xmlns:a16="http://schemas.microsoft.com/office/drawing/2014/main" id="{C8EDE85D-0533-ED0D-B906-E59610D26EB9}"/>
                  </a:ext>
                </a:extLst>
              </p:cNvPr>
              <p:cNvSpPr txBox="1"/>
              <p:nvPr/>
            </p:nvSpPr>
            <p:spPr>
              <a:xfrm>
                <a:off x="1051560" y="300770"/>
                <a:ext cx="1627048" cy="15388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>
                <a:defPPr>
                  <a:defRPr lang="ko-KR"/>
                </a:defPPr>
                <a:lvl1pPr>
                  <a:defRPr sz="10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01857F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defRPr>
                </a:lvl1pPr>
              </a:lstStyle>
              <a:p>
                <a:r>
                  <a:rPr lang="en-US" altLang="ko-KR" dirty="0">
                    <a:solidFill>
                      <a:srgbClr val="286EB4"/>
                    </a:solidFill>
                  </a:rPr>
                  <a:t>ll.</a:t>
                </a:r>
                <a:r>
                  <a:rPr lang="ko-KR" altLang="en-US" dirty="0">
                    <a:solidFill>
                      <a:srgbClr val="286EB4"/>
                    </a:solidFill>
                  </a:rPr>
                  <a:t> 역량과 성취기준 연계 안내</a:t>
                </a:r>
              </a:p>
            </p:txBody>
          </p:sp>
        </p:grp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1D3EDE89-5B50-A3BC-96C8-86F96412FC3B}"/>
                </a:ext>
              </a:extLst>
            </p:cNvPr>
            <p:cNvSpPr txBox="1"/>
            <p:nvPr/>
          </p:nvSpPr>
          <p:spPr>
            <a:xfrm>
              <a:off x="296489" y="343275"/>
              <a:ext cx="290144" cy="553998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36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2</a:t>
              </a:r>
              <a:endParaRPr lang="ko-KR" altLang="en-US" sz="36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endParaRPr>
            </a:p>
          </p:txBody>
        </p:sp>
      </p:grp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E74006BA-0F53-9273-5161-AAE2E392472E}"/>
              </a:ext>
            </a:extLst>
          </p:cNvPr>
          <p:cNvGrpSpPr/>
          <p:nvPr/>
        </p:nvGrpSpPr>
        <p:grpSpPr>
          <a:xfrm>
            <a:off x="425783" y="1341437"/>
            <a:ext cx="8292434" cy="5062771"/>
            <a:chOff x="425783" y="1341437"/>
            <a:chExt cx="8292434" cy="5062771"/>
          </a:xfrm>
        </p:grpSpPr>
        <p:grpSp>
          <p:nvGrpSpPr>
            <p:cNvPr id="10" name="그룹 9">
              <a:extLst>
                <a:ext uri="{FF2B5EF4-FFF2-40B4-BE49-F238E27FC236}">
                  <a16:creationId xmlns:a16="http://schemas.microsoft.com/office/drawing/2014/main" id="{34334AF8-E080-E08A-2953-88056F78E934}"/>
                </a:ext>
              </a:extLst>
            </p:cNvPr>
            <p:cNvGrpSpPr/>
            <p:nvPr/>
          </p:nvGrpSpPr>
          <p:grpSpPr>
            <a:xfrm>
              <a:off x="425783" y="1341437"/>
              <a:ext cx="8292434" cy="5062771"/>
              <a:chOff x="425783" y="1341437"/>
              <a:chExt cx="8292434" cy="5062771"/>
            </a:xfrm>
          </p:grpSpPr>
          <p:grpSp>
            <p:nvGrpSpPr>
              <p:cNvPr id="67" name="그룹 66">
                <a:extLst>
                  <a:ext uri="{FF2B5EF4-FFF2-40B4-BE49-F238E27FC236}">
                    <a16:creationId xmlns:a16="http://schemas.microsoft.com/office/drawing/2014/main" id="{C2FB822C-C4FA-0F47-17B3-5485259F7C70}"/>
                  </a:ext>
                </a:extLst>
              </p:cNvPr>
              <p:cNvGrpSpPr/>
              <p:nvPr/>
            </p:nvGrpSpPr>
            <p:grpSpPr>
              <a:xfrm>
                <a:off x="431800" y="1341437"/>
                <a:ext cx="8281988" cy="4810142"/>
                <a:chOff x="431800" y="1318864"/>
                <a:chExt cx="8281988" cy="4840639"/>
              </a:xfrm>
            </p:grpSpPr>
            <p:grpSp>
              <p:nvGrpSpPr>
                <p:cNvPr id="69" name="그룹 68">
                  <a:extLst>
                    <a:ext uri="{FF2B5EF4-FFF2-40B4-BE49-F238E27FC236}">
                      <a16:creationId xmlns:a16="http://schemas.microsoft.com/office/drawing/2014/main" id="{DF1CF374-9BB3-0178-5E38-E39C2ABB5280}"/>
                    </a:ext>
                  </a:extLst>
                </p:cNvPr>
                <p:cNvGrpSpPr/>
                <p:nvPr/>
              </p:nvGrpSpPr>
              <p:grpSpPr>
                <a:xfrm>
                  <a:off x="431800" y="1318864"/>
                  <a:ext cx="2663812" cy="4840636"/>
                  <a:chOff x="431800" y="1318864"/>
                  <a:chExt cx="2663812" cy="4840636"/>
                </a:xfrm>
              </p:grpSpPr>
              <p:sp>
                <p:nvSpPr>
                  <p:cNvPr id="71" name="사각형: 둥근 모서리 70">
                    <a:extLst>
                      <a:ext uri="{FF2B5EF4-FFF2-40B4-BE49-F238E27FC236}">
                        <a16:creationId xmlns:a16="http://schemas.microsoft.com/office/drawing/2014/main" id="{CBAF3720-2A76-7041-A7A1-7C00E6ED1AFB}"/>
                      </a:ext>
                    </a:extLst>
                  </p:cNvPr>
                  <p:cNvSpPr/>
                  <p:nvPr/>
                </p:nvSpPr>
                <p:spPr>
                  <a:xfrm>
                    <a:off x="431800" y="1318864"/>
                    <a:ext cx="1805431" cy="4840636"/>
                  </a:xfrm>
                  <a:prstGeom prst="roundRect">
                    <a:avLst>
                      <a:gd name="adj" fmla="val 5041"/>
                    </a:avLst>
                  </a:prstGeom>
                  <a:solidFill>
                    <a:srgbClr val="286EB4"/>
                  </a:solidFill>
                  <a:ln w="3192" cap="flat">
                    <a:noFill/>
                    <a:prstDash val="solid"/>
                    <a:miter/>
                  </a:ln>
                </p:spPr>
                <p:txBody>
                  <a:bodyPr wrap="none" rtlCol="0" anchor="ctr">
                    <a:noAutofit/>
                  </a:bodyPr>
                  <a:lstStyle/>
                  <a:p>
                    <a:endParaRPr lang="ko-KR" altLang="en-US" sz="1050" dirty="0">
                      <a:solidFill>
                        <a:schemeClr val="tx1"/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endParaRPr>
                  </a:p>
                </p:txBody>
              </p:sp>
              <p:sp>
                <p:nvSpPr>
                  <p:cNvPr id="72" name="자유형: 도형 71">
                    <a:extLst>
                      <a:ext uri="{FF2B5EF4-FFF2-40B4-BE49-F238E27FC236}">
                        <a16:creationId xmlns:a16="http://schemas.microsoft.com/office/drawing/2014/main" id="{53727569-10B5-F585-0EE1-E84DB055C989}"/>
                      </a:ext>
                    </a:extLst>
                  </p:cNvPr>
                  <p:cNvSpPr/>
                  <p:nvPr/>
                </p:nvSpPr>
                <p:spPr>
                  <a:xfrm rot="10800000" flipH="1" flipV="1">
                    <a:off x="1142365" y="1318864"/>
                    <a:ext cx="1953247" cy="399498"/>
                  </a:xfrm>
                  <a:custGeom>
                    <a:avLst/>
                    <a:gdLst>
                      <a:gd name="connsiteX0" fmla="*/ 0 w 1710522"/>
                      <a:gd name="connsiteY0" fmla="*/ 349854 h 349854"/>
                      <a:gd name="connsiteX1" fmla="*/ 247306 w 1710522"/>
                      <a:gd name="connsiteY1" fmla="*/ 349854 h 349854"/>
                      <a:gd name="connsiteX2" fmla="*/ 292462 w 1710522"/>
                      <a:gd name="connsiteY2" fmla="*/ 349854 h 349854"/>
                      <a:gd name="connsiteX3" fmla="*/ 539769 w 1710522"/>
                      <a:gd name="connsiteY3" fmla="*/ 349854 h 349854"/>
                      <a:gd name="connsiteX4" fmla="*/ 1037059 w 1710522"/>
                      <a:gd name="connsiteY4" fmla="*/ 349854 h 349854"/>
                      <a:gd name="connsiteX5" fmla="*/ 1284365 w 1710522"/>
                      <a:gd name="connsiteY5" fmla="*/ 349854 h 349854"/>
                      <a:gd name="connsiteX6" fmla="*/ 1329522 w 1710522"/>
                      <a:gd name="connsiteY6" fmla="*/ 349854 h 349854"/>
                      <a:gd name="connsiteX7" fmla="*/ 1372618 w 1710522"/>
                      <a:gd name="connsiteY7" fmla="*/ 349854 h 349854"/>
                      <a:gd name="connsiteX8" fmla="*/ 1372618 w 1710522"/>
                      <a:gd name="connsiteY8" fmla="*/ 349853 h 349854"/>
                      <a:gd name="connsiteX9" fmla="*/ 1418060 w 1710522"/>
                      <a:gd name="connsiteY9" fmla="*/ 349853 h 349854"/>
                      <a:gd name="connsiteX10" fmla="*/ 1463216 w 1710522"/>
                      <a:gd name="connsiteY10" fmla="*/ 349853 h 349854"/>
                      <a:gd name="connsiteX11" fmla="*/ 1710522 w 1710522"/>
                      <a:gd name="connsiteY11" fmla="*/ 349853 h 349854"/>
                      <a:gd name="connsiteX12" fmla="*/ 1695093 w 1710522"/>
                      <a:gd name="connsiteY12" fmla="*/ 342193 h 349854"/>
                      <a:gd name="connsiteX13" fmla="*/ 1674521 w 1710522"/>
                      <a:gd name="connsiteY13" fmla="*/ 329424 h 349854"/>
                      <a:gd name="connsiteX14" fmla="*/ 1648805 w 1710522"/>
                      <a:gd name="connsiteY14" fmla="*/ 308994 h 349854"/>
                      <a:gd name="connsiteX15" fmla="*/ 1617946 w 1710522"/>
                      <a:gd name="connsiteY15" fmla="*/ 275797 h 349854"/>
                      <a:gd name="connsiteX16" fmla="*/ 1602516 w 1710522"/>
                      <a:gd name="connsiteY16" fmla="*/ 255368 h 349854"/>
                      <a:gd name="connsiteX17" fmla="*/ 1584516 w 1710522"/>
                      <a:gd name="connsiteY17" fmla="*/ 232385 h 349854"/>
                      <a:gd name="connsiteX18" fmla="*/ 1566517 w 1710522"/>
                      <a:gd name="connsiteY18" fmla="*/ 204295 h 349854"/>
                      <a:gd name="connsiteX19" fmla="*/ 1548514 w 1710522"/>
                      <a:gd name="connsiteY19" fmla="*/ 171097 h 349854"/>
                      <a:gd name="connsiteX20" fmla="*/ 1527942 w 1710522"/>
                      <a:gd name="connsiteY20" fmla="*/ 135345 h 349854"/>
                      <a:gd name="connsiteX21" fmla="*/ 1509941 w 1710522"/>
                      <a:gd name="connsiteY21" fmla="*/ 94487 h 349854"/>
                      <a:gd name="connsiteX22" fmla="*/ 1494514 w 1710522"/>
                      <a:gd name="connsiteY22" fmla="*/ 63842 h 349854"/>
                      <a:gd name="connsiteX23" fmla="*/ 1476511 w 1710522"/>
                      <a:gd name="connsiteY23" fmla="*/ 40859 h 349854"/>
                      <a:gd name="connsiteX24" fmla="*/ 1458509 w 1710522"/>
                      <a:gd name="connsiteY24" fmla="*/ 22983 h 349854"/>
                      <a:gd name="connsiteX25" fmla="*/ 1437937 w 1710522"/>
                      <a:gd name="connsiteY25" fmla="*/ 12768 h 349854"/>
                      <a:gd name="connsiteX26" fmla="*/ 1417364 w 1710522"/>
                      <a:gd name="connsiteY26" fmla="*/ 5108 h 349854"/>
                      <a:gd name="connsiteX27" fmla="*/ 1396793 w 1710522"/>
                      <a:gd name="connsiteY27" fmla="*/ 2555 h 349854"/>
                      <a:gd name="connsiteX28" fmla="*/ 1372618 w 1710522"/>
                      <a:gd name="connsiteY28" fmla="*/ 954 h 349854"/>
                      <a:gd name="connsiteX29" fmla="*/ 1372618 w 1710522"/>
                      <a:gd name="connsiteY29" fmla="*/ 1 h 349854"/>
                      <a:gd name="connsiteX30" fmla="*/ 1358235 w 1710522"/>
                      <a:gd name="connsiteY30" fmla="*/ 1 h 349854"/>
                      <a:gd name="connsiteX31" fmla="*/ 1358220 w 1710522"/>
                      <a:gd name="connsiteY31" fmla="*/ 0 h 349854"/>
                      <a:gd name="connsiteX32" fmla="*/ 1110913 w 1710522"/>
                      <a:gd name="connsiteY32" fmla="*/ 0 h 349854"/>
                      <a:gd name="connsiteX33" fmla="*/ 1065757 w 1710522"/>
                      <a:gd name="connsiteY33" fmla="*/ 0 h 349854"/>
                      <a:gd name="connsiteX34" fmla="*/ 818451 w 1710522"/>
                      <a:gd name="connsiteY34" fmla="*/ 0 h 349854"/>
                      <a:gd name="connsiteX35" fmla="*/ 337904 w 1710522"/>
                      <a:gd name="connsiteY35" fmla="*/ 0 h 349854"/>
                      <a:gd name="connsiteX36" fmla="*/ 337904 w 1710522"/>
                      <a:gd name="connsiteY36" fmla="*/ 955 h 349854"/>
                      <a:gd name="connsiteX37" fmla="*/ 313730 w 1710522"/>
                      <a:gd name="connsiteY37" fmla="*/ 2556 h 349854"/>
                      <a:gd name="connsiteX38" fmla="*/ 293159 w 1710522"/>
                      <a:gd name="connsiteY38" fmla="*/ 5109 h 349854"/>
                      <a:gd name="connsiteX39" fmla="*/ 272585 w 1710522"/>
                      <a:gd name="connsiteY39" fmla="*/ 12769 h 349854"/>
                      <a:gd name="connsiteX40" fmla="*/ 252013 w 1710522"/>
                      <a:gd name="connsiteY40" fmla="*/ 22984 h 349854"/>
                      <a:gd name="connsiteX41" fmla="*/ 234011 w 1710522"/>
                      <a:gd name="connsiteY41" fmla="*/ 40860 h 349854"/>
                      <a:gd name="connsiteX42" fmla="*/ 216009 w 1710522"/>
                      <a:gd name="connsiteY42" fmla="*/ 63843 h 349854"/>
                      <a:gd name="connsiteX43" fmla="*/ 200581 w 1710522"/>
                      <a:gd name="connsiteY43" fmla="*/ 94488 h 349854"/>
                      <a:gd name="connsiteX44" fmla="*/ 182581 w 1710522"/>
                      <a:gd name="connsiteY44" fmla="*/ 135346 h 349854"/>
                      <a:gd name="connsiteX45" fmla="*/ 162008 w 1710522"/>
                      <a:gd name="connsiteY45" fmla="*/ 171098 h 349854"/>
                      <a:gd name="connsiteX46" fmla="*/ 144006 w 1710522"/>
                      <a:gd name="connsiteY46" fmla="*/ 204296 h 349854"/>
                      <a:gd name="connsiteX47" fmla="*/ 126006 w 1710522"/>
                      <a:gd name="connsiteY47" fmla="*/ 232386 h 349854"/>
                      <a:gd name="connsiteX48" fmla="*/ 108006 w 1710522"/>
                      <a:gd name="connsiteY48" fmla="*/ 255369 h 349854"/>
                      <a:gd name="connsiteX49" fmla="*/ 92576 w 1710522"/>
                      <a:gd name="connsiteY49" fmla="*/ 275798 h 349854"/>
                      <a:gd name="connsiteX50" fmla="*/ 61718 w 1710522"/>
                      <a:gd name="connsiteY50" fmla="*/ 308995 h 349854"/>
                      <a:gd name="connsiteX51" fmla="*/ 36002 w 1710522"/>
                      <a:gd name="connsiteY51" fmla="*/ 329426 h 349854"/>
                      <a:gd name="connsiteX52" fmla="*/ 15429 w 1710522"/>
                      <a:gd name="connsiteY52" fmla="*/ 342194 h 3498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</a:cxnLst>
                    <a:rect l="l" t="t" r="r" b="b"/>
                    <a:pathLst>
                      <a:path w="1710522" h="349854">
                        <a:moveTo>
                          <a:pt x="0" y="349854"/>
                        </a:moveTo>
                        <a:lnTo>
                          <a:pt x="247306" y="349854"/>
                        </a:lnTo>
                        <a:lnTo>
                          <a:pt x="292462" y="349854"/>
                        </a:lnTo>
                        <a:lnTo>
                          <a:pt x="539769" y="349854"/>
                        </a:lnTo>
                        <a:lnTo>
                          <a:pt x="1037059" y="349854"/>
                        </a:lnTo>
                        <a:lnTo>
                          <a:pt x="1284365" y="349854"/>
                        </a:lnTo>
                        <a:lnTo>
                          <a:pt x="1329522" y="349854"/>
                        </a:lnTo>
                        <a:lnTo>
                          <a:pt x="1372618" y="349854"/>
                        </a:lnTo>
                        <a:lnTo>
                          <a:pt x="1372618" y="349853"/>
                        </a:lnTo>
                        <a:lnTo>
                          <a:pt x="1418060" y="349853"/>
                        </a:lnTo>
                        <a:lnTo>
                          <a:pt x="1463216" y="349853"/>
                        </a:lnTo>
                        <a:lnTo>
                          <a:pt x="1710522" y="349853"/>
                        </a:lnTo>
                        <a:lnTo>
                          <a:pt x="1695093" y="342193"/>
                        </a:lnTo>
                        <a:lnTo>
                          <a:pt x="1674521" y="329424"/>
                        </a:lnTo>
                        <a:lnTo>
                          <a:pt x="1648805" y="308994"/>
                        </a:lnTo>
                        <a:lnTo>
                          <a:pt x="1617946" y="275797"/>
                        </a:lnTo>
                        <a:lnTo>
                          <a:pt x="1602516" y="255368"/>
                        </a:lnTo>
                        <a:lnTo>
                          <a:pt x="1584516" y="232385"/>
                        </a:lnTo>
                        <a:lnTo>
                          <a:pt x="1566517" y="204295"/>
                        </a:lnTo>
                        <a:lnTo>
                          <a:pt x="1548514" y="171097"/>
                        </a:lnTo>
                        <a:lnTo>
                          <a:pt x="1527942" y="135345"/>
                        </a:lnTo>
                        <a:lnTo>
                          <a:pt x="1509941" y="94487"/>
                        </a:lnTo>
                        <a:lnTo>
                          <a:pt x="1494514" y="63842"/>
                        </a:lnTo>
                        <a:lnTo>
                          <a:pt x="1476511" y="40859"/>
                        </a:lnTo>
                        <a:lnTo>
                          <a:pt x="1458509" y="22983"/>
                        </a:lnTo>
                        <a:lnTo>
                          <a:pt x="1437937" y="12768"/>
                        </a:lnTo>
                        <a:lnTo>
                          <a:pt x="1417364" y="5108"/>
                        </a:lnTo>
                        <a:lnTo>
                          <a:pt x="1396793" y="2555"/>
                        </a:lnTo>
                        <a:lnTo>
                          <a:pt x="1372618" y="954"/>
                        </a:lnTo>
                        <a:lnTo>
                          <a:pt x="1372618" y="1"/>
                        </a:lnTo>
                        <a:lnTo>
                          <a:pt x="1358235" y="1"/>
                        </a:lnTo>
                        <a:lnTo>
                          <a:pt x="1358220" y="0"/>
                        </a:lnTo>
                        <a:lnTo>
                          <a:pt x="1110913" y="0"/>
                        </a:lnTo>
                        <a:lnTo>
                          <a:pt x="1065757" y="0"/>
                        </a:lnTo>
                        <a:lnTo>
                          <a:pt x="818451" y="0"/>
                        </a:lnTo>
                        <a:lnTo>
                          <a:pt x="337904" y="0"/>
                        </a:lnTo>
                        <a:lnTo>
                          <a:pt x="337904" y="955"/>
                        </a:lnTo>
                        <a:lnTo>
                          <a:pt x="313730" y="2556"/>
                        </a:lnTo>
                        <a:lnTo>
                          <a:pt x="293159" y="5109"/>
                        </a:lnTo>
                        <a:lnTo>
                          <a:pt x="272585" y="12769"/>
                        </a:lnTo>
                        <a:lnTo>
                          <a:pt x="252013" y="22984"/>
                        </a:lnTo>
                        <a:lnTo>
                          <a:pt x="234011" y="40860"/>
                        </a:lnTo>
                        <a:lnTo>
                          <a:pt x="216009" y="63843"/>
                        </a:lnTo>
                        <a:lnTo>
                          <a:pt x="200581" y="94488"/>
                        </a:lnTo>
                        <a:lnTo>
                          <a:pt x="182581" y="135346"/>
                        </a:lnTo>
                        <a:lnTo>
                          <a:pt x="162008" y="171098"/>
                        </a:lnTo>
                        <a:lnTo>
                          <a:pt x="144006" y="204296"/>
                        </a:lnTo>
                        <a:lnTo>
                          <a:pt x="126006" y="232386"/>
                        </a:lnTo>
                        <a:lnTo>
                          <a:pt x="108006" y="255369"/>
                        </a:lnTo>
                        <a:lnTo>
                          <a:pt x="92576" y="275798"/>
                        </a:lnTo>
                        <a:lnTo>
                          <a:pt x="61718" y="308995"/>
                        </a:lnTo>
                        <a:lnTo>
                          <a:pt x="36002" y="329426"/>
                        </a:lnTo>
                        <a:lnTo>
                          <a:pt x="15429" y="342194"/>
                        </a:lnTo>
                        <a:close/>
                      </a:path>
                    </a:pathLst>
                  </a:custGeom>
                  <a:solidFill>
                    <a:srgbClr val="286EB4"/>
                  </a:solidFill>
                  <a:ln w="3192" cap="flat">
                    <a:noFill/>
                    <a:prstDash val="solid"/>
                    <a:miter/>
                  </a:ln>
                </p:spPr>
                <p:txBody>
                  <a:bodyPr wrap="none" rtlCol="0" anchor="ctr">
                    <a:noAutofit/>
                  </a:bodyPr>
                  <a:lstStyle/>
                  <a:p>
                    <a:endParaRPr lang="ko-KR" altLang="en-US" sz="1050" dirty="0">
                      <a:solidFill>
                        <a:schemeClr val="tx1"/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endParaRPr>
                  </a:p>
                </p:txBody>
              </p:sp>
              <p:sp>
                <p:nvSpPr>
                  <p:cNvPr id="73" name="TextBox 72">
                    <a:extLst>
                      <a:ext uri="{FF2B5EF4-FFF2-40B4-BE49-F238E27FC236}">
                        <a16:creationId xmlns:a16="http://schemas.microsoft.com/office/drawing/2014/main" id="{D99BA8EB-23C7-98B6-2010-3DA7F938D006}"/>
                      </a:ext>
                    </a:extLst>
                  </p:cNvPr>
                  <p:cNvSpPr txBox="1"/>
                  <p:nvPr/>
                </p:nvSpPr>
                <p:spPr>
                  <a:xfrm>
                    <a:off x="599464" y="1391430"/>
                    <a:ext cx="1474763" cy="27875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 algn="ctr">
                      <a:defRPr sz="14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bg1"/>
                        </a:solidFill>
                        <a:latin typeface="배달의민족 도현" panose="020B0600000101010101" pitchFamily="50" charset="-127"/>
                        <a:ea typeface="배달의민족 도현" panose="020B0600000101010101" pitchFamily="50" charset="-127"/>
                      </a:defRPr>
                    </a:lvl1pPr>
                  </a:lstStyle>
                  <a:p>
                    <a:pPr algn="l"/>
                    <a:r>
                      <a:rPr lang="ko-KR" altLang="en-US" sz="1800" dirty="0"/>
                      <a:t>자기관리 역량 </a:t>
                    </a:r>
                  </a:p>
                </p:txBody>
              </p:sp>
            </p:grpSp>
            <p:sp>
              <p:nvSpPr>
                <p:cNvPr id="70" name="사각형: 둥근 모서리 69">
                  <a:extLst>
                    <a:ext uri="{FF2B5EF4-FFF2-40B4-BE49-F238E27FC236}">
                      <a16:creationId xmlns:a16="http://schemas.microsoft.com/office/drawing/2014/main" id="{9ECB88C9-2EE9-A6E2-D386-3E761E5FFBD7}"/>
                    </a:ext>
                  </a:extLst>
                </p:cNvPr>
                <p:cNvSpPr/>
                <p:nvPr/>
              </p:nvSpPr>
              <p:spPr>
                <a:xfrm rot="5400000" flipV="1">
                  <a:off x="2405855" y="-148429"/>
                  <a:ext cx="4435477" cy="8180388"/>
                </a:xfrm>
                <a:prstGeom prst="roundRect">
                  <a:avLst>
                    <a:gd name="adj" fmla="val 2496"/>
                  </a:avLst>
                </a:prstGeom>
                <a:solidFill>
                  <a:srgbClr val="EEEEEE"/>
                </a:solidFill>
                <a:ln w="31750">
                  <a:solidFill>
                    <a:schemeClr val="bg1"/>
                  </a:solidFill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/>
                  <a:endParaRPr lang="ko-KR" altLang="en-US" sz="1400" dirty="0"/>
                </a:p>
              </p:txBody>
            </p:sp>
          </p:grpSp>
          <p:grpSp>
            <p:nvGrpSpPr>
              <p:cNvPr id="146" name="그룹 145">
                <a:extLst>
                  <a:ext uri="{FF2B5EF4-FFF2-40B4-BE49-F238E27FC236}">
                    <a16:creationId xmlns:a16="http://schemas.microsoft.com/office/drawing/2014/main" id="{FDFF4EEE-8A57-A276-519D-BF7B64748F43}"/>
                  </a:ext>
                </a:extLst>
              </p:cNvPr>
              <p:cNvGrpSpPr/>
              <p:nvPr/>
            </p:nvGrpSpPr>
            <p:grpSpPr>
              <a:xfrm>
                <a:off x="636712" y="1999777"/>
                <a:ext cx="636891" cy="3737735"/>
                <a:chOff x="636712" y="1999777"/>
                <a:chExt cx="636891" cy="3737735"/>
              </a:xfrm>
            </p:grpSpPr>
            <p:cxnSp>
              <p:nvCxnSpPr>
                <p:cNvPr id="65" name="직선 연결선 64">
                  <a:extLst>
                    <a:ext uri="{FF2B5EF4-FFF2-40B4-BE49-F238E27FC236}">
                      <a16:creationId xmlns:a16="http://schemas.microsoft.com/office/drawing/2014/main" id="{53D51DAB-BACF-7287-B1C9-48D398899E0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955158" y="4618577"/>
                  <a:ext cx="0" cy="636891"/>
                </a:xfrm>
                <a:prstGeom prst="line">
                  <a:avLst/>
                </a:prstGeom>
                <a:solidFill>
                  <a:srgbClr val="CFEAE9"/>
                </a:solidFill>
                <a:ln w="15875">
                  <a:solidFill>
                    <a:schemeClr val="bg1">
                      <a:lumMod val="75000"/>
                    </a:schemeClr>
                  </a:solidFill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66" name="직선 연결선 65">
                  <a:extLst>
                    <a:ext uri="{FF2B5EF4-FFF2-40B4-BE49-F238E27FC236}">
                      <a16:creationId xmlns:a16="http://schemas.microsoft.com/office/drawing/2014/main" id="{D987127A-0DBA-5FE6-518D-97E1480470B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955158" y="2094108"/>
                  <a:ext cx="0" cy="636891"/>
                </a:xfrm>
                <a:prstGeom prst="line">
                  <a:avLst/>
                </a:prstGeom>
                <a:solidFill>
                  <a:srgbClr val="CFEAE9"/>
                </a:solidFill>
                <a:ln w="15875">
                  <a:solidFill>
                    <a:schemeClr val="bg1">
                      <a:lumMod val="75000"/>
                    </a:schemeClr>
                  </a:solidFill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sp>
              <p:nvSpPr>
                <p:cNvPr id="62" name="TextBox 61">
                  <a:extLst>
                    <a:ext uri="{FF2B5EF4-FFF2-40B4-BE49-F238E27FC236}">
                      <a16:creationId xmlns:a16="http://schemas.microsoft.com/office/drawing/2014/main" id="{11F067C3-8260-86F6-8B92-5110055E56FE}"/>
                    </a:ext>
                  </a:extLst>
                </p:cNvPr>
                <p:cNvSpPr txBox="1"/>
                <p:nvPr/>
              </p:nvSpPr>
              <p:spPr>
                <a:xfrm>
                  <a:off x="758113" y="1999777"/>
                  <a:ext cx="368691" cy="22937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 algn="ctr">
                    <a:defRPr sz="14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defRPr>
                  </a:lvl1pPr>
                </a:lstStyle>
                <a:p>
                  <a:r>
                    <a:rPr lang="ko-KR" altLang="en-US" sz="15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목표</a:t>
                  </a:r>
                </a:p>
              </p:txBody>
            </p:sp>
            <p:sp>
              <p:nvSpPr>
                <p:cNvPr id="63" name="TextBox 62">
                  <a:extLst>
                    <a:ext uri="{FF2B5EF4-FFF2-40B4-BE49-F238E27FC236}">
                      <a16:creationId xmlns:a16="http://schemas.microsoft.com/office/drawing/2014/main" id="{B6D8F195-E2B1-F304-01D7-73B078255663}"/>
                    </a:ext>
                  </a:extLst>
                </p:cNvPr>
                <p:cNvSpPr txBox="1"/>
                <p:nvPr/>
              </p:nvSpPr>
              <p:spPr>
                <a:xfrm>
                  <a:off x="758113" y="5278756"/>
                  <a:ext cx="368691" cy="45875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 algn="ctr">
                    <a:defRPr sz="14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defRPr>
                  </a:lvl1pPr>
                </a:lstStyle>
                <a:p>
                  <a:r>
                    <a:rPr lang="ko-KR" altLang="en-US" sz="15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성취</a:t>
                  </a:r>
                  <a:endParaRPr lang="en-US" altLang="ko-KR" sz="15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  <a:p>
                  <a:r>
                    <a:rPr lang="ko-KR" altLang="en-US" sz="15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기준</a:t>
                  </a:r>
                </a:p>
              </p:txBody>
            </p:sp>
            <p:sp>
              <p:nvSpPr>
                <p:cNvPr id="64" name="TextBox 63">
                  <a:extLst>
                    <a:ext uri="{FF2B5EF4-FFF2-40B4-BE49-F238E27FC236}">
                      <a16:creationId xmlns:a16="http://schemas.microsoft.com/office/drawing/2014/main" id="{D4009E4F-6D30-FA40-3750-B3F1E8F04AB2}"/>
                    </a:ext>
                  </a:extLst>
                </p:cNvPr>
                <p:cNvSpPr txBox="1"/>
                <p:nvPr/>
              </p:nvSpPr>
              <p:spPr>
                <a:xfrm>
                  <a:off x="758113" y="3445410"/>
                  <a:ext cx="368691" cy="45875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 algn="ctr">
                    <a:defRPr sz="14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defRPr>
                  </a:lvl1pPr>
                </a:lstStyle>
                <a:p>
                  <a:r>
                    <a:rPr lang="ko-KR" altLang="en-US" sz="15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내용</a:t>
                  </a:r>
                  <a:endParaRPr lang="en-US" altLang="ko-KR" sz="15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  <a:p>
                  <a:r>
                    <a:rPr lang="ko-KR" altLang="en-US" sz="15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체계</a:t>
                  </a:r>
                </a:p>
              </p:txBody>
            </p:sp>
          </p:grpSp>
          <p:grpSp>
            <p:nvGrpSpPr>
              <p:cNvPr id="145" name="그룹 144">
                <a:extLst>
                  <a:ext uri="{FF2B5EF4-FFF2-40B4-BE49-F238E27FC236}">
                    <a16:creationId xmlns:a16="http://schemas.microsoft.com/office/drawing/2014/main" id="{1EB2291A-BCF6-2B8B-5739-9B7AE7C3822E}"/>
                  </a:ext>
                </a:extLst>
              </p:cNvPr>
              <p:cNvGrpSpPr/>
              <p:nvPr/>
            </p:nvGrpSpPr>
            <p:grpSpPr>
              <a:xfrm>
                <a:off x="1363090" y="1844548"/>
                <a:ext cx="7259703" cy="539836"/>
                <a:chOff x="1363090" y="1844548"/>
                <a:chExt cx="7259703" cy="539836"/>
              </a:xfrm>
            </p:grpSpPr>
            <p:sp>
              <p:nvSpPr>
                <p:cNvPr id="54" name="사각형: 둥근 모서리 53">
                  <a:extLst>
                    <a:ext uri="{FF2B5EF4-FFF2-40B4-BE49-F238E27FC236}">
                      <a16:creationId xmlns:a16="http://schemas.microsoft.com/office/drawing/2014/main" id="{A967EA5F-4C82-59A5-1CA1-0CB929B59274}"/>
                    </a:ext>
                  </a:extLst>
                </p:cNvPr>
                <p:cNvSpPr/>
                <p:nvPr/>
              </p:nvSpPr>
              <p:spPr>
                <a:xfrm>
                  <a:off x="1363090" y="1844548"/>
                  <a:ext cx="7259703" cy="539836"/>
                </a:xfrm>
                <a:prstGeom prst="roundRect">
                  <a:avLst>
                    <a:gd name="adj" fmla="val 11144"/>
                  </a:avLst>
                </a:prstGeom>
                <a:solidFill>
                  <a:schemeClr val="bg1"/>
                </a:solidFill>
                <a:ln w="3810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/>
                  <a:endParaRPr lang="ko-KR" altLang="en-US" sz="1400" dirty="0"/>
                </a:p>
              </p:txBody>
            </p:sp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9115F356-7C35-D956-7BB0-F80471821779}"/>
                    </a:ext>
                  </a:extLst>
                </p:cNvPr>
                <p:cNvSpPr txBox="1"/>
                <p:nvPr/>
              </p:nvSpPr>
              <p:spPr>
                <a:xfrm>
                  <a:off x="1510400" y="1937494"/>
                  <a:ext cx="5847755" cy="35394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 algn="ctr">
                    <a:defRPr sz="1600" b="1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defRPr>
                  </a:lvl1pPr>
                </a:lstStyle>
                <a:p>
                  <a:pPr algn="l"/>
                  <a:r>
                    <a:rPr lang="ko-KR" altLang="en-US" sz="1150" dirty="0"/>
                    <a:t>영어에 대한 </a:t>
                  </a:r>
                  <a:r>
                    <a:rPr lang="ko-KR" altLang="en-US" sz="1150" dirty="0">
                      <a:solidFill>
                        <a:srgbClr val="E11D68"/>
                      </a:solidFill>
                    </a:rPr>
                    <a:t>흥미와 관심을 바탕으로</a:t>
                  </a:r>
                  <a:r>
                    <a:rPr lang="ko-KR" altLang="en-US" sz="1150" dirty="0"/>
                    <a:t> 스스로 영어 사용의 필요성을 파악하여 학습 목표를 세우고</a:t>
                  </a:r>
                  <a:r>
                    <a:rPr lang="en-US" altLang="ko-KR" sz="1150" dirty="0"/>
                    <a:t>, </a:t>
                  </a:r>
                </a:p>
                <a:p>
                  <a:pPr algn="l"/>
                  <a:r>
                    <a:rPr lang="ko-KR" altLang="en-US" sz="1150" dirty="0"/>
                    <a:t>다양한 학습 전략을 사용하여 </a:t>
                  </a:r>
                  <a:r>
                    <a:rPr lang="ko-KR" altLang="en-US" sz="1150" dirty="0">
                      <a:solidFill>
                        <a:srgbClr val="E11D68"/>
                      </a:solidFill>
                    </a:rPr>
                    <a:t>자기주도적으로</a:t>
                  </a:r>
                  <a:r>
                    <a:rPr lang="ko-KR" altLang="en-US" sz="1150" dirty="0"/>
                    <a:t> 영어 학습을 지속한다</a:t>
                  </a:r>
                  <a:r>
                    <a:rPr lang="en-US" altLang="ko-KR" sz="1150" dirty="0"/>
                    <a:t>.</a:t>
                  </a:r>
                </a:p>
              </p:txBody>
            </p:sp>
          </p:grpSp>
          <p:sp>
            <p:nvSpPr>
              <p:cNvPr id="57" name="사각형: 둥근 모서리 56">
                <a:extLst>
                  <a:ext uri="{FF2B5EF4-FFF2-40B4-BE49-F238E27FC236}">
                    <a16:creationId xmlns:a16="http://schemas.microsoft.com/office/drawing/2014/main" id="{076AEB94-8EF2-68CD-A70C-E6D89335DE12}"/>
                  </a:ext>
                </a:extLst>
              </p:cNvPr>
              <p:cNvSpPr/>
              <p:nvPr/>
            </p:nvSpPr>
            <p:spPr>
              <a:xfrm>
                <a:off x="1363090" y="2440724"/>
                <a:ext cx="7259703" cy="2468129"/>
              </a:xfrm>
              <a:prstGeom prst="roundRect">
                <a:avLst>
                  <a:gd name="adj" fmla="val 3454"/>
                </a:avLst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/>
                <a:endParaRPr lang="ko-KR" altLang="en-US" sz="1400" dirty="0"/>
              </a:p>
            </p:txBody>
          </p:sp>
          <p:grpSp>
            <p:nvGrpSpPr>
              <p:cNvPr id="147" name="그룹 146">
                <a:extLst>
                  <a:ext uri="{FF2B5EF4-FFF2-40B4-BE49-F238E27FC236}">
                    <a16:creationId xmlns:a16="http://schemas.microsoft.com/office/drawing/2014/main" id="{7DBCEC9F-F39E-70DA-F2B1-7B12D5467E41}"/>
                  </a:ext>
                </a:extLst>
              </p:cNvPr>
              <p:cNvGrpSpPr/>
              <p:nvPr/>
            </p:nvGrpSpPr>
            <p:grpSpPr>
              <a:xfrm>
                <a:off x="2461672" y="3327693"/>
                <a:ext cx="6023223" cy="871626"/>
                <a:chOff x="2461672" y="3327693"/>
                <a:chExt cx="6023223" cy="871626"/>
              </a:xfrm>
            </p:grpSpPr>
            <p:cxnSp>
              <p:nvCxnSpPr>
                <p:cNvPr id="59" name="직선 연결선 58">
                  <a:extLst>
                    <a:ext uri="{FF2B5EF4-FFF2-40B4-BE49-F238E27FC236}">
                      <a16:creationId xmlns:a16="http://schemas.microsoft.com/office/drawing/2014/main" id="{2089D20B-4D44-8FC0-E625-9BDC1573A4E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2461672" y="3327693"/>
                  <a:ext cx="6023223" cy="1"/>
                </a:xfrm>
                <a:prstGeom prst="line">
                  <a:avLst/>
                </a:prstGeom>
                <a:solidFill>
                  <a:srgbClr val="CFEAE9"/>
                </a:solidFill>
                <a:ln w="12700">
                  <a:solidFill>
                    <a:schemeClr val="bg1">
                      <a:lumMod val="75000"/>
                    </a:schemeClr>
                  </a:solidFill>
                  <a:prstDash val="sysDot"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60" name="직선 연결선 59">
                  <a:extLst>
                    <a:ext uri="{FF2B5EF4-FFF2-40B4-BE49-F238E27FC236}">
                      <a16:creationId xmlns:a16="http://schemas.microsoft.com/office/drawing/2014/main" id="{5A93257A-8C57-CC45-3C01-F3EB627A12C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2461672" y="4199318"/>
                  <a:ext cx="6023223" cy="1"/>
                </a:xfrm>
                <a:prstGeom prst="line">
                  <a:avLst/>
                </a:prstGeom>
                <a:solidFill>
                  <a:srgbClr val="CFEAE9"/>
                </a:solidFill>
                <a:ln w="12700">
                  <a:solidFill>
                    <a:schemeClr val="bg1">
                      <a:lumMod val="75000"/>
                    </a:schemeClr>
                  </a:solidFill>
                  <a:prstDash val="sysDot"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  <p:grpSp>
            <p:nvGrpSpPr>
              <p:cNvPr id="9" name="그룹 8">
                <a:extLst>
                  <a:ext uri="{FF2B5EF4-FFF2-40B4-BE49-F238E27FC236}">
                    <a16:creationId xmlns:a16="http://schemas.microsoft.com/office/drawing/2014/main" id="{A937FC5B-EC8C-FD18-BDAC-5FB0E11BD158}"/>
                  </a:ext>
                </a:extLst>
              </p:cNvPr>
              <p:cNvGrpSpPr/>
              <p:nvPr/>
            </p:nvGrpSpPr>
            <p:grpSpPr>
              <a:xfrm>
                <a:off x="1459440" y="2528468"/>
                <a:ext cx="982008" cy="2292641"/>
                <a:chOff x="1459440" y="2528468"/>
                <a:chExt cx="982008" cy="2292641"/>
              </a:xfrm>
            </p:grpSpPr>
            <p:grpSp>
              <p:nvGrpSpPr>
                <p:cNvPr id="42" name="그룹 41">
                  <a:extLst>
                    <a:ext uri="{FF2B5EF4-FFF2-40B4-BE49-F238E27FC236}">
                      <a16:creationId xmlns:a16="http://schemas.microsoft.com/office/drawing/2014/main" id="{1D953CF0-8706-4BCA-7BC9-73D1C1C1810E}"/>
                    </a:ext>
                  </a:extLst>
                </p:cNvPr>
                <p:cNvGrpSpPr/>
                <p:nvPr/>
              </p:nvGrpSpPr>
              <p:grpSpPr>
                <a:xfrm>
                  <a:off x="1459440" y="2528468"/>
                  <a:ext cx="982008" cy="770239"/>
                  <a:chOff x="1496016" y="2734044"/>
                  <a:chExt cx="885518" cy="946685"/>
                </a:xfrm>
              </p:grpSpPr>
              <p:sp>
                <p:nvSpPr>
                  <p:cNvPr id="49" name="사각형: 둥근 모서리 48">
                    <a:extLst>
                      <a:ext uri="{FF2B5EF4-FFF2-40B4-BE49-F238E27FC236}">
                        <a16:creationId xmlns:a16="http://schemas.microsoft.com/office/drawing/2014/main" id="{CF16DC9F-DA2A-B8CF-02AB-F7379A73A5B0}"/>
                      </a:ext>
                    </a:extLst>
                  </p:cNvPr>
                  <p:cNvSpPr/>
                  <p:nvPr/>
                </p:nvSpPr>
                <p:spPr>
                  <a:xfrm rot="10800000" flipH="1">
                    <a:off x="1496016" y="2734044"/>
                    <a:ext cx="885518" cy="946685"/>
                  </a:xfrm>
                  <a:prstGeom prst="roundRect">
                    <a:avLst>
                      <a:gd name="adj" fmla="val 6341"/>
                    </a:avLst>
                  </a:prstGeom>
                  <a:solidFill>
                    <a:srgbClr val="286EB4"/>
                  </a:solidFill>
                  <a:ln w="3192" cap="flat">
                    <a:noFill/>
                    <a:prstDash val="solid"/>
                    <a:miter/>
                  </a:ln>
                </p:spPr>
                <p:txBody>
                  <a:bodyPr wrap="none" rtlCol="0" anchor="ctr">
                    <a:noAutofit/>
                  </a:bodyPr>
                  <a:lstStyle/>
                  <a:p>
                    <a:pPr algn="ctr"/>
                    <a:endParaRPr lang="ko-KR" altLang="en-US" sz="1300" dirty="0">
                      <a:solidFill>
                        <a:schemeClr val="tx1"/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endParaRPr>
                  </a:p>
                </p:txBody>
              </p:sp>
              <p:sp>
                <p:nvSpPr>
                  <p:cNvPr id="50" name="TextBox 49">
                    <a:extLst>
                      <a:ext uri="{FF2B5EF4-FFF2-40B4-BE49-F238E27FC236}">
                        <a16:creationId xmlns:a16="http://schemas.microsoft.com/office/drawing/2014/main" id="{CFE9FBA4-8A2E-754C-A7FE-A4DEFFAA87D3}"/>
                      </a:ext>
                    </a:extLst>
                  </p:cNvPr>
                  <p:cNvSpPr txBox="1"/>
                  <p:nvPr/>
                </p:nvSpPr>
                <p:spPr>
                  <a:xfrm>
                    <a:off x="1587834" y="3115054"/>
                    <a:ext cx="701880" cy="200055"/>
                  </a:xfrm>
                  <a:prstGeom prst="rect">
                    <a:avLst/>
                  </a:prstGeom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ko-KR"/>
                    </a:defPPr>
                    <a:lvl1pPr algn="ctr">
                      <a:defRPr sz="1300" b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배달의민족 도현" panose="020B0600000101010101" pitchFamily="50" charset="-127"/>
                        <a:ea typeface="배달의민족 도현" panose="020B0600000101010101" pitchFamily="50" charset="-127"/>
                      </a:defRPr>
                    </a:lvl1pPr>
                  </a:lstStyle>
                  <a:p>
                    <a:r>
                      <a:rPr lang="ko-KR" altLang="en-US" dirty="0"/>
                      <a:t>지식</a:t>
                    </a:r>
                    <a:r>
                      <a:rPr lang="en-US" altLang="ko-KR" dirty="0"/>
                      <a:t> · </a:t>
                    </a:r>
                    <a:r>
                      <a:rPr lang="ko-KR" altLang="en-US" dirty="0"/>
                      <a:t>이해</a:t>
                    </a:r>
                    <a:endParaRPr lang="en-US" altLang="ko-KR" dirty="0"/>
                  </a:p>
                </p:txBody>
              </p:sp>
            </p:grpSp>
            <p:grpSp>
              <p:nvGrpSpPr>
                <p:cNvPr id="44" name="그룹 43">
                  <a:extLst>
                    <a:ext uri="{FF2B5EF4-FFF2-40B4-BE49-F238E27FC236}">
                      <a16:creationId xmlns:a16="http://schemas.microsoft.com/office/drawing/2014/main" id="{B896AF0C-C983-015C-EF9F-A461455F8481}"/>
                    </a:ext>
                  </a:extLst>
                </p:cNvPr>
                <p:cNvGrpSpPr/>
                <p:nvPr/>
              </p:nvGrpSpPr>
              <p:grpSpPr>
                <a:xfrm>
                  <a:off x="1459440" y="3356680"/>
                  <a:ext cx="982008" cy="813652"/>
                  <a:chOff x="1496016" y="3756415"/>
                  <a:chExt cx="885518" cy="818811"/>
                </a:xfrm>
              </p:grpSpPr>
              <p:sp>
                <p:nvSpPr>
                  <p:cNvPr id="45" name="사각형: 둥근 모서리 44">
                    <a:extLst>
                      <a:ext uri="{FF2B5EF4-FFF2-40B4-BE49-F238E27FC236}">
                        <a16:creationId xmlns:a16="http://schemas.microsoft.com/office/drawing/2014/main" id="{DD96F5B2-4F0E-F1B4-3EB2-FCA02DFEC52E}"/>
                      </a:ext>
                    </a:extLst>
                  </p:cNvPr>
                  <p:cNvSpPr/>
                  <p:nvPr/>
                </p:nvSpPr>
                <p:spPr>
                  <a:xfrm rot="10800000" flipH="1">
                    <a:off x="1496016" y="3756415"/>
                    <a:ext cx="885518" cy="818811"/>
                  </a:xfrm>
                  <a:prstGeom prst="roundRect">
                    <a:avLst>
                      <a:gd name="adj" fmla="val 6341"/>
                    </a:avLst>
                  </a:prstGeom>
                  <a:solidFill>
                    <a:srgbClr val="286EB4"/>
                  </a:solidFill>
                  <a:ln w="3192" cap="flat">
                    <a:noFill/>
                    <a:prstDash val="solid"/>
                    <a:miter/>
                  </a:ln>
                </p:spPr>
                <p:txBody>
                  <a:bodyPr wrap="none" rtlCol="0" anchor="ctr">
                    <a:noAutofit/>
                  </a:bodyPr>
                  <a:lstStyle/>
                  <a:p>
                    <a:pPr algn="ctr"/>
                    <a:endParaRPr lang="ko-KR" altLang="en-US" sz="1300" dirty="0">
                      <a:solidFill>
                        <a:schemeClr val="tx1"/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endParaRPr>
                  </a:p>
                </p:txBody>
              </p:sp>
              <p:sp>
                <p:nvSpPr>
                  <p:cNvPr id="46" name="TextBox 45">
                    <a:extLst>
                      <a:ext uri="{FF2B5EF4-FFF2-40B4-BE49-F238E27FC236}">
                        <a16:creationId xmlns:a16="http://schemas.microsoft.com/office/drawing/2014/main" id="{4B98A10E-C486-4B66-4A7F-64A60ED594F1}"/>
                      </a:ext>
                    </a:extLst>
                  </p:cNvPr>
                  <p:cNvSpPr txBox="1"/>
                  <p:nvPr/>
                </p:nvSpPr>
                <p:spPr>
                  <a:xfrm>
                    <a:off x="1587837" y="4073487"/>
                    <a:ext cx="701880" cy="200055"/>
                  </a:xfrm>
                  <a:prstGeom prst="rect">
                    <a:avLst/>
                  </a:prstGeom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ko-KR"/>
                    </a:defPPr>
                    <a:lvl1pPr algn="ctr">
                      <a:defRPr sz="1300" b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배달의민족 도현" panose="020B0600000101010101" pitchFamily="50" charset="-127"/>
                        <a:ea typeface="배달의민족 도현" panose="020B0600000101010101" pitchFamily="50" charset="-127"/>
                      </a:defRPr>
                    </a:lvl1pPr>
                  </a:lstStyle>
                  <a:p>
                    <a:r>
                      <a:rPr lang="ko-KR" altLang="en-US" dirty="0"/>
                      <a:t>과정 </a:t>
                    </a:r>
                    <a:r>
                      <a:rPr lang="en-US" altLang="ko-KR" dirty="0"/>
                      <a:t>·</a:t>
                    </a:r>
                    <a:r>
                      <a:rPr lang="ko-KR" altLang="en-US" dirty="0"/>
                      <a:t> 기능</a:t>
                    </a:r>
                    <a:endParaRPr lang="en-US" altLang="ko-KR" dirty="0"/>
                  </a:p>
                </p:txBody>
              </p:sp>
            </p:grpSp>
            <p:grpSp>
              <p:nvGrpSpPr>
                <p:cNvPr id="128" name="그룹 127">
                  <a:extLst>
                    <a:ext uri="{FF2B5EF4-FFF2-40B4-BE49-F238E27FC236}">
                      <a16:creationId xmlns:a16="http://schemas.microsoft.com/office/drawing/2014/main" id="{6FABFC97-DB26-90DA-B15C-450394459BB3}"/>
                    </a:ext>
                  </a:extLst>
                </p:cNvPr>
                <p:cNvGrpSpPr/>
                <p:nvPr/>
              </p:nvGrpSpPr>
              <p:grpSpPr>
                <a:xfrm>
                  <a:off x="1459440" y="4228307"/>
                  <a:ext cx="982008" cy="592802"/>
                  <a:chOff x="1496016" y="4504962"/>
                  <a:chExt cx="982008" cy="592802"/>
                </a:xfrm>
              </p:grpSpPr>
              <p:sp>
                <p:nvSpPr>
                  <p:cNvPr id="47" name="사각형: 둥근 모서리 46">
                    <a:extLst>
                      <a:ext uri="{FF2B5EF4-FFF2-40B4-BE49-F238E27FC236}">
                        <a16:creationId xmlns:a16="http://schemas.microsoft.com/office/drawing/2014/main" id="{67900197-26AD-DD82-6C24-3F7CCC18F365}"/>
                      </a:ext>
                    </a:extLst>
                  </p:cNvPr>
                  <p:cNvSpPr/>
                  <p:nvPr/>
                </p:nvSpPr>
                <p:spPr>
                  <a:xfrm rot="10800000" flipH="1">
                    <a:off x="1496016" y="4504962"/>
                    <a:ext cx="982008" cy="592802"/>
                  </a:xfrm>
                  <a:prstGeom prst="roundRect">
                    <a:avLst>
                      <a:gd name="adj" fmla="val 10781"/>
                    </a:avLst>
                  </a:prstGeom>
                  <a:solidFill>
                    <a:srgbClr val="286EB4"/>
                  </a:solidFill>
                  <a:ln w="3192" cap="flat">
                    <a:noFill/>
                    <a:prstDash val="solid"/>
                    <a:miter/>
                  </a:ln>
                </p:spPr>
                <p:txBody>
                  <a:bodyPr wrap="none" rtlCol="0" anchor="ctr">
                    <a:noAutofit/>
                  </a:bodyPr>
                  <a:lstStyle/>
                  <a:p>
                    <a:pPr algn="ctr"/>
                    <a:endParaRPr lang="ko-KR" altLang="en-US" sz="1300" dirty="0">
                      <a:solidFill>
                        <a:schemeClr val="tx1"/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endParaRPr>
                  </a:p>
                </p:txBody>
              </p:sp>
              <p:sp>
                <p:nvSpPr>
                  <p:cNvPr id="48" name="TextBox 47">
                    <a:extLst>
                      <a:ext uri="{FF2B5EF4-FFF2-40B4-BE49-F238E27FC236}">
                        <a16:creationId xmlns:a16="http://schemas.microsoft.com/office/drawing/2014/main" id="{9D40B619-4AD4-AA88-510B-8FA3F59039CE}"/>
                      </a:ext>
                    </a:extLst>
                  </p:cNvPr>
                  <p:cNvSpPr txBox="1"/>
                  <p:nvPr/>
                </p:nvSpPr>
                <p:spPr>
                  <a:xfrm>
                    <a:off x="1597841" y="4701966"/>
                    <a:ext cx="778360" cy="198795"/>
                  </a:xfrm>
                  <a:prstGeom prst="rect">
                    <a:avLst/>
                  </a:prstGeom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ko-KR"/>
                    </a:defPPr>
                    <a:lvl1pPr algn="ctr">
                      <a:defRPr sz="1300" b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배달의민족 도현" panose="020B0600000101010101" pitchFamily="50" charset="-127"/>
                        <a:ea typeface="배달의민족 도현" panose="020B0600000101010101" pitchFamily="50" charset="-127"/>
                      </a:defRPr>
                    </a:lvl1pPr>
                  </a:lstStyle>
                  <a:p>
                    <a:r>
                      <a:rPr lang="ko-KR" altLang="en-US" dirty="0"/>
                      <a:t>가치 </a:t>
                    </a:r>
                    <a:r>
                      <a:rPr lang="en-US" altLang="ko-KR" dirty="0"/>
                      <a:t>·</a:t>
                    </a:r>
                    <a:r>
                      <a:rPr lang="ko-KR" altLang="en-US" dirty="0"/>
                      <a:t> 태도</a:t>
                    </a:r>
                    <a:endParaRPr lang="en-US" altLang="ko-KR" dirty="0"/>
                  </a:p>
                </p:txBody>
              </p:sp>
            </p:grpSp>
          </p:grpSp>
          <p:sp>
            <p:nvSpPr>
              <p:cNvPr id="55" name="사각형: 둥근 모서리 54">
                <a:extLst>
                  <a:ext uri="{FF2B5EF4-FFF2-40B4-BE49-F238E27FC236}">
                    <a16:creationId xmlns:a16="http://schemas.microsoft.com/office/drawing/2014/main" id="{AF287E61-9F2C-3A7F-D877-A4A3E20C74F3}"/>
                  </a:ext>
                </a:extLst>
              </p:cNvPr>
              <p:cNvSpPr/>
              <p:nvPr/>
            </p:nvSpPr>
            <p:spPr>
              <a:xfrm>
                <a:off x="1363090" y="4965192"/>
                <a:ext cx="7259703" cy="1085885"/>
              </a:xfrm>
              <a:prstGeom prst="roundRect">
                <a:avLst>
                  <a:gd name="adj" fmla="val 8504"/>
                </a:avLst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/>
                <a:endParaRPr lang="ko-KR" altLang="en-US" sz="1400" dirty="0"/>
              </a:p>
            </p:txBody>
          </p:sp>
          <p:pic>
            <p:nvPicPr>
              <p:cNvPr id="68" name="그림 51" descr="004.png">
                <a:extLst>
                  <a:ext uri="{FF2B5EF4-FFF2-40B4-BE49-F238E27FC236}">
                    <a16:creationId xmlns:a16="http://schemas.microsoft.com/office/drawing/2014/main" id="{25D5F0F8-B71C-7E69-0FF9-D2C9CB2198F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alphaModFix amt="7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-5720" b="-1727"/>
              <a:stretch/>
            </p:blipFill>
            <p:spPr bwMode="auto">
              <a:xfrm rot="16200000" flipH="1">
                <a:off x="4333769" y="2019760"/>
                <a:ext cx="476462" cy="8292434"/>
              </a:xfrm>
              <a:prstGeom prst="rect">
                <a:avLst/>
              </a:prstGeom>
            </p:spPr>
          </p:pic>
        </p:grpSp>
        <p:grpSp>
          <p:nvGrpSpPr>
            <p:cNvPr id="132" name="그룹 131">
              <a:extLst>
                <a:ext uri="{FF2B5EF4-FFF2-40B4-BE49-F238E27FC236}">
                  <a16:creationId xmlns:a16="http://schemas.microsoft.com/office/drawing/2014/main" id="{020E9F8F-E7F4-653E-2AB9-0DBFEDF5D0D5}"/>
                </a:ext>
              </a:extLst>
            </p:cNvPr>
            <p:cNvGrpSpPr/>
            <p:nvPr/>
          </p:nvGrpSpPr>
          <p:grpSpPr>
            <a:xfrm>
              <a:off x="2578487" y="2608516"/>
              <a:ext cx="985259" cy="610142"/>
              <a:chOff x="2615063" y="2631351"/>
              <a:chExt cx="985259" cy="610142"/>
            </a:xfrm>
          </p:grpSpPr>
          <p:grpSp>
            <p:nvGrpSpPr>
              <p:cNvPr id="131" name="그룹 130">
                <a:extLst>
                  <a:ext uri="{FF2B5EF4-FFF2-40B4-BE49-F238E27FC236}">
                    <a16:creationId xmlns:a16="http://schemas.microsoft.com/office/drawing/2014/main" id="{FDA1A376-8297-B71A-8112-2D6F3957FF56}"/>
                  </a:ext>
                </a:extLst>
              </p:cNvPr>
              <p:cNvGrpSpPr/>
              <p:nvPr/>
            </p:nvGrpSpPr>
            <p:grpSpPr>
              <a:xfrm>
                <a:off x="2615063" y="2865738"/>
                <a:ext cx="985259" cy="375755"/>
                <a:chOff x="2615063" y="2865738"/>
                <a:chExt cx="985259" cy="375755"/>
              </a:xfrm>
            </p:grpSpPr>
            <p:grpSp>
              <p:nvGrpSpPr>
                <p:cNvPr id="117" name="그룹 116">
                  <a:extLst>
                    <a:ext uri="{FF2B5EF4-FFF2-40B4-BE49-F238E27FC236}">
                      <a16:creationId xmlns:a16="http://schemas.microsoft.com/office/drawing/2014/main" id="{E5855C43-3329-BF6A-AA3B-D71A22008244}"/>
                    </a:ext>
                  </a:extLst>
                </p:cNvPr>
                <p:cNvGrpSpPr/>
                <p:nvPr/>
              </p:nvGrpSpPr>
              <p:grpSpPr>
                <a:xfrm>
                  <a:off x="2615063" y="2865738"/>
                  <a:ext cx="499228" cy="184666"/>
                  <a:chOff x="2615063" y="2865738"/>
                  <a:chExt cx="499228" cy="184666"/>
                </a:xfrm>
              </p:grpSpPr>
              <p:sp>
                <p:nvSpPr>
                  <p:cNvPr id="16" name="TextBox 15">
                    <a:extLst>
                      <a:ext uri="{FF2B5EF4-FFF2-40B4-BE49-F238E27FC236}">
                        <a16:creationId xmlns:a16="http://schemas.microsoft.com/office/drawing/2014/main" id="{4139F04F-D1DF-A237-AEA9-D2BB8FCE32D1}"/>
                      </a:ext>
                    </a:extLst>
                  </p:cNvPr>
                  <p:cNvSpPr txBox="1"/>
                  <p:nvPr/>
                </p:nvSpPr>
                <p:spPr>
                  <a:xfrm>
                    <a:off x="2841781" y="2865738"/>
                    <a:ext cx="272510" cy="184666"/>
                  </a:xfrm>
                  <a:prstGeom prst="rect">
                    <a:avLst/>
                  </a:prstGeom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r>
                      <a:rPr lang="ko-KR" altLang="en-US" sz="1200" b="1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M" panose="020B0603000000000000" pitchFamily="50" charset="-127"/>
                        <a:ea typeface="학교안심 산뜻돋움 M" panose="020B0603000000000000" pitchFamily="50" charset="-127"/>
                      </a:rPr>
                      <a:t>맥락</a:t>
                    </a:r>
                  </a:p>
                </p:txBody>
              </p:sp>
              <p:sp>
                <p:nvSpPr>
                  <p:cNvPr id="18" name="그래픽 64">
                    <a:extLst>
                      <a:ext uri="{FF2B5EF4-FFF2-40B4-BE49-F238E27FC236}">
                        <a16:creationId xmlns:a16="http://schemas.microsoft.com/office/drawing/2014/main" id="{3FDBEF97-48C0-AE32-9681-E0E7DA15A11D}"/>
                      </a:ext>
                    </a:extLst>
                  </p:cNvPr>
                  <p:cNvSpPr/>
                  <p:nvPr/>
                </p:nvSpPr>
                <p:spPr>
                  <a:xfrm>
                    <a:off x="2615063" y="2886506"/>
                    <a:ext cx="148533" cy="148533"/>
                  </a:xfrm>
                  <a:custGeom>
                    <a:avLst/>
                    <a:gdLst>
                      <a:gd name="connsiteX0" fmla="*/ 289338 w 321950"/>
                      <a:gd name="connsiteY0" fmla="*/ 0 h 321950"/>
                      <a:gd name="connsiteX1" fmla="*/ 32612 w 321950"/>
                      <a:gd name="connsiteY1" fmla="*/ 0 h 321950"/>
                      <a:gd name="connsiteX2" fmla="*/ 0 w 321950"/>
                      <a:gd name="connsiteY2" fmla="*/ 32612 h 321950"/>
                      <a:gd name="connsiteX3" fmla="*/ 0 w 321950"/>
                      <a:gd name="connsiteY3" fmla="*/ 289338 h 321950"/>
                      <a:gd name="connsiteX4" fmla="*/ 32612 w 321950"/>
                      <a:gd name="connsiteY4" fmla="*/ 321950 h 321950"/>
                      <a:gd name="connsiteX5" fmla="*/ 289338 w 321950"/>
                      <a:gd name="connsiteY5" fmla="*/ 321950 h 321950"/>
                      <a:gd name="connsiteX6" fmla="*/ 321950 w 321950"/>
                      <a:gd name="connsiteY6" fmla="*/ 289338 h 321950"/>
                      <a:gd name="connsiteX7" fmla="*/ 321950 w 321950"/>
                      <a:gd name="connsiteY7" fmla="*/ 32612 h 321950"/>
                      <a:gd name="connsiteX8" fmla="*/ 289338 w 321950"/>
                      <a:gd name="connsiteY8" fmla="*/ 0 h 321950"/>
                      <a:gd name="connsiteX9" fmla="*/ 265793 w 321950"/>
                      <a:gd name="connsiteY9" fmla="*/ 116655 h 321950"/>
                      <a:gd name="connsiteX10" fmla="*/ 166883 w 321950"/>
                      <a:gd name="connsiteY10" fmla="*/ 240184 h 321950"/>
                      <a:gd name="connsiteX11" fmla="*/ 142220 w 321950"/>
                      <a:gd name="connsiteY11" fmla="*/ 252043 h 321950"/>
                      <a:gd name="connsiteX12" fmla="*/ 123229 w 321950"/>
                      <a:gd name="connsiteY12" fmla="*/ 245684 h 321950"/>
                      <a:gd name="connsiteX13" fmla="*/ 57533 w 321950"/>
                      <a:gd name="connsiteY13" fmla="*/ 196143 h 321950"/>
                      <a:gd name="connsiteX14" fmla="*/ 51345 w 321950"/>
                      <a:gd name="connsiteY14" fmla="*/ 151931 h 321950"/>
                      <a:gd name="connsiteX15" fmla="*/ 95558 w 321950"/>
                      <a:gd name="connsiteY15" fmla="*/ 145743 h 321950"/>
                      <a:gd name="connsiteX16" fmla="*/ 136763 w 321950"/>
                      <a:gd name="connsiteY16" fmla="*/ 176808 h 321950"/>
                      <a:gd name="connsiteX17" fmla="*/ 216467 w 321950"/>
                      <a:gd name="connsiteY17" fmla="*/ 77211 h 321950"/>
                      <a:gd name="connsiteX18" fmla="*/ 260894 w 321950"/>
                      <a:gd name="connsiteY18" fmla="*/ 72313 h 321950"/>
                      <a:gd name="connsiteX19" fmla="*/ 265793 w 321950"/>
                      <a:gd name="connsiteY19" fmla="*/ 116698 h 321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321950" h="321950">
                        <a:moveTo>
                          <a:pt x="289338" y="0"/>
                        </a:moveTo>
                        <a:lnTo>
                          <a:pt x="32612" y="0"/>
                        </a:lnTo>
                        <a:cubicBezTo>
                          <a:pt x="14609" y="0"/>
                          <a:pt x="0" y="14566"/>
                          <a:pt x="0" y="32612"/>
                        </a:cubicBezTo>
                        <a:lnTo>
                          <a:pt x="0" y="289338"/>
                        </a:lnTo>
                        <a:cubicBezTo>
                          <a:pt x="0" y="307342"/>
                          <a:pt x="14609" y="321950"/>
                          <a:pt x="32612" y="321950"/>
                        </a:cubicBezTo>
                        <a:lnTo>
                          <a:pt x="289338" y="321950"/>
                        </a:lnTo>
                        <a:cubicBezTo>
                          <a:pt x="307342" y="321950"/>
                          <a:pt x="321950" y="307342"/>
                          <a:pt x="321950" y="289338"/>
                        </a:cubicBezTo>
                        <a:lnTo>
                          <a:pt x="321950" y="32612"/>
                        </a:lnTo>
                        <a:cubicBezTo>
                          <a:pt x="321950" y="14609"/>
                          <a:pt x="307342" y="0"/>
                          <a:pt x="289338" y="0"/>
                        </a:cubicBezTo>
                        <a:close/>
                        <a:moveTo>
                          <a:pt x="265793" y="116655"/>
                        </a:moveTo>
                        <a:lnTo>
                          <a:pt x="166883" y="240184"/>
                        </a:lnTo>
                        <a:cubicBezTo>
                          <a:pt x="160653" y="247961"/>
                          <a:pt x="151501" y="252043"/>
                          <a:pt x="142220" y="252043"/>
                        </a:cubicBezTo>
                        <a:cubicBezTo>
                          <a:pt x="135603" y="252043"/>
                          <a:pt x="128900" y="249981"/>
                          <a:pt x="123229" y="245684"/>
                        </a:cubicBezTo>
                        <a:lnTo>
                          <a:pt x="57533" y="196143"/>
                        </a:lnTo>
                        <a:cubicBezTo>
                          <a:pt x="43611" y="185660"/>
                          <a:pt x="40861" y="165852"/>
                          <a:pt x="51345" y="151931"/>
                        </a:cubicBezTo>
                        <a:cubicBezTo>
                          <a:pt x="61872" y="138009"/>
                          <a:pt x="81637" y="135217"/>
                          <a:pt x="95558" y="145743"/>
                        </a:cubicBezTo>
                        <a:lnTo>
                          <a:pt x="136763" y="176808"/>
                        </a:lnTo>
                        <a:lnTo>
                          <a:pt x="216467" y="77211"/>
                        </a:lnTo>
                        <a:cubicBezTo>
                          <a:pt x="227380" y="63634"/>
                          <a:pt x="247231" y="61400"/>
                          <a:pt x="260894" y="72313"/>
                        </a:cubicBezTo>
                        <a:cubicBezTo>
                          <a:pt x="274515" y="83227"/>
                          <a:pt x="276706" y="103120"/>
                          <a:pt x="265793" y="116698"/>
                        </a:cubicBezTo>
                        <a:close/>
                      </a:path>
                    </a:pathLst>
                  </a:custGeom>
                  <a:solidFill>
                    <a:srgbClr val="286EB4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endParaRPr lang="ko-KR" altLang="en-US" dirty="0"/>
                  </a:p>
                </p:txBody>
              </p:sp>
            </p:grpSp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3819E783-F985-7F7C-3754-44F0A4E393ED}"/>
                    </a:ext>
                  </a:extLst>
                </p:cNvPr>
                <p:cNvSpPr txBox="1"/>
                <p:nvPr/>
              </p:nvSpPr>
              <p:spPr>
                <a:xfrm>
                  <a:off x="2841781" y="3079910"/>
                  <a:ext cx="758541" cy="161583"/>
                </a:xfrm>
                <a:prstGeom prst="rect">
                  <a:avLst/>
                </a:prstGeom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marL="93663" indent="-93663">
                    <a:spcAft>
                      <a:spcPts val="300"/>
                    </a:spcAft>
                    <a:buClr>
                      <a:srgbClr val="286EB4"/>
                    </a:buClr>
                    <a:buFont typeface="Arial" panose="020B0604020202020204" pitchFamily="34" charset="0"/>
                    <a:buChar char="•"/>
                  </a:pPr>
                  <a:r>
                    <a:rPr lang="ko-KR" altLang="en-US" sz="1050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친숙한 주제</a:t>
                  </a:r>
                </a:p>
              </p:txBody>
            </p:sp>
          </p:grpSp>
          <p:grpSp>
            <p:nvGrpSpPr>
              <p:cNvPr id="116" name="그룹 115">
                <a:extLst>
                  <a:ext uri="{FF2B5EF4-FFF2-40B4-BE49-F238E27FC236}">
                    <a16:creationId xmlns:a16="http://schemas.microsoft.com/office/drawing/2014/main" id="{3432D594-BE17-3FA2-BF67-2B49271DFFDF}"/>
                  </a:ext>
                </a:extLst>
              </p:cNvPr>
              <p:cNvGrpSpPr/>
              <p:nvPr/>
            </p:nvGrpSpPr>
            <p:grpSpPr>
              <a:xfrm>
                <a:off x="2615063" y="2631351"/>
                <a:ext cx="499228" cy="184666"/>
                <a:chOff x="2615063" y="2631351"/>
                <a:chExt cx="499228" cy="184666"/>
              </a:xfrm>
            </p:grpSpPr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ADE0B59D-C0F0-D6AB-75C4-B01E4AEEC783}"/>
                    </a:ext>
                  </a:extLst>
                </p:cNvPr>
                <p:cNvSpPr txBox="1"/>
                <p:nvPr/>
              </p:nvSpPr>
              <p:spPr>
                <a:xfrm>
                  <a:off x="2841781" y="2631351"/>
                  <a:ext cx="272510" cy="184666"/>
                </a:xfrm>
                <a:prstGeom prst="rect">
                  <a:avLst/>
                </a:prstGeom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1200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언어</a:t>
                  </a:r>
                </a:p>
              </p:txBody>
            </p:sp>
            <p:sp>
              <p:nvSpPr>
                <p:cNvPr id="39" name="그래픽 64">
                  <a:extLst>
                    <a:ext uri="{FF2B5EF4-FFF2-40B4-BE49-F238E27FC236}">
                      <a16:creationId xmlns:a16="http://schemas.microsoft.com/office/drawing/2014/main" id="{B957F7FF-1D10-98FB-92FC-AC928B1E93B0}"/>
                    </a:ext>
                  </a:extLst>
                </p:cNvPr>
                <p:cNvSpPr/>
                <p:nvPr/>
              </p:nvSpPr>
              <p:spPr>
                <a:xfrm>
                  <a:off x="2615063" y="2652119"/>
                  <a:ext cx="148533" cy="148533"/>
                </a:xfrm>
                <a:custGeom>
                  <a:avLst/>
                  <a:gdLst>
                    <a:gd name="connsiteX0" fmla="*/ 289338 w 321950"/>
                    <a:gd name="connsiteY0" fmla="*/ 0 h 321950"/>
                    <a:gd name="connsiteX1" fmla="*/ 32612 w 321950"/>
                    <a:gd name="connsiteY1" fmla="*/ 0 h 321950"/>
                    <a:gd name="connsiteX2" fmla="*/ 0 w 321950"/>
                    <a:gd name="connsiteY2" fmla="*/ 32612 h 321950"/>
                    <a:gd name="connsiteX3" fmla="*/ 0 w 321950"/>
                    <a:gd name="connsiteY3" fmla="*/ 289338 h 321950"/>
                    <a:gd name="connsiteX4" fmla="*/ 32612 w 321950"/>
                    <a:gd name="connsiteY4" fmla="*/ 321950 h 321950"/>
                    <a:gd name="connsiteX5" fmla="*/ 289338 w 321950"/>
                    <a:gd name="connsiteY5" fmla="*/ 321950 h 321950"/>
                    <a:gd name="connsiteX6" fmla="*/ 321950 w 321950"/>
                    <a:gd name="connsiteY6" fmla="*/ 289338 h 321950"/>
                    <a:gd name="connsiteX7" fmla="*/ 321950 w 321950"/>
                    <a:gd name="connsiteY7" fmla="*/ 32612 h 321950"/>
                    <a:gd name="connsiteX8" fmla="*/ 289338 w 321950"/>
                    <a:gd name="connsiteY8" fmla="*/ 0 h 321950"/>
                    <a:gd name="connsiteX9" fmla="*/ 265793 w 321950"/>
                    <a:gd name="connsiteY9" fmla="*/ 116655 h 321950"/>
                    <a:gd name="connsiteX10" fmla="*/ 166883 w 321950"/>
                    <a:gd name="connsiteY10" fmla="*/ 240184 h 321950"/>
                    <a:gd name="connsiteX11" fmla="*/ 142220 w 321950"/>
                    <a:gd name="connsiteY11" fmla="*/ 252043 h 321950"/>
                    <a:gd name="connsiteX12" fmla="*/ 123229 w 321950"/>
                    <a:gd name="connsiteY12" fmla="*/ 245684 h 321950"/>
                    <a:gd name="connsiteX13" fmla="*/ 57533 w 321950"/>
                    <a:gd name="connsiteY13" fmla="*/ 196143 h 321950"/>
                    <a:gd name="connsiteX14" fmla="*/ 51345 w 321950"/>
                    <a:gd name="connsiteY14" fmla="*/ 151931 h 321950"/>
                    <a:gd name="connsiteX15" fmla="*/ 95558 w 321950"/>
                    <a:gd name="connsiteY15" fmla="*/ 145743 h 321950"/>
                    <a:gd name="connsiteX16" fmla="*/ 136763 w 321950"/>
                    <a:gd name="connsiteY16" fmla="*/ 176808 h 321950"/>
                    <a:gd name="connsiteX17" fmla="*/ 216467 w 321950"/>
                    <a:gd name="connsiteY17" fmla="*/ 77211 h 321950"/>
                    <a:gd name="connsiteX18" fmla="*/ 260894 w 321950"/>
                    <a:gd name="connsiteY18" fmla="*/ 72313 h 321950"/>
                    <a:gd name="connsiteX19" fmla="*/ 265793 w 321950"/>
                    <a:gd name="connsiteY19" fmla="*/ 116698 h 321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321950" h="321950">
                      <a:moveTo>
                        <a:pt x="289338" y="0"/>
                      </a:moveTo>
                      <a:lnTo>
                        <a:pt x="32612" y="0"/>
                      </a:lnTo>
                      <a:cubicBezTo>
                        <a:pt x="14609" y="0"/>
                        <a:pt x="0" y="14566"/>
                        <a:pt x="0" y="32612"/>
                      </a:cubicBezTo>
                      <a:lnTo>
                        <a:pt x="0" y="289338"/>
                      </a:lnTo>
                      <a:cubicBezTo>
                        <a:pt x="0" y="307342"/>
                        <a:pt x="14609" y="321950"/>
                        <a:pt x="32612" y="321950"/>
                      </a:cubicBezTo>
                      <a:lnTo>
                        <a:pt x="289338" y="321950"/>
                      </a:lnTo>
                      <a:cubicBezTo>
                        <a:pt x="307342" y="321950"/>
                        <a:pt x="321950" y="307342"/>
                        <a:pt x="321950" y="289338"/>
                      </a:cubicBezTo>
                      <a:lnTo>
                        <a:pt x="321950" y="32612"/>
                      </a:lnTo>
                      <a:cubicBezTo>
                        <a:pt x="321950" y="14609"/>
                        <a:pt x="307342" y="0"/>
                        <a:pt x="289338" y="0"/>
                      </a:cubicBezTo>
                      <a:close/>
                      <a:moveTo>
                        <a:pt x="265793" y="116655"/>
                      </a:moveTo>
                      <a:lnTo>
                        <a:pt x="166883" y="240184"/>
                      </a:lnTo>
                      <a:cubicBezTo>
                        <a:pt x="160653" y="247961"/>
                        <a:pt x="151501" y="252043"/>
                        <a:pt x="142220" y="252043"/>
                      </a:cubicBezTo>
                      <a:cubicBezTo>
                        <a:pt x="135603" y="252043"/>
                        <a:pt x="128900" y="249981"/>
                        <a:pt x="123229" y="245684"/>
                      </a:cubicBezTo>
                      <a:lnTo>
                        <a:pt x="57533" y="196143"/>
                      </a:lnTo>
                      <a:cubicBezTo>
                        <a:pt x="43611" y="185660"/>
                        <a:pt x="40861" y="165852"/>
                        <a:pt x="51345" y="151931"/>
                      </a:cubicBezTo>
                      <a:cubicBezTo>
                        <a:pt x="61872" y="138009"/>
                        <a:pt x="81637" y="135217"/>
                        <a:pt x="95558" y="145743"/>
                      </a:cubicBezTo>
                      <a:lnTo>
                        <a:pt x="136763" y="176808"/>
                      </a:lnTo>
                      <a:lnTo>
                        <a:pt x="216467" y="77211"/>
                      </a:lnTo>
                      <a:cubicBezTo>
                        <a:pt x="227380" y="63634"/>
                        <a:pt x="247231" y="61400"/>
                        <a:pt x="260894" y="72313"/>
                      </a:cubicBezTo>
                      <a:cubicBezTo>
                        <a:pt x="274515" y="83227"/>
                        <a:pt x="276706" y="103120"/>
                        <a:pt x="265793" y="116698"/>
                      </a:cubicBezTo>
                      <a:close/>
                    </a:path>
                  </a:pathLst>
                </a:custGeom>
                <a:solidFill>
                  <a:srgbClr val="286EB4"/>
                </a:solidFill>
                <a:ln w="0" cap="flat">
                  <a:noFill/>
                  <a:prstDash val="solid"/>
                  <a:miter/>
                </a:ln>
              </p:spPr>
              <p:txBody>
                <a:bodyPr wrap="none" rtlCol="0" anchor="ctr"/>
                <a:lstStyle/>
                <a:p>
                  <a:endParaRPr lang="ko-KR" altLang="en-US" dirty="0"/>
                </a:p>
              </p:txBody>
            </p:sp>
          </p:grpSp>
        </p:grpSp>
        <p:grpSp>
          <p:nvGrpSpPr>
            <p:cNvPr id="107" name="그룹 106">
              <a:extLst>
                <a:ext uri="{FF2B5EF4-FFF2-40B4-BE49-F238E27FC236}">
                  <a16:creationId xmlns:a16="http://schemas.microsoft.com/office/drawing/2014/main" id="{78DF5CDD-09E0-9598-15F3-6D2F8F39A8B8}"/>
                </a:ext>
              </a:extLst>
            </p:cNvPr>
            <p:cNvGrpSpPr/>
            <p:nvPr/>
          </p:nvGrpSpPr>
          <p:grpSpPr>
            <a:xfrm>
              <a:off x="2578487" y="4432375"/>
              <a:ext cx="4256667" cy="184666"/>
              <a:chOff x="2615063" y="4891796"/>
              <a:chExt cx="4256667" cy="184666"/>
            </a:xfrm>
          </p:grpSpPr>
          <p:sp>
            <p:nvSpPr>
              <p:cNvPr id="108" name="TextBox 107">
                <a:extLst>
                  <a:ext uri="{FF2B5EF4-FFF2-40B4-BE49-F238E27FC236}">
                    <a16:creationId xmlns:a16="http://schemas.microsoft.com/office/drawing/2014/main" id="{67791FAA-DE05-D5FA-ED85-B3777B2D03D1}"/>
                  </a:ext>
                </a:extLst>
              </p:cNvPr>
              <p:cNvSpPr txBox="1"/>
              <p:nvPr/>
            </p:nvSpPr>
            <p:spPr>
              <a:xfrm>
                <a:off x="2841781" y="4891796"/>
                <a:ext cx="4029949" cy="184666"/>
              </a:xfrm>
              <a:prstGeom prst="rect">
                <a:avLst/>
              </a:prstGeom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자신감을 가지고 관심 분야에 대해 적극적으로 듣거나 읽는 태도</a:t>
                </a:r>
              </a:p>
            </p:txBody>
          </p:sp>
          <p:sp>
            <p:nvSpPr>
              <p:cNvPr id="109" name="그래픽 64">
                <a:extLst>
                  <a:ext uri="{FF2B5EF4-FFF2-40B4-BE49-F238E27FC236}">
                    <a16:creationId xmlns:a16="http://schemas.microsoft.com/office/drawing/2014/main" id="{A25A7DC2-A42D-9516-FEC9-CD9C7F8463E4}"/>
                  </a:ext>
                </a:extLst>
              </p:cNvPr>
              <p:cNvSpPr/>
              <p:nvPr/>
            </p:nvSpPr>
            <p:spPr>
              <a:xfrm>
                <a:off x="2615063" y="4909863"/>
                <a:ext cx="148533" cy="148533"/>
              </a:xfrm>
              <a:custGeom>
                <a:avLst/>
                <a:gdLst>
                  <a:gd name="connsiteX0" fmla="*/ 289338 w 321950"/>
                  <a:gd name="connsiteY0" fmla="*/ 0 h 321950"/>
                  <a:gd name="connsiteX1" fmla="*/ 32612 w 321950"/>
                  <a:gd name="connsiteY1" fmla="*/ 0 h 321950"/>
                  <a:gd name="connsiteX2" fmla="*/ 0 w 321950"/>
                  <a:gd name="connsiteY2" fmla="*/ 32612 h 321950"/>
                  <a:gd name="connsiteX3" fmla="*/ 0 w 321950"/>
                  <a:gd name="connsiteY3" fmla="*/ 289338 h 321950"/>
                  <a:gd name="connsiteX4" fmla="*/ 32612 w 321950"/>
                  <a:gd name="connsiteY4" fmla="*/ 321950 h 321950"/>
                  <a:gd name="connsiteX5" fmla="*/ 289338 w 321950"/>
                  <a:gd name="connsiteY5" fmla="*/ 321950 h 321950"/>
                  <a:gd name="connsiteX6" fmla="*/ 321950 w 321950"/>
                  <a:gd name="connsiteY6" fmla="*/ 289338 h 321950"/>
                  <a:gd name="connsiteX7" fmla="*/ 321950 w 321950"/>
                  <a:gd name="connsiteY7" fmla="*/ 32612 h 321950"/>
                  <a:gd name="connsiteX8" fmla="*/ 289338 w 321950"/>
                  <a:gd name="connsiteY8" fmla="*/ 0 h 321950"/>
                  <a:gd name="connsiteX9" fmla="*/ 265793 w 321950"/>
                  <a:gd name="connsiteY9" fmla="*/ 116655 h 321950"/>
                  <a:gd name="connsiteX10" fmla="*/ 166883 w 321950"/>
                  <a:gd name="connsiteY10" fmla="*/ 240184 h 321950"/>
                  <a:gd name="connsiteX11" fmla="*/ 142220 w 321950"/>
                  <a:gd name="connsiteY11" fmla="*/ 252043 h 321950"/>
                  <a:gd name="connsiteX12" fmla="*/ 123229 w 321950"/>
                  <a:gd name="connsiteY12" fmla="*/ 245684 h 321950"/>
                  <a:gd name="connsiteX13" fmla="*/ 57533 w 321950"/>
                  <a:gd name="connsiteY13" fmla="*/ 196143 h 321950"/>
                  <a:gd name="connsiteX14" fmla="*/ 51345 w 321950"/>
                  <a:gd name="connsiteY14" fmla="*/ 151931 h 321950"/>
                  <a:gd name="connsiteX15" fmla="*/ 95558 w 321950"/>
                  <a:gd name="connsiteY15" fmla="*/ 145743 h 321950"/>
                  <a:gd name="connsiteX16" fmla="*/ 136763 w 321950"/>
                  <a:gd name="connsiteY16" fmla="*/ 176808 h 321950"/>
                  <a:gd name="connsiteX17" fmla="*/ 216467 w 321950"/>
                  <a:gd name="connsiteY17" fmla="*/ 77211 h 321950"/>
                  <a:gd name="connsiteX18" fmla="*/ 260894 w 321950"/>
                  <a:gd name="connsiteY18" fmla="*/ 72313 h 321950"/>
                  <a:gd name="connsiteX19" fmla="*/ 265793 w 321950"/>
                  <a:gd name="connsiteY19" fmla="*/ 116698 h 321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321950" h="321950">
                    <a:moveTo>
                      <a:pt x="289338" y="0"/>
                    </a:moveTo>
                    <a:lnTo>
                      <a:pt x="32612" y="0"/>
                    </a:lnTo>
                    <a:cubicBezTo>
                      <a:pt x="14609" y="0"/>
                      <a:pt x="0" y="14566"/>
                      <a:pt x="0" y="32612"/>
                    </a:cubicBezTo>
                    <a:lnTo>
                      <a:pt x="0" y="289338"/>
                    </a:lnTo>
                    <a:cubicBezTo>
                      <a:pt x="0" y="307342"/>
                      <a:pt x="14609" y="321950"/>
                      <a:pt x="32612" y="321950"/>
                    </a:cubicBezTo>
                    <a:lnTo>
                      <a:pt x="289338" y="321950"/>
                    </a:lnTo>
                    <a:cubicBezTo>
                      <a:pt x="307342" y="321950"/>
                      <a:pt x="321950" y="307342"/>
                      <a:pt x="321950" y="289338"/>
                    </a:cubicBezTo>
                    <a:lnTo>
                      <a:pt x="321950" y="32612"/>
                    </a:lnTo>
                    <a:cubicBezTo>
                      <a:pt x="321950" y="14609"/>
                      <a:pt x="307342" y="0"/>
                      <a:pt x="289338" y="0"/>
                    </a:cubicBezTo>
                    <a:close/>
                    <a:moveTo>
                      <a:pt x="265793" y="116655"/>
                    </a:moveTo>
                    <a:lnTo>
                      <a:pt x="166883" y="240184"/>
                    </a:lnTo>
                    <a:cubicBezTo>
                      <a:pt x="160653" y="247961"/>
                      <a:pt x="151501" y="252043"/>
                      <a:pt x="142220" y="252043"/>
                    </a:cubicBezTo>
                    <a:cubicBezTo>
                      <a:pt x="135603" y="252043"/>
                      <a:pt x="128900" y="249981"/>
                      <a:pt x="123229" y="245684"/>
                    </a:cubicBezTo>
                    <a:lnTo>
                      <a:pt x="57533" y="196143"/>
                    </a:lnTo>
                    <a:cubicBezTo>
                      <a:pt x="43611" y="185660"/>
                      <a:pt x="40861" y="165852"/>
                      <a:pt x="51345" y="151931"/>
                    </a:cubicBezTo>
                    <a:cubicBezTo>
                      <a:pt x="61872" y="138009"/>
                      <a:pt x="81637" y="135217"/>
                      <a:pt x="95558" y="145743"/>
                    </a:cubicBezTo>
                    <a:lnTo>
                      <a:pt x="136763" y="176808"/>
                    </a:lnTo>
                    <a:lnTo>
                      <a:pt x="216467" y="77211"/>
                    </a:lnTo>
                    <a:cubicBezTo>
                      <a:pt x="227380" y="63634"/>
                      <a:pt x="247231" y="61400"/>
                      <a:pt x="260894" y="72313"/>
                    </a:cubicBezTo>
                    <a:cubicBezTo>
                      <a:pt x="274515" y="83227"/>
                      <a:pt x="276706" y="103120"/>
                      <a:pt x="265793" y="116698"/>
                    </a:cubicBezTo>
                    <a:close/>
                  </a:path>
                </a:pathLst>
              </a:custGeom>
              <a:solidFill>
                <a:srgbClr val="286EB4"/>
              </a:solidFill>
              <a:ln w="0" cap="flat">
                <a:noFill/>
                <a:prstDash val="solid"/>
                <a:miter/>
              </a:ln>
            </p:spPr>
            <p:txBody>
              <a:bodyPr wrap="none" rtlCol="0" anchor="ctr"/>
              <a:lstStyle/>
              <a:p>
                <a:endParaRPr lang="ko-KR" altLang="en-US" dirty="0"/>
              </a:p>
            </p:txBody>
          </p:sp>
        </p:grpSp>
        <p:grpSp>
          <p:nvGrpSpPr>
            <p:cNvPr id="91" name="그룹 90">
              <a:extLst>
                <a:ext uri="{FF2B5EF4-FFF2-40B4-BE49-F238E27FC236}">
                  <a16:creationId xmlns:a16="http://schemas.microsoft.com/office/drawing/2014/main" id="{6083A301-D9F3-2650-246F-C7A99ACE285A}"/>
                </a:ext>
              </a:extLst>
            </p:cNvPr>
            <p:cNvGrpSpPr/>
            <p:nvPr/>
          </p:nvGrpSpPr>
          <p:grpSpPr>
            <a:xfrm>
              <a:off x="1505250" y="5534819"/>
              <a:ext cx="5888524" cy="184666"/>
              <a:chOff x="1505250" y="5449544"/>
              <a:chExt cx="5888524" cy="184666"/>
            </a:xfrm>
          </p:grpSpPr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0846CE61-0981-01A3-BF95-C6769703D6C3}"/>
                  </a:ext>
                </a:extLst>
              </p:cNvPr>
              <p:cNvSpPr txBox="1"/>
              <p:nvPr/>
            </p:nvSpPr>
            <p:spPr>
              <a:xfrm>
                <a:off x="1731968" y="5449544"/>
                <a:ext cx="5661806" cy="184666"/>
              </a:xfrm>
              <a:prstGeom prst="rect">
                <a:avLst/>
              </a:prstGeom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en-US" altLang="ko-KR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[9</a:t>
                </a:r>
                <a:r>
                  <a:rPr lang="ko-KR" altLang="en-US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영</a:t>
                </a:r>
                <a:r>
                  <a:rPr lang="en-US" altLang="ko-KR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01-10] </a:t>
                </a:r>
                <a:r>
                  <a:rPr lang="ko-KR" altLang="en-US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자신의 관심사에 관한 다양한 담화나 글을 선택하여 적극적으로 듣거나 읽는다</a:t>
                </a:r>
                <a:r>
                  <a:rPr lang="en-US" altLang="ko-KR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.</a:t>
                </a:r>
              </a:p>
            </p:txBody>
          </p:sp>
          <p:sp>
            <p:nvSpPr>
              <p:cNvPr id="93" name="그래픽 64">
                <a:extLst>
                  <a:ext uri="{FF2B5EF4-FFF2-40B4-BE49-F238E27FC236}">
                    <a16:creationId xmlns:a16="http://schemas.microsoft.com/office/drawing/2014/main" id="{8DFC74E4-05A2-75E0-1047-1D8E16624673}"/>
                  </a:ext>
                </a:extLst>
              </p:cNvPr>
              <p:cNvSpPr/>
              <p:nvPr/>
            </p:nvSpPr>
            <p:spPr>
              <a:xfrm>
                <a:off x="1505250" y="5470312"/>
                <a:ext cx="148533" cy="148533"/>
              </a:xfrm>
              <a:custGeom>
                <a:avLst/>
                <a:gdLst>
                  <a:gd name="connsiteX0" fmla="*/ 289338 w 321950"/>
                  <a:gd name="connsiteY0" fmla="*/ 0 h 321950"/>
                  <a:gd name="connsiteX1" fmla="*/ 32612 w 321950"/>
                  <a:gd name="connsiteY1" fmla="*/ 0 h 321950"/>
                  <a:gd name="connsiteX2" fmla="*/ 0 w 321950"/>
                  <a:gd name="connsiteY2" fmla="*/ 32612 h 321950"/>
                  <a:gd name="connsiteX3" fmla="*/ 0 w 321950"/>
                  <a:gd name="connsiteY3" fmla="*/ 289338 h 321950"/>
                  <a:gd name="connsiteX4" fmla="*/ 32612 w 321950"/>
                  <a:gd name="connsiteY4" fmla="*/ 321950 h 321950"/>
                  <a:gd name="connsiteX5" fmla="*/ 289338 w 321950"/>
                  <a:gd name="connsiteY5" fmla="*/ 321950 h 321950"/>
                  <a:gd name="connsiteX6" fmla="*/ 321950 w 321950"/>
                  <a:gd name="connsiteY6" fmla="*/ 289338 h 321950"/>
                  <a:gd name="connsiteX7" fmla="*/ 321950 w 321950"/>
                  <a:gd name="connsiteY7" fmla="*/ 32612 h 321950"/>
                  <a:gd name="connsiteX8" fmla="*/ 289338 w 321950"/>
                  <a:gd name="connsiteY8" fmla="*/ 0 h 321950"/>
                  <a:gd name="connsiteX9" fmla="*/ 265793 w 321950"/>
                  <a:gd name="connsiteY9" fmla="*/ 116655 h 321950"/>
                  <a:gd name="connsiteX10" fmla="*/ 166883 w 321950"/>
                  <a:gd name="connsiteY10" fmla="*/ 240184 h 321950"/>
                  <a:gd name="connsiteX11" fmla="*/ 142220 w 321950"/>
                  <a:gd name="connsiteY11" fmla="*/ 252043 h 321950"/>
                  <a:gd name="connsiteX12" fmla="*/ 123229 w 321950"/>
                  <a:gd name="connsiteY12" fmla="*/ 245684 h 321950"/>
                  <a:gd name="connsiteX13" fmla="*/ 57533 w 321950"/>
                  <a:gd name="connsiteY13" fmla="*/ 196143 h 321950"/>
                  <a:gd name="connsiteX14" fmla="*/ 51345 w 321950"/>
                  <a:gd name="connsiteY14" fmla="*/ 151931 h 321950"/>
                  <a:gd name="connsiteX15" fmla="*/ 95558 w 321950"/>
                  <a:gd name="connsiteY15" fmla="*/ 145743 h 321950"/>
                  <a:gd name="connsiteX16" fmla="*/ 136763 w 321950"/>
                  <a:gd name="connsiteY16" fmla="*/ 176808 h 321950"/>
                  <a:gd name="connsiteX17" fmla="*/ 216467 w 321950"/>
                  <a:gd name="connsiteY17" fmla="*/ 77211 h 321950"/>
                  <a:gd name="connsiteX18" fmla="*/ 260894 w 321950"/>
                  <a:gd name="connsiteY18" fmla="*/ 72313 h 321950"/>
                  <a:gd name="connsiteX19" fmla="*/ 265793 w 321950"/>
                  <a:gd name="connsiteY19" fmla="*/ 116698 h 321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321950" h="321950">
                    <a:moveTo>
                      <a:pt x="289338" y="0"/>
                    </a:moveTo>
                    <a:lnTo>
                      <a:pt x="32612" y="0"/>
                    </a:lnTo>
                    <a:cubicBezTo>
                      <a:pt x="14609" y="0"/>
                      <a:pt x="0" y="14566"/>
                      <a:pt x="0" y="32612"/>
                    </a:cubicBezTo>
                    <a:lnTo>
                      <a:pt x="0" y="289338"/>
                    </a:lnTo>
                    <a:cubicBezTo>
                      <a:pt x="0" y="307342"/>
                      <a:pt x="14609" y="321950"/>
                      <a:pt x="32612" y="321950"/>
                    </a:cubicBezTo>
                    <a:lnTo>
                      <a:pt x="289338" y="321950"/>
                    </a:lnTo>
                    <a:cubicBezTo>
                      <a:pt x="307342" y="321950"/>
                      <a:pt x="321950" y="307342"/>
                      <a:pt x="321950" y="289338"/>
                    </a:cubicBezTo>
                    <a:lnTo>
                      <a:pt x="321950" y="32612"/>
                    </a:lnTo>
                    <a:cubicBezTo>
                      <a:pt x="321950" y="14609"/>
                      <a:pt x="307342" y="0"/>
                      <a:pt x="289338" y="0"/>
                    </a:cubicBezTo>
                    <a:close/>
                    <a:moveTo>
                      <a:pt x="265793" y="116655"/>
                    </a:moveTo>
                    <a:lnTo>
                      <a:pt x="166883" y="240184"/>
                    </a:lnTo>
                    <a:cubicBezTo>
                      <a:pt x="160653" y="247961"/>
                      <a:pt x="151501" y="252043"/>
                      <a:pt x="142220" y="252043"/>
                    </a:cubicBezTo>
                    <a:cubicBezTo>
                      <a:pt x="135603" y="252043"/>
                      <a:pt x="128900" y="249981"/>
                      <a:pt x="123229" y="245684"/>
                    </a:cubicBezTo>
                    <a:lnTo>
                      <a:pt x="57533" y="196143"/>
                    </a:lnTo>
                    <a:cubicBezTo>
                      <a:pt x="43611" y="185660"/>
                      <a:pt x="40861" y="165852"/>
                      <a:pt x="51345" y="151931"/>
                    </a:cubicBezTo>
                    <a:cubicBezTo>
                      <a:pt x="61872" y="138009"/>
                      <a:pt x="81637" y="135217"/>
                      <a:pt x="95558" y="145743"/>
                    </a:cubicBezTo>
                    <a:lnTo>
                      <a:pt x="136763" y="176808"/>
                    </a:lnTo>
                    <a:lnTo>
                      <a:pt x="216467" y="77211"/>
                    </a:lnTo>
                    <a:cubicBezTo>
                      <a:pt x="227380" y="63634"/>
                      <a:pt x="247231" y="61400"/>
                      <a:pt x="260894" y="72313"/>
                    </a:cubicBezTo>
                    <a:cubicBezTo>
                      <a:pt x="274515" y="83227"/>
                      <a:pt x="276706" y="103120"/>
                      <a:pt x="265793" y="116698"/>
                    </a:cubicBezTo>
                    <a:close/>
                  </a:path>
                </a:pathLst>
              </a:custGeom>
              <a:solidFill>
                <a:srgbClr val="286EB4"/>
              </a:solidFill>
              <a:ln w="0" cap="flat">
                <a:noFill/>
                <a:prstDash val="solid"/>
                <a:miter/>
              </a:ln>
            </p:spPr>
            <p:txBody>
              <a:bodyPr wrap="none" rtlCol="0" anchor="ctr"/>
              <a:lstStyle/>
              <a:p>
                <a:endParaRPr lang="ko-KR" altLang="en-US" dirty="0"/>
              </a:p>
            </p:txBody>
          </p:sp>
        </p:grpSp>
        <p:grpSp>
          <p:nvGrpSpPr>
            <p:cNvPr id="135" name="그룹 134">
              <a:extLst>
                <a:ext uri="{FF2B5EF4-FFF2-40B4-BE49-F238E27FC236}">
                  <a16:creationId xmlns:a16="http://schemas.microsoft.com/office/drawing/2014/main" id="{A445C478-BA30-E618-F402-709E4FF28A2A}"/>
                </a:ext>
              </a:extLst>
            </p:cNvPr>
            <p:cNvGrpSpPr/>
            <p:nvPr/>
          </p:nvGrpSpPr>
          <p:grpSpPr>
            <a:xfrm>
              <a:off x="1505250" y="5296784"/>
              <a:ext cx="5556703" cy="184666"/>
              <a:chOff x="1505250" y="5449544"/>
              <a:chExt cx="5556703" cy="184666"/>
            </a:xfrm>
          </p:grpSpPr>
          <p:sp>
            <p:nvSpPr>
              <p:cNvPr id="136" name="TextBox 135">
                <a:extLst>
                  <a:ext uri="{FF2B5EF4-FFF2-40B4-BE49-F238E27FC236}">
                    <a16:creationId xmlns:a16="http://schemas.microsoft.com/office/drawing/2014/main" id="{17DAE3AE-0BF9-96EF-57D5-179260A7D304}"/>
                  </a:ext>
                </a:extLst>
              </p:cNvPr>
              <p:cNvSpPr txBox="1"/>
              <p:nvPr/>
            </p:nvSpPr>
            <p:spPr>
              <a:xfrm>
                <a:off x="1731968" y="5449544"/>
                <a:ext cx="5329985" cy="184666"/>
              </a:xfrm>
              <a:prstGeom prst="rect">
                <a:avLst/>
              </a:prstGeom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en-US" altLang="ko-KR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[9</a:t>
                </a:r>
                <a:r>
                  <a:rPr lang="ko-KR" altLang="en-US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영</a:t>
                </a:r>
                <a:r>
                  <a:rPr lang="en-US" altLang="ko-KR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01-8] </a:t>
                </a:r>
                <a:r>
                  <a:rPr lang="ko-KR" altLang="en-US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적절한 전략을 활용하여 다양한 매체로 표현된 담화나 글을 듣거나 읽는다</a:t>
                </a:r>
                <a:r>
                  <a:rPr lang="en-US" altLang="ko-KR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.</a:t>
                </a:r>
              </a:p>
            </p:txBody>
          </p:sp>
          <p:sp>
            <p:nvSpPr>
              <p:cNvPr id="137" name="그래픽 64">
                <a:extLst>
                  <a:ext uri="{FF2B5EF4-FFF2-40B4-BE49-F238E27FC236}">
                    <a16:creationId xmlns:a16="http://schemas.microsoft.com/office/drawing/2014/main" id="{E3CA4405-8E69-EFDA-684C-7F3C1139064C}"/>
                  </a:ext>
                </a:extLst>
              </p:cNvPr>
              <p:cNvSpPr/>
              <p:nvPr/>
            </p:nvSpPr>
            <p:spPr>
              <a:xfrm>
                <a:off x="1505250" y="5470312"/>
                <a:ext cx="148533" cy="148533"/>
              </a:xfrm>
              <a:custGeom>
                <a:avLst/>
                <a:gdLst>
                  <a:gd name="connsiteX0" fmla="*/ 289338 w 321950"/>
                  <a:gd name="connsiteY0" fmla="*/ 0 h 321950"/>
                  <a:gd name="connsiteX1" fmla="*/ 32612 w 321950"/>
                  <a:gd name="connsiteY1" fmla="*/ 0 h 321950"/>
                  <a:gd name="connsiteX2" fmla="*/ 0 w 321950"/>
                  <a:gd name="connsiteY2" fmla="*/ 32612 h 321950"/>
                  <a:gd name="connsiteX3" fmla="*/ 0 w 321950"/>
                  <a:gd name="connsiteY3" fmla="*/ 289338 h 321950"/>
                  <a:gd name="connsiteX4" fmla="*/ 32612 w 321950"/>
                  <a:gd name="connsiteY4" fmla="*/ 321950 h 321950"/>
                  <a:gd name="connsiteX5" fmla="*/ 289338 w 321950"/>
                  <a:gd name="connsiteY5" fmla="*/ 321950 h 321950"/>
                  <a:gd name="connsiteX6" fmla="*/ 321950 w 321950"/>
                  <a:gd name="connsiteY6" fmla="*/ 289338 h 321950"/>
                  <a:gd name="connsiteX7" fmla="*/ 321950 w 321950"/>
                  <a:gd name="connsiteY7" fmla="*/ 32612 h 321950"/>
                  <a:gd name="connsiteX8" fmla="*/ 289338 w 321950"/>
                  <a:gd name="connsiteY8" fmla="*/ 0 h 321950"/>
                  <a:gd name="connsiteX9" fmla="*/ 265793 w 321950"/>
                  <a:gd name="connsiteY9" fmla="*/ 116655 h 321950"/>
                  <a:gd name="connsiteX10" fmla="*/ 166883 w 321950"/>
                  <a:gd name="connsiteY10" fmla="*/ 240184 h 321950"/>
                  <a:gd name="connsiteX11" fmla="*/ 142220 w 321950"/>
                  <a:gd name="connsiteY11" fmla="*/ 252043 h 321950"/>
                  <a:gd name="connsiteX12" fmla="*/ 123229 w 321950"/>
                  <a:gd name="connsiteY12" fmla="*/ 245684 h 321950"/>
                  <a:gd name="connsiteX13" fmla="*/ 57533 w 321950"/>
                  <a:gd name="connsiteY13" fmla="*/ 196143 h 321950"/>
                  <a:gd name="connsiteX14" fmla="*/ 51345 w 321950"/>
                  <a:gd name="connsiteY14" fmla="*/ 151931 h 321950"/>
                  <a:gd name="connsiteX15" fmla="*/ 95558 w 321950"/>
                  <a:gd name="connsiteY15" fmla="*/ 145743 h 321950"/>
                  <a:gd name="connsiteX16" fmla="*/ 136763 w 321950"/>
                  <a:gd name="connsiteY16" fmla="*/ 176808 h 321950"/>
                  <a:gd name="connsiteX17" fmla="*/ 216467 w 321950"/>
                  <a:gd name="connsiteY17" fmla="*/ 77211 h 321950"/>
                  <a:gd name="connsiteX18" fmla="*/ 260894 w 321950"/>
                  <a:gd name="connsiteY18" fmla="*/ 72313 h 321950"/>
                  <a:gd name="connsiteX19" fmla="*/ 265793 w 321950"/>
                  <a:gd name="connsiteY19" fmla="*/ 116698 h 321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321950" h="321950">
                    <a:moveTo>
                      <a:pt x="289338" y="0"/>
                    </a:moveTo>
                    <a:lnTo>
                      <a:pt x="32612" y="0"/>
                    </a:lnTo>
                    <a:cubicBezTo>
                      <a:pt x="14609" y="0"/>
                      <a:pt x="0" y="14566"/>
                      <a:pt x="0" y="32612"/>
                    </a:cubicBezTo>
                    <a:lnTo>
                      <a:pt x="0" y="289338"/>
                    </a:lnTo>
                    <a:cubicBezTo>
                      <a:pt x="0" y="307342"/>
                      <a:pt x="14609" y="321950"/>
                      <a:pt x="32612" y="321950"/>
                    </a:cubicBezTo>
                    <a:lnTo>
                      <a:pt x="289338" y="321950"/>
                    </a:lnTo>
                    <a:cubicBezTo>
                      <a:pt x="307342" y="321950"/>
                      <a:pt x="321950" y="307342"/>
                      <a:pt x="321950" y="289338"/>
                    </a:cubicBezTo>
                    <a:lnTo>
                      <a:pt x="321950" y="32612"/>
                    </a:lnTo>
                    <a:cubicBezTo>
                      <a:pt x="321950" y="14609"/>
                      <a:pt x="307342" y="0"/>
                      <a:pt x="289338" y="0"/>
                    </a:cubicBezTo>
                    <a:close/>
                    <a:moveTo>
                      <a:pt x="265793" y="116655"/>
                    </a:moveTo>
                    <a:lnTo>
                      <a:pt x="166883" y="240184"/>
                    </a:lnTo>
                    <a:cubicBezTo>
                      <a:pt x="160653" y="247961"/>
                      <a:pt x="151501" y="252043"/>
                      <a:pt x="142220" y="252043"/>
                    </a:cubicBezTo>
                    <a:cubicBezTo>
                      <a:pt x="135603" y="252043"/>
                      <a:pt x="128900" y="249981"/>
                      <a:pt x="123229" y="245684"/>
                    </a:cubicBezTo>
                    <a:lnTo>
                      <a:pt x="57533" y="196143"/>
                    </a:lnTo>
                    <a:cubicBezTo>
                      <a:pt x="43611" y="185660"/>
                      <a:pt x="40861" y="165852"/>
                      <a:pt x="51345" y="151931"/>
                    </a:cubicBezTo>
                    <a:cubicBezTo>
                      <a:pt x="61872" y="138009"/>
                      <a:pt x="81637" y="135217"/>
                      <a:pt x="95558" y="145743"/>
                    </a:cubicBezTo>
                    <a:lnTo>
                      <a:pt x="136763" y="176808"/>
                    </a:lnTo>
                    <a:lnTo>
                      <a:pt x="216467" y="77211"/>
                    </a:lnTo>
                    <a:cubicBezTo>
                      <a:pt x="227380" y="63634"/>
                      <a:pt x="247231" y="61400"/>
                      <a:pt x="260894" y="72313"/>
                    </a:cubicBezTo>
                    <a:cubicBezTo>
                      <a:pt x="274515" y="83227"/>
                      <a:pt x="276706" y="103120"/>
                      <a:pt x="265793" y="116698"/>
                    </a:cubicBezTo>
                    <a:close/>
                  </a:path>
                </a:pathLst>
              </a:custGeom>
              <a:solidFill>
                <a:srgbClr val="286EB4"/>
              </a:solidFill>
              <a:ln w="0" cap="flat">
                <a:noFill/>
                <a:prstDash val="solid"/>
                <a:miter/>
              </a:ln>
            </p:spPr>
            <p:txBody>
              <a:bodyPr wrap="none" rtlCol="0" anchor="ctr"/>
              <a:lstStyle/>
              <a:p>
                <a:endParaRPr lang="ko-KR" altLang="en-US" dirty="0"/>
              </a:p>
            </p:txBody>
          </p:sp>
        </p:grpSp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5F1193DD-390D-D873-99F6-4E9179FDF923}"/>
                </a:ext>
              </a:extLst>
            </p:cNvPr>
            <p:cNvGrpSpPr/>
            <p:nvPr/>
          </p:nvGrpSpPr>
          <p:grpSpPr>
            <a:xfrm>
              <a:off x="2578487" y="3556949"/>
              <a:ext cx="3181053" cy="413115"/>
              <a:chOff x="2615063" y="4616160"/>
              <a:chExt cx="3181053" cy="413115"/>
            </a:xfrm>
          </p:grpSpPr>
          <p:grpSp>
            <p:nvGrpSpPr>
              <p:cNvPr id="3" name="그룹 2">
                <a:extLst>
                  <a:ext uri="{FF2B5EF4-FFF2-40B4-BE49-F238E27FC236}">
                    <a16:creationId xmlns:a16="http://schemas.microsoft.com/office/drawing/2014/main" id="{12C53784-BC70-D44D-8ED5-46B9A45A5A77}"/>
                  </a:ext>
                </a:extLst>
              </p:cNvPr>
              <p:cNvGrpSpPr/>
              <p:nvPr/>
            </p:nvGrpSpPr>
            <p:grpSpPr>
              <a:xfrm>
                <a:off x="2615063" y="4616160"/>
                <a:ext cx="2514204" cy="184666"/>
                <a:chOff x="2615063" y="4777572"/>
                <a:chExt cx="2514204" cy="184666"/>
              </a:xfrm>
            </p:grpSpPr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B832BC53-6B34-428A-15E6-8B5129E78218}"/>
                    </a:ext>
                  </a:extLst>
                </p:cNvPr>
                <p:cNvSpPr txBox="1"/>
                <p:nvPr/>
              </p:nvSpPr>
              <p:spPr>
                <a:xfrm>
                  <a:off x="2841781" y="4777572"/>
                  <a:ext cx="2287486" cy="184666"/>
                </a:xfrm>
                <a:prstGeom prst="rect">
                  <a:avLst/>
                </a:prstGeom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1200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적절한 전략 활용하여 듣거나 읽기 </a:t>
                  </a:r>
                </a:p>
              </p:txBody>
            </p:sp>
            <p:sp>
              <p:nvSpPr>
                <p:cNvPr id="8" name="그래픽 64">
                  <a:extLst>
                    <a:ext uri="{FF2B5EF4-FFF2-40B4-BE49-F238E27FC236}">
                      <a16:creationId xmlns:a16="http://schemas.microsoft.com/office/drawing/2014/main" id="{5AE73EA5-286B-6E42-5C8B-04E978F322F5}"/>
                    </a:ext>
                  </a:extLst>
                </p:cNvPr>
                <p:cNvSpPr/>
                <p:nvPr/>
              </p:nvSpPr>
              <p:spPr>
                <a:xfrm>
                  <a:off x="2615063" y="4798340"/>
                  <a:ext cx="148533" cy="148533"/>
                </a:xfrm>
                <a:custGeom>
                  <a:avLst/>
                  <a:gdLst>
                    <a:gd name="connsiteX0" fmla="*/ 289338 w 321950"/>
                    <a:gd name="connsiteY0" fmla="*/ 0 h 321950"/>
                    <a:gd name="connsiteX1" fmla="*/ 32612 w 321950"/>
                    <a:gd name="connsiteY1" fmla="*/ 0 h 321950"/>
                    <a:gd name="connsiteX2" fmla="*/ 0 w 321950"/>
                    <a:gd name="connsiteY2" fmla="*/ 32612 h 321950"/>
                    <a:gd name="connsiteX3" fmla="*/ 0 w 321950"/>
                    <a:gd name="connsiteY3" fmla="*/ 289338 h 321950"/>
                    <a:gd name="connsiteX4" fmla="*/ 32612 w 321950"/>
                    <a:gd name="connsiteY4" fmla="*/ 321950 h 321950"/>
                    <a:gd name="connsiteX5" fmla="*/ 289338 w 321950"/>
                    <a:gd name="connsiteY5" fmla="*/ 321950 h 321950"/>
                    <a:gd name="connsiteX6" fmla="*/ 321950 w 321950"/>
                    <a:gd name="connsiteY6" fmla="*/ 289338 h 321950"/>
                    <a:gd name="connsiteX7" fmla="*/ 321950 w 321950"/>
                    <a:gd name="connsiteY7" fmla="*/ 32612 h 321950"/>
                    <a:gd name="connsiteX8" fmla="*/ 289338 w 321950"/>
                    <a:gd name="connsiteY8" fmla="*/ 0 h 321950"/>
                    <a:gd name="connsiteX9" fmla="*/ 265793 w 321950"/>
                    <a:gd name="connsiteY9" fmla="*/ 116655 h 321950"/>
                    <a:gd name="connsiteX10" fmla="*/ 166883 w 321950"/>
                    <a:gd name="connsiteY10" fmla="*/ 240184 h 321950"/>
                    <a:gd name="connsiteX11" fmla="*/ 142220 w 321950"/>
                    <a:gd name="connsiteY11" fmla="*/ 252043 h 321950"/>
                    <a:gd name="connsiteX12" fmla="*/ 123229 w 321950"/>
                    <a:gd name="connsiteY12" fmla="*/ 245684 h 321950"/>
                    <a:gd name="connsiteX13" fmla="*/ 57533 w 321950"/>
                    <a:gd name="connsiteY13" fmla="*/ 196143 h 321950"/>
                    <a:gd name="connsiteX14" fmla="*/ 51345 w 321950"/>
                    <a:gd name="connsiteY14" fmla="*/ 151931 h 321950"/>
                    <a:gd name="connsiteX15" fmla="*/ 95558 w 321950"/>
                    <a:gd name="connsiteY15" fmla="*/ 145743 h 321950"/>
                    <a:gd name="connsiteX16" fmla="*/ 136763 w 321950"/>
                    <a:gd name="connsiteY16" fmla="*/ 176808 h 321950"/>
                    <a:gd name="connsiteX17" fmla="*/ 216467 w 321950"/>
                    <a:gd name="connsiteY17" fmla="*/ 77211 h 321950"/>
                    <a:gd name="connsiteX18" fmla="*/ 260894 w 321950"/>
                    <a:gd name="connsiteY18" fmla="*/ 72313 h 321950"/>
                    <a:gd name="connsiteX19" fmla="*/ 265793 w 321950"/>
                    <a:gd name="connsiteY19" fmla="*/ 116698 h 321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321950" h="321950">
                      <a:moveTo>
                        <a:pt x="289338" y="0"/>
                      </a:moveTo>
                      <a:lnTo>
                        <a:pt x="32612" y="0"/>
                      </a:lnTo>
                      <a:cubicBezTo>
                        <a:pt x="14609" y="0"/>
                        <a:pt x="0" y="14566"/>
                        <a:pt x="0" y="32612"/>
                      </a:cubicBezTo>
                      <a:lnTo>
                        <a:pt x="0" y="289338"/>
                      </a:lnTo>
                      <a:cubicBezTo>
                        <a:pt x="0" y="307342"/>
                        <a:pt x="14609" y="321950"/>
                        <a:pt x="32612" y="321950"/>
                      </a:cubicBezTo>
                      <a:lnTo>
                        <a:pt x="289338" y="321950"/>
                      </a:lnTo>
                      <a:cubicBezTo>
                        <a:pt x="307342" y="321950"/>
                        <a:pt x="321950" y="307342"/>
                        <a:pt x="321950" y="289338"/>
                      </a:cubicBezTo>
                      <a:lnTo>
                        <a:pt x="321950" y="32612"/>
                      </a:lnTo>
                      <a:cubicBezTo>
                        <a:pt x="321950" y="14609"/>
                        <a:pt x="307342" y="0"/>
                        <a:pt x="289338" y="0"/>
                      </a:cubicBezTo>
                      <a:close/>
                      <a:moveTo>
                        <a:pt x="265793" y="116655"/>
                      </a:moveTo>
                      <a:lnTo>
                        <a:pt x="166883" y="240184"/>
                      </a:lnTo>
                      <a:cubicBezTo>
                        <a:pt x="160653" y="247961"/>
                        <a:pt x="151501" y="252043"/>
                        <a:pt x="142220" y="252043"/>
                      </a:cubicBezTo>
                      <a:cubicBezTo>
                        <a:pt x="135603" y="252043"/>
                        <a:pt x="128900" y="249981"/>
                        <a:pt x="123229" y="245684"/>
                      </a:cubicBezTo>
                      <a:lnTo>
                        <a:pt x="57533" y="196143"/>
                      </a:lnTo>
                      <a:cubicBezTo>
                        <a:pt x="43611" y="185660"/>
                        <a:pt x="40861" y="165852"/>
                        <a:pt x="51345" y="151931"/>
                      </a:cubicBezTo>
                      <a:cubicBezTo>
                        <a:pt x="61872" y="138009"/>
                        <a:pt x="81637" y="135217"/>
                        <a:pt x="95558" y="145743"/>
                      </a:cubicBezTo>
                      <a:lnTo>
                        <a:pt x="136763" y="176808"/>
                      </a:lnTo>
                      <a:lnTo>
                        <a:pt x="216467" y="77211"/>
                      </a:lnTo>
                      <a:cubicBezTo>
                        <a:pt x="227380" y="63634"/>
                        <a:pt x="247231" y="61400"/>
                        <a:pt x="260894" y="72313"/>
                      </a:cubicBezTo>
                      <a:cubicBezTo>
                        <a:pt x="274515" y="83227"/>
                        <a:pt x="276706" y="103120"/>
                        <a:pt x="265793" y="116698"/>
                      </a:cubicBezTo>
                      <a:close/>
                    </a:path>
                  </a:pathLst>
                </a:custGeom>
                <a:solidFill>
                  <a:srgbClr val="286EB4"/>
                </a:solidFill>
                <a:ln w="0" cap="flat">
                  <a:noFill/>
                  <a:prstDash val="solid"/>
                  <a:miter/>
                </a:ln>
              </p:spPr>
              <p:txBody>
                <a:bodyPr wrap="none" rtlCol="0" anchor="ctr"/>
                <a:lstStyle/>
                <a:p>
                  <a:endParaRPr lang="ko-KR" altLang="en-US" dirty="0"/>
                </a:p>
              </p:txBody>
            </p:sp>
          </p:grpSp>
          <p:grpSp>
            <p:nvGrpSpPr>
              <p:cNvPr id="4" name="그룹 3">
                <a:extLst>
                  <a:ext uri="{FF2B5EF4-FFF2-40B4-BE49-F238E27FC236}">
                    <a16:creationId xmlns:a16="http://schemas.microsoft.com/office/drawing/2014/main" id="{4404CF1C-AD20-6CF8-0207-94F1C5E92E91}"/>
                  </a:ext>
                </a:extLst>
              </p:cNvPr>
              <p:cNvGrpSpPr/>
              <p:nvPr/>
            </p:nvGrpSpPr>
            <p:grpSpPr>
              <a:xfrm>
                <a:off x="2615063" y="4844609"/>
                <a:ext cx="3181053" cy="184666"/>
                <a:chOff x="2615063" y="4777572"/>
                <a:chExt cx="3181053" cy="184666"/>
              </a:xfrm>
            </p:grpSpPr>
            <p:sp>
              <p:nvSpPr>
                <p:cNvPr id="5" name="TextBox 4">
                  <a:extLst>
                    <a:ext uri="{FF2B5EF4-FFF2-40B4-BE49-F238E27FC236}">
                      <a16:creationId xmlns:a16="http://schemas.microsoft.com/office/drawing/2014/main" id="{A8669152-0A20-83BF-0206-2674FFD416A2}"/>
                    </a:ext>
                  </a:extLst>
                </p:cNvPr>
                <p:cNvSpPr txBox="1"/>
                <p:nvPr/>
              </p:nvSpPr>
              <p:spPr>
                <a:xfrm>
                  <a:off x="2841781" y="4777572"/>
                  <a:ext cx="2954335" cy="184666"/>
                </a:xfrm>
                <a:prstGeom prst="rect">
                  <a:avLst/>
                </a:prstGeom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1200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다양한 매체로 표현된 담화나 글을 듣거나 읽기</a:t>
                  </a:r>
                </a:p>
              </p:txBody>
            </p:sp>
            <p:sp>
              <p:nvSpPr>
                <p:cNvPr id="6" name="그래픽 64">
                  <a:extLst>
                    <a:ext uri="{FF2B5EF4-FFF2-40B4-BE49-F238E27FC236}">
                      <a16:creationId xmlns:a16="http://schemas.microsoft.com/office/drawing/2014/main" id="{13766F1F-F0E2-451D-E275-3FC4AD2173D4}"/>
                    </a:ext>
                  </a:extLst>
                </p:cNvPr>
                <p:cNvSpPr/>
                <p:nvPr/>
              </p:nvSpPr>
              <p:spPr>
                <a:xfrm>
                  <a:off x="2615063" y="4798340"/>
                  <a:ext cx="148533" cy="148533"/>
                </a:xfrm>
                <a:custGeom>
                  <a:avLst/>
                  <a:gdLst>
                    <a:gd name="connsiteX0" fmla="*/ 289338 w 321950"/>
                    <a:gd name="connsiteY0" fmla="*/ 0 h 321950"/>
                    <a:gd name="connsiteX1" fmla="*/ 32612 w 321950"/>
                    <a:gd name="connsiteY1" fmla="*/ 0 h 321950"/>
                    <a:gd name="connsiteX2" fmla="*/ 0 w 321950"/>
                    <a:gd name="connsiteY2" fmla="*/ 32612 h 321950"/>
                    <a:gd name="connsiteX3" fmla="*/ 0 w 321950"/>
                    <a:gd name="connsiteY3" fmla="*/ 289338 h 321950"/>
                    <a:gd name="connsiteX4" fmla="*/ 32612 w 321950"/>
                    <a:gd name="connsiteY4" fmla="*/ 321950 h 321950"/>
                    <a:gd name="connsiteX5" fmla="*/ 289338 w 321950"/>
                    <a:gd name="connsiteY5" fmla="*/ 321950 h 321950"/>
                    <a:gd name="connsiteX6" fmla="*/ 321950 w 321950"/>
                    <a:gd name="connsiteY6" fmla="*/ 289338 h 321950"/>
                    <a:gd name="connsiteX7" fmla="*/ 321950 w 321950"/>
                    <a:gd name="connsiteY7" fmla="*/ 32612 h 321950"/>
                    <a:gd name="connsiteX8" fmla="*/ 289338 w 321950"/>
                    <a:gd name="connsiteY8" fmla="*/ 0 h 321950"/>
                    <a:gd name="connsiteX9" fmla="*/ 265793 w 321950"/>
                    <a:gd name="connsiteY9" fmla="*/ 116655 h 321950"/>
                    <a:gd name="connsiteX10" fmla="*/ 166883 w 321950"/>
                    <a:gd name="connsiteY10" fmla="*/ 240184 h 321950"/>
                    <a:gd name="connsiteX11" fmla="*/ 142220 w 321950"/>
                    <a:gd name="connsiteY11" fmla="*/ 252043 h 321950"/>
                    <a:gd name="connsiteX12" fmla="*/ 123229 w 321950"/>
                    <a:gd name="connsiteY12" fmla="*/ 245684 h 321950"/>
                    <a:gd name="connsiteX13" fmla="*/ 57533 w 321950"/>
                    <a:gd name="connsiteY13" fmla="*/ 196143 h 321950"/>
                    <a:gd name="connsiteX14" fmla="*/ 51345 w 321950"/>
                    <a:gd name="connsiteY14" fmla="*/ 151931 h 321950"/>
                    <a:gd name="connsiteX15" fmla="*/ 95558 w 321950"/>
                    <a:gd name="connsiteY15" fmla="*/ 145743 h 321950"/>
                    <a:gd name="connsiteX16" fmla="*/ 136763 w 321950"/>
                    <a:gd name="connsiteY16" fmla="*/ 176808 h 321950"/>
                    <a:gd name="connsiteX17" fmla="*/ 216467 w 321950"/>
                    <a:gd name="connsiteY17" fmla="*/ 77211 h 321950"/>
                    <a:gd name="connsiteX18" fmla="*/ 260894 w 321950"/>
                    <a:gd name="connsiteY18" fmla="*/ 72313 h 321950"/>
                    <a:gd name="connsiteX19" fmla="*/ 265793 w 321950"/>
                    <a:gd name="connsiteY19" fmla="*/ 116698 h 321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321950" h="321950">
                      <a:moveTo>
                        <a:pt x="289338" y="0"/>
                      </a:moveTo>
                      <a:lnTo>
                        <a:pt x="32612" y="0"/>
                      </a:lnTo>
                      <a:cubicBezTo>
                        <a:pt x="14609" y="0"/>
                        <a:pt x="0" y="14566"/>
                        <a:pt x="0" y="32612"/>
                      </a:cubicBezTo>
                      <a:lnTo>
                        <a:pt x="0" y="289338"/>
                      </a:lnTo>
                      <a:cubicBezTo>
                        <a:pt x="0" y="307342"/>
                        <a:pt x="14609" y="321950"/>
                        <a:pt x="32612" y="321950"/>
                      </a:cubicBezTo>
                      <a:lnTo>
                        <a:pt x="289338" y="321950"/>
                      </a:lnTo>
                      <a:cubicBezTo>
                        <a:pt x="307342" y="321950"/>
                        <a:pt x="321950" y="307342"/>
                        <a:pt x="321950" y="289338"/>
                      </a:cubicBezTo>
                      <a:lnTo>
                        <a:pt x="321950" y="32612"/>
                      </a:lnTo>
                      <a:cubicBezTo>
                        <a:pt x="321950" y="14609"/>
                        <a:pt x="307342" y="0"/>
                        <a:pt x="289338" y="0"/>
                      </a:cubicBezTo>
                      <a:close/>
                      <a:moveTo>
                        <a:pt x="265793" y="116655"/>
                      </a:moveTo>
                      <a:lnTo>
                        <a:pt x="166883" y="240184"/>
                      </a:lnTo>
                      <a:cubicBezTo>
                        <a:pt x="160653" y="247961"/>
                        <a:pt x="151501" y="252043"/>
                        <a:pt x="142220" y="252043"/>
                      </a:cubicBezTo>
                      <a:cubicBezTo>
                        <a:pt x="135603" y="252043"/>
                        <a:pt x="128900" y="249981"/>
                        <a:pt x="123229" y="245684"/>
                      </a:cubicBezTo>
                      <a:lnTo>
                        <a:pt x="57533" y="196143"/>
                      </a:lnTo>
                      <a:cubicBezTo>
                        <a:pt x="43611" y="185660"/>
                        <a:pt x="40861" y="165852"/>
                        <a:pt x="51345" y="151931"/>
                      </a:cubicBezTo>
                      <a:cubicBezTo>
                        <a:pt x="61872" y="138009"/>
                        <a:pt x="81637" y="135217"/>
                        <a:pt x="95558" y="145743"/>
                      </a:cubicBezTo>
                      <a:lnTo>
                        <a:pt x="136763" y="176808"/>
                      </a:lnTo>
                      <a:lnTo>
                        <a:pt x="216467" y="77211"/>
                      </a:lnTo>
                      <a:cubicBezTo>
                        <a:pt x="227380" y="63634"/>
                        <a:pt x="247231" y="61400"/>
                        <a:pt x="260894" y="72313"/>
                      </a:cubicBezTo>
                      <a:cubicBezTo>
                        <a:pt x="274515" y="83227"/>
                        <a:pt x="276706" y="103120"/>
                        <a:pt x="265793" y="116698"/>
                      </a:cubicBezTo>
                      <a:close/>
                    </a:path>
                  </a:pathLst>
                </a:custGeom>
                <a:solidFill>
                  <a:srgbClr val="286EB4"/>
                </a:solidFill>
                <a:ln w="0" cap="flat">
                  <a:noFill/>
                  <a:prstDash val="solid"/>
                  <a:miter/>
                </a:ln>
              </p:spPr>
              <p:txBody>
                <a:bodyPr wrap="none" rtlCol="0" anchor="ctr"/>
                <a:lstStyle/>
                <a:p>
                  <a:endParaRPr lang="ko-KR" altLang="en-US" dirty="0"/>
                </a:p>
              </p:txBody>
            </p:sp>
          </p:grpSp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E77335E-4891-A8E2-93B2-F7CC85BE3A84}"/>
                </a:ext>
              </a:extLst>
            </p:cNvPr>
            <p:cNvSpPr txBox="1"/>
            <p:nvPr/>
          </p:nvSpPr>
          <p:spPr>
            <a:xfrm>
              <a:off x="4966501" y="3057075"/>
              <a:ext cx="1774845" cy="161583"/>
            </a:xfrm>
            <a:prstGeom prst="rect">
              <a:avLst/>
            </a:prstGeom>
          </p:spPr>
          <p:txBody>
            <a:bodyPr wrap="none" lIns="0" tIns="0" rIns="0" bIns="0" rtlCol="0" anchor="t">
              <a:spAutoFit/>
            </a:bodyPr>
            <a:lstStyle/>
            <a:p>
              <a:pPr marL="93663" indent="-93663">
                <a:spcAft>
                  <a:spcPts val="300"/>
                </a:spcAft>
                <a:buClr>
                  <a:srgbClr val="286EB4"/>
                </a:buClr>
                <a:buFont typeface="Arial" panose="020B0604020202020204" pitchFamily="34" charset="0"/>
                <a:buChar char="•"/>
              </a:pPr>
              <a:r>
                <a:rPr lang="ko-KR" altLang="en-US" sz="10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학교안심 산뜻돋움 M" panose="020B0603000000000000" pitchFamily="50" charset="-127"/>
                  <a:ea typeface="학교안심 산뜻돋움 M" panose="020B0603000000000000" pitchFamily="50" charset="-127"/>
                </a:rPr>
                <a:t>다양한 의사소통 상황 및 목적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53524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>
            <a:extLst>
              <a:ext uri="{FF2B5EF4-FFF2-40B4-BE49-F238E27FC236}">
                <a16:creationId xmlns:a16="http://schemas.microsoft.com/office/drawing/2014/main" id="{B4E4F73F-DEBB-D35D-BA91-5602D36980C1}"/>
              </a:ext>
            </a:extLst>
          </p:cNvPr>
          <p:cNvGrpSpPr/>
          <p:nvPr/>
        </p:nvGrpSpPr>
        <p:grpSpPr>
          <a:xfrm>
            <a:off x="425783" y="1341437"/>
            <a:ext cx="8292434" cy="5062771"/>
            <a:chOff x="425783" y="1341437"/>
            <a:chExt cx="8292434" cy="5062771"/>
          </a:xfrm>
        </p:grpSpPr>
        <p:grpSp>
          <p:nvGrpSpPr>
            <p:cNvPr id="67" name="그룹 66">
              <a:extLst>
                <a:ext uri="{FF2B5EF4-FFF2-40B4-BE49-F238E27FC236}">
                  <a16:creationId xmlns:a16="http://schemas.microsoft.com/office/drawing/2014/main" id="{C2FB822C-C4FA-0F47-17B3-5485259F7C70}"/>
                </a:ext>
              </a:extLst>
            </p:cNvPr>
            <p:cNvGrpSpPr/>
            <p:nvPr/>
          </p:nvGrpSpPr>
          <p:grpSpPr>
            <a:xfrm>
              <a:off x="431800" y="1341437"/>
              <a:ext cx="8281988" cy="4810142"/>
              <a:chOff x="431800" y="1318864"/>
              <a:chExt cx="8281988" cy="4840639"/>
            </a:xfrm>
          </p:grpSpPr>
          <p:grpSp>
            <p:nvGrpSpPr>
              <p:cNvPr id="69" name="그룹 68">
                <a:extLst>
                  <a:ext uri="{FF2B5EF4-FFF2-40B4-BE49-F238E27FC236}">
                    <a16:creationId xmlns:a16="http://schemas.microsoft.com/office/drawing/2014/main" id="{DF1CF374-9BB3-0178-5E38-E39C2ABB5280}"/>
                  </a:ext>
                </a:extLst>
              </p:cNvPr>
              <p:cNvGrpSpPr/>
              <p:nvPr/>
            </p:nvGrpSpPr>
            <p:grpSpPr>
              <a:xfrm>
                <a:off x="431800" y="1318864"/>
                <a:ext cx="2663812" cy="4840636"/>
                <a:chOff x="431800" y="1318864"/>
                <a:chExt cx="2663812" cy="4840636"/>
              </a:xfrm>
            </p:grpSpPr>
            <p:sp>
              <p:nvSpPr>
                <p:cNvPr id="71" name="사각형: 둥근 모서리 70">
                  <a:extLst>
                    <a:ext uri="{FF2B5EF4-FFF2-40B4-BE49-F238E27FC236}">
                      <a16:creationId xmlns:a16="http://schemas.microsoft.com/office/drawing/2014/main" id="{CBAF3720-2A76-7041-A7A1-7C00E6ED1AFB}"/>
                    </a:ext>
                  </a:extLst>
                </p:cNvPr>
                <p:cNvSpPr/>
                <p:nvPr/>
              </p:nvSpPr>
              <p:spPr>
                <a:xfrm>
                  <a:off x="431800" y="1318864"/>
                  <a:ext cx="1805431" cy="4840636"/>
                </a:xfrm>
                <a:prstGeom prst="roundRect">
                  <a:avLst>
                    <a:gd name="adj" fmla="val 5041"/>
                  </a:avLst>
                </a:prstGeom>
                <a:solidFill>
                  <a:srgbClr val="286EB4"/>
                </a:solidFill>
                <a:ln w="3192" cap="flat">
                  <a:noFill/>
                  <a:prstDash val="solid"/>
                  <a:miter/>
                </a:ln>
              </p:spPr>
              <p:txBody>
                <a:bodyPr wrap="none" rtlCol="0" anchor="ctr">
                  <a:noAutofit/>
                </a:bodyPr>
                <a:lstStyle/>
                <a:p>
                  <a:endParaRPr lang="ko-KR" altLang="en-US" sz="1050" dirty="0">
                    <a:solidFill>
                      <a:schemeClr val="tx1"/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endParaRPr>
                </a:p>
              </p:txBody>
            </p:sp>
            <p:sp>
              <p:nvSpPr>
                <p:cNvPr id="72" name="자유형: 도형 71">
                  <a:extLst>
                    <a:ext uri="{FF2B5EF4-FFF2-40B4-BE49-F238E27FC236}">
                      <a16:creationId xmlns:a16="http://schemas.microsoft.com/office/drawing/2014/main" id="{53727569-10B5-F585-0EE1-E84DB055C989}"/>
                    </a:ext>
                  </a:extLst>
                </p:cNvPr>
                <p:cNvSpPr/>
                <p:nvPr/>
              </p:nvSpPr>
              <p:spPr>
                <a:xfrm rot="10800000" flipH="1" flipV="1">
                  <a:off x="1142365" y="1318864"/>
                  <a:ext cx="1953247" cy="399498"/>
                </a:xfrm>
                <a:custGeom>
                  <a:avLst/>
                  <a:gdLst>
                    <a:gd name="connsiteX0" fmla="*/ 0 w 1710522"/>
                    <a:gd name="connsiteY0" fmla="*/ 349854 h 349854"/>
                    <a:gd name="connsiteX1" fmla="*/ 247306 w 1710522"/>
                    <a:gd name="connsiteY1" fmla="*/ 349854 h 349854"/>
                    <a:gd name="connsiteX2" fmla="*/ 292462 w 1710522"/>
                    <a:gd name="connsiteY2" fmla="*/ 349854 h 349854"/>
                    <a:gd name="connsiteX3" fmla="*/ 539769 w 1710522"/>
                    <a:gd name="connsiteY3" fmla="*/ 349854 h 349854"/>
                    <a:gd name="connsiteX4" fmla="*/ 1037059 w 1710522"/>
                    <a:gd name="connsiteY4" fmla="*/ 349854 h 349854"/>
                    <a:gd name="connsiteX5" fmla="*/ 1284365 w 1710522"/>
                    <a:gd name="connsiteY5" fmla="*/ 349854 h 349854"/>
                    <a:gd name="connsiteX6" fmla="*/ 1329522 w 1710522"/>
                    <a:gd name="connsiteY6" fmla="*/ 349854 h 349854"/>
                    <a:gd name="connsiteX7" fmla="*/ 1372618 w 1710522"/>
                    <a:gd name="connsiteY7" fmla="*/ 349854 h 349854"/>
                    <a:gd name="connsiteX8" fmla="*/ 1372618 w 1710522"/>
                    <a:gd name="connsiteY8" fmla="*/ 349853 h 349854"/>
                    <a:gd name="connsiteX9" fmla="*/ 1418060 w 1710522"/>
                    <a:gd name="connsiteY9" fmla="*/ 349853 h 349854"/>
                    <a:gd name="connsiteX10" fmla="*/ 1463216 w 1710522"/>
                    <a:gd name="connsiteY10" fmla="*/ 349853 h 349854"/>
                    <a:gd name="connsiteX11" fmla="*/ 1710522 w 1710522"/>
                    <a:gd name="connsiteY11" fmla="*/ 349853 h 349854"/>
                    <a:gd name="connsiteX12" fmla="*/ 1695093 w 1710522"/>
                    <a:gd name="connsiteY12" fmla="*/ 342193 h 349854"/>
                    <a:gd name="connsiteX13" fmla="*/ 1674521 w 1710522"/>
                    <a:gd name="connsiteY13" fmla="*/ 329424 h 349854"/>
                    <a:gd name="connsiteX14" fmla="*/ 1648805 w 1710522"/>
                    <a:gd name="connsiteY14" fmla="*/ 308994 h 349854"/>
                    <a:gd name="connsiteX15" fmla="*/ 1617946 w 1710522"/>
                    <a:gd name="connsiteY15" fmla="*/ 275797 h 349854"/>
                    <a:gd name="connsiteX16" fmla="*/ 1602516 w 1710522"/>
                    <a:gd name="connsiteY16" fmla="*/ 255368 h 349854"/>
                    <a:gd name="connsiteX17" fmla="*/ 1584516 w 1710522"/>
                    <a:gd name="connsiteY17" fmla="*/ 232385 h 349854"/>
                    <a:gd name="connsiteX18" fmla="*/ 1566517 w 1710522"/>
                    <a:gd name="connsiteY18" fmla="*/ 204295 h 349854"/>
                    <a:gd name="connsiteX19" fmla="*/ 1548514 w 1710522"/>
                    <a:gd name="connsiteY19" fmla="*/ 171097 h 349854"/>
                    <a:gd name="connsiteX20" fmla="*/ 1527942 w 1710522"/>
                    <a:gd name="connsiteY20" fmla="*/ 135345 h 349854"/>
                    <a:gd name="connsiteX21" fmla="*/ 1509941 w 1710522"/>
                    <a:gd name="connsiteY21" fmla="*/ 94487 h 349854"/>
                    <a:gd name="connsiteX22" fmla="*/ 1494514 w 1710522"/>
                    <a:gd name="connsiteY22" fmla="*/ 63842 h 349854"/>
                    <a:gd name="connsiteX23" fmla="*/ 1476511 w 1710522"/>
                    <a:gd name="connsiteY23" fmla="*/ 40859 h 349854"/>
                    <a:gd name="connsiteX24" fmla="*/ 1458509 w 1710522"/>
                    <a:gd name="connsiteY24" fmla="*/ 22983 h 349854"/>
                    <a:gd name="connsiteX25" fmla="*/ 1437937 w 1710522"/>
                    <a:gd name="connsiteY25" fmla="*/ 12768 h 349854"/>
                    <a:gd name="connsiteX26" fmla="*/ 1417364 w 1710522"/>
                    <a:gd name="connsiteY26" fmla="*/ 5108 h 349854"/>
                    <a:gd name="connsiteX27" fmla="*/ 1396793 w 1710522"/>
                    <a:gd name="connsiteY27" fmla="*/ 2555 h 349854"/>
                    <a:gd name="connsiteX28" fmla="*/ 1372618 w 1710522"/>
                    <a:gd name="connsiteY28" fmla="*/ 954 h 349854"/>
                    <a:gd name="connsiteX29" fmla="*/ 1372618 w 1710522"/>
                    <a:gd name="connsiteY29" fmla="*/ 1 h 349854"/>
                    <a:gd name="connsiteX30" fmla="*/ 1358235 w 1710522"/>
                    <a:gd name="connsiteY30" fmla="*/ 1 h 349854"/>
                    <a:gd name="connsiteX31" fmla="*/ 1358220 w 1710522"/>
                    <a:gd name="connsiteY31" fmla="*/ 0 h 349854"/>
                    <a:gd name="connsiteX32" fmla="*/ 1110913 w 1710522"/>
                    <a:gd name="connsiteY32" fmla="*/ 0 h 349854"/>
                    <a:gd name="connsiteX33" fmla="*/ 1065757 w 1710522"/>
                    <a:gd name="connsiteY33" fmla="*/ 0 h 349854"/>
                    <a:gd name="connsiteX34" fmla="*/ 818451 w 1710522"/>
                    <a:gd name="connsiteY34" fmla="*/ 0 h 349854"/>
                    <a:gd name="connsiteX35" fmla="*/ 337904 w 1710522"/>
                    <a:gd name="connsiteY35" fmla="*/ 0 h 349854"/>
                    <a:gd name="connsiteX36" fmla="*/ 337904 w 1710522"/>
                    <a:gd name="connsiteY36" fmla="*/ 955 h 349854"/>
                    <a:gd name="connsiteX37" fmla="*/ 313730 w 1710522"/>
                    <a:gd name="connsiteY37" fmla="*/ 2556 h 349854"/>
                    <a:gd name="connsiteX38" fmla="*/ 293159 w 1710522"/>
                    <a:gd name="connsiteY38" fmla="*/ 5109 h 349854"/>
                    <a:gd name="connsiteX39" fmla="*/ 272585 w 1710522"/>
                    <a:gd name="connsiteY39" fmla="*/ 12769 h 349854"/>
                    <a:gd name="connsiteX40" fmla="*/ 252013 w 1710522"/>
                    <a:gd name="connsiteY40" fmla="*/ 22984 h 349854"/>
                    <a:gd name="connsiteX41" fmla="*/ 234011 w 1710522"/>
                    <a:gd name="connsiteY41" fmla="*/ 40860 h 349854"/>
                    <a:gd name="connsiteX42" fmla="*/ 216009 w 1710522"/>
                    <a:gd name="connsiteY42" fmla="*/ 63843 h 349854"/>
                    <a:gd name="connsiteX43" fmla="*/ 200581 w 1710522"/>
                    <a:gd name="connsiteY43" fmla="*/ 94488 h 349854"/>
                    <a:gd name="connsiteX44" fmla="*/ 182581 w 1710522"/>
                    <a:gd name="connsiteY44" fmla="*/ 135346 h 349854"/>
                    <a:gd name="connsiteX45" fmla="*/ 162008 w 1710522"/>
                    <a:gd name="connsiteY45" fmla="*/ 171098 h 349854"/>
                    <a:gd name="connsiteX46" fmla="*/ 144006 w 1710522"/>
                    <a:gd name="connsiteY46" fmla="*/ 204296 h 349854"/>
                    <a:gd name="connsiteX47" fmla="*/ 126006 w 1710522"/>
                    <a:gd name="connsiteY47" fmla="*/ 232386 h 349854"/>
                    <a:gd name="connsiteX48" fmla="*/ 108006 w 1710522"/>
                    <a:gd name="connsiteY48" fmla="*/ 255369 h 349854"/>
                    <a:gd name="connsiteX49" fmla="*/ 92576 w 1710522"/>
                    <a:gd name="connsiteY49" fmla="*/ 275798 h 349854"/>
                    <a:gd name="connsiteX50" fmla="*/ 61718 w 1710522"/>
                    <a:gd name="connsiteY50" fmla="*/ 308995 h 349854"/>
                    <a:gd name="connsiteX51" fmla="*/ 36002 w 1710522"/>
                    <a:gd name="connsiteY51" fmla="*/ 329426 h 349854"/>
                    <a:gd name="connsiteX52" fmla="*/ 15429 w 1710522"/>
                    <a:gd name="connsiteY52" fmla="*/ 342194 h 3498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</a:cxnLst>
                  <a:rect l="l" t="t" r="r" b="b"/>
                  <a:pathLst>
                    <a:path w="1710522" h="349854">
                      <a:moveTo>
                        <a:pt x="0" y="349854"/>
                      </a:moveTo>
                      <a:lnTo>
                        <a:pt x="247306" y="349854"/>
                      </a:lnTo>
                      <a:lnTo>
                        <a:pt x="292462" y="349854"/>
                      </a:lnTo>
                      <a:lnTo>
                        <a:pt x="539769" y="349854"/>
                      </a:lnTo>
                      <a:lnTo>
                        <a:pt x="1037059" y="349854"/>
                      </a:lnTo>
                      <a:lnTo>
                        <a:pt x="1284365" y="349854"/>
                      </a:lnTo>
                      <a:lnTo>
                        <a:pt x="1329522" y="349854"/>
                      </a:lnTo>
                      <a:lnTo>
                        <a:pt x="1372618" y="349854"/>
                      </a:lnTo>
                      <a:lnTo>
                        <a:pt x="1372618" y="349853"/>
                      </a:lnTo>
                      <a:lnTo>
                        <a:pt x="1418060" y="349853"/>
                      </a:lnTo>
                      <a:lnTo>
                        <a:pt x="1463216" y="349853"/>
                      </a:lnTo>
                      <a:lnTo>
                        <a:pt x="1710522" y="349853"/>
                      </a:lnTo>
                      <a:lnTo>
                        <a:pt x="1695093" y="342193"/>
                      </a:lnTo>
                      <a:lnTo>
                        <a:pt x="1674521" y="329424"/>
                      </a:lnTo>
                      <a:lnTo>
                        <a:pt x="1648805" y="308994"/>
                      </a:lnTo>
                      <a:lnTo>
                        <a:pt x="1617946" y="275797"/>
                      </a:lnTo>
                      <a:lnTo>
                        <a:pt x="1602516" y="255368"/>
                      </a:lnTo>
                      <a:lnTo>
                        <a:pt x="1584516" y="232385"/>
                      </a:lnTo>
                      <a:lnTo>
                        <a:pt x="1566517" y="204295"/>
                      </a:lnTo>
                      <a:lnTo>
                        <a:pt x="1548514" y="171097"/>
                      </a:lnTo>
                      <a:lnTo>
                        <a:pt x="1527942" y="135345"/>
                      </a:lnTo>
                      <a:lnTo>
                        <a:pt x="1509941" y="94487"/>
                      </a:lnTo>
                      <a:lnTo>
                        <a:pt x="1494514" y="63842"/>
                      </a:lnTo>
                      <a:lnTo>
                        <a:pt x="1476511" y="40859"/>
                      </a:lnTo>
                      <a:lnTo>
                        <a:pt x="1458509" y="22983"/>
                      </a:lnTo>
                      <a:lnTo>
                        <a:pt x="1437937" y="12768"/>
                      </a:lnTo>
                      <a:lnTo>
                        <a:pt x="1417364" y="5108"/>
                      </a:lnTo>
                      <a:lnTo>
                        <a:pt x="1396793" y="2555"/>
                      </a:lnTo>
                      <a:lnTo>
                        <a:pt x="1372618" y="954"/>
                      </a:lnTo>
                      <a:lnTo>
                        <a:pt x="1372618" y="1"/>
                      </a:lnTo>
                      <a:lnTo>
                        <a:pt x="1358235" y="1"/>
                      </a:lnTo>
                      <a:lnTo>
                        <a:pt x="1358220" y="0"/>
                      </a:lnTo>
                      <a:lnTo>
                        <a:pt x="1110913" y="0"/>
                      </a:lnTo>
                      <a:lnTo>
                        <a:pt x="1065757" y="0"/>
                      </a:lnTo>
                      <a:lnTo>
                        <a:pt x="818451" y="0"/>
                      </a:lnTo>
                      <a:lnTo>
                        <a:pt x="337904" y="0"/>
                      </a:lnTo>
                      <a:lnTo>
                        <a:pt x="337904" y="955"/>
                      </a:lnTo>
                      <a:lnTo>
                        <a:pt x="313730" y="2556"/>
                      </a:lnTo>
                      <a:lnTo>
                        <a:pt x="293159" y="5109"/>
                      </a:lnTo>
                      <a:lnTo>
                        <a:pt x="272585" y="12769"/>
                      </a:lnTo>
                      <a:lnTo>
                        <a:pt x="252013" y="22984"/>
                      </a:lnTo>
                      <a:lnTo>
                        <a:pt x="234011" y="40860"/>
                      </a:lnTo>
                      <a:lnTo>
                        <a:pt x="216009" y="63843"/>
                      </a:lnTo>
                      <a:lnTo>
                        <a:pt x="200581" y="94488"/>
                      </a:lnTo>
                      <a:lnTo>
                        <a:pt x="182581" y="135346"/>
                      </a:lnTo>
                      <a:lnTo>
                        <a:pt x="162008" y="171098"/>
                      </a:lnTo>
                      <a:lnTo>
                        <a:pt x="144006" y="204296"/>
                      </a:lnTo>
                      <a:lnTo>
                        <a:pt x="126006" y="232386"/>
                      </a:lnTo>
                      <a:lnTo>
                        <a:pt x="108006" y="255369"/>
                      </a:lnTo>
                      <a:lnTo>
                        <a:pt x="92576" y="275798"/>
                      </a:lnTo>
                      <a:lnTo>
                        <a:pt x="61718" y="308995"/>
                      </a:lnTo>
                      <a:lnTo>
                        <a:pt x="36002" y="329426"/>
                      </a:lnTo>
                      <a:lnTo>
                        <a:pt x="15429" y="342194"/>
                      </a:lnTo>
                      <a:close/>
                    </a:path>
                  </a:pathLst>
                </a:custGeom>
                <a:solidFill>
                  <a:srgbClr val="286EB4"/>
                </a:solidFill>
                <a:ln w="3192" cap="flat">
                  <a:noFill/>
                  <a:prstDash val="solid"/>
                  <a:miter/>
                </a:ln>
              </p:spPr>
              <p:txBody>
                <a:bodyPr wrap="none" rtlCol="0" anchor="ctr">
                  <a:noAutofit/>
                </a:bodyPr>
                <a:lstStyle/>
                <a:p>
                  <a:endParaRPr lang="ko-KR" altLang="en-US" sz="1050" dirty="0">
                    <a:solidFill>
                      <a:schemeClr val="tx1"/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endParaRPr>
                </a:p>
              </p:txBody>
            </p:sp>
            <p:sp>
              <p:nvSpPr>
                <p:cNvPr id="73" name="TextBox 72">
                  <a:extLst>
                    <a:ext uri="{FF2B5EF4-FFF2-40B4-BE49-F238E27FC236}">
                      <a16:creationId xmlns:a16="http://schemas.microsoft.com/office/drawing/2014/main" id="{D99BA8EB-23C7-98B6-2010-3DA7F938D006}"/>
                    </a:ext>
                  </a:extLst>
                </p:cNvPr>
                <p:cNvSpPr txBox="1"/>
                <p:nvPr/>
              </p:nvSpPr>
              <p:spPr>
                <a:xfrm>
                  <a:off x="599464" y="1391430"/>
                  <a:ext cx="1253548" cy="2787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 algn="ctr">
                    <a:defRPr sz="14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defRPr>
                  </a:lvl1pPr>
                </a:lstStyle>
                <a:p>
                  <a:pPr algn="l"/>
                  <a:r>
                    <a:rPr lang="ko-KR" altLang="en-US" sz="1800" dirty="0"/>
                    <a:t>공동체 역량 </a:t>
                  </a:r>
                </a:p>
              </p:txBody>
            </p:sp>
          </p:grpSp>
          <p:sp>
            <p:nvSpPr>
              <p:cNvPr id="70" name="사각형: 둥근 모서리 69">
                <a:extLst>
                  <a:ext uri="{FF2B5EF4-FFF2-40B4-BE49-F238E27FC236}">
                    <a16:creationId xmlns:a16="http://schemas.microsoft.com/office/drawing/2014/main" id="{9ECB88C9-2EE9-A6E2-D386-3E761E5FFBD7}"/>
                  </a:ext>
                </a:extLst>
              </p:cNvPr>
              <p:cNvSpPr/>
              <p:nvPr/>
            </p:nvSpPr>
            <p:spPr>
              <a:xfrm rot="5400000" flipV="1">
                <a:off x="2405855" y="-148429"/>
                <a:ext cx="4435477" cy="8180388"/>
              </a:xfrm>
              <a:prstGeom prst="roundRect">
                <a:avLst>
                  <a:gd name="adj" fmla="val 2496"/>
                </a:avLst>
              </a:prstGeom>
              <a:solidFill>
                <a:srgbClr val="EEEEEE"/>
              </a:solidFill>
              <a:ln w="3175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/>
                <a:endParaRPr lang="ko-KR" altLang="en-US" sz="1400" dirty="0"/>
              </a:p>
            </p:txBody>
          </p:sp>
        </p:grpSp>
        <p:grpSp>
          <p:nvGrpSpPr>
            <p:cNvPr id="146" name="그룹 145">
              <a:extLst>
                <a:ext uri="{FF2B5EF4-FFF2-40B4-BE49-F238E27FC236}">
                  <a16:creationId xmlns:a16="http://schemas.microsoft.com/office/drawing/2014/main" id="{FDFF4EEE-8A57-A276-519D-BF7B64748F43}"/>
                </a:ext>
              </a:extLst>
            </p:cNvPr>
            <p:cNvGrpSpPr/>
            <p:nvPr/>
          </p:nvGrpSpPr>
          <p:grpSpPr>
            <a:xfrm>
              <a:off x="636712" y="1999777"/>
              <a:ext cx="636891" cy="3737735"/>
              <a:chOff x="636712" y="1999777"/>
              <a:chExt cx="636891" cy="3737735"/>
            </a:xfrm>
          </p:grpSpPr>
          <p:cxnSp>
            <p:nvCxnSpPr>
              <p:cNvPr id="65" name="직선 연결선 64">
                <a:extLst>
                  <a:ext uri="{FF2B5EF4-FFF2-40B4-BE49-F238E27FC236}">
                    <a16:creationId xmlns:a16="http://schemas.microsoft.com/office/drawing/2014/main" id="{53D51DAB-BACF-7287-B1C9-48D398899E02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955158" y="4618577"/>
                <a:ext cx="0" cy="636891"/>
              </a:xfrm>
              <a:prstGeom prst="line">
                <a:avLst/>
              </a:prstGeom>
              <a:solidFill>
                <a:srgbClr val="CFEAE9"/>
              </a:solidFill>
              <a:ln w="15875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66" name="직선 연결선 65">
                <a:extLst>
                  <a:ext uri="{FF2B5EF4-FFF2-40B4-BE49-F238E27FC236}">
                    <a16:creationId xmlns:a16="http://schemas.microsoft.com/office/drawing/2014/main" id="{D987127A-0DBA-5FE6-518D-97E1480470BE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955158" y="2094108"/>
                <a:ext cx="0" cy="636891"/>
              </a:xfrm>
              <a:prstGeom prst="line">
                <a:avLst/>
              </a:prstGeom>
              <a:solidFill>
                <a:srgbClr val="CFEAE9"/>
              </a:solidFill>
              <a:ln w="15875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11F067C3-8260-86F6-8B92-5110055E56FE}"/>
                  </a:ext>
                </a:extLst>
              </p:cNvPr>
              <p:cNvSpPr txBox="1"/>
              <p:nvPr/>
            </p:nvSpPr>
            <p:spPr>
              <a:xfrm>
                <a:off x="758113" y="1999777"/>
                <a:ext cx="368691" cy="22937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ko-KR"/>
                </a:defPPr>
                <a:lvl1pPr algn="ctr">
                  <a:defRPr sz="14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defRPr>
                </a:lvl1pPr>
              </a:lstStyle>
              <a:p>
                <a:r>
                  <a:rPr lang="ko-KR" altLang="en-US" sz="15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목표</a:t>
                </a:r>
              </a:p>
            </p:txBody>
          </p: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B6D8F195-E2B1-F304-01D7-73B078255663}"/>
                  </a:ext>
                </a:extLst>
              </p:cNvPr>
              <p:cNvSpPr txBox="1"/>
              <p:nvPr/>
            </p:nvSpPr>
            <p:spPr>
              <a:xfrm>
                <a:off x="758113" y="5278756"/>
                <a:ext cx="368691" cy="45875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ko-KR"/>
                </a:defPPr>
                <a:lvl1pPr algn="ctr">
                  <a:defRPr sz="14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defRPr>
                </a:lvl1pPr>
              </a:lstStyle>
              <a:p>
                <a:r>
                  <a:rPr lang="ko-KR" altLang="en-US" sz="15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성취</a:t>
                </a:r>
                <a:endParaRPr lang="en-US" altLang="ko-KR" sz="15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  <a:p>
                <a:r>
                  <a:rPr lang="ko-KR" altLang="en-US" sz="15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기준</a:t>
                </a:r>
              </a:p>
            </p:txBody>
          </p:sp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D4009E4F-6D30-FA40-3750-B3F1E8F04AB2}"/>
                  </a:ext>
                </a:extLst>
              </p:cNvPr>
              <p:cNvSpPr txBox="1"/>
              <p:nvPr/>
            </p:nvSpPr>
            <p:spPr>
              <a:xfrm>
                <a:off x="758113" y="3445410"/>
                <a:ext cx="368691" cy="45875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ko-KR"/>
                </a:defPPr>
                <a:lvl1pPr algn="ctr">
                  <a:defRPr sz="14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defRPr>
                </a:lvl1pPr>
              </a:lstStyle>
              <a:p>
                <a:r>
                  <a:rPr lang="ko-KR" altLang="en-US" sz="15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내용</a:t>
                </a:r>
                <a:endParaRPr lang="en-US" altLang="ko-KR" sz="15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  <a:p>
                <a:r>
                  <a:rPr lang="ko-KR" altLang="en-US" sz="15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체계</a:t>
                </a:r>
              </a:p>
            </p:txBody>
          </p:sp>
        </p:grpSp>
        <p:grpSp>
          <p:nvGrpSpPr>
            <p:cNvPr id="145" name="그룹 144">
              <a:extLst>
                <a:ext uri="{FF2B5EF4-FFF2-40B4-BE49-F238E27FC236}">
                  <a16:creationId xmlns:a16="http://schemas.microsoft.com/office/drawing/2014/main" id="{1EB2291A-BCF6-2B8B-5739-9B7AE7C3822E}"/>
                </a:ext>
              </a:extLst>
            </p:cNvPr>
            <p:cNvGrpSpPr/>
            <p:nvPr/>
          </p:nvGrpSpPr>
          <p:grpSpPr>
            <a:xfrm>
              <a:off x="1363090" y="1844548"/>
              <a:ext cx="7259703" cy="539836"/>
              <a:chOff x="1363090" y="1844548"/>
              <a:chExt cx="7259703" cy="539836"/>
            </a:xfrm>
          </p:grpSpPr>
          <p:sp>
            <p:nvSpPr>
              <p:cNvPr id="54" name="사각형: 둥근 모서리 53">
                <a:extLst>
                  <a:ext uri="{FF2B5EF4-FFF2-40B4-BE49-F238E27FC236}">
                    <a16:creationId xmlns:a16="http://schemas.microsoft.com/office/drawing/2014/main" id="{A967EA5F-4C82-59A5-1CA1-0CB929B59274}"/>
                  </a:ext>
                </a:extLst>
              </p:cNvPr>
              <p:cNvSpPr/>
              <p:nvPr/>
            </p:nvSpPr>
            <p:spPr>
              <a:xfrm>
                <a:off x="1363090" y="1844548"/>
                <a:ext cx="7259703" cy="539836"/>
              </a:xfrm>
              <a:prstGeom prst="roundRect">
                <a:avLst>
                  <a:gd name="adj" fmla="val 11144"/>
                </a:avLst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/>
                <a:endParaRPr lang="ko-KR" altLang="en-US" sz="1400" dirty="0"/>
              </a:p>
            </p:txBody>
          </p: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9115F356-7C35-D956-7BB0-F80471821779}"/>
                  </a:ext>
                </a:extLst>
              </p:cNvPr>
              <p:cNvSpPr txBox="1"/>
              <p:nvPr/>
            </p:nvSpPr>
            <p:spPr>
              <a:xfrm>
                <a:off x="1510400" y="1937494"/>
                <a:ext cx="6831998" cy="35394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ko-KR"/>
                </a:defPPr>
                <a:lvl1pPr algn="ctr">
                  <a:defRPr sz="1600" b="1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defRPr>
                </a:lvl1pPr>
              </a:lstStyle>
              <a:p>
                <a:pPr algn="l"/>
                <a:r>
                  <a:rPr lang="ko-KR" altLang="en-US" sz="1150" dirty="0"/>
                  <a:t>지역</a:t>
                </a:r>
                <a:r>
                  <a:rPr lang="en-US" altLang="ko-KR" sz="1150" dirty="0"/>
                  <a:t> ·</a:t>
                </a:r>
                <a:r>
                  <a:rPr lang="ko-KR" altLang="en-US" sz="1150" dirty="0"/>
                  <a:t> 국가</a:t>
                </a:r>
                <a:r>
                  <a:rPr lang="en-US" altLang="ko-KR" sz="1150" dirty="0"/>
                  <a:t> ·</a:t>
                </a:r>
                <a:r>
                  <a:rPr lang="ko-KR" altLang="en-US" sz="1150" dirty="0"/>
                  <a:t> 세계 공동체의 구성원으로서 문화 정체성과 </a:t>
                </a:r>
                <a:r>
                  <a:rPr lang="ko-KR" altLang="en-US" sz="1150" dirty="0">
                    <a:solidFill>
                      <a:srgbClr val="E11D68"/>
                    </a:solidFill>
                  </a:rPr>
                  <a:t>언어 및 문화적 다양성</a:t>
                </a:r>
                <a:r>
                  <a:rPr lang="ko-KR" altLang="en-US" sz="1150" dirty="0"/>
                  <a:t>에 대한 이해를 바탕으로 </a:t>
                </a:r>
                <a:r>
                  <a:rPr lang="ko-KR" altLang="en-US" sz="1150" dirty="0">
                    <a:solidFill>
                      <a:srgbClr val="E11D68"/>
                    </a:solidFill>
                  </a:rPr>
                  <a:t>공감</a:t>
                </a:r>
                <a:r>
                  <a:rPr lang="en-US" altLang="ko-KR" sz="1150" dirty="0">
                    <a:solidFill>
                      <a:srgbClr val="E11D68"/>
                    </a:solidFill>
                  </a:rPr>
                  <a:t>, </a:t>
                </a:r>
              </a:p>
              <a:p>
                <a:pPr algn="l"/>
                <a:r>
                  <a:rPr lang="ko-KR" altLang="en-US" sz="1150" dirty="0">
                    <a:solidFill>
                      <a:srgbClr val="E11D68"/>
                    </a:solidFill>
                  </a:rPr>
                  <a:t>배려와 관용 및 포용 </a:t>
                </a:r>
                <a:r>
                  <a:rPr lang="ko-KR" altLang="en-US" sz="1150" dirty="0"/>
                  <a:t>능력을 갖추고 영어를 통해 공동체의 문제 해결에 적극적으로 참여한다</a:t>
                </a:r>
                <a:r>
                  <a:rPr lang="en-US" altLang="ko-KR" sz="1150" dirty="0"/>
                  <a:t>.</a:t>
                </a:r>
              </a:p>
            </p:txBody>
          </p:sp>
        </p:grpSp>
        <p:sp>
          <p:nvSpPr>
            <p:cNvPr id="57" name="사각형: 둥근 모서리 56">
              <a:extLst>
                <a:ext uri="{FF2B5EF4-FFF2-40B4-BE49-F238E27FC236}">
                  <a16:creationId xmlns:a16="http://schemas.microsoft.com/office/drawing/2014/main" id="{076AEB94-8EF2-68CD-A70C-E6D89335DE12}"/>
                </a:ext>
              </a:extLst>
            </p:cNvPr>
            <p:cNvSpPr/>
            <p:nvPr/>
          </p:nvSpPr>
          <p:spPr>
            <a:xfrm>
              <a:off x="1363090" y="2440724"/>
              <a:ext cx="7259703" cy="2468129"/>
            </a:xfrm>
            <a:prstGeom prst="roundRect">
              <a:avLst>
                <a:gd name="adj" fmla="val 3454"/>
              </a:avLst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Autofit/>
            </a:bodyPr>
            <a:lstStyle/>
            <a:p>
              <a:pPr algn="ctr"/>
              <a:endParaRPr lang="ko-KR" altLang="en-US" sz="1400" dirty="0"/>
            </a:p>
          </p:txBody>
        </p:sp>
        <p:grpSp>
          <p:nvGrpSpPr>
            <p:cNvPr id="147" name="그룹 146">
              <a:extLst>
                <a:ext uri="{FF2B5EF4-FFF2-40B4-BE49-F238E27FC236}">
                  <a16:creationId xmlns:a16="http://schemas.microsoft.com/office/drawing/2014/main" id="{7DBCEC9F-F39E-70DA-F2B1-7B12D5467E41}"/>
                </a:ext>
              </a:extLst>
            </p:cNvPr>
            <p:cNvGrpSpPr/>
            <p:nvPr/>
          </p:nvGrpSpPr>
          <p:grpSpPr>
            <a:xfrm>
              <a:off x="2461672" y="3327693"/>
              <a:ext cx="6023223" cy="871626"/>
              <a:chOff x="2461672" y="3327693"/>
              <a:chExt cx="6023223" cy="871626"/>
            </a:xfrm>
          </p:grpSpPr>
          <p:cxnSp>
            <p:nvCxnSpPr>
              <p:cNvPr id="59" name="직선 연결선 58">
                <a:extLst>
                  <a:ext uri="{FF2B5EF4-FFF2-40B4-BE49-F238E27FC236}">
                    <a16:creationId xmlns:a16="http://schemas.microsoft.com/office/drawing/2014/main" id="{2089D20B-4D44-8FC0-E625-9BDC1573A4E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61672" y="3327693"/>
                <a:ext cx="6023223" cy="1"/>
              </a:xfrm>
              <a:prstGeom prst="line">
                <a:avLst/>
              </a:prstGeom>
              <a:solidFill>
                <a:srgbClr val="CFEAE9"/>
              </a:solidFill>
              <a:ln w="12700">
                <a:solidFill>
                  <a:schemeClr val="bg1">
                    <a:lumMod val="75000"/>
                  </a:schemeClr>
                </a:solidFill>
                <a:prstDash val="sysDot"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60" name="직선 연결선 59">
                <a:extLst>
                  <a:ext uri="{FF2B5EF4-FFF2-40B4-BE49-F238E27FC236}">
                    <a16:creationId xmlns:a16="http://schemas.microsoft.com/office/drawing/2014/main" id="{5A93257A-8C57-CC45-3C01-F3EB627A12C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61672" y="4199318"/>
                <a:ext cx="6023223" cy="1"/>
              </a:xfrm>
              <a:prstGeom prst="line">
                <a:avLst/>
              </a:prstGeom>
              <a:solidFill>
                <a:srgbClr val="CFEAE9"/>
              </a:solidFill>
              <a:ln w="12700">
                <a:solidFill>
                  <a:schemeClr val="bg1">
                    <a:lumMod val="75000"/>
                  </a:schemeClr>
                </a:solidFill>
                <a:prstDash val="sysDot"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44" name="그룹 43">
              <a:extLst>
                <a:ext uri="{FF2B5EF4-FFF2-40B4-BE49-F238E27FC236}">
                  <a16:creationId xmlns:a16="http://schemas.microsoft.com/office/drawing/2014/main" id="{B896AF0C-C983-015C-EF9F-A461455F8481}"/>
                </a:ext>
              </a:extLst>
            </p:cNvPr>
            <p:cNvGrpSpPr/>
            <p:nvPr/>
          </p:nvGrpSpPr>
          <p:grpSpPr>
            <a:xfrm>
              <a:off x="1459440" y="3356680"/>
              <a:ext cx="982008" cy="813652"/>
              <a:chOff x="1496016" y="3756415"/>
              <a:chExt cx="885518" cy="818811"/>
            </a:xfrm>
          </p:grpSpPr>
          <p:sp>
            <p:nvSpPr>
              <p:cNvPr id="45" name="사각형: 둥근 모서리 44">
                <a:extLst>
                  <a:ext uri="{FF2B5EF4-FFF2-40B4-BE49-F238E27FC236}">
                    <a16:creationId xmlns:a16="http://schemas.microsoft.com/office/drawing/2014/main" id="{DD96F5B2-4F0E-F1B4-3EB2-FCA02DFEC52E}"/>
                  </a:ext>
                </a:extLst>
              </p:cNvPr>
              <p:cNvSpPr/>
              <p:nvPr/>
            </p:nvSpPr>
            <p:spPr>
              <a:xfrm rot="10800000" flipH="1">
                <a:off x="1496016" y="3756415"/>
                <a:ext cx="885518" cy="818811"/>
              </a:xfrm>
              <a:prstGeom prst="roundRect">
                <a:avLst>
                  <a:gd name="adj" fmla="val 6341"/>
                </a:avLst>
              </a:prstGeom>
              <a:solidFill>
                <a:srgbClr val="A9C5E1"/>
              </a:solidFill>
              <a:ln w="3192" cap="flat">
                <a:noFill/>
                <a:prstDash val="solid"/>
                <a:miter/>
              </a:ln>
            </p:spPr>
            <p:txBody>
              <a:bodyPr wrap="none" rtlCol="0" anchor="ctr">
                <a:noAutofit/>
              </a:bodyPr>
              <a:lstStyle/>
              <a:p>
                <a:pPr algn="ctr"/>
                <a:endParaRPr lang="ko-KR" altLang="en-US" sz="1300" dirty="0">
                  <a:solidFill>
                    <a:schemeClr val="tx1"/>
                  </a:solidFill>
                  <a:latin typeface="학교안심 산뜻돋움 M" panose="020B0603000000000000" pitchFamily="50" charset="-127"/>
                  <a:ea typeface="학교안심 산뜻돋움 M" panose="020B0603000000000000" pitchFamily="50" charset="-127"/>
                </a:endParaRP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4B98A10E-C486-4B66-4A7F-64A60ED594F1}"/>
                  </a:ext>
                </a:extLst>
              </p:cNvPr>
              <p:cNvSpPr txBox="1"/>
              <p:nvPr/>
            </p:nvSpPr>
            <p:spPr>
              <a:xfrm>
                <a:off x="1587837" y="4073487"/>
                <a:ext cx="701880" cy="200055"/>
              </a:xfrm>
              <a:prstGeom prst="rect">
                <a:avLst/>
              </a:prstGeom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ko-KR"/>
                </a:defPPr>
                <a:lvl1pPr algn="ctr">
                  <a:defRPr sz="1300" b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defRPr>
                </a:lvl1pPr>
              </a:lstStyle>
              <a:p>
                <a:r>
                  <a:rPr lang="ko-KR" altLang="en-US" dirty="0"/>
                  <a:t>과정 </a:t>
                </a:r>
                <a:r>
                  <a:rPr lang="en-US" altLang="ko-KR" dirty="0"/>
                  <a:t>·</a:t>
                </a:r>
                <a:r>
                  <a:rPr lang="ko-KR" altLang="en-US" dirty="0"/>
                  <a:t> 기능</a:t>
                </a:r>
                <a:endParaRPr lang="en-US" altLang="ko-KR" dirty="0"/>
              </a:p>
            </p:txBody>
          </p:sp>
        </p:grpSp>
        <p:sp>
          <p:nvSpPr>
            <p:cNvPr id="55" name="사각형: 둥근 모서리 54">
              <a:extLst>
                <a:ext uri="{FF2B5EF4-FFF2-40B4-BE49-F238E27FC236}">
                  <a16:creationId xmlns:a16="http://schemas.microsoft.com/office/drawing/2014/main" id="{AF287E61-9F2C-3A7F-D877-A4A3E20C74F3}"/>
                </a:ext>
              </a:extLst>
            </p:cNvPr>
            <p:cNvSpPr/>
            <p:nvPr/>
          </p:nvSpPr>
          <p:spPr>
            <a:xfrm>
              <a:off x="1363090" y="4965192"/>
              <a:ext cx="7259703" cy="1085885"/>
            </a:xfrm>
            <a:prstGeom prst="roundRect">
              <a:avLst>
                <a:gd name="adj" fmla="val 8504"/>
              </a:avLst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Autofit/>
            </a:bodyPr>
            <a:lstStyle/>
            <a:p>
              <a:pPr algn="ctr"/>
              <a:endParaRPr lang="ko-KR" altLang="en-US" sz="1400" dirty="0"/>
            </a:p>
          </p:txBody>
        </p:sp>
        <p:pic>
          <p:nvPicPr>
            <p:cNvPr id="68" name="그림 51" descr="004.png">
              <a:extLst>
                <a:ext uri="{FF2B5EF4-FFF2-40B4-BE49-F238E27FC236}">
                  <a16:creationId xmlns:a16="http://schemas.microsoft.com/office/drawing/2014/main" id="{25D5F0F8-B71C-7E69-0FF9-D2C9CB2198F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alphaModFix amt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5720" b="-1727"/>
            <a:stretch/>
          </p:blipFill>
          <p:spPr bwMode="auto">
            <a:xfrm rot="16200000" flipH="1">
              <a:off x="4333769" y="2019760"/>
              <a:ext cx="476462" cy="8292434"/>
            </a:xfrm>
            <a:prstGeom prst="rect">
              <a:avLst/>
            </a:prstGeom>
          </p:spPr>
        </p:pic>
        <p:grpSp>
          <p:nvGrpSpPr>
            <p:cNvPr id="4" name="그룹 3">
              <a:extLst>
                <a:ext uri="{FF2B5EF4-FFF2-40B4-BE49-F238E27FC236}">
                  <a16:creationId xmlns:a16="http://schemas.microsoft.com/office/drawing/2014/main" id="{0B338226-1B92-BDD1-BDA4-6F96D4455AE6}"/>
                </a:ext>
              </a:extLst>
            </p:cNvPr>
            <p:cNvGrpSpPr/>
            <p:nvPr/>
          </p:nvGrpSpPr>
          <p:grpSpPr>
            <a:xfrm>
              <a:off x="1459440" y="2528468"/>
              <a:ext cx="5073067" cy="770239"/>
              <a:chOff x="1459440" y="2528468"/>
              <a:chExt cx="5073067" cy="770239"/>
            </a:xfrm>
          </p:grpSpPr>
          <p:grpSp>
            <p:nvGrpSpPr>
              <p:cNvPr id="42" name="그룹 41">
                <a:extLst>
                  <a:ext uri="{FF2B5EF4-FFF2-40B4-BE49-F238E27FC236}">
                    <a16:creationId xmlns:a16="http://schemas.microsoft.com/office/drawing/2014/main" id="{1D953CF0-8706-4BCA-7BC9-73D1C1C1810E}"/>
                  </a:ext>
                </a:extLst>
              </p:cNvPr>
              <p:cNvGrpSpPr/>
              <p:nvPr/>
            </p:nvGrpSpPr>
            <p:grpSpPr>
              <a:xfrm>
                <a:off x="1459440" y="2528468"/>
                <a:ext cx="982008" cy="770239"/>
                <a:chOff x="1496016" y="2734044"/>
                <a:chExt cx="885518" cy="946685"/>
              </a:xfrm>
            </p:grpSpPr>
            <p:sp>
              <p:nvSpPr>
                <p:cNvPr id="49" name="사각형: 둥근 모서리 48">
                  <a:extLst>
                    <a:ext uri="{FF2B5EF4-FFF2-40B4-BE49-F238E27FC236}">
                      <a16:creationId xmlns:a16="http://schemas.microsoft.com/office/drawing/2014/main" id="{CF16DC9F-DA2A-B8CF-02AB-F7379A73A5B0}"/>
                    </a:ext>
                  </a:extLst>
                </p:cNvPr>
                <p:cNvSpPr/>
                <p:nvPr/>
              </p:nvSpPr>
              <p:spPr>
                <a:xfrm rot="10800000" flipH="1">
                  <a:off x="1496016" y="2734044"/>
                  <a:ext cx="885518" cy="946685"/>
                </a:xfrm>
                <a:prstGeom prst="roundRect">
                  <a:avLst>
                    <a:gd name="adj" fmla="val 6341"/>
                  </a:avLst>
                </a:prstGeom>
                <a:solidFill>
                  <a:srgbClr val="286EB4"/>
                </a:solidFill>
                <a:ln w="3192" cap="flat">
                  <a:noFill/>
                  <a:prstDash val="solid"/>
                  <a:miter/>
                </a:ln>
              </p:spPr>
              <p:txBody>
                <a:bodyPr wrap="none" rtlCol="0" anchor="ctr">
                  <a:noAutofit/>
                </a:bodyPr>
                <a:lstStyle/>
                <a:p>
                  <a:pPr algn="ctr"/>
                  <a:endParaRPr lang="ko-KR" altLang="en-US" sz="1300" dirty="0">
                    <a:solidFill>
                      <a:schemeClr val="tx1"/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endParaRPr>
                </a:p>
              </p:txBody>
            </p:sp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CFE9FBA4-8A2E-754C-A7FE-A4DEFFAA87D3}"/>
                    </a:ext>
                  </a:extLst>
                </p:cNvPr>
                <p:cNvSpPr txBox="1"/>
                <p:nvPr/>
              </p:nvSpPr>
              <p:spPr>
                <a:xfrm>
                  <a:off x="1587834" y="3115054"/>
                  <a:ext cx="701880" cy="200055"/>
                </a:xfrm>
                <a:prstGeom prst="rect">
                  <a:avLst/>
                </a:prstGeom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ko-KR"/>
                  </a:defPPr>
                  <a:lvl1pPr algn="ctr">
                    <a:defRPr sz="1300" b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defRPr>
                  </a:lvl1pPr>
                </a:lstStyle>
                <a:p>
                  <a:r>
                    <a:rPr lang="ko-KR" altLang="en-US" dirty="0"/>
                    <a:t>지식</a:t>
                  </a:r>
                  <a:r>
                    <a:rPr lang="en-US" altLang="ko-KR" dirty="0"/>
                    <a:t> · </a:t>
                  </a:r>
                  <a:r>
                    <a:rPr lang="ko-KR" altLang="en-US" dirty="0"/>
                    <a:t>이해</a:t>
                  </a:r>
                  <a:endParaRPr lang="en-US" altLang="ko-KR" dirty="0"/>
                </a:p>
              </p:txBody>
            </p:sp>
          </p:grpSp>
          <p:grpSp>
            <p:nvGrpSpPr>
              <p:cNvPr id="132" name="그룹 131">
                <a:extLst>
                  <a:ext uri="{FF2B5EF4-FFF2-40B4-BE49-F238E27FC236}">
                    <a16:creationId xmlns:a16="http://schemas.microsoft.com/office/drawing/2014/main" id="{020E9F8F-E7F4-653E-2AB9-0DBFEDF5D0D5}"/>
                  </a:ext>
                </a:extLst>
              </p:cNvPr>
              <p:cNvGrpSpPr/>
              <p:nvPr/>
            </p:nvGrpSpPr>
            <p:grpSpPr>
              <a:xfrm>
                <a:off x="2578487" y="2608516"/>
                <a:ext cx="3954020" cy="610142"/>
                <a:chOff x="2615063" y="2631351"/>
                <a:chExt cx="3954020" cy="610142"/>
              </a:xfrm>
            </p:grpSpPr>
            <p:grpSp>
              <p:nvGrpSpPr>
                <p:cNvPr id="131" name="그룹 130">
                  <a:extLst>
                    <a:ext uri="{FF2B5EF4-FFF2-40B4-BE49-F238E27FC236}">
                      <a16:creationId xmlns:a16="http://schemas.microsoft.com/office/drawing/2014/main" id="{FDA1A376-8297-B71A-8112-2D6F3957FF56}"/>
                    </a:ext>
                  </a:extLst>
                </p:cNvPr>
                <p:cNvGrpSpPr/>
                <p:nvPr/>
              </p:nvGrpSpPr>
              <p:grpSpPr>
                <a:xfrm>
                  <a:off x="2615063" y="2865738"/>
                  <a:ext cx="3954020" cy="375755"/>
                  <a:chOff x="2615063" y="2865738"/>
                  <a:chExt cx="3954020" cy="375755"/>
                </a:xfrm>
              </p:grpSpPr>
              <p:grpSp>
                <p:nvGrpSpPr>
                  <p:cNvPr id="117" name="그룹 116">
                    <a:extLst>
                      <a:ext uri="{FF2B5EF4-FFF2-40B4-BE49-F238E27FC236}">
                        <a16:creationId xmlns:a16="http://schemas.microsoft.com/office/drawing/2014/main" id="{E5855C43-3329-BF6A-AA3B-D71A22008244}"/>
                      </a:ext>
                    </a:extLst>
                  </p:cNvPr>
                  <p:cNvGrpSpPr/>
                  <p:nvPr/>
                </p:nvGrpSpPr>
                <p:grpSpPr>
                  <a:xfrm>
                    <a:off x="2615063" y="2865738"/>
                    <a:ext cx="499228" cy="184666"/>
                    <a:chOff x="2615063" y="2865738"/>
                    <a:chExt cx="499228" cy="184666"/>
                  </a:xfrm>
                </p:grpSpPr>
                <p:sp>
                  <p:nvSpPr>
                    <p:cNvPr id="16" name="TextBox 15">
                      <a:extLst>
                        <a:ext uri="{FF2B5EF4-FFF2-40B4-BE49-F238E27FC236}">
                          <a16:creationId xmlns:a16="http://schemas.microsoft.com/office/drawing/2014/main" id="{4139F04F-D1DF-A237-AEA9-D2BB8FCE32D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841781" y="2865738"/>
                      <a:ext cx="272510" cy="184666"/>
                    </a:xfrm>
                    <a:prstGeom prst="rect">
                      <a:avLst/>
                    </a:prstGeom>
                  </p:spPr>
                  <p:txBody>
                    <a:bodyPr wrap="none" lIns="0" tIns="0" rIns="0" bIns="0" rtlCol="0" anchor="t">
                      <a:spAutoFit/>
                    </a:bodyPr>
                    <a:lstStyle/>
                    <a:p>
                      <a:r>
                        <a:rPr lang="ko-KR" altLang="en-US" sz="1200" b="1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</a:rPr>
                        <a:t>맥락</a:t>
                      </a:r>
                    </a:p>
                  </p:txBody>
                </p:sp>
                <p:sp>
                  <p:nvSpPr>
                    <p:cNvPr id="18" name="그래픽 64">
                      <a:extLst>
                        <a:ext uri="{FF2B5EF4-FFF2-40B4-BE49-F238E27FC236}">
                          <a16:creationId xmlns:a16="http://schemas.microsoft.com/office/drawing/2014/main" id="{3FDBEF97-48C0-AE32-9681-E0E7DA15A11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15063" y="2886506"/>
                      <a:ext cx="148533" cy="148533"/>
                    </a:xfrm>
                    <a:custGeom>
                      <a:avLst/>
                      <a:gdLst>
                        <a:gd name="connsiteX0" fmla="*/ 289338 w 321950"/>
                        <a:gd name="connsiteY0" fmla="*/ 0 h 321950"/>
                        <a:gd name="connsiteX1" fmla="*/ 32612 w 321950"/>
                        <a:gd name="connsiteY1" fmla="*/ 0 h 321950"/>
                        <a:gd name="connsiteX2" fmla="*/ 0 w 321950"/>
                        <a:gd name="connsiteY2" fmla="*/ 32612 h 321950"/>
                        <a:gd name="connsiteX3" fmla="*/ 0 w 321950"/>
                        <a:gd name="connsiteY3" fmla="*/ 289338 h 321950"/>
                        <a:gd name="connsiteX4" fmla="*/ 32612 w 321950"/>
                        <a:gd name="connsiteY4" fmla="*/ 321950 h 321950"/>
                        <a:gd name="connsiteX5" fmla="*/ 289338 w 321950"/>
                        <a:gd name="connsiteY5" fmla="*/ 321950 h 321950"/>
                        <a:gd name="connsiteX6" fmla="*/ 321950 w 321950"/>
                        <a:gd name="connsiteY6" fmla="*/ 289338 h 321950"/>
                        <a:gd name="connsiteX7" fmla="*/ 321950 w 321950"/>
                        <a:gd name="connsiteY7" fmla="*/ 32612 h 321950"/>
                        <a:gd name="connsiteX8" fmla="*/ 289338 w 321950"/>
                        <a:gd name="connsiteY8" fmla="*/ 0 h 321950"/>
                        <a:gd name="connsiteX9" fmla="*/ 265793 w 321950"/>
                        <a:gd name="connsiteY9" fmla="*/ 116655 h 321950"/>
                        <a:gd name="connsiteX10" fmla="*/ 166883 w 321950"/>
                        <a:gd name="connsiteY10" fmla="*/ 240184 h 321950"/>
                        <a:gd name="connsiteX11" fmla="*/ 142220 w 321950"/>
                        <a:gd name="connsiteY11" fmla="*/ 252043 h 321950"/>
                        <a:gd name="connsiteX12" fmla="*/ 123229 w 321950"/>
                        <a:gd name="connsiteY12" fmla="*/ 245684 h 321950"/>
                        <a:gd name="connsiteX13" fmla="*/ 57533 w 321950"/>
                        <a:gd name="connsiteY13" fmla="*/ 196143 h 321950"/>
                        <a:gd name="connsiteX14" fmla="*/ 51345 w 321950"/>
                        <a:gd name="connsiteY14" fmla="*/ 151931 h 321950"/>
                        <a:gd name="connsiteX15" fmla="*/ 95558 w 321950"/>
                        <a:gd name="connsiteY15" fmla="*/ 145743 h 321950"/>
                        <a:gd name="connsiteX16" fmla="*/ 136763 w 321950"/>
                        <a:gd name="connsiteY16" fmla="*/ 176808 h 321950"/>
                        <a:gd name="connsiteX17" fmla="*/ 216467 w 321950"/>
                        <a:gd name="connsiteY17" fmla="*/ 77211 h 321950"/>
                        <a:gd name="connsiteX18" fmla="*/ 260894 w 321950"/>
                        <a:gd name="connsiteY18" fmla="*/ 72313 h 321950"/>
                        <a:gd name="connsiteX19" fmla="*/ 265793 w 321950"/>
                        <a:gd name="connsiteY19" fmla="*/ 116698 h 32195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</a:cxnLst>
                      <a:rect l="l" t="t" r="r" b="b"/>
                      <a:pathLst>
                        <a:path w="321950" h="321950">
                          <a:moveTo>
                            <a:pt x="289338" y="0"/>
                          </a:moveTo>
                          <a:lnTo>
                            <a:pt x="32612" y="0"/>
                          </a:lnTo>
                          <a:cubicBezTo>
                            <a:pt x="14609" y="0"/>
                            <a:pt x="0" y="14566"/>
                            <a:pt x="0" y="32612"/>
                          </a:cubicBezTo>
                          <a:lnTo>
                            <a:pt x="0" y="289338"/>
                          </a:lnTo>
                          <a:cubicBezTo>
                            <a:pt x="0" y="307342"/>
                            <a:pt x="14609" y="321950"/>
                            <a:pt x="32612" y="321950"/>
                          </a:cubicBezTo>
                          <a:lnTo>
                            <a:pt x="289338" y="321950"/>
                          </a:lnTo>
                          <a:cubicBezTo>
                            <a:pt x="307342" y="321950"/>
                            <a:pt x="321950" y="307342"/>
                            <a:pt x="321950" y="289338"/>
                          </a:cubicBezTo>
                          <a:lnTo>
                            <a:pt x="321950" y="32612"/>
                          </a:lnTo>
                          <a:cubicBezTo>
                            <a:pt x="321950" y="14609"/>
                            <a:pt x="307342" y="0"/>
                            <a:pt x="289338" y="0"/>
                          </a:cubicBezTo>
                          <a:close/>
                          <a:moveTo>
                            <a:pt x="265793" y="116655"/>
                          </a:moveTo>
                          <a:lnTo>
                            <a:pt x="166883" y="240184"/>
                          </a:lnTo>
                          <a:cubicBezTo>
                            <a:pt x="160653" y="247961"/>
                            <a:pt x="151501" y="252043"/>
                            <a:pt x="142220" y="252043"/>
                          </a:cubicBezTo>
                          <a:cubicBezTo>
                            <a:pt x="135603" y="252043"/>
                            <a:pt x="128900" y="249981"/>
                            <a:pt x="123229" y="245684"/>
                          </a:cubicBezTo>
                          <a:lnTo>
                            <a:pt x="57533" y="196143"/>
                          </a:lnTo>
                          <a:cubicBezTo>
                            <a:pt x="43611" y="185660"/>
                            <a:pt x="40861" y="165852"/>
                            <a:pt x="51345" y="151931"/>
                          </a:cubicBezTo>
                          <a:cubicBezTo>
                            <a:pt x="61872" y="138009"/>
                            <a:pt x="81637" y="135217"/>
                            <a:pt x="95558" y="145743"/>
                          </a:cubicBezTo>
                          <a:lnTo>
                            <a:pt x="136763" y="176808"/>
                          </a:lnTo>
                          <a:lnTo>
                            <a:pt x="216467" y="77211"/>
                          </a:lnTo>
                          <a:cubicBezTo>
                            <a:pt x="227380" y="63634"/>
                            <a:pt x="247231" y="61400"/>
                            <a:pt x="260894" y="72313"/>
                          </a:cubicBezTo>
                          <a:cubicBezTo>
                            <a:pt x="274515" y="83227"/>
                            <a:pt x="276706" y="103120"/>
                            <a:pt x="265793" y="116698"/>
                          </a:cubicBezTo>
                          <a:close/>
                        </a:path>
                      </a:pathLst>
                    </a:custGeom>
                    <a:solidFill>
                      <a:srgbClr val="286EB4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wrap="none" rtlCol="0" anchor="ctr"/>
                    <a:lstStyle/>
                    <a:p>
                      <a:endParaRPr lang="ko-KR" altLang="en-US" dirty="0"/>
                    </a:p>
                  </p:txBody>
                </p:sp>
              </p:grpSp>
              <p:sp>
                <p:nvSpPr>
                  <p:cNvPr id="36" name="TextBox 35">
                    <a:extLst>
                      <a:ext uri="{FF2B5EF4-FFF2-40B4-BE49-F238E27FC236}">
                        <a16:creationId xmlns:a16="http://schemas.microsoft.com/office/drawing/2014/main" id="{3819E783-F985-7F7C-3754-44F0A4E393ED}"/>
                      </a:ext>
                    </a:extLst>
                  </p:cNvPr>
                  <p:cNvSpPr txBox="1"/>
                  <p:nvPr/>
                </p:nvSpPr>
                <p:spPr>
                  <a:xfrm>
                    <a:off x="2841781" y="3079910"/>
                    <a:ext cx="3727302" cy="161583"/>
                  </a:xfrm>
                  <a:prstGeom prst="rect">
                    <a:avLst/>
                  </a:prstGeom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pPr marL="93663" indent="-93663">
                      <a:spcAft>
                        <a:spcPts val="300"/>
                      </a:spcAft>
                      <a:buClr>
                        <a:srgbClr val="286EB4"/>
                      </a:buClr>
                      <a:buFont typeface="Arial" panose="020B0604020202020204" pitchFamily="34" charset="0"/>
                      <a:buChar char="•"/>
                    </a:pPr>
                    <a:r>
                      <a:rPr lang="ko-KR" altLang="en-US" sz="105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rgbClr val="E11D68"/>
                        </a:solidFill>
                        <a:latin typeface="학교안심 산뜻돋움 M" panose="020B0603000000000000" pitchFamily="50" charset="-127"/>
                        <a:ea typeface="학교안심 산뜻돋움 M" panose="020B0603000000000000" pitchFamily="50" charset="-127"/>
                      </a:rPr>
                      <a:t>다양한 문화권</a:t>
                    </a:r>
                    <a:r>
                      <a:rPr lang="ko-KR" altLang="en-US" sz="105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M" panose="020B0603000000000000" pitchFamily="50" charset="-127"/>
                        <a:ea typeface="학교안심 산뜻돋움 M" panose="020B0603000000000000" pitchFamily="50" charset="-127"/>
                      </a:rPr>
                      <a:t>에 속한 사람들의 언어적</a:t>
                    </a:r>
                    <a:r>
                      <a:rPr lang="en-US" altLang="ko-KR" sz="105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M" panose="020B0603000000000000" pitchFamily="50" charset="-127"/>
                        <a:ea typeface="학교안심 산뜻돋움 M" panose="020B0603000000000000" pitchFamily="50" charset="-127"/>
                      </a:rPr>
                      <a:t> ·</a:t>
                    </a:r>
                    <a:r>
                      <a:rPr lang="ko-KR" altLang="en-US" sz="105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M" panose="020B0603000000000000" pitchFamily="50" charset="-127"/>
                        <a:ea typeface="학교안심 산뜻돋움 M" panose="020B0603000000000000" pitchFamily="50" charset="-127"/>
                      </a:rPr>
                      <a:t> 비언어적 의사소통 방식</a:t>
                    </a:r>
                  </a:p>
                </p:txBody>
              </p:sp>
            </p:grpSp>
            <p:grpSp>
              <p:nvGrpSpPr>
                <p:cNvPr id="116" name="그룹 115">
                  <a:extLst>
                    <a:ext uri="{FF2B5EF4-FFF2-40B4-BE49-F238E27FC236}">
                      <a16:creationId xmlns:a16="http://schemas.microsoft.com/office/drawing/2014/main" id="{3432D594-BE17-3FA2-BF67-2B49271DFFDF}"/>
                    </a:ext>
                  </a:extLst>
                </p:cNvPr>
                <p:cNvGrpSpPr/>
                <p:nvPr/>
              </p:nvGrpSpPr>
              <p:grpSpPr>
                <a:xfrm>
                  <a:off x="2615063" y="2631351"/>
                  <a:ext cx="499228" cy="184666"/>
                  <a:chOff x="2615063" y="2631351"/>
                  <a:chExt cx="499228" cy="184666"/>
                </a:xfrm>
              </p:grpSpPr>
              <p:sp>
                <p:nvSpPr>
                  <p:cNvPr id="38" name="TextBox 37">
                    <a:extLst>
                      <a:ext uri="{FF2B5EF4-FFF2-40B4-BE49-F238E27FC236}">
                        <a16:creationId xmlns:a16="http://schemas.microsoft.com/office/drawing/2014/main" id="{ADE0B59D-C0F0-D6AB-75C4-B01E4AEEC783}"/>
                      </a:ext>
                    </a:extLst>
                  </p:cNvPr>
                  <p:cNvSpPr txBox="1"/>
                  <p:nvPr/>
                </p:nvSpPr>
                <p:spPr>
                  <a:xfrm>
                    <a:off x="2841781" y="2631351"/>
                    <a:ext cx="272510" cy="184666"/>
                  </a:xfrm>
                  <a:prstGeom prst="rect">
                    <a:avLst/>
                  </a:prstGeom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r>
                      <a:rPr lang="ko-KR" altLang="en-US" sz="1200" b="1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M" panose="020B0603000000000000" pitchFamily="50" charset="-127"/>
                        <a:ea typeface="학교안심 산뜻돋움 M" panose="020B0603000000000000" pitchFamily="50" charset="-127"/>
                      </a:rPr>
                      <a:t>언어</a:t>
                    </a:r>
                  </a:p>
                </p:txBody>
              </p:sp>
              <p:sp>
                <p:nvSpPr>
                  <p:cNvPr id="39" name="그래픽 64">
                    <a:extLst>
                      <a:ext uri="{FF2B5EF4-FFF2-40B4-BE49-F238E27FC236}">
                        <a16:creationId xmlns:a16="http://schemas.microsoft.com/office/drawing/2014/main" id="{B957F7FF-1D10-98FB-92FC-AC928B1E93B0}"/>
                      </a:ext>
                    </a:extLst>
                  </p:cNvPr>
                  <p:cNvSpPr/>
                  <p:nvPr/>
                </p:nvSpPr>
                <p:spPr>
                  <a:xfrm>
                    <a:off x="2615063" y="2652119"/>
                    <a:ext cx="148533" cy="148533"/>
                  </a:xfrm>
                  <a:custGeom>
                    <a:avLst/>
                    <a:gdLst>
                      <a:gd name="connsiteX0" fmla="*/ 289338 w 321950"/>
                      <a:gd name="connsiteY0" fmla="*/ 0 h 321950"/>
                      <a:gd name="connsiteX1" fmla="*/ 32612 w 321950"/>
                      <a:gd name="connsiteY1" fmla="*/ 0 h 321950"/>
                      <a:gd name="connsiteX2" fmla="*/ 0 w 321950"/>
                      <a:gd name="connsiteY2" fmla="*/ 32612 h 321950"/>
                      <a:gd name="connsiteX3" fmla="*/ 0 w 321950"/>
                      <a:gd name="connsiteY3" fmla="*/ 289338 h 321950"/>
                      <a:gd name="connsiteX4" fmla="*/ 32612 w 321950"/>
                      <a:gd name="connsiteY4" fmla="*/ 321950 h 321950"/>
                      <a:gd name="connsiteX5" fmla="*/ 289338 w 321950"/>
                      <a:gd name="connsiteY5" fmla="*/ 321950 h 321950"/>
                      <a:gd name="connsiteX6" fmla="*/ 321950 w 321950"/>
                      <a:gd name="connsiteY6" fmla="*/ 289338 h 321950"/>
                      <a:gd name="connsiteX7" fmla="*/ 321950 w 321950"/>
                      <a:gd name="connsiteY7" fmla="*/ 32612 h 321950"/>
                      <a:gd name="connsiteX8" fmla="*/ 289338 w 321950"/>
                      <a:gd name="connsiteY8" fmla="*/ 0 h 321950"/>
                      <a:gd name="connsiteX9" fmla="*/ 265793 w 321950"/>
                      <a:gd name="connsiteY9" fmla="*/ 116655 h 321950"/>
                      <a:gd name="connsiteX10" fmla="*/ 166883 w 321950"/>
                      <a:gd name="connsiteY10" fmla="*/ 240184 h 321950"/>
                      <a:gd name="connsiteX11" fmla="*/ 142220 w 321950"/>
                      <a:gd name="connsiteY11" fmla="*/ 252043 h 321950"/>
                      <a:gd name="connsiteX12" fmla="*/ 123229 w 321950"/>
                      <a:gd name="connsiteY12" fmla="*/ 245684 h 321950"/>
                      <a:gd name="connsiteX13" fmla="*/ 57533 w 321950"/>
                      <a:gd name="connsiteY13" fmla="*/ 196143 h 321950"/>
                      <a:gd name="connsiteX14" fmla="*/ 51345 w 321950"/>
                      <a:gd name="connsiteY14" fmla="*/ 151931 h 321950"/>
                      <a:gd name="connsiteX15" fmla="*/ 95558 w 321950"/>
                      <a:gd name="connsiteY15" fmla="*/ 145743 h 321950"/>
                      <a:gd name="connsiteX16" fmla="*/ 136763 w 321950"/>
                      <a:gd name="connsiteY16" fmla="*/ 176808 h 321950"/>
                      <a:gd name="connsiteX17" fmla="*/ 216467 w 321950"/>
                      <a:gd name="connsiteY17" fmla="*/ 77211 h 321950"/>
                      <a:gd name="connsiteX18" fmla="*/ 260894 w 321950"/>
                      <a:gd name="connsiteY18" fmla="*/ 72313 h 321950"/>
                      <a:gd name="connsiteX19" fmla="*/ 265793 w 321950"/>
                      <a:gd name="connsiteY19" fmla="*/ 116698 h 321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321950" h="321950">
                        <a:moveTo>
                          <a:pt x="289338" y="0"/>
                        </a:moveTo>
                        <a:lnTo>
                          <a:pt x="32612" y="0"/>
                        </a:lnTo>
                        <a:cubicBezTo>
                          <a:pt x="14609" y="0"/>
                          <a:pt x="0" y="14566"/>
                          <a:pt x="0" y="32612"/>
                        </a:cubicBezTo>
                        <a:lnTo>
                          <a:pt x="0" y="289338"/>
                        </a:lnTo>
                        <a:cubicBezTo>
                          <a:pt x="0" y="307342"/>
                          <a:pt x="14609" y="321950"/>
                          <a:pt x="32612" y="321950"/>
                        </a:cubicBezTo>
                        <a:lnTo>
                          <a:pt x="289338" y="321950"/>
                        </a:lnTo>
                        <a:cubicBezTo>
                          <a:pt x="307342" y="321950"/>
                          <a:pt x="321950" y="307342"/>
                          <a:pt x="321950" y="289338"/>
                        </a:cubicBezTo>
                        <a:lnTo>
                          <a:pt x="321950" y="32612"/>
                        </a:lnTo>
                        <a:cubicBezTo>
                          <a:pt x="321950" y="14609"/>
                          <a:pt x="307342" y="0"/>
                          <a:pt x="289338" y="0"/>
                        </a:cubicBezTo>
                        <a:close/>
                        <a:moveTo>
                          <a:pt x="265793" y="116655"/>
                        </a:moveTo>
                        <a:lnTo>
                          <a:pt x="166883" y="240184"/>
                        </a:lnTo>
                        <a:cubicBezTo>
                          <a:pt x="160653" y="247961"/>
                          <a:pt x="151501" y="252043"/>
                          <a:pt x="142220" y="252043"/>
                        </a:cubicBezTo>
                        <a:cubicBezTo>
                          <a:pt x="135603" y="252043"/>
                          <a:pt x="128900" y="249981"/>
                          <a:pt x="123229" y="245684"/>
                        </a:cubicBezTo>
                        <a:lnTo>
                          <a:pt x="57533" y="196143"/>
                        </a:lnTo>
                        <a:cubicBezTo>
                          <a:pt x="43611" y="185660"/>
                          <a:pt x="40861" y="165852"/>
                          <a:pt x="51345" y="151931"/>
                        </a:cubicBezTo>
                        <a:cubicBezTo>
                          <a:pt x="61872" y="138009"/>
                          <a:pt x="81637" y="135217"/>
                          <a:pt x="95558" y="145743"/>
                        </a:cubicBezTo>
                        <a:lnTo>
                          <a:pt x="136763" y="176808"/>
                        </a:lnTo>
                        <a:lnTo>
                          <a:pt x="216467" y="77211"/>
                        </a:lnTo>
                        <a:cubicBezTo>
                          <a:pt x="227380" y="63634"/>
                          <a:pt x="247231" y="61400"/>
                          <a:pt x="260894" y="72313"/>
                        </a:cubicBezTo>
                        <a:cubicBezTo>
                          <a:pt x="274515" y="83227"/>
                          <a:pt x="276706" y="103120"/>
                          <a:pt x="265793" y="116698"/>
                        </a:cubicBezTo>
                        <a:close/>
                      </a:path>
                    </a:pathLst>
                  </a:custGeom>
                  <a:solidFill>
                    <a:srgbClr val="286EB4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endParaRPr lang="ko-KR" altLang="en-US" dirty="0"/>
                  </a:p>
                </p:txBody>
              </p:sp>
            </p:grpSp>
          </p:grpSp>
        </p:grpSp>
        <p:grpSp>
          <p:nvGrpSpPr>
            <p:cNvPr id="5" name="그룹 4">
              <a:extLst>
                <a:ext uri="{FF2B5EF4-FFF2-40B4-BE49-F238E27FC236}">
                  <a16:creationId xmlns:a16="http://schemas.microsoft.com/office/drawing/2014/main" id="{8C10EC8E-63ED-3F7B-9A4F-4D4C992C5DBB}"/>
                </a:ext>
              </a:extLst>
            </p:cNvPr>
            <p:cNvGrpSpPr/>
            <p:nvPr/>
          </p:nvGrpSpPr>
          <p:grpSpPr>
            <a:xfrm>
              <a:off x="1459440" y="4228307"/>
              <a:ext cx="3830420" cy="592802"/>
              <a:chOff x="1459440" y="4228307"/>
              <a:chExt cx="3830420" cy="592802"/>
            </a:xfrm>
          </p:grpSpPr>
          <p:grpSp>
            <p:nvGrpSpPr>
              <p:cNvPr id="128" name="그룹 127">
                <a:extLst>
                  <a:ext uri="{FF2B5EF4-FFF2-40B4-BE49-F238E27FC236}">
                    <a16:creationId xmlns:a16="http://schemas.microsoft.com/office/drawing/2014/main" id="{6FABFC97-DB26-90DA-B15C-450394459BB3}"/>
                  </a:ext>
                </a:extLst>
              </p:cNvPr>
              <p:cNvGrpSpPr/>
              <p:nvPr/>
            </p:nvGrpSpPr>
            <p:grpSpPr>
              <a:xfrm>
                <a:off x="1459440" y="4228307"/>
                <a:ext cx="982008" cy="592802"/>
                <a:chOff x="1496016" y="4504962"/>
                <a:chExt cx="982008" cy="592802"/>
              </a:xfrm>
            </p:grpSpPr>
            <p:sp>
              <p:nvSpPr>
                <p:cNvPr id="47" name="사각형: 둥근 모서리 46">
                  <a:extLst>
                    <a:ext uri="{FF2B5EF4-FFF2-40B4-BE49-F238E27FC236}">
                      <a16:creationId xmlns:a16="http://schemas.microsoft.com/office/drawing/2014/main" id="{67900197-26AD-DD82-6C24-3F7CCC18F365}"/>
                    </a:ext>
                  </a:extLst>
                </p:cNvPr>
                <p:cNvSpPr/>
                <p:nvPr/>
              </p:nvSpPr>
              <p:spPr>
                <a:xfrm rot="10800000" flipH="1">
                  <a:off x="1496016" y="4504962"/>
                  <a:ext cx="982008" cy="592802"/>
                </a:xfrm>
                <a:prstGeom prst="roundRect">
                  <a:avLst>
                    <a:gd name="adj" fmla="val 10781"/>
                  </a:avLst>
                </a:prstGeom>
                <a:solidFill>
                  <a:srgbClr val="286EB4"/>
                </a:solidFill>
                <a:ln w="3192" cap="flat">
                  <a:noFill/>
                  <a:prstDash val="solid"/>
                  <a:miter/>
                </a:ln>
              </p:spPr>
              <p:txBody>
                <a:bodyPr wrap="none" rtlCol="0" anchor="ctr">
                  <a:noAutofit/>
                </a:bodyPr>
                <a:lstStyle/>
                <a:p>
                  <a:pPr algn="ctr"/>
                  <a:endParaRPr lang="ko-KR" altLang="en-US" sz="1300" dirty="0">
                    <a:solidFill>
                      <a:schemeClr val="tx1"/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endParaRPr>
                </a:p>
              </p:txBody>
            </p:sp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9D40B619-4AD4-AA88-510B-8FA3F59039CE}"/>
                    </a:ext>
                  </a:extLst>
                </p:cNvPr>
                <p:cNvSpPr txBox="1"/>
                <p:nvPr/>
              </p:nvSpPr>
              <p:spPr>
                <a:xfrm>
                  <a:off x="1597841" y="4701966"/>
                  <a:ext cx="778360" cy="198795"/>
                </a:xfrm>
                <a:prstGeom prst="rect">
                  <a:avLst/>
                </a:prstGeom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ko-KR"/>
                  </a:defPPr>
                  <a:lvl1pPr algn="ctr">
                    <a:defRPr sz="1300" b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defRPr>
                  </a:lvl1pPr>
                </a:lstStyle>
                <a:p>
                  <a:r>
                    <a:rPr lang="ko-KR" altLang="en-US" dirty="0"/>
                    <a:t>가치 </a:t>
                  </a:r>
                  <a:r>
                    <a:rPr lang="en-US" altLang="ko-KR" dirty="0"/>
                    <a:t>·</a:t>
                  </a:r>
                  <a:r>
                    <a:rPr lang="ko-KR" altLang="en-US" dirty="0"/>
                    <a:t> 태도</a:t>
                  </a:r>
                  <a:endParaRPr lang="en-US" altLang="ko-KR" dirty="0"/>
                </a:p>
              </p:txBody>
            </p:sp>
          </p:grpSp>
          <p:grpSp>
            <p:nvGrpSpPr>
              <p:cNvPr id="127" name="그룹 126">
                <a:extLst>
                  <a:ext uri="{FF2B5EF4-FFF2-40B4-BE49-F238E27FC236}">
                    <a16:creationId xmlns:a16="http://schemas.microsoft.com/office/drawing/2014/main" id="{3C652043-8029-4DB3-905D-053A973C97D6}"/>
                  </a:ext>
                </a:extLst>
              </p:cNvPr>
              <p:cNvGrpSpPr/>
              <p:nvPr/>
            </p:nvGrpSpPr>
            <p:grpSpPr>
              <a:xfrm>
                <a:off x="2578487" y="4318151"/>
                <a:ext cx="2711373" cy="413115"/>
                <a:chOff x="2615063" y="4616160"/>
                <a:chExt cx="2711373" cy="413115"/>
              </a:xfrm>
            </p:grpSpPr>
            <p:grpSp>
              <p:nvGrpSpPr>
                <p:cNvPr id="107" name="그룹 106">
                  <a:extLst>
                    <a:ext uri="{FF2B5EF4-FFF2-40B4-BE49-F238E27FC236}">
                      <a16:creationId xmlns:a16="http://schemas.microsoft.com/office/drawing/2014/main" id="{78DF5CDD-09E0-9598-15F3-6D2F8F39A8B8}"/>
                    </a:ext>
                  </a:extLst>
                </p:cNvPr>
                <p:cNvGrpSpPr/>
                <p:nvPr/>
              </p:nvGrpSpPr>
              <p:grpSpPr>
                <a:xfrm>
                  <a:off x="2615063" y="4616160"/>
                  <a:ext cx="2514204" cy="184666"/>
                  <a:chOff x="2615063" y="4777572"/>
                  <a:chExt cx="2514204" cy="184666"/>
                </a:xfrm>
              </p:grpSpPr>
              <p:sp>
                <p:nvSpPr>
                  <p:cNvPr id="108" name="TextBox 107">
                    <a:extLst>
                      <a:ext uri="{FF2B5EF4-FFF2-40B4-BE49-F238E27FC236}">
                        <a16:creationId xmlns:a16="http://schemas.microsoft.com/office/drawing/2014/main" id="{67791FAA-DE05-D5FA-ED85-B3777B2D03D1}"/>
                      </a:ext>
                    </a:extLst>
                  </p:cNvPr>
                  <p:cNvSpPr txBox="1"/>
                  <p:nvPr/>
                </p:nvSpPr>
                <p:spPr>
                  <a:xfrm>
                    <a:off x="2841781" y="4777572"/>
                    <a:ext cx="2287486" cy="184666"/>
                  </a:xfrm>
                  <a:prstGeom prst="rect">
                    <a:avLst/>
                  </a:prstGeom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r>
                      <a:rPr lang="ko-KR" altLang="en-US" sz="1200" b="1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M" panose="020B0603000000000000" pitchFamily="50" charset="-127"/>
                        <a:ea typeface="학교안심 산뜻돋움 M" panose="020B0603000000000000" pitchFamily="50" charset="-127"/>
                      </a:rPr>
                      <a:t>다양한 관점과 의견을 </a:t>
                    </a:r>
                    <a:r>
                      <a:rPr lang="ko-KR" altLang="en-US" sz="1200" b="1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rgbClr val="E11D68"/>
                        </a:solidFill>
                        <a:latin typeface="학교안심 산뜻돋움 M" panose="020B0603000000000000" pitchFamily="50" charset="-127"/>
                        <a:ea typeface="학교안심 산뜻돋움 M" panose="020B0603000000000000" pitchFamily="50" charset="-127"/>
                      </a:rPr>
                      <a:t>존중</a:t>
                    </a:r>
                    <a:r>
                      <a:rPr lang="ko-KR" altLang="en-US" sz="1200" b="1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M" panose="020B0603000000000000" pitchFamily="50" charset="-127"/>
                        <a:ea typeface="학교안심 산뜻돋움 M" panose="020B0603000000000000" pitchFamily="50" charset="-127"/>
                      </a:rPr>
                      <a:t>하는 태도</a:t>
                    </a:r>
                  </a:p>
                </p:txBody>
              </p:sp>
              <p:sp>
                <p:nvSpPr>
                  <p:cNvPr id="109" name="그래픽 64">
                    <a:extLst>
                      <a:ext uri="{FF2B5EF4-FFF2-40B4-BE49-F238E27FC236}">
                        <a16:creationId xmlns:a16="http://schemas.microsoft.com/office/drawing/2014/main" id="{A25A7DC2-A42D-9516-FEC9-CD9C7F8463E4}"/>
                      </a:ext>
                    </a:extLst>
                  </p:cNvPr>
                  <p:cNvSpPr/>
                  <p:nvPr/>
                </p:nvSpPr>
                <p:spPr>
                  <a:xfrm>
                    <a:off x="2615063" y="4798340"/>
                    <a:ext cx="148533" cy="148533"/>
                  </a:xfrm>
                  <a:custGeom>
                    <a:avLst/>
                    <a:gdLst>
                      <a:gd name="connsiteX0" fmla="*/ 289338 w 321950"/>
                      <a:gd name="connsiteY0" fmla="*/ 0 h 321950"/>
                      <a:gd name="connsiteX1" fmla="*/ 32612 w 321950"/>
                      <a:gd name="connsiteY1" fmla="*/ 0 h 321950"/>
                      <a:gd name="connsiteX2" fmla="*/ 0 w 321950"/>
                      <a:gd name="connsiteY2" fmla="*/ 32612 h 321950"/>
                      <a:gd name="connsiteX3" fmla="*/ 0 w 321950"/>
                      <a:gd name="connsiteY3" fmla="*/ 289338 h 321950"/>
                      <a:gd name="connsiteX4" fmla="*/ 32612 w 321950"/>
                      <a:gd name="connsiteY4" fmla="*/ 321950 h 321950"/>
                      <a:gd name="connsiteX5" fmla="*/ 289338 w 321950"/>
                      <a:gd name="connsiteY5" fmla="*/ 321950 h 321950"/>
                      <a:gd name="connsiteX6" fmla="*/ 321950 w 321950"/>
                      <a:gd name="connsiteY6" fmla="*/ 289338 h 321950"/>
                      <a:gd name="connsiteX7" fmla="*/ 321950 w 321950"/>
                      <a:gd name="connsiteY7" fmla="*/ 32612 h 321950"/>
                      <a:gd name="connsiteX8" fmla="*/ 289338 w 321950"/>
                      <a:gd name="connsiteY8" fmla="*/ 0 h 321950"/>
                      <a:gd name="connsiteX9" fmla="*/ 265793 w 321950"/>
                      <a:gd name="connsiteY9" fmla="*/ 116655 h 321950"/>
                      <a:gd name="connsiteX10" fmla="*/ 166883 w 321950"/>
                      <a:gd name="connsiteY10" fmla="*/ 240184 h 321950"/>
                      <a:gd name="connsiteX11" fmla="*/ 142220 w 321950"/>
                      <a:gd name="connsiteY11" fmla="*/ 252043 h 321950"/>
                      <a:gd name="connsiteX12" fmla="*/ 123229 w 321950"/>
                      <a:gd name="connsiteY12" fmla="*/ 245684 h 321950"/>
                      <a:gd name="connsiteX13" fmla="*/ 57533 w 321950"/>
                      <a:gd name="connsiteY13" fmla="*/ 196143 h 321950"/>
                      <a:gd name="connsiteX14" fmla="*/ 51345 w 321950"/>
                      <a:gd name="connsiteY14" fmla="*/ 151931 h 321950"/>
                      <a:gd name="connsiteX15" fmla="*/ 95558 w 321950"/>
                      <a:gd name="connsiteY15" fmla="*/ 145743 h 321950"/>
                      <a:gd name="connsiteX16" fmla="*/ 136763 w 321950"/>
                      <a:gd name="connsiteY16" fmla="*/ 176808 h 321950"/>
                      <a:gd name="connsiteX17" fmla="*/ 216467 w 321950"/>
                      <a:gd name="connsiteY17" fmla="*/ 77211 h 321950"/>
                      <a:gd name="connsiteX18" fmla="*/ 260894 w 321950"/>
                      <a:gd name="connsiteY18" fmla="*/ 72313 h 321950"/>
                      <a:gd name="connsiteX19" fmla="*/ 265793 w 321950"/>
                      <a:gd name="connsiteY19" fmla="*/ 116698 h 321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321950" h="321950">
                        <a:moveTo>
                          <a:pt x="289338" y="0"/>
                        </a:moveTo>
                        <a:lnTo>
                          <a:pt x="32612" y="0"/>
                        </a:lnTo>
                        <a:cubicBezTo>
                          <a:pt x="14609" y="0"/>
                          <a:pt x="0" y="14566"/>
                          <a:pt x="0" y="32612"/>
                        </a:cubicBezTo>
                        <a:lnTo>
                          <a:pt x="0" y="289338"/>
                        </a:lnTo>
                        <a:cubicBezTo>
                          <a:pt x="0" y="307342"/>
                          <a:pt x="14609" y="321950"/>
                          <a:pt x="32612" y="321950"/>
                        </a:cubicBezTo>
                        <a:lnTo>
                          <a:pt x="289338" y="321950"/>
                        </a:lnTo>
                        <a:cubicBezTo>
                          <a:pt x="307342" y="321950"/>
                          <a:pt x="321950" y="307342"/>
                          <a:pt x="321950" y="289338"/>
                        </a:cubicBezTo>
                        <a:lnTo>
                          <a:pt x="321950" y="32612"/>
                        </a:lnTo>
                        <a:cubicBezTo>
                          <a:pt x="321950" y="14609"/>
                          <a:pt x="307342" y="0"/>
                          <a:pt x="289338" y="0"/>
                        </a:cubicBezTo>
                        <a:close/>
                        <a:moveTo>
                          <a:pt x="265793" y="116655"/>
                        </a:moveTo>
                        <a:lnTo>
                          <a:pt x="166883" y="240184"/>
                        </a:lnTo>
                        <a:cubicBezTo>
                          <a:pt x="160653" y="247961"/>
                          <a:pt x="151501" y="252043"/>
                          <a:pt x="142220" y="252043"/>
                        </a:cubicBezTo>
                        <a:cubicBezTo>
                          <a:pt x="135603" y="252043"/>
                          <a:pt x="128900" y="249981"/>
                          <a:pt x="123229" y="245684"/>
                        </a:cubicBezTo>
                        <a:lnTo>
                          <a:pt x="57533" y="196143"/>
                        </a:lnTo>
                        <a:cubicBezTo>
                          <a:pt x="43611" y="185660"/>
                          <a:pt x="40861" y="165852"/>
                          <a:pt x="51345" y="151931"/>
                        </a:cubicBezTo>
                        <a:cubicBezTo>
                          <a:pt x="61872" y="138009"/>
                          <a:pt x="81637" y="135217"/>
                          <a:pt x="95558" y="145743"/>
                        </a:cubicBezTo>
                        <a:lnTo>
                          <a:pt x="136763" y="176808"/>
                        </a:lnTo>
                        <a:lnTo>
                          <a:pt x="216467" y="77211"/>
                        </a:lnTo>
                        <a:cubicBezTo>
                          <a:pt x="227380" y="63634"/>
                          <a:pt x="247231" y="61400"/>
                          <a:pt x="260894" y="72313"/>
                        </a:cubicBezTo>
                        <a:cubicBezTo>
                          <a:pt x="274515" y="83227"/>
                          <a:pt x="276706" y="103120"/>
                          <a:pt x="265793" y="116698"/>
                        </a:cubicBezTo>
                        <a:close/>
                      </a:path>
                    </a:pathLst>
                  </a:custGeom>
                  <a:solidFill>
                    <a:srgbClr val="286EB4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endParaRPr lang="ko-KR" altLang="en-US" dirty="0"/>
                  </a:p>
                </p:txBody>
              </p:sp>
            </p:grpSp>
            <p:grpSp>
              <p:nvGrpSpPr>
                <p:cNvPr id="124" name="그룹 123">
                  <a:extLst>
                    <a:ext uri="{FF2B5EF4-FFF2-40B4-BE49-F238E27FC236}">
                      <a16:creationId xmlns:a16="http://schemas.microsoft.com/office/drawing/2014/main" id="{B8BFB988-183B-C0F5-73F8-B413C347790C}"/>
                    </a:ext>
                  </a:extLst>
                </p:cNvPr>
                <p:cNvGrpSpPr/>
                <p:nvPr/>
              </p:nvGrpSpPr>
              <p:grpSpPr>
                <a:xfrm>
                  <a:off x="2615063" y="4844609"/>
                  <a:ext cx="2711373" cy="184666"/>
                  <a:chOff x="2615063" y="4777572"/>
                  <a:chExt cx="2711373" cy="184666"/>
                </a:xfrm>
              </p:grpSpPr>
              <p:sp>
                <p:nvSpPr>
                  <p:cNvPr id="125" name="TextBox 124">
                    <a:extLst>
                      <a:ext uri="{FF2B5EF4-FFF2-40B4-BE49-F238E27FC236}">
                        <a16:creationId xmlns:a16="http://schemas.microsoft.com/office/drawing/2014/main" id="{9F339C9F-ED8E-0806-C0A7-CE76F0D567D6}"/>
                      </a:ext>
                    </a:extLst>
                  </p:cNvPr>
                  <p:cNvSpPr txBox="1"/>
                  <p:nvPr/>
                </p:nvSpPr>
                <p:spPr>
                  <a:xfrm>
                    <a:off x="2841781" y="4777572"/>
                    <a:ext cx="2484655" cy="184666"/>
                  </a:xfrm>
                  <a:prstGeom prst="rect">
                    <a:avLst/>
                  </a:prstGeom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r>
                      <a:rPr lang="ko-KR" altLang="en-US" sz="1200" b="1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M" panose="020B0603000000000000" pitchFamily="50" charset="-127"/>
                        <a:ea typeface="학교안심 산뜻돋움 M" panose="020B0603000000000000" pitchFamily="50" charset="-127"/>
                      </a:rPr>
                      <a:t>상대방을 </a:t>
                    </a:r>
                    <a:r>
                      <a:rPr lang="ko-KR" altLang="en-US" sz="1200" b="1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rgbClr val="E11D68"/>
                        </a:solidFill>
                        <a:latin typeface="학교안심 산뜻돋움 M" panose="020B0603000000000000" pitchFamily="50" charset="-127"/>
                        <a:ea typeface="학교안심 산뜻돋움 M" panose="020B0603000000000000" pitchFamily="50" charset="-127"/>
                      </a:rPr>
                      <a:t>배려</a:t>
                    </a:r>
                    <a:r>
                      <a:rPr lang="ko-KR" altLang="en-US" sz="1200" b="1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M" panose="020B0603000000000000" pitchFamily="50" charset="-127"/>
                        <a:ea typeface="학교안심 산뜻돋움 M" panose="020B0603000000000000" pitchFamily="50" charset="-127"/>
                      </a:rPr>
                      <a:t>하며 말하거나 쓰는 태도 </a:t>
                    </a:r>
                  </a:p>
                </p:txBody>
              </p:sp>
              <p:sp>
                <p:nvSpPr>
                  <p:cNvPr id="126" name="그래픽 64">
                    <a:extLst>
                      <a:ext uri="{FF2B5EF4-FFF2-40B4-BE49-F238E27FC236}">
                        <a16:creationId xmlns:a16="http://schemas.microsoft.com/office/drawing/2014/main" id="{DE6498FA-9A16-93A6-2933-B8396407B36B}"/>
                      </a:ext>
                    </a:extLst>
                  </p:cNvPr>
                  <p:cNvSpPr/>
                  <p:nvPr/>
                </p:nvSpPr>
                <p:spPr>
                  <a:xfrm>
                    <a:off x="2615063" y="4798340"/>
                    <a:ext cx="148533" cy="148533"/>
                  </a:xfrm>
                  <a:custGeom>
                    <a:avLst/>
                    <a:gdLst>
                      <a:gd name="connsiteX0" fmla="*/ 289338 w 321950"/>
                      <a:gd name="connsiteY0" fmla="*/ 0 h 321950"/>
                      <a:gd name="connsiteX1" fmla="*/ 32612 w 321950"/>
                      <a:gd name="connsiteY1" fmla="*/ 0 h 321950"/>
                      <a:gd name="connsiteX2" fmla="*/ 0 w 321950"/>
                      <a:gd name="connsiteY2" fmla="*/ 32612 h 321950"/>
                      <a:gd name="connsiteX3" fmla="*/ 0 w 321950"/>
                      <a:gd name="connsiteY3" fmla="*/ 289338 h 321950"/>
                      <a:gd name="connsiteX4" fmla="*/ 32612 w 321950"/>
                      <a:gd name="connsiteY4" fmla="*/ 321950 h 321950"/>
                      <a:gd name="connsiteX5" fmla="*/ 289338 w 321950"/>
                      <a:gd name="connsiteY5" fmla="*/ 321950 h 321950"/>
                      <a:gd name="connsiteX6" fmla="*/ 321950 w 321950"/>
                      <a:gd name="connsiteY6" fmla="*/ 289338 h 321950"/>
                      <a:gd name="connsiteX7" fmla="*/ 321950 w 321950"/>
                      <a:gd name="connsiteY7" fmla="*/ 32612 h 321950"/>
                      <a:gd name="connsiteX8" fmla="*/ 289338 w 321950"/>
                      <a:gd name="connsiteY8" fmla="*/ 0 h 321950"/>
                      <a:gd name="connsiteX9" fmla="*/ 265793 w 321950"/>
                      <a:gd name="connsiteY9" fmla="*/ 116655 h 321950"/>
                      <a:gd name="connsiteX10" fmla="*/ 166883 w 321950"/>
                      <a:gd name="connsiteY10" fmla="*/ 240184 h 321950"/>
                      <a:gd name="connsiteX11" fmla="*/ 142220 w 321950"/>
                      <a:gd name="connsiteY11" fmla="*/ 252043 h 321950"/>
                      <a:gd name="connsiteX12" fmla="*/ 123229 w 321950"/>
                      <a:gd name="connsiteY12" fmla="*/ 245684 h 321950"/>
                      <a:gd name="connsiteX13" fmla="*/ 57533 w 321950"/>
                      <a:gd name="connsiteY13" fmla="*/ 196143 h 321950"/>
                      <a:gd name="connsiteX14" fmla="*/ 51345 w 321950"/>
                      <a:gd name="connsiteY14" fmla="*/ 151931 h 321950"/>
                      <a:gd name="connsiteX15" fmla="*/ 95558 w 321950"/>
                      <a:gd name="connsiteY15" fmla="*/ 145743 h 321950"/>
                      <a:gd name="connsiteX16" fmla="*/ 136763 w 321950"/>
                      <a:gd name="connsiteY16" fmla="*/ 176808 h 321950"/>
                      <a:gd name="connsiteX17" fmla="*/ 216467 w 321950"/>
                      <a:gd name="connsiteY17" fmla="*/ 77211 h 321950"/>
                      <a:gd name="connsiteX18" fmla="*/ 260894 w 321950"/>
                      <a:gd name="connsiteY18" fmla="*/ 72313 h 321950"/>
                      <a:gd name="connsiteX19" fmla="*/ 265793 w 321950"/>
                      <a:gd name="connsiteY19" fmla="*/ 116698 h 321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321950" h="321950">
                        <a:moveTo>
                          <a:pt x="289338" y="0"/>
                        </a:moveTo>
                        <a:lnTo>
                          <a:pt x="32612" y="0"/>
                        </a:lnTo>
                        <a:cubicBezTo>
                          <a:pt x="14609" y="0"/>
                          <a:pt x="0" y="14566"/>
                          <a:pt x="0" y="32612"/>
                        </a:cubicBezTo>
                        <a:lnTo>
                          <a:pt x="0" y="289338"/>
                        </a:lnTo>
                        <a:cubicBezTo>
                          <a:pt x="0" y="307342"/>
                          <a:pt x="14609" y="321950"/>
                          <a:pt x="32612" y="321950"/>
                        </a:cubicBezTo>
                        <a:lnTo>
                          <a:pt x="289338" y="321950"/>
                        </a:lnTo>
                        <a:cubicBezTo>
                          <a:pt x="307342" y="321950"/>
                          <a:pt x="321950" y="307342"/>
                          <a:pt x="321950" y="289338"/>
                        </a:cubicBezTo>
                        <a:lnTo>
                          <a:pt x="321950" y="32612"/>
                        </a:lnTo>
                        <a:cubicBezTo>
                          <a:pt x="321950" y="14609"/>
                          <a:pt x="307342" y="0"/>
                          <a:pt x="289338" y="0"/>
                        </a:cubicBezTo>
                        <a:close/>
                        <a:moveTo>
                          <a:pt x="265793" y="116655"/>
                        </a:moveTo>
                        <a:lnTo>
                          <a:pt x="166883" y="240184"/>
                        </a:lnTo>
                        <a:cubicBezTo>
                          <a:pt x="160653" y="247961"/>
                          <a:pt x="151501" y="252043"/>
                          <a:pt x="142220" y="252043"/>
                        </a:cubicBezTo>
                        <a:cubicBezTo>
                          <a:pt x="135603" y="252043"/>
                          <a:pt x="128900" y="249981"/>
                          <a:pt x="123229" y="245684"/>
                        </a:cubicBezTo>
                        <a:lnTo>
                          <a:pt x="57533" y="196143"/>
                        </a:lnTo>
                        <a:cubicBezTo>
                          <a:pt x="43611" y="185660"/>
                          <a:pt x="40861" y="165852"/>
                          <a:pt x="51345" y="151931"/>
                        </a:cubicBezTo>
                        <a:cubicBezTo>
                          <a:pt x="61872" y="138009"/>
                          <a:pt x="81637" y="135217"/>
                          <a:pt x="95558" y="145743"/>
                        </a:cubicBezTo>
                        <a:lnTo>
                          <a:pt x="136763" y="176808"/>
                        </a:lnTo>
                        <a:lnTo>
                          <a:pt x="216467" y="77211"/>
                        </a:lnTo>
                        <a:cubicBezTo>
                          <a:pt x="227380" y="63634"/>
                          <a:pt x="247231" y="61400"/>
                          <a:pt x="260894" y="72313"/>
                        </a:cubicBezTo>
                        <a:cubicBezTo>
                          <a:pt x="274515" y="83227"/>
                          <a:pt x="276706" y="103120"/>
                          <a:pt x="265793" y="116698"/>
                        </a:cubicBezTo>
                        <a:close/>
                      </a:path>
                    </a:pathLst>
                  </a:custGeom>
                  <a:solidFill>
                    <a:srgbClr val="286EB4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endParaRPr lang="ko-KR" altLang="en-US" dirty="0"/>
                  </a:p>
                </p:txBody>
              </p:sp>
            </p:grpSp>
          </p:grpSp>
        </p:grpSp>
        <p:grpSp>
          <p:nvGrpSpPr>
            <p:cNvPr id="91" name="그룹 90">
              <a:extLst>
                <a:ext uri="{FF2B5EF4-FFF2-40B4-BE49-F238E27FC236}">
                  <a16:creationId xmlns:a16="http://schemas.microsoft.com/office/drawing/2014/main" id="{6083A301-D9F3-2650-246F-C7A99ACE285A}"/>
                </a:ext>
              </a:extLst>
            </p:cNvPr>
            <p:cNvGrpSpPr/>
            <p:nvPr/>
          </p:nvGrpSpPr>
          <p:grpSpPr>
            <a:xfrm>
              <a:off x="1505250" y="5534819"/>
              <a:ext cx="3536920" cy="184666"/>
              <a:chOff x="1505250" y="5449544"/>
              <a:chExt cx="3536920" cy="184666"/>
            </a:xfrm>
          </p:grpSpPr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0846CE61-0981-01A3-BF95-C6769703D6C3}"/>
                  </a:ext>
                </a:extLst>
              </p:cNvPr>
              <p:cNvSpPr txBox="1"/>
              <p:nvPr/>
            </p:nvSpPr>
            <p:spPr>
              <a:xfrm>
                <a:off x="1731968" y="5449544"/>
                <a:ext cx="3310202" cy="184666"/>
              </a:xfrm>
              <a:prstGeom prst="rect">
                <a:avLst/>
              </a:prstGeom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en-US" altLang="ko-KR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[9</a:t>
                </a:r>
                <a:r>
                  <a:rPr lang="ko-KR" altLang="en-US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영</a:t>
                </a:r>
                <a:r>
                  <a:rPr lang="en-US" altLang="ko-KR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02-11] </a:t>
                </a:r>
                <a:r>
                  <a:rPr lang="ko-KR" altLang="en-US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상대방을 </a:t>
                </a:r>
                <a:r>
                  <a:rPr lang="ko-KR" altLang="en-US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rgbClr val="E11D68"/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배려</a:t>
                </a:r>
                <a:r>
                  <a:rPr lang="ko-KR" altLang="en-US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하는 태도로 말하거나 쓴다</a:t>
                </a:r>
                <a:r>
                  <a:rPr lang="en-US" altLang="ko-KR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.</a:t>
                </a:r>
              </a:p>
            </p:txBody>
          </p:sp>
          <p:sp>
            <p:nvSpPr>
              <p:cNvPr id="93" name="그래픽 64">
                <a:extLst>
                  <a:ext uri="{FF2B5EF4-FFF2-40B4-BE49-F238E27FC236}">
                    <a16:creationId xmlns:a16="http://schemas.microsoft.com/office/drawing/2014/main" id="{8DFC74E4-05A2-75E0-1047-1D8E16624673}"/>
                  </a:ext>
                </a:extLst>
              </p:cNvPr>
              <p:cNvSpPr/>
              <p:nvPr/>
            </p:nvSpPr>
            <p:spPr>
              <a:xfrm>
                <a:off x="1505250" y="5470312"/>
                <a:ext cx="148533" cy="148533"/>
              </a:xfrm>
              <a:custGeom>
                <a:avLst/>
                <a:gdLst>
                  <a:gd name="connsiteX0" fmla="*/ 289338 w 321950"/>
                  <a:gd name="connsiteY0" fmla="*/ 0 h 321950"/>
                  <a:gd name="connsiteX1" fmla="*/ 32612 w 321950"/>
                  <a:gd name="connsiteY1" fmla="*/ 0 h 321950"/>
                  <a:gd name="connsiteX2" fmla="*/ 0 w 321950"/>
                  <a:gd name="connsiteY2" fmla="*/ 32612 h 321950"/>
                  <a:gd name="connsiteX3" fmla="*/ 0 w 321950"/>
                  <a:gd name="connsiteY3" fmla="*/ 289338 h 321950"/>
                  <a:gd name="connsiteX4" fmla="*/ 32612 w 321950"/>
                  <a:gd name="connsiteY4" fmla="*/ 321950 h 321950"/>
                  <a:gd name="connsiteX5" fmla="*/ 289338 w 321950"/>
                  <a:gd name="connsiteY5" fmla="*/ 321950 h 321950"/>
                  <a:gd name="connsiteX6" fmla="*/ 321950 w 321950"/>
                  <a:gd name="connsiteY6" fmla="*/ 289338 h 321950"/>
                  <a:gd name="connsiteX7" fmla="*/ 321950 w 321950"/>
                  <a:gd name="connsiteY7" fmla="*/ 32612 h 321950"/>
                  <a:gd name="connsiteX8" fmla="*/ 289338 w 321950"/>
                  <a:gd name="connsiteY8" fmla="*/ 0 h 321950"/>
                  <a:gd name="connsiteX9" fmla="*/ 265793 w 321950"/>
                  <a:gd name="connsiteY9" fmla="*/ 116655 h 321950"/>
                  <a:gd name="connsiteX10" fmla="*/ 166883 w 321950"/>
                  <a:gd name="connsiteY10" fmla="*/ 240184 h 321950"/>
                  <a:gd name="connsiteX11" fmla="*/ 142220 w 321950"/>
                  <a:gd name="connsiteY11" fmla="*/ 252043 h 321950"/>
                  <a:gd name="connsiteX12" fmla="*/ 123229 w 321950"/>
                  <a:gd name="connsiteY12" fmla="*/ 245684 h 321950"/>
                  <a:gd name="connsiteX13" fmla="*/ 57533 w 321950"/>
                  <a:gd name="connsiteY13" fmla="*/ 196143 h 321950"/>
                  <a:gd name="connsiteX14" fmla="*/ 51345 w 321950"/>
                  <a:gd name="connsiteY14" fmla="*/ 151931 h 321950"/>
                  <a:gd name="connsiteX15" fmla="*/ 95558 w 321950"/>
                  <a:gd name="connsiteY15" fmla="*/ 145743 h 321950"/>
                  <a:gd name="connsiteX16" fmla="*/ 136763 w 321950"/>
                  <a:gd name="connsiteY16" fmla="*/ 176808 h 321950"/>
                  <a:gd name="connsiteX17" fmla="*/ 216467 w 321950"/>
                  <a:gd name="connsiteY17" fmla="*/ 77211 h 321950"/>
                  <a:gd name="connsiteX18" fmla="*/ 260894 w 321950"/>
                  <a:gd name="connsiteY18" fmla="*/ 72313 h 321950"/>
                  <a:gd name="connsiteX19" fmla="*/ 265793 w 321950"/>
                  <a:gd name="connsiteY19" fmla="*/ 116698 h 321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321950" h="321950">
                    <a:moveTo>
                      <a:pt x="289338" y="0"/>
                    </a:moveTo>
                    <a:lnTo>
                      <a:pt x="32612" y="0"/>
                    </a:lnTo>
                    <a:cubicBezTo>
                      <a:pt x="14609" y="0"/>
                      <a:pt x="0" y="14566"/>
                      <a:pt x="0" y="32612"/>
                    </a:cubicBezTo>
                    <a:lnTo>
                      <a:pt x="0" y="289338"/>
                    </a:lnTo>
                    <a:cubicBezTo>
                      <a:pt x="0" y="307342"/>
                      <a:pt x="14609" y="321950"/>
                      <a:pt x="32612" y="321950"/>
                    </a:cubicBezTo>
                    <a:lnTo>
                      <a:pt x="289338" y="321950"/>
                    </a:lnTo>
                    <a:cubicBezTo>
                      <a:pt x="307342" y="321950"/>
                      <a:pt x="321950" y="307342"/>
                      <a:pt x="321950" y="289338"/>
                    </a:cubicBezTo>
                    <a:lnTo>
                      <a:pt x="321950" y="32612"/>
                    </a:lnTo>
                    <a:cubicBezTo>
                      <a:pt x="321950" y="14609"/>
                      <a:pt x="307342" y="0"/>
                      <a:pt x="289338" y="0"/>
                    </a:cubicBezTo>
                    <a:close/>
                    <a:moveTo>
                      <a:pt x="265793" y="116655"/>
                    </a:moveTo>
                    <a:lnTo>
                      <a:pt x="166883" y="240184"/>
                    </a:lnTo>
                    <a:cubicBezTo>
                      <a:pt x="160653" y="247961"/>
                      <a:pt x="151501" y="252043"/>
                      <a:pt x="142220" y="252043"/>
                    </a:cubicBezTo>
                    <a:cubicBezTo>
                      <a:pt x="135603" y="252043"/>
                      <a:pt x="128900" y="249981"/>
                      <a:pt x="123229" y="245684"/>
                    </a:cubicBezTo>
                    <a:lnTo>
                      <a:pt x="57533" y="196143"/>
                    </a:lnTo>
                    <a:cubicBezTo>
                      <a:pt x="43611" y="185660"/>
                      <a:pt x="40861" y="165852"/>
                      <a:pt x="51345" y="151931"/>
                    </a:cubicBezTo>
                    <a:cubicBezTo>
                      <a:pt x="61872" y="138009"/>
                      <a:pt x="81637" y="135217"/>
                      <a:pt x="95558" y="145743"/>
                    </a:cubicBezTo>
                    <a:lnTo>
                      <a:pt x="136763" y="176808"/>
                    </a:lnTo>
                    <a:lnTo>
                      <a:pt x="216467" y="77211"/>
                    </a:lnTo>
                    <a:cubicBezTo>
                      <a:pt x="227380" y="63634"/>
                      <a:pt x="247231" y="61400"/>
                      <a:pt x="260894" y="72313"/>
                    </a:cubicBezTo>
                    <a:cubicBezTo>
                      <a:pt x="274515" y="83227"/>
                      <a:pt x="276706" y="103120"/>
                      <a:pt x="265793" y="116698"/>
                    </a:cubicBezTo>
                    <a:close/>
                  </a:path>
                </a:pathLst>
              </a:custGeom>
              <a:solidFill>
                <a:srgbClr val="286EB4"/>
              </a:solidFill>
              <a:ln w="0" cap="flat">
                <a:noFill/>
                <a:prstDash val="solid"/>
                <a:miter/>
              </a:ln>
            </p:spPr>
            <p:txBody>
              <a:bodyPr wrap="none" rtlCol="0" anchor="ctr"/>
              <a:lstStyle/>
              <a:p>
                <a:endParaRPr lang="ko-KR" altLang="en-US" dirty="0"/>
              </a:p>
            </p:txBody>
          </p:sp>
        </p:grpSp>
        <p:grpSp>
          <p:nvGrpSpPr>
            <p:cNvPr id="135" name="그룹 134">
              <a:extLst>
                <a:ext uri="{FF2B5EF4-FFF2-40B4-BE49-F238E27FC236}">
                  <a16:creationId xmlns:a16="http://schemas.microsoft.com/office/drawing/2014/main" id="{A445C478-BA30-E618-F402-709E4FF28A2A}"/>
                </a:ext>
              </a:extLst>
            </p:cNvPr>
            <p:cNvGrpSpPr/>
            <p:nvPr/>
          </p:nvGrpSpPr>
          <p:grpSpPr>
            <a:xfrm>
              <a:off x="1505250" y="5296784"/>
              <a:ext cx="3955303" cy="184666"/>
              <a:chOff x="1505250" y="5449544"/>
              <a:chExt cx="3955303" cy="184666"/>
            </a:xfrm>
          </p:grpSpPr>
          <p:sp>
            <p:nvSpPr>
              <p:cNvPr id="136" name="TextBox 135">
                <a:extLst>
                  <a:ext uri="{FF2B5EF4-FFF2-40B4-BE49-F238E27FC236}">
                    <a16:creationId xmlns:a16="http://schemas.microsoft.com/office/drawing/2014/main" id="{17DAE3AE-0BF9-96EF-57D5-179260A7D304}"/>
                  </a:ext>
                </a:extLst>
              </p:cNvPr>
              <p:cNvSpPr txBox="1"/>
              <p:nvPr/>
            </p:nvSpPr>
            <p:spPr>
              <a:xfrm>
                <a:off x="1731968" y="5449544"/>
                <a:ext cx="3728585" cy="184666"/>
              </a:xfrm>
              <a:prstGeom prst="rect">
                <a:avLst/>
              </a:prstGeom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en-US" altLang="ko-KR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[9</a:t>
                </a:r>
                <a:r>
                  <a:rPr lang="ko-KR" altLang="en-US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영</a:t>
                </a:r>
                <a:r>
                  <a:rPr lang="en-US" altLang="ko-KR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01-09] </a:t>
                </a:r>
                <a:r>
                  <a:rPr lang="ko-KR" altLang="en-US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다양한 관점을</a:t>
                </a:r>
                <a:r>
                  <a:rPr lang="ko-KR" altLang="en-US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rgbClr val="E11D68"/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 존중</a:t>
                </a:r>
                <a:r>
                  <a:rPr lang="ko-KR" altLang="en-US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하는 태도로 듣거나 읽는다</a:t>
                </a:r>
                <a:r>
                  <a:rPr lang="en-US" altLang="ko-KR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. </a:t>
                </a:r>
              </a:p>
            </p:txBody>
          </p:sp>
          <p:sp>
            <p:nvSpPr>
              <p:cNvPr id="137" name="그래픽 64">
                <a:extLst>
                  <a:ext uri="{FF2B5EF4-FFF2-40B4-BE49-F238E27FC236}">
                    <a16:creationId xmlns:a16="http://schemas.microsoft.com/office/drawing/2014/main" id="{E3CA4405-8E69-EFDA-684C-7F3C1139064C}"/>
                  </a:ext>
                </a:extLst>
              </p:cNvPr>
              <p:cNvSpPr/>
              <p:nvPr/>
            </p:nvSpPr>
            <p:spPr>
              <a:xfrm>
                <a:off x="1505250" y="5470312"/>
                <a:ext cx="148533" cy="148533"/>
              </a:xfrm>
              <a:custGeom>
                <a:avLst/>
                <a:gdLst>
                  <a:gd name="connsiteX0" fmla="*/ 289338 w 321950"/>
                  <a:gd name="connsiteY0" fmla="*/ 0 h 321950"/>
                  <a:gd name="connsiteX1" fmla="*/ 32612 w 321950"/>
                  <a:gd name="connsiteY1" fmla="*/ 0 h 321950"/>
                  <a:gd name="connsiteX2" fmla="*/ 0 w 321950"/>
                  <a:gd name="connsiteY2" fmla="*/ 32612 h 321950"/>
                  <a:gd name="connsiteX3" fmla="*/ 0 w 321950"/>
                  <a:gd name="connsiteY3" fmla="*/ 289338 h 321950"/>
                  <a:gd name="connsiteX4" fmla="*/ 32612 w 321950"/>
                  <a:gd name="connsiteY4" fmla="*/ 321950 h 321950"/>
                  <a:gd name="connsiteX5" fmla="*/ 289338 w 321950"/>
                  <a:gd name="connsiteY5" fmla="*/ 321950 h 321950"/>
                  <a:gd name="connsiteX6" fmla="*/ 321950 w 321950"/>
                  <a:gd name="connsiteY6" fmla="*/ 289338 h 321950"/>
                  <a:gd name="connsiteX7" fmla="*/ 321950 w 321950"/>
                  <a:gd name="connsiteY7" fmla="*/ 32612 h 321950"/>
                  <a:gd name="connsiteX8" fmla="*/ 289338 w 321950"/>
                  <a:gd name="connsiteY8" fmla="*/ 0 h 321950"/>
                  <a:gd name="connsiteX9" fmla="*/ 265793 w 321950"/>
                  <a:gd name="connsiteY9" fmla="*/ 116655 h 321950"/>
                  <a:gd name="connsiteX10" fmla="*/ 166883 w 321950"/>
                  <a:gd name="connsiteY10" fmla="*/ 240184 h 321950"/>
                  <a:gd name="connsiteX11" fmla="*/ 142220 w 321950"/>
                  <a:gd name="connsiteY11" fmla="*/ 252043 h 321950"/>
                  <a:gd name="connsiteX12" fmla="*/ 123229 w 321950"/>
                  <a:gd name="connsiteY12" fmla="*/ 245684 h 321950"/>
                  <a:gd name="connsiteX13" fmla="*/ 57533 w 321950"/>
                  <a:gd name="connsiteY13" fmla="*/ 196143 h 321950"/>
                  <a:gd name="connsiteX14" fmla="*/ 51345 w 321950"/>
                  <a:gd name="connsiteY14" fmla="*/ 151931 h 321950"/>
                  <a:gd name="connsiteX15" fmla="*/ 95558 w 321950"/>
                  <a:gd name="connsiteY15" fmla="*/ 145743 h 321950"/>
                  <a:gd name="connsiteX16" fmla="*/ 136763 w 321950"/>
                  <a:gd name="connsiteY16" fmla="*/ 176808 h 321950"/>
                  <a:gd name="connsiteX17" fmla="*/ 216467 w 321950"/>
                  <a:gd name="connsiteY17" fmla="*/ 77211 h 321950"/>
                  <a:gd name="connsiteX18" fmla="*/ 260894 w 321950"/>
                  <a:gd name="connsiteY18" fmla="*/ 72313 h 321950"/>
                  <a:gd name="connsiteX19" fmla="*/ 265793 w 321950"/>
                  <a:gd name="connsiteY19" fmla="*/ 116698 h 321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321950" h="321950">
                    <a:moveTo>
                      <a:pt x="289338" y="0"/>
                    </a:moveTo>
                    <a:lnTo>
                      <a:pt x="32612" y="0"/>
                    </a:lnTo>
                    <a:cubicBezTo>
                      <a:pt x="14609" y="0"/>
                      <a:pt x="0" y="14566"/>
                      <a:pt x="0" y="32612"/>
                    </a:cubicBezTo>
                    <a:lnTo>
                      <a:pt x="0" y="289338"/>
                    </a:lnTo>
                    <a:cubicBezTo>
                      <a:pt x="0" y="307342"/>
                      <a:pt x="14609" y="321950"/>
                      <a:pt x="32612" y="321950"/>
                    </a:cubicBezTo>
                    <a:lnTo>
                      <a:pt x="289338" y="321950"/>
                    </a:lnTo>
                    <a:cubicBezTo>
                      <a:pt x="307342" y="321950"/>
                      <a:pt x="321950" y="307342"/>
                      <a:pt x="321950" y="289338"/>
                    </a:cubicBezTo>
                    <a:lnTo>
                      <a:pt x="321950" y="32612"/>
                    </a:lnTo>
                    <a:cubicBezTo>
                      <a:pt x="321950" y="14609"/>
                      <a:pt x="307342" y="0"/>
                      <a:pt x="289338" y="0"/>
                    </a:cubicBezTo>
                    <a:close/>
                    <a:moveTo>
                      <a:pt x="265793" y="116655"/>
                    </a:moveTo>
                    <a:lnTo>
                      <a:pt x="166883" y="240184"/>
                    </a:lnTo>
                    <a:cubicBezTo>
                      <a:pt x="160653" y="247961"/>
                      <a:pt x="151501" y="252043"/>
                      <a:pt x="142220" y="252043"/>
                    </a:cubicBezTo>
                    <a:cubicBezTo>
                      <a:pt x="135603" y="252043"/>
                      <a:pt x="128900" y="249981"/>
                      <a:pt x="123229" y="245684"/>
                    </a:cubicBezTo>
                    <a:lnTo>
                      <a:pt x="57533" y="196143"/>
                    </a:lnTo>
                    <a:cubicBezTo>
                      <a:pt x="43611" y="185660"/>
                      <a:pt x="40861" y="165852"/>
                      <a:pt x="51345" y="151931"/>
                    </a:cubicBezTo>
                    <a:cubicBezTo>
                      <a:pt x="61872" y="138009"/>
                      <a:pt x="81637" y="135217"/>
                      <a:pt x="95558" y="145743"/>
                    </a:cubicBezTo>
                    <a:lnTo>
                      <a:pt x="136763" y="176808"/>
                    </a:lnTo>
                    <a:lnTo>
                      <a:pt x="216467" y="77211"/>
                    </a:lnTo>
                    <a:cubicBezTo>
                      <a:pt x="227380" y="63634"/>
                      <a:pt x="247231" y="61400"/>
                      <a:pt x="260894" y="72313"/>
                    </a:cubicBezTo>
                    <a:cubicBezTo>
                      <a:pt x="274515" y="83227"/>
                      <a:pt x="276706" y="103120"/>
                      <a:pt x="265793" y="116698"/>
                    </a:cubicBezTo>
                    <a:close/>
                  </a:path>
                </a:pathLst>
              </a:custGeom>
              <a:solidFill>
                <a:srgbClr val="286EB4"/>
              </a:solidFill>
              <a:ln w="0" cap="flat">
                <a:noFill/>
                <a:prstDash val="solid"/>
                <a:miter/>
              </a:ln>
            </p:spPr>
            <p:txBody>
              <a:bodyPr wrap="none" rtlCol="0" anchor="ctr"/>
              <a:lstStyle/>
              <a:p>
                <a:endParaRPr lang="ko-KR" altLang="en-US" dirty="0"/>
              </a:p>
            </p:txBody>
          </p:sp>
        </p:grpSp>
      </p:grpSp>
      <p:grpSp>
        <p:nvGrpSpPr>
          <p:cNvPr id="151" name="그룹 150">
            <a:extLst>
              <a:ext uri="{FF2B5EF4-FFF2-40B4-BE49-F238E27FC236}">
                <a16:creationId xmlns:a16="http://schemas.microsoft.com/office/drawing/2014/main" id="{091324AA-40C1-2C40-6B57-102EA1BDA17B}"/>
              </a:ext>
            </a:extLst>
          </p:cNvPr>
          <p:cNvGrpSpPr/>
          <p:nvPr/>
        </p:nvGrpSpPr>
        <p:grpSpPr>
          <a:xfrm>
            <a:off x="296489" y="300770"/>
            <a:ext cx="4943063" cy="596503"/>
            <a:chOff x="296489" y="300770"/>
            <a:chExt cx="4943063" cy="596503"/>
          </a:xfrm>
        </p:grpSpPr>
        <p:grpSp>
          <p:nvGrpSpPr>
            <p:cNvPr id="152" name="헤더">
              <a:extLst>
                <a:ext uri="{FF2B5EF4-FFF2-40B4-BE49-F238E27FC236}">
                  <a16:creationId xmlns:a16="http://schemas.microsoft.com/office/drawing/2014/main" id="{76DBE0FA-AB2C-032F-2700-37E1C9948480}"/>
                </a:ext>
              </a:extLst>
            </p:cNvPr>
            <p:cNvGrpSpPr/>
            <p:nvPr/>
          </p:nvGrpSpPr>
          <p:grpSpPr>
            <a:xfrm>
              <a:off x="1033272" y="300770"/>
              <a:ext cx="4206280" cy="575161"/>
              <a:chOff x="1033272" y="300770"/>
              <a:chExt cx="4206280" cy="575161"/>
            </a:xfrm>
          </p:grpSpPr>
          <p:sp>
            <p:nvSpPr>
              <p:cNvPr id="154" name="TextBox 153">
                <a:extLst>
                  <a:ext uri="{FF2B5EF4-FFF2-40B4-BE49-F238E27FC236}">
                    <a16:creationId xmlns:a16="http://schemas.microsoft.com/office/drawing/2014/main" id="{2826E2C8-114D-3E35-8E74-71B01CB858D7}"/>
                  </a:ext>
                </a:extLst>
              </p:cNvPr>
              <p:cNvSpPr txBox="1"/>
              <p:nvPr/>
            </p:nvSpPr>
            <p:spPr>
              <a:xfrm>
                <a:off x="1033272" y="491210"/>
                <a:ext cx="4206280" cy="3847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ko-KR" altLang="en-US" sz="25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공동체 역량과 성취기준 연계 </a:t>
                </a:r>
                <a:endParaRPr lang="ko-KR" altLang="en-US" sz="17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endParaRPr>
              </a:p>
            </p:txBody>
          </p:sp>
          <p:sp>
            <p:nvSpPr>
              <p:cNvPr id="155" name="TextBox 154">
                <a:extLst>
                  <a:ext uri="{FF2B5EF4-FFF2-40B4-BE49-F238E27FC236}">
                    <a16:creationId xmlns:a16="http://schemas.microsoft.com/office/drawing/2014/main" id="{C8EDE85D-0533-ED0D-B906-E59610D26EB9}"/>
                  </a:ext>
                </a:extLst>
              </p:cNvPr>
              <p:cNvSpPr txBox="1"/>
              <p:nvPr/>
            </p:nvSpPr>
            <p:spPr>
              <a:xfrm>
                <a:off x="1051560" y="300770"/>
                <a:ext cx="1627048" cy="15388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>
                <a:defPPr>
                  <a:defRPr lang="ko-KR"/>
                </a:defPPr>
                <a:lvl1pPr>
                  <a:defRPr sz="10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01857F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defRPr>
                </a:lvl1pPr>
              </a:lstStyle>
              <a:p>
                <a:r>
                  <a:rPr lang="en-US" altLang="ko-KR" dirty="0">
                    <a:solidFill>
                      <a:srgbClr val="286EB4"/>
                    </a:solidFill>
                  </a:rPr>
                  <a:t>ll.</a:t>
                </a:r>
                <a:r>
                  <a:rPr lang="ko-KR" altLang="en-US" dirty="0">
                    <a:solidFill>
                      <a:srgbClr val="286EB4"/>
                    </a:solidFill>
                  </a:rPr>
                  <a:t> 역량과 성취기준 연계 안내</a:t>
                </a:r>
              </a:p>
            </p:txBody>
          </p:sp>
        </p:grp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1D3EDE89-5B50-A3BC-96C8-86F96412FC3B}"/>
                </a:ext>
              </a:extLst>
            </p:cNvPr>
            <p:cNvSpPr txBox="1"/>
            <p:nvPr/>
          </p:nvSpPr>
          <p:spPr>
            <a:xfrm>
              <a:off x="296489" y="343275"/>
              <a:ext cx="290144" cy="553998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36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3</a:t>
              </a:r>
              <a:endParaRPr lang="ko-KR" altLang="en-US" sz="36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10364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1" name="그룹 150">
            <a:extLst>
              <a:ext uri="{FF2B5EF4-FFF2-40B4-BE49-F238E27FC236}">
                <a16:creationId xmlns:a16="http://schemas.microsoft.com/office/drawing/2014/main" id="{091324AA-40C1-2C40-6B57-102EA1BDA17B}"/>
              </a:ext>
            </a:extLst>
          </p:cNvPr>
          <p:cNvGrpSpPr/>
          <p:nvPr/>
        </p:nvGrpSpPr>
        <p:grpSpPr>
          <a:xfrm>
            <a:off x="279658" y="300770"/>
            <a:ext cx="5678039" cy="596503"/>
            <a:chOff x="279658" y="300770"/>
            <a:chExt cx="5678039" cy="596503"/>
          </a:xfrm>
        </p:grpSpPr>
        <p:grpSp>
          <p:nvGrpSpPr>
            <p:cNvPr id="152" name="헤더">
              <a:extLst>
                <a:ext uri="{FF2B5EF4-FFF2-40B4-BE49-F238E27FC236}">
                  <a16:creationId xmlns:a16="http://schemas.microsoft.com/office/drawing/2014/main" id="{76DBE0FA-AB2C-032F-2700-37E1C9948480}"/>
                </a:ext>
              </a:extLst>
            </p:cNvPr>
            <p:cNvGrpSpPr/>
            <p:nvPr/>
          </p:nvGrpSpPr>
          <p:grpSpPr>
            <a:xfrm>
              <a:off x="1033272" y="300770"/>
              <a:ext cx="4924425" cy="575161"/>
              <a:chOff x="1033272" y="300770"/>
              <a:chExt cx="4924425" cy="575161"/>
            </a:xfrm>
          </p:grpSpPr>
          <p:sp>
            <p:nvSpPr>
              <p:cNvPr id="154" name="TextBox 153">
                <a:extLst>
                  <a:ext uri="{FF2B5EF4-FFF2-40B4-BE49-F238E27FC236}">
                    <a16:creationId xmlns:a16="http://schemas.microsoft.com/office/drawing/2014/main" id="{2826E2C8-114D-3E35-8E74-71B01CB858D7}"/>
                  </a:ext>
                </a:extLst>
              </p:cNvPr>
              <p:cNvSpPr txBox="1"/>
              <p:nvPr/>
            </p:nvSpPr>
            <p:spPr>
              <a:xfrm>
                <a:off x="1033272" y="491210"/>
                <a:ext cx="4924425" cy="3847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ko-KR" altLang="en-US" sz="25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창의적 사고 역량과 성취기준 연계 </a:t>
                </a:r>
                <a:endParaRPr lang="ko-KR" altLang="en-US" sz="17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endParaRPr>
              </a:p>
            </p:txBody>
          </p:sp>
          <p:sp>
            <p:nvSpPr>
              <p:cNvPr id="155" name="TextBox 154">
                <a:extLst>
                  <a:ext uri="{FF2B5EF4-FFF2-40B4-BE49-F238E27FC236}">
                    <a16:creationId xmlns:a16="http://schemas.microsoft.com/office/drawing/2014/main" id="{C8EDE85D-0533-ED0D-B906-E59610D26EB9}"/>
                  </a:ext>
                </a:extLst>
              </p:cNvPr>
              <p:cNvSpPr txBox="1"/>
              <p:nvPr/>
            </p:nvSpPr>
            <p:spPr>
              <a:xfrm>
                <a:off x="1051560" y="300770"/>
                <a:ext cx="1627048" cy="15388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>
                <a:defPPr>
                  <a:defRPr lang="ko-KR"/>
                </a:defPPr>
                <a:lvl1pPr>
                  <a:defRPr sz="10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01857F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defRPr>
                </a:lvl1pPr>
              </a:lstStyle>
              <a:p>
                <a:r>
                  <a:rPr lang="en-US" altLang="ko-KR" dirty="0">
                    <a:solidFill>
                      <a:srgbClr val="286EB4"/>
                    </a:solidFill>
                  </a:rPr>
                  <a:t>ll.</a:t>
                </a:r>
                <a:r>
                  <a:rPr lang="ko-KR" altLang="en-US" dirty="0">
                    <a:solidFill>
                      <a:srgbClr val="286EB4"/>
                    </a:solidFill>
                  </a:rPr>
                  <a:t> 역량과 성취기준 연계 안내</a:t>
                </a:r>
              </a:p>
            </p:txBody>
          </p:sp>
        </p:grp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1D3EDE89-5B50-A3BC-96C8-86F96412FC3B}"/>
                </a:ext>
              </a:extLst>
            </p:cNvPr>
            <p:cNvSpPr txBox="1"/>
            <p:nvPr/>
          </p:nvSpPr>
          <p:spPr>
            <a:xfrm>
              <a:off x="279658" y="343275"/>
              <a:ext cx="323807" cy="553998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36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4</a:t>
              </a:r>
              <a:endParaRPr lang="ko-KR" altLang="en-US" sz="36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endParaRPr>
            </a:p>
          </p:txBody>
        </p:sp>
      </p:grp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5C2B9B43-D36F-43BA-884C-D3411183F406}"/>
              </a:ext>
            </a:extLst>
          </p:cNvPr>
          <p:cNvGrpSpPr/>
          <p:nvPr/>
        </p:nvGrpSpPr>
        <p:grpSpPr>
          <a:xfrm>
            <a:off x="425783" y="1341437"/>
            <a:ext cx="8292434" cy="5062771"/>
            <a:chOff x="425783" y="1341437"/>
            <a:chExt cx="8292434" cy="5062771"/>
          </a:xfrm>
        </p:grpSpPr>
        <p:grpSp>
          <p:nvGrpSpPr>
            <p:cNvPr id="67" name="그룹 66">
              <a:extLst>
                <a:ext uri="{FF2B5EF4-FFF2-40B4-BE49-F238E27FC236}">
                  <a16:creationId xmlns:a16="http://schemas.microsoft.com/office/drawing/2014/main" id="{C2FB822C-C4FA-0F47-17B3-5485259F7C70}"/>
                </a:ext>
              </a:extLst>
            </p:cNvPr>
            <p:cNvGrpSpPr/>
            <p:nvPr/>
          </p:nvGrpSpPr>
          <p:grpSpPr>
            <a:xfrm>
              <a:off x="431800" y="1341437"/>
              <a:ext cx="8281988" cy="4810142"/>
              <a:chOff x="431800" y="1318864"/>
              <a:chExt cx="8281988" cy="4840639"/>
            </a:xfrm>
          </p:grpSpPr>
          <p:grpSp>
            <p:nvGrpSpPr>
              <p:cNvPr id="69" name="그룹 68">
                <a:extLst>
                  <a:ext uri="{FF2B5EF4-FFF2-40B4-BE49-F238E27FC236}">
                    <a16:creationId xmlns:a16="http://schemas.microsoft.com/office/drawing/2014/main" id="{DF1CF374-9BB3-0178-5E38-E39C2ABB5280}"/>
                  </a:ext>
                </a:extLst>
              </p:cNvPr>
              <p:cNvGrpSpPr/>
              <p:nvPr/>
            </p:nvGrpSpPr>
            <p:grpSpPr>
              <a:xfrm>
                <a:off x="431800" y="1318864"/>
                <a:ext cx="2663812" cy="4840636"/>
                <a:chOff x="431800" y="1318864"/>
                <a:chExt cx="2663812" cy="4840636"/>
              </a:xfrm>
            </p:grpSpPr>
            <p:sp>
              <p:nvSpPr>
                <p:cNvPr id="71" name="사각형: 둥근 모서리 70">
                  <a:extLst>
                    <a:ext uri="{FF2B5EF4-FFF2-40B4-BE49-F238E27FC236}">
                      <a16:creationId xmlns:a16="http://schemas.microsoft.com/office/drawing/2014/main" id="{CBAF3720-2A76-7041-A7A1-7C00E6ED1AFB}"/>
                    </a:ext>
                  </a:extLst>
                </p:cNvPr>
                <p:cNvSpPr/>
                <p:nvPr/>
              </p:nvSpPr>
              <p:spPr>
                <a:xfrm>
                  <a:off x="431800" y="1318864"/>
                  <a:ext cx="1805431" cy="4840636"/>
                </a:xfrm>
                <a:prstGeom prst="roundRect">
                  <a:avLst>
                    <a:gd name="adj" fmla="val 5041"/>
                  </a:avLst>
                </a:prstGeom>
                <a:solidFill>
                  <a:srgbClr val="286EB4"/>
                </a:solidFill>
                <a:ln w="3192" cap="flat">
                  <a:noFill/>
                  <a:prstDash val="solid"/>
                  <a:miter/>
                </a:ln>
              </p:spPr>
              <p:txBody>
                <a:bodyPr wrap="none" rtlCol="0" anchor="ctr">
                  <a:noAutofit/>
                </a:bodyPr>
                <a:lstStyle/>
                <a:p>
                  <a:endParaRPr lang="ko-KR" altLang="en-US" sz="1050" dirty="0">
                    <a:solidFill>
                      <a:schemeClr val="tx1"/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endParaRPr>
                </a:p>
              </p:txBody>
            </p:sp>
            <p:sp>
              <p:nvSpPr>
                <p:cNvPr id="72" name="자유형: 도형 71">
                  <a:extLst>
                    <a:ext uri="{FF2B5EF4-FFF2-40B4-BE49-F238E27FC236}">
                      <a16:creationId xmlns:a16="http://schemas.microsoft.com/office/drawing/2014/main" id="{53727569-10B5-F585-0EE1-E84DB055C989}"/>
                    </a:ext>
                  </a:extLst>
                </p:cNvPr>
                <p:cNvSpPr/>
                <p:nvPr/>
              </p:nvSpPr>
              <p:spPr>
                <a:xfrm rot="10800000" flipH="1" flipV="1">
                  <a:off x="1142365" y="1318864"/>
                  <a:ext cx="1953247" cy="399498"/>
                </a:xfrm>
                <a:custGeom>
                  <a:avLst/>
                  <a:gdLst>
                    <a:gd name="connsiteX0" fmla="*/ 0 w 1710522"/>
                    <a:gd name="connsiteY0" fmla="*/ 349854 h 349854"/>
                    <a:gd name="connsiteX1" fmla="*/ 247306 w 1710522"/>
                    <a:gd name="connsiteY1" fmla="*/ 349854 h 349854"/>
                    <a:gd name="connsiteX2" fmla="*/ 292462 w 1710522"/>
                    <a:gd name="connsiteY2" fmla="*/ 349854 h 349854"/>
                    <a:gd name="connsiteX3" fmla="*/ 539769 w 1710522"/>
                    <a:gd name="connsiteY3" fmla="*/ 349854 h 349854"/>
                    <a:gd name="connsiteX4" fmla="*/ 1037059 w 1710522"/>
                    <a:gd name="connsiteY4" fmla="*/ 349854 h 349854"/>
                    <a:gd name="connsiteX5" fmla="*/ 1284365 w 1710522"/>
                    <a:gd name="connsiteY5" fmla="*/ 349854 h 349854"/>
                    <a:gd name="connsiteX6" fmla="*/ 1329522 w 1710522"/>
                    <a:gd name="connsiteY6" fmla="*/ 349854 h 349854"/>
                    <a:gd name="connsiteX7" fmla="*/ 1372618 w 1710522"/>
                    <a:gd name="connsiteY7" fmla="*/ 349854 h 349854"/>
                    <a:gd name="connsiteX8" fmla="*/ 1372618 w 1710522"/>
                    <a:gd name="connsiteY8" fmla="*/ 349853 h 349854"/>
                    <a:gd name="connsiteX9" fmla="*/ 1418060 w 1710522"/>
                    <a:gd name="connsiteY9" fmla="*/ 349853 h 349854"/>
                    <a:gd name="connsiteX10" fmla="*/ 1463216 w 1710522"/>
                    <a:gd name="connsiteY10" fmla="*/ 349853 h 349854"/>
                    <a:gd name="connsiteX11" fmla="*/ 1710522 w 1710522"/>
                    <a:gd name="connsiteY11" fmla="*/ 349853 h 349854"/>
                    <a:gd name="connsiteX12" fmla="*/ 1695093 w 1710522"/>
                    <a:gd name="connsiteY12" fmla="*/ 342193 h 349854"/>
                    <a:gd name="connsiteX13" fmla="*/ 1674521 w 1710522"/>
                    <a:gd name="connsiteY13" fmla="*/ 329424 h 349854"/>
                    <a:gd name="connsiteX14" fmla="*/ 1648805 w 1710522"/>
                    <a:gd name="connsiteY14" fmla="*/ 308994 h 349854"/>
                    <a:gd name="connsiteX15" fmla="*/ 1617946 w 1710522"/>
                    <a:gd name="connsiteY15" fmla="*/ 275797 h 349854"/>
                    <a:gd name="connsiteX16" fmla="*/ 1602516 w 1710522"/>
                    <a:gd name="connsiteY16" fmla="*/ 255368 h 349854"/>
                    <a:gd name="connsiteX17" fmla="*/ 1584516 w 1710522"/>
                    <a:gd name="connsiteY17" fmla="*/ 232385 h 349854"/>
                    <a:gd name="connsiteX18" fmla="*/ 1566517 w 1710522"/>
                    <a:gd name="connsiteY18" fmla="*/ 204295 h 349854"/>
                    <a:gd name="connsiteX19" fmla="*/ 1548514 w 1710522"/>
                    <a:gd name="connsiteY19" fmla="*/ 171097 h 349854"/>
                    <a:gd name="connsiteX20" fmla="*/ 1527942 w 1710522"/>
                    <a:gd name="connsiteY20" fmla="*/ 135345 h 349854"/>
                    <a:gd name="connsiteX21" fmla="*/ 1509941 w 1710522"/>
                    <a:gd name="connsiteY21" fmla="*/ 94487 h 349854"/>
                    <a:gd name="connsiteX22" fmla="*/ 1494514 w 1710522"/>
                    <a:gd name="connsiteY22" fmla="*/ 63842 h 349854"/>
                    <a:gd name="connsiteX23" fmla="*/ 1476511 w 1710522"/>
                    <a:gd name="connsiteY23" fmla="*/ 40859 h 349854"/>
                    <a:gd name="connsiteX24" fmla="*/ 1458509 w 1710522"/>
                    <a:gd name="connsiteY24" fmla="*/ 22983 h 349854"/>
                    <a:gd name="connsiteX25" fmla="*/ 1437937 w 1710522"/>
                    <a:gd name="connsiteY25" fmla="*/ 12768 h 349854"/>
                    <a:gd name="connsiteX26" fmla="*/ 1417364 w 1710522"/>
                    <a:gd name="connsiteY26" fmla="*/ 5108 h 349854"/>
                    <a:gd name="connsiteX27" fmla="*/ 1396793 w 1710522"/>
                    <a:gd name="connsiteY27" fmla="*/ 2555 h 349854"/>
                    <a:gd name="connsiteX28" fmla="*/ 1372618 w 1710522"/>
                    <a:gd name="connsiteY28" fmla="*/ 954 h 349854"/>
                    <a:gd name="connsiteX29" fmla="*/ 1372618 w 1710522"/>
                    <a:gd name="connsiteY29" fmla="*/ 1 h 349854"/>
                    <a:gd name="connsiteX30" fmla="*/ 1358235 w 1710522"/>
                    <a:gd name="connsiteY30" fmla="*/ 1 h 349854"/>
                    <a:gd name="connsiteX31" fmla="*/ 1358220 w 1710522"/>
                    <a:gd name="connsiteY31" fmla="*/ 0 h 349854"/>
                    <a:gd name="connsiteX32" fmla="*/ 1110913 w 1710522"/>
                    <a:gd name="connsiteY32" fmla="*/ 0 h 349854"/>
                    <a:gd name="connsiteX33" fmla="*/ 1065757 w 1710522"/>
                    <a:gd name="connsiteY33" fmla="*/ 0 h 349854"/>
                    <a:gd name="connsiteX34" fmla="*/ 818451 w 1710522"/>
                    <a:gd name="connsiteY34" fmla="*/ 0 h 349854"/>
                    <a:gd name="connsiteX35" fmla="*/ 337904 w 1710522"/>
                    <a:gd name="connsiteY35" fmla="*/ 0 h 349854"/>
                    <a:gd name="connsiteX36" fmla="*/ 337904 w 1710522"/>
                    <a:gd name="connsiteY36" fmla="*/ 955 h 349854"/>
                    <a:gd name="connsiteX37" fmla="*/ 313730 w 1710522"/>
                    <a:gd name="connsiteY37" fmla="*/ 2556 h 349854"/>
                    <a:gd name="connsiteX38" fmla="*/ 293159 w 1710522"/>
                    <a:gd name="connsiteY38" fmla="*/ 5109 h 349854"/>
                    <a:gd name="connsiteX39" fmla="*/ 272585 w 1710522"/>
                    <a:gd name="connsiteY39" fmla="*/ 12769 h 349854"/>
                    <a:gd name="connsiteX40" fmla="*/ 252013 w 1710522"/>
                    <a:gd name="connsiteY40" fmla="*/ 22984 h 349854"/>
                    <a:gd name="connsiteX41" fmla="*/ 234011 w 1710522"/>
                    <a:gd name="connsiteY41" fmla="*/ 40860 h 349854"/>
                    <a:gd name="connsiteX42" fmla="*/ 216009 w 1710522"/>
                    <a:gd name="connsiteY42" fmla="*/ 63843 h 349854"/>
                    <a:gd name="connsiteX43" fmla="*/ 200581 w 1710522"/>
                    <a:gd name="connsiteY43" fmla="*/ 94488 h 349854"/>
                    <a:gd name="connsiteX44" fmla="*/ 182581 w 1710522"/>
                    <a:gd name="connsiteY44" fmla="*/ 135346 h 349854"/>
                    <a:gd name="connsiteX45" fmla="*/ 162008 w 1710522"/>
                    <a:gd name="connsiteY45" fmla="*/ 171098 h 349854"/>
                    <a:gd name="connsiteX46" fmla="*/ 144006 w 1710522"/>
                    <a:gd name="connsiteY46" fmla="*/ 204296 h 349854"/>
                    <a:gd name="connsiteX47" fmla="*/ 126006 w 1710522"/>
                    <a:gd name="connsiteY47" fmla="*/ 232386 h 349854"/>
                    <a:gd name="connsiteX48" fmla="*/ 108006 w 1710522"/>
                    <a:gd name="connsiteY48" fmla="*/ 255369 h 349854"/>
                    <a:gd name="connsiteX49" fmla="*/ 92576 w 1710522"/>
                    <a:gd name="connsiteY49" fmla="*/ 275798 h 349854"/>
                    <a:gd name="connsiteX50" fmla="*/ 61718 w 1710522"/>
                    <a:gd name="connsiteY50" fmla="*/ 308995 h 349854"/>
                    <a:gd name="connsiteX51" fmla="*/ 36002 w 1710522"/>
                    <a:gd name="connsiteY51" fmla="*/ 329426 h 349854"/>
                    <a:gd name="connsiteX52" fmla="*/ 15429 w 1710522"/>
                    <a:gd name="connsiteY52" fmla="*/ 342194 h 3498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</a:cxnLst>
                  <a:rect l="l" t="t" r="r" b="b"/>
                  <a:pathLst>
                    <a:path w="1710522" h="349854">
                      <a:moveTo>
                        <a:pt x="0" y="349854"/>
                      </a:moveTo>
                      <a:lnTo>
                        <a:pt x="247306" y="349854"/>
                      </a:lnTo>
                      <a:lnTo>
                        <a:pt x="292462" y="349854"/>
                      </a:lnTo>
                      <a:lnTo>
                        <a:pt x="539769" y="349854"/>
                      </a:lnTo>
                      <a:lnTo>
                        <a:pt x="1037059" y="349854"/>
                      </a:lnTo>
                      <a:lnTo>
                        <a:pt x="1284365" y="349854"/>
                      </a:lnTo>
                      <a:lnTo>
                        <a:pt x="1329522" y="349854"/>
                      </a:lnTo>
                      <a:lnTo>
                        <a:pt x="1372618" y="349854"/>
                      </a:lnTo>
                      <a:lnTo>
                        <a:pt x="1372618" y="349853"/>
                      </a:lnTo>
                      <a:lnTo>
                        <a:pt x="1418060" y="349853"/>
                      </a:lnTo>
                      <a:lnTo>
                        <a:pt x="1463216" y="349853"/>
                      </a:lnTo>
                      <a:lnTo>
                        <a:pt x="1710522" y="349853"/>
                      </a:lnTo>
                      <a:lnTo>
                        <a:pt x="1695093" y="342193"/>
                      </a:lnTo>
                      <a:lnTo>
                        <a:pt x="1674521" y="329424"/>
                      </a:lnTo>
                      <a:lnTo>
                        <a:pt x="1648805" y="308994"/>
                      </a:lnTo>
                      <a:lnTo>
                        <a:pt x="1617946" y="275797"/>
                      </a:lnTo>
                      <a:lnTo>
                        <a:pt x="1602516" y="255368"/>
                      </a:lnTo>
                      <a:lnTo>
                        <a:pt x="1584516" y="232385"/>
                      </a:lnTo>
                      <a:lnTo>
                        <a:pt x="1566517" y="204295"/>
                      </a:lnTo>
                      <a:lnTo>
                        <a:pt x="1548514" y="171097"/>
                      </a:lnTo>
                      <a:lnTo>
                        <a:pt x="1527942" y="135345"/>
                      </a:lnTo>
                      <a:lnTo>
                        <a:pt x="1509941" y="94487"/>
                      </a:lnTo>
                      <a:lnTo>
                        <a:pt x="1494514" y="63842"/>
                      </a:lnTo>
                      <a:lnTo>
                        <a:pt x="1476511" y="40859"/>
                      </a:lnTo>
                      <a:lnTo>
                        <a:pt x="1458509" y="22983"/>
                      </a:lnTo>
                      <a:lnTo>
                        <a:pt x="1437937" y="12768"/>
                      </a:lnTo>
                      <a:lnTo>
                        <a:pt x="1417364" y="5108"/>
                      </a:lnTo>
                      <a:lnTo>
                        <a:pt x="1396793" y="2555"/>
                      </a:lnTo>
                      <a:lnTo>
                        <a:pt x="1372618" y="954"/>
                      </a:lnTo>
                      <a:lnTo>
                        <a:pt x="1372618" y="1"/>
                      </a:lnTo>
                      <a:lnTo>
                        <a:pt x="1358235" y="1"/>
                      </a:lnTo>
                      <a:lnTo>
                        <a:pt x="1358220" y="0"/>
                      </a:lnTo>
                      <a:lnTo>
                        <a:pt x="1110913" y="0"/>
                      </a:lnTo>
                      <a:lnTo>
                        <a:pt x="1065757" y="0"/>
                      </a:lnTo>
                      <a:lnTo>
                        <a:pt x="818451" y="0"/>
                      </a:lnTo>
                      <a:lnTo>
                        <a:pt x="337904" y="0"/>
                      </a:lnTo>
                      <a:lnTo>
                        <a:pt x="337904" y="955"/>
                      </a:lnTo>
                      <a:lnTo>
                        <a:pt x="313730" y="2556"/>
                      </a:lnTo>
                      <a:lnTo>
                        <a:pt x="293159" y="5109"/>
                      </a:lnTo>
                      <a:lnTo>
                        <a:pt x="272585" y="12769"/>
                      </a:lnTo>
                      <a:lnTo>
                        <a:pt x="252013" y="22984"/>
                      </a:lnTo>
                      <a:lnTo>
                        <a:pt x="234011" y="40860"/>
                      </a:lnTo>
                      <a:lnTo>
                        <a:pt x="216009" y="63843"/>
                      </a:lnTo>
                      <a:lnTo>
                        <a:pt x="200581" y="94488"/>
                      </a:lnTo>
                      <a:lnTo>
                        <a:pt x="182581" y="135346"/>
                      </a:lnTo>
                      <a:lnTo>
                        <a:pt x="162008" y="171098"/>
                      </a:lnTo>
                      <a:lnTo>
                        <a:pt x="144006" y="204296"/>
                      </a:lnTo>
                      <a:lnTo>
                        <a:pt x="126006" y="232386"/>
                      </a:lnTo>
                      <a:lnTo>
                        <a:pt x="108006" y="255369"/>
                      </a:lnTo>
                      <a:lnTo>
                        <a:pt x="92576" y="275798"/>
                      </a:lnTo>
                      <a:lnTo>
                        <a:pt x="61718" y="308995"/>
                      </a:lnTo>
                      <a:lnTo>
                        <a:pt x="36002" y="329426"/>
                      </a:lnTo>
                      <a:lnTo>
                        <a:pt x="15429" y="342194"/>
                      </a:lnTo>
                      <a:close/>
                    </a:path>
                  </a:pathLst>
                </a:custGeom>
                <a:solidFill>
                  <a:srgbClr val="286EB4"/>
                </a:solidFill>
                <a:ln w="3192" cap="flat">
                  <a:noFill/>
                  <a:prstDash val="solid"/>
                  <a:miter/>
                </a:ln>
              </p:spPr>
              <p:txBody>
                <a:bodyPr wrap="none" rtlCol="0" anchor="ctr">
                  <a:noAutofit/>
                </a:bodyPr>
                <a:lstStyle/>
                <a:p>
                  <a:endParaRPr lang="ko-KR" altLang="en-US" sz="1050" dirty="0">
                    <a:solidFill>
                      <a:schemeClr val="tx1"/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endParaRPr>
                </a:p>
              </p:txBody>
            </p:sp>
            <p:sp>
              <p:nvSpPr>
                <p:cNvPr id="73" name="TextBox 72">
                  <a:extLst>
                    <a:ext uri="{FF2B5EF4-FFF2-40B4-BE49-F238E27FC236}">
                      <a16:creationId xmlns:a16="http://schemas.microsoft.com/office/drawing/2014/main" id="{D99BA8EB-23C7-98B6-2010-3DA7F938D006}"/>
                    </a:ext>
                  </a:extLst>
                </p:cNvPr>
                <p:cNvSpPr txBox="1"/>
                <p:nvPr/>
              </p:nvSpPr>
              <p:spPr>
                <a:xfrm>
                  <a:off x="599464" y="1391430"/>
                  <a:ext cx="1769715" cy="2787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 algn="ctr">
                    <a:defRPr sz="14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defRPr>
                  </a:lvl1pPr>
                </a:lstStyle>
                <a:p>
                  <a:pPr algn="l"/>
                  <a:r>
                    <a:rPr lang="ko-KR" altLang="en-US" sz="1800" dirty="0"/>
                    <a:t>창의적 사고 역량 </a:t>
                  </a:r>
                </a:p>
              </p:txBody>
            </p:sp>
          </p:grpSp>
          <p:sp>
            <p:nvSpPr>
              <p:cNvPr id="70" name="사각형: 둥근 모서리 69">
                <a:extLst>
                  <a:ext uri="{FF2B5EF4-FFF2-40B4-BE49-F238E27FC236}">
                    <a16:creationId xmlns:a16="http://schemas.microsoft.com/office/drawing/2014/main" id="{9ECB88C9-2EE9-A6E2-D386-3E761E5FFBD7}"/>
                  </a:ext>
                </a:extLst>
              </p:cNvPr>
              <p:cNvSpPr/>
              <p:nvPr/>
            </p:nvSpPr>
            <p:spPr>
              <a:xfrm rot="5400000" flipV="1">
                <a:off x="2405855" y="-148429"/>
                <a:ext cx="4435477" cy="8180388"/>
              </a:xfrm>
              <a:prstGeom prst="roundRect">
                <a:avLst>
                  <a:gd name="adj" fmla="val 2496"/>
                </a:avLst>
              </a:prstGeom>
              <a:solidFill>
                <a:srgbClr val="EEEEEE"/>
              </a:solidFill>
              <a:ln w="3175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/>
                <a:endParaRPr lang="ko-KR" altLang="en-US" sz="1400" dirty="0"/>
              </a:p>
            </p:txBody>
          </p:sp>
        </p:grpSp>
        <p:grpSp>
          <p:nvGrpSpPr>
            <p:cNvPr id="146" name="그룹 145">
              <a:extLst>
                <a:ext uri="{FF2B5EF4-FFF2-40B4-BE49-F238E27FC236}">
                  <a16:creationId xmlns:a16="http://schemas.microsoft.com/office/drawing/2014/main" id="{FDFF4EEE-8A57-A276-519D-BF7B64748F43}"/>
                </a:ext>
              </a:extLst>
            </p:cNvPr>
            <p:cNvGrpSpPr/>
            <p:nvPr/>
          </p:nvGrpSpPr>
          <p:grpSpPr>
            <a:xfrm>
              <a:off x="636712" y="1999777"/>
              <a:ext cx="636891" cy="3737735"/>
              <a:chOff x="636712" y="1999777"/>
              <a:chExt cx="636891" cy="3737735"/>
            </a:xfrm>
          </p:grpSpPr>
          <p:cxnSp>
            <p:nvCxnSpPr>
              <p:cNvPr id="65" name="직선 연결선 64">
                <a:extLst>
                  <a:ext uri="{FF2B5EF4-FFF2-40B4-BE49-F238E27FC236}">
                    <a16:creationId xmlns:a16="http://schemas.microsoft.com/office/drawing/2014/main" id="{53D51DAB-BACF-7287-B1C9-48D398899E02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955158" y="4618577"/>
                <a:ext cx="0" cy="636891"/>
              </a:xfrm>
              <a:prstGeom prst="line">
                <a:avLst/>
              </a:prstGeom>
              <a:solidFill>
                <a:srgbClr val="CFEAE9"/>
              </a:solidFill>
              <a:ln w="15875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66" name="직선 연결선 65">
                <a:extLst>
                  <a:ext uri="{FF2B5EF4-FFF2-40B4-BE49-F238E27FC236}">
                    <a16:creationId xmlns:a16="http://schemas.microsoft.com/office/drawing/2014/main" id="{D987127A-0DBA-5FE6-518D-97E1480470BE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955158" y="2094108"/>
                <a:ext cx="0" cy="636891"/>
              </a:xfrm>
              <a:prstGeom prst="line">
                <a:avLst/>
              </a:prstGeom>
              <a:solidFill>
                <a:srgbClr val="CFEAE9"/>
              </a:solidFill>
              <a:ln w="15875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11F067C3-8260-86F6-8B92-5110055E56FE}"/>
                  </a:ext>
                </a:extLst>
              </p:cNvPr>
              <p:cNvSpPr txBox="1"/>
              <p:nvPr/>
            </p:nvSpPr>
            <p:spPr>
              <a:xfrm>
                <a:off x="758113" y="1999777"/>
                <a:ext cx="368691" cy="22937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ko-KR"/>
                </a:defPPr>
                <a:lvl1pPr algn="ctr">
                  <a:defRPr sz="14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defRPr>
                </a:lvl1pPr>
              </a:lstStyle>
              <a:p>
                <a:r>
                  <a:rPr lang="ko-KR" altLang="en-US" sz="15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목표</a:t>
                </a:r>
              </a:p>
            </p:txBody>
          </p: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B6D8F195-E2B1-F304-01D7-73B078255663}"/>
                  </a:ext>
                </a:extLst>
              </p:cNvPr>
              <p:cNvSpPr txBox="1"/>
              <p:nvPr/>
            </p:nvSpPr>
            <p:spPr>
              <a:xfrm>
                <a:off x="758113" y="5278756"/>
                <a:ext cx="368691" cy="45875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ko-KR"/>
                </a:defPPr>
                <a:lvl1pPr algn="ctr">
                  <a:defRPr sz="14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defRPr>
                </a:lvl1pPr>
              </a:lstStyle>
              <a:p>
                <a:r>
                  <a:rPr lang="ko-KR" altLang="en-US" sz="15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성취</a:t>
                </a:r>
                <a:endParaRPr lang="en-US" altLang="ko-KR" sz="15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  <a:p>
                <a:r>
                  <a:rPr lang="ko-KR" altLang="en-US" sz="15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기준</a:t>
                </a:r>
              </a:p>
            </p:txBody>
          </p:sp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D4009E4F-6D30-FA40-3750-B3F1E8F04AB2}"/>
                  </a:ext>
                </a:extLst>
              </p:cNvPr>
              <p:cNvSpPr txBox="1"/>
              <p:nvPr/>
            </p:nvSpPr>
            <p:spPr>
              <a:xfrm>
                <a:off x="758113" y="3445410"/>
                <a:ext cx="368691" cy="45875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ko-KR"/>
                </a:defPPr>
                <a:lvl1pPr algn="ctr">
                  <a:defRPr sz="14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defRPr>
                </a:lvl1pPr>
              </a:lstStyle>
              <a:p>
                <a:r>
                  <a:rPr lang="ko-KR" altLang="en-US" sz="15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내용</a:t>
                </a:r>
                <a:endParaRPr lang="en-US" altLang="ko-KR" sz="15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  <a:p>
                <a:r>
                  <a:rPr lang="ko-KR" altLang="en-US" sz="15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체계</a:t>
                </a:r>
              </a:p>
            </p:txBody>
          </p:sp>
        </p:grpSp>
        <p:grpSp>
          <p:nvGrpSpPr>
            <p:cNvPr id="145" name="그룹 144">
              <a:extLst>
                <a:ext uri="{FF2B5EF4-FFF2-40B4-BE49-F238E27FC236}">
                  <a16:creationId xmlns:a16="http://schemas.microsoft.com/office/drawing/2014/main" id="{1EB2291A-BCF6-2B8B-5739-9B7AE7C3822E}"/>
                </a:ext>
              </a:extLst>
            </p:cNvPr>
            <p:cNvGrpSpPr/>
            <p:nvPr/>
          </p:nvGrpSpPr>
          <p:grpSpPr>
            <a:xfrm>
              <a:off x="1363090" y="1844548"/>
              <a:ext cx="7259703" cy="539836"/>
              <a:chOff x="1363090" y="1844548"/>
              <a:chExt cx="7259703" cy="539836"/>
            </a:xfrm>
          </p:grpSpPr>
          <p:sp>
            <p:nvSpPr>
              <p:cNvPr id="54" name="사각형: 둥근 모서리 53">
                <a:extLst>
                  <a:ext uri="{FF2B5EF4-FFF2-40B4-BE49-F238E27FC236}">
                    <a16:creationId xmlns:a16="http://schemas.microsoft.com/office/drawing/2014/main" id="{A967EA5F-4C82-59A5-1CA1-0CB929B59274}"/>
                  </a:ext>
                </a:extLst>
              </p:cNvPr>
              <p:cNvSpPr/>
              <p:nvPr/>
            </p:nvSpPr>
            <p:spPr>
              <a:xfrm>
                <a:off x="1363090" y="1844548"/>
                <a:ext cx="7259703" cy="539836"/>
              </a:xfrm>
              <a:prstGeom prst="roundRect">
                <a:avLst>
                  <a:gd name="adj" fmla="val 11144"/>
                </a:avLst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/>
                <a:endParaRPr lang="ko-KR" altLang="en-US" sz="1400" dirty="0"/>
              </a:p>
            </p:txBody>
          </p: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9115F356-7C35-D956-7BB0-F80471821779}"/>
                  </a:ext>
                </a:extLst>
              </p:cNvPr>
              <p:cNvSpPr txBox="1"/>
              <p:nvPr/>
            </p:nvSpPr>
            <p:spPr>
              <a:xfrm>
                <a:off x="1510400" y="1937494"/>
                <a:ext cx="5823710" cy="35394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ko-KR"/>
                </a:defPPr>
                <a:lvl1pPr algn="ctr">
                  <a:defRPr sz="1600" b="1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defRPr>
                </a:lvl1pPr>
              </a:lstStyle>
              <a:p>
                <a:pPr algn="l"/>
                <a:r>
                  <a:rPr lang="ko-KR" altLang="en-US" sz="1150" dirty="0"/>
                  <a:t>영어로 전달되는 다양한 분야의 </a:t>
                </a:r>
                <a:r>
                  <a:rPr lang="ko-KR" altLang="en-US" sz="1150" dirty="0">
                    <a:solidFill>
                      <a:srgbClr val="E11D68"/>
                    </a:solidFill>
                  </a:rPr>
                  <a:t>지식</a:t>
                </a:r>
                <a:r>
                  <a:rPr lang="en-US" altLang="ko-KR" sz="1150" dirty="0">
                    <a:solidFill>
                      <a:srgbClr val="E11D68"/>
                    </a:solidFill>
                  </a:rPr>
                  <a:t>, </a:t>
                </a:r>
                <a:r>
                  <a:rPr lang="ko-KR" altLang="en-US" sz="1150" dirty="0">
                    <a:solidFill>
                      <a:srgbClr val="E11D68"/>
                    </a:solidFill>
                  </a:rPr>
                  <a:t>기술</a:t>
                </a:r>
                <a:r>
                  <a:rPr lang="en-US" altLang="ko-KR" sz="1150" dirty="0">
                    <a:solidFill>
                      <a:srgbClr val="E11D68"/>
                    </a:solidFill>
                  </a:rPr>
                  <a:t>, </a:t>
                </a:r>
                <a:r>
                  <a:rPr lang="ko-KR" altLang="en-US" sz="1150" dirty="0">
                    <a:solidFill>
                      <a:srgbClr val="E11D68"/>
                    </a:solidFill>
                  </a:rPr>
                  <a:t>경험 등을 융합적으로 활용</a:t>
                </a:r>
                <a:r>
                  <a:rPr lang="ko-KR" altLang="en-US" sz="1150" dirty="0"/>
                  <a:t>하고 비판적으로 사고하여 </a:t>
                </a:r>
                <a:endParaRPr lang="en-US" altLang="ko-KR" sz="1150" dirty="0"/>
              </a:p>
              <a:p>
                <a:pPr algn="l"/>
                <a:r>
                  <a:rPr lang="ko-KR" altLang="en-US" sz="1150" dirty="0"/>
                  <a:t>자신의 생각을 </a:t>
                </a:r>
                <a:r>
                  <a:rPr lang="ko-KR" altLang="en-US" sz="1150" dirty="0">
                    <a:solidFill>
                      <a:srgbClr val="E11D68"/>
                    </a:solidFill>
                  </a:rPr>
                  <a:t>창의적으로 표현</a:t>
                </a:r>
                <a:r>
                  <a:rPr lang="ko-KR" altLang="en-US" sz="1150" dirty="0"/>
                  <a:t>한다</a:t>
                </a:r>
                <a:r>
                  <a:rPr lang="en-US" altLang="ko-KR" sz="1150" dirty="0"/>
                  <a:t>.</a:t>
                </a:r>
              </a:p>
            </p:txBody>
          </p:sp>
        </p:grpSp>
        <p:sp>
          <p:nvSpPr>
            <p:cNvPr id="57" name="사각형: 둥근 모서리 56">
              <a:extLst>
                <a:ext uri="{FF2B5EF4-FFF2-40B4-BE49-F238E27FC236}">
                  <a16:creationId xmlns:a16="http://schemas.microsoft.com/office/drawing/2014/main" id="{076AEB94-8EF2-68CD-A70C-E6D89335DE12}"/>
                </a:ext>
              </a:extLst>
            </p:cNvPr>
            <p:cNvSpPr/>
            <p:nvPr/>
          </p:nvSpPr>
          <p:spPr>
            <a:xfrm>
              <a:off x="1363090" y="2440724"/>
              <a:ext cx="7259703" cy="2468129"/>
            </a:xfrm>
            <a:prstGeom prst="roundRect">
              <a:avLst>
                <a:gd name="adj" fmla="val 3454"/>
              </a:avLst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Autofit/>
            </a:bodyPr>
            <a:lstStyle/>
            <a:p>
              <a:pPr algn="ctr"/>
              <a:endParaRPr lang="ko-KR" altLang="en-US" sz="1400" dirty="0"/>
            </a:p>
          </p:txBody>
        </p:sp>
        <p:grpSp>
          <p:nvGrpSpPr>
            <p:cNvPr id="147" name="그룹 146">
              <a:extLst>
                <a:ext uri="{FF2B5EF4-FFF2-40B4-BE49-F238E27FC236}">
                  <a16:creationId xmlns:a16="http://schemas.microsoft.com/office/drawing/2014/main" id="{7DBCEC9F-F39E-70DA-F2B1-7B12D5467E41}"/>
                </a:ext>
              </a:extLst>
            </p:cNvPr>
            <p:cNvGrpSpPr/>
            <p:nvPr/>
          </p:nvGrpSpPr>
          <p:grpSpPr>
            <a:xfrm>
              <a:off x="2461672" y="3327693"/>
              <a:ext cx="6023223" cy="871626"/>
              <a:chOff x="2461672" y="3327693"/>
              <a:chExt cx="6023223" cy="871626"/>
            </a:xfrm>
          </p:grpSpPr>
          <p:cxnSp>
            <p:nvCxnSpPr>
              <p:cNvPr id="59" name="직선 연결선 58">
                <a:extLst>
                  <a:ext uri="{FF2B5EF4-FFF2-40B4-BE49-F238E27FC236}">
                    <a16:creationId xmlns:a16="http://schemas.microsoft.com/office/drawing/2014/main" id="{2089D20B-4D44-8FC0-E625-9BDC1573A4E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61672" y="3327693"/>
                <a:ext cx="6023223" cy="1"/>
              </a:xfrm>
              <a:prstGeom prst="line">
                <a:avLst/>
              </a:prstGeom>
              <a:solidFill>
                <a:srgbClr val="CFEAE9"/>
              </a:solidFill>
              <a:ln w="12700">
                <a:solidFill>
                  <a:schemeClr val="bg1">
                    <a:lumMod val="75000"/>
                  </a:schemeClr>
                </a:solidFill>
                <a:prstDash val="sysDot"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60" name="직선 연결선 59">
                <a:extLst>
                  <a:ext uri="{FF2B5EF4-FFF2-40B4-BE49-F238E27FC236}">
                    <a16:creationId xmlns:a16="http://schemas.microsoft.com/office/drawing/2014/main" id="{5A93257A-8C57-CC45-3C01-F3EB627A12C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61672" y="4199318"/>
                <a:ext cx="6023223" cy="1"/>
              </a:xfrm>
              <a:prstGeom prst="line">
                <a:avLst/>
              </a:prstGeom>
              <a:solidFill>
                <a:srgbClr val="CFEAE9"/>
              </a:solidFill>
              <a:ln w="12700">
                <a:solidFill>
                  <a:schemeClr val="bg1">
                    <a:lumMod val="75000"/>
                  </a:schemeClr>
                </a:solidFill>
                <a:prstDash val="sysDot"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42" name="그룹 41">
              <a:extLst>
                <a:ext uri="{FF2B5EF4-FFF2-40B4-BE49-F238E27FC236}">
                  <a16:creationId xmlns:a16="http://schemas.microsoft.com/office/drawing/2014/main" id="{1D953CF0-8706-4BCA-7BC9-73D1C1C1810E}"/>
                </a:ext>
              </a:extLst>
            </p:cNvPr>
            <p:cNvGrpSpPr/>
            <p:nvPr/>
          </p:nvGrpSpPr>
          <p:grpSpPr>
            <a:xfrm>
              <a:off x="1459440" y="2529874"/>
              <a:ext cx="982008" cy="770239"/>
              <a:chOff x="1496016" y="2734044"/>
              <a:chExt cx="885518" cy="946685"/>
            </a:xfrm>
          </p:grpSpPr>
          <p:sp>
            <p:nvSpPr>
              <p:cNvPr id="49" name="사각형: 둥근 모서리 48">
                <a:extLst>
                  <a:ext uri="{FF2B5EF4-FFF2-40B4-BE49-F238E27FC236}">
                    <a16:creationId xmlns:a16="http://schemas.microsoft.com/office/drawing/2014/main" id="{CF16DC9F-DA2A-B8CF-02AB-F7379A73A5B0}"/>
                  </a:ext>
                </a:extLst>
              </p:cNvPr>
              <p:cNvSpPr/>
              <p:nvPr/>
            </p:nvSpPr>
            <p:spPr>
              <a:xfrm rot="10800000" flipH="1">
                <a:off x="1496016" y="2734044"/>
                <a:ext cx="885518" cy="946685"/>
              </a:xfrm>
              <a:prstGeom prst="roundRect">
                <a:avLst>
                  <a:gd name="adj" fmla="val 6341"/>
                </a:avLst>
              </a:prstGeom>
              <a:solidFill>
                <a:srgbClr val="286EB4"/>
              </a:solidFill>
              <a:ln w="3192" cap="flat">
                <a:noFill/>
                <a:prstDash val="solid"/>
                <a:miter/>
              </a:ln>
            </p:spPr>
            <p:txBody>
              <a:bodyPr wrap="none" rtlCol="0" anchor="ctr">
                <a:noAutofit/>
              </a:bodyPr>
              <a:lstStyle/>
              <a:p>
                <a:pPr algn="ctr"/>
                <a:endParaRPr lang="ko-KR" altLang="en-US" sz="1300" dirty="0">
                  <a:solidFill>
                    <a:schemeClr val="tx1"/>
                  </a:solidFill>
                  <a:latin typeface="학교안심 산뜻돋움 M" panose="020B0603000000000000" pitchFamily="50" charset="-127"/>
                  <a:ea typeface="학교안심 산뜻돋움 M" panose="020B0603000000000000" pitchFamily="50" charset="-127"/>
                </a:endParaRPr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CFE9FBA4-8A2E-754C-A7FE-A4DEFFAA87D3}"/>
                  </a:ext>
                </a:extLst>
              </p:cNvPr>
              <p:cNvSpPr txBox="1"/>
              <p:nvPr/>
            </p:nvSpPr>
            <p:spPr>
              <a:xfrm>
                <a:off x="1587834" y="3115054"/>
                <a:ext cx="701880" cy="200055"/>
              </a:xfrm>
              <a:prstGeom prst="rect">
                <a:avLst/>
              </a:prstGeom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ko-KR"/>
                </a:defPPr>
                <a:lvl1pPr algn="ctr">
                  <a:defRPr sz="1300" b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defRPr>
                </a:lvl1pPr>
              </a:lstStyle>
              <a:p>
                <a:r>
                  <a:rPr lang="ko-KR" altLang="en-US" dirty="0"/>
                  <a:t>지식</a:t>
                </a:r>
                <a:r>
                  <a:rPr lang="en-US" altLang="ko-KR" dirty="0"/>
                  <a:t> · </a:t>
                </a:r>
                <a:r>
                  <a:rPr lang="ko-KR" altLang="en-US" dirty="0"/>
                  <a:t>이해</a:t>
                </a:r>
                <a:endParaRPr lang="en-US" altLang="ko-KR" dirty="0"/>
              </a:p>
            </p:txBody>
          </p:sp>
        </p:grpSp>
        <p:grpSp>
          <p:nvGrpSpPr>
            <p:cNvPr id="44" name="그룹 43">
              <a:extLst>
                <a:ext uri="{FF2B5EF4-FFF2-40B4-BE49-F238E27FC236}">
                  <a16:creationId xmlns:a16="http://schemas.microsoft.com/office/drawing/2014/main" id="{B896AF0C-C983-015C-EF9F-A461455F8481}"/>
                </a:ext>
              </a:extLst>
            </p:cNvPr>
            <p:cNvGrpSpPr/>
            <p:nvPr/>
          </p:nvGrpSpPr>
          <p:grpSpPr>
            <a:xfrm>
              <a:off x="1459440" y="3356680"/>
              <a:ext cx="982008" cy="813652"/>
              <a:chOff x="1496016" y="3756415"/>
              <a:chExt cx="885518" cy="818811"/>
            </a:xfrm>
          </p:grpSpPr>
          <p:sp>
            <p:nvSpPr>
              <p:cNvPr id="45" name="사각형: 둥근 모서리 44">
                <a:extLst>
                  <a:ext uri="{FF2B5EF4-FFF2-40B4-BE49-F238E27FC236}">
                    <a16:creationId xmlns:a16="http://schemas.microsoft.com/office/drawing/2014/main" id="{DD96F5B2-4F0E-F1B4-3EB2-FCA02DFEC52E}"/>
                  </a:ext>
                </a:extLst>
              </p:cNvPr>
              <p:cNvSpPr/>
              <p:nvPr/>
            </p:nvSpPr>
            <p:spPr>
              <a:xfrm rot="10800000" flipH="1">
                <a:off x="1496016" y="3756415"/>
                <a:ext cx="885518" cy="818811"/>
              </a:xfrm>
              <a:prstGeom prst="roundRect">
                <a:avLst>
                  <a:gd name="adj" fmla="val 6341"/>
                </a:avLst>
              </a:prstGeom>
              <a:solidFill>
                <a:srgbClr val="286EB4"/>
              </a:solidFill>
              <a:ln w="3192" cap="flat">
                <a:noFill/>
                <a:prstDash val="solid"/>
                <a:miter/>
              </a:ln>
            </p:spPr>
            <p:txBody>
              <a:bodyPr wrap="none" rtlCol="0" anchor="ctr">
                <a:noAutofit/>
              </a:bodyPr>
              <a:lstStyle/>
              <a:p>
                <a:pPr algn="ctr"/>
                <a:endParaRPr lang="ko-KR" altLang="en-US" sz="1300" dirty="0">
                  <a:solidFill>
                    <a:schemeClr val="tx1"/>
                  </a:solidFill>
                  <a:latin typeface="학교안심 산뜻돋움 M" panose="020B0603000000000000" pitchFamily="50" charset="-127"/>
                  <a:ea typeface="학교안심 산뜻돋움 M" panose="020B0603000000000000" pitchFamily="50" charset="-127"/>
                </a:endParaRP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4B98A10E-C486-4B66-4A7F-64A60ED594F1}"/>
                  </a:ext>
                </a:extLst>
              </p:cNvPr>
              <p:cNvSpPr txBox="1"/>
              <p:nvPr/>
            </p:nvSpPr>
            <p:spPr>
              <a:xfrm>
                <a:off x="1587837" y="4073487"/>
                <a:ext cx="701880" cy="200055"/>
              </a:xfrm>
              <a:prstGeom prst="rect">
                <a:avLst/>
              </a:prstGeom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ko-KR"/>
                </a:defPPr>
                <a:lvl1pPr algn="ctr">
                  <a:defRPr sz="1300" b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defRPr>
                </a:lvl1pPr>
              </a:lstStyle>
              <a:p>
                <a:r>
                  <a:rPr lang="ko-KR" altLang="en-US" dirty="0"/>
                  <a:t>과정 </a:t>
                </a:r>
                <a:r>
                  <a:rPr lang="en-US" altLang="ko-KR" dirty="0"/>
                  <a:t>·</a:t>
                </a:r>
                <a:r>
                  <a:rPr lang="ko-KR" altLang="en-US" dirty="0"/>
                  <a:t> 기능</a:t>
                </a:r>
                <a:endParaRPr lang="en-US" altLang="ko-KR" dirty="0"/>
              </a:p>
            </p:txBody>
          </p:sp>
        </p:grpSp>
        <p:grpSp>
          <p:nvGrpSpPr>
            <p:cNvPr id="128" name="그룹 127">
              <a:extLst>
                <a:ext uri="{FF2B5EF4-FFF2-40B4-BE49-F238E27FC236}">
                  <a16:creationId xmlns:a16="http://schemas.microsoft.com/office/drawing/2014/main" id="{6FABFC97-DB26-90DA-B15C-450394459BB3}"/>
                </a:ext>
              </a:extLst>
            </p:cNvPr>
            <p:cNvGrpSpPr/>
            <p:nvPr/>
          </p:nvGrpSpPr>
          <p:grpSpPr>
            <a:xfrm>
              <a:off x="1459440" y="4228307"/>
              <a:ext cx="982008" cy="592802"/>
              <a:chOff x="1496016" y="4504962"/>
              <a:chExt cx="982008" cy="592802"/>
            </a:xfrm>
          </p:grpSpPr>
          <p:sp>
            <p:nvSpPr>
              <p:cNvPr id="47" name="사각형: 둥근 모서리 46">
                <a:extLst>
                  <a:ext uri="{FF2B5EF4-FFF2-40B4-BE49-F238E27FC236}">
                    <a16:creationId xmlns:a16="http://schemas.microsoft.com/office/drawing/2014/main" id="{67900197-26AD-DD82-6C24-3F7CCC18F365}"/>
                  </a:ext>
                </a:extLst>
              </p:cNvPr>
              <p:cNvSpPr/>
              <p:nvPr/>
            </p:nvSpPr>
            <p:spPr>
              <a:xfrm rot="10800000" flipH="1">
                <a:off x="1496016" y="4504962"/>
                <a:ext cx="982008" cy="592802"/>
              </a:xfrm>
              <a:prstGeom prst="roundRect">
                <a:avLst>
                  <a:gd name="adj" fmla="val 10781"/>
                </a:avLst>
              </a:prstGeom>
              <a:solidFill>
                <a:srgbClr val="A9C5E1"/>
              </a:solidFill>
              <a:ln w="3192" cap="flat">
                <a:noFill/>
                <a:prstDash val="solid"/>
                <a:miter/>
              </a:ln>
            </p:spPr>
            <p:txBody>
              <a:bodyPr wrap="none" rtlCol="0" anchor="ctr">
                <a:noAutofit/>
              </a:bodyPr>
              <a:lstStyle/>
              <a:p>
                <a:pPr algn="ctr"/>
                <a:endParaRPr lang="ko-KR" altLang="en-US" sz="1300" dirty="0">
                  <a:latin typeface="학교안심 산뜻돋움 M" panose="020B0603000000000000" pitchFamily="50" charset="-127"/>
                  <a:ea typeface="학교안심 산뜻돋움 M" panose="020B0603000000000000" pitchFamily="50" charset="-127"/>
                </a:endParaRP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9D40B619-4AD4-AA88-510B-8FA3F59039CE}"/>
                  </a:ext>
                </a:extLst>
              </p:cNvPr>
              <p:cNvSpPr txBox="1"/>
              <p:nvPr/>
            </p:nvSpPr>
            <p:spPr>
              <a:xfrm>
                <a:off x="1597841" y="4701966"/>
                <a:ext cx="778360" cy="198795"/>
              </a:xfrm>
              <a:prstGeom prst="rect">
                <a:avLst/>
              </a:prstGeom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ko-KR"/>
                </a:defPPr>
                <a:lvl1pPr algn="ctr">
                  <a:defRPr sz="1300" b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defRPr>
                </a:lvl1pPr>
              </a:lstStyle>
              <a:p>
                <a:r>
                  <a:rPr lang="ko-KR" altLang="en-US" dirty="0"/>
                  <a:t>가치 </a:t>
                </a:r>
                <a:r>
                  <a:rPr lang="en-US" altLang="ko-KR" dirty="0"/>
                  <a:t>·</a:t>
                </a:r>
                <a:r>
                  <a:rPr lang="ko-KR" altLang="en-US" dirty="0"/>
                  <a:t> 태도</a:t>
                </a:r>
                <a:endParaRPr lang="en-US" altLang="ko-KR" dirty="0"/>
              </a:p>
            </p:txBody>
          </p:sp>
        </p:grpSp>
        <p:sp>
          <p:nvSpPr>
            <p:cNvPr id="55" name="사각형: 둥근 모서리 54">
              <a:extLst>
                <a:ext uri="{FF2B5EF4-FFF2-40B4-BE49-F238E27FC236}">
                  <a16:creationId xmlns:a16="http://schemas.microsoft.com/office/drawing/2014/main" id="{AF287E61-9F2C-3A7F-D877-A4A3E20C74F3}"/>
                </a:ext>
              </a:extLst>
            </p:cNvPr>
            <p:cNvSpPr/>
            <p:nvPr/>
          </p:nvSpPr>
          <p:spPr>
            <a:xfrm>
              <a:off x="1363090" y="4965192"/>
              <a:ext cx="7259703" cy="1085885"/>
            </a:xfrm>
            <a:prstGeom prst="roundRect">
              <a:avLst>
                <a:gd name="adj" fmla="val 8504"/>
              </a:avLst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Autofit/>
            </a:bodyPr>
            <a:lstStyle/>
            <a:p>
              <a:pPr algn="ctr"/>
              <a:endParaRPr lang="ko-KR" altLang="en-US" sz="1400" dirty="0"/>
            </a:p>
          </p:txBody>
        </p:sp>
        <p:pic>
          <p:nvPicPr>
            <p:cNvPr id="68" name="그림 51" descr="004.png">
              <a:extLst>
                <a:ext uri="{FF2B5EF4-FFF2-40B4-BE49-F238E27FC236}">
                  <a16:creationId xmlns:a16="http://schemas.microsoft.com/office/drawing/2014/main" id="{25D5F0F8-B71C-7E69-0FF9-D2C9CB2198F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alphaModFix amt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5720" b="-1727"/>
            <a:stretch/>
          </p:blipFill>
          <p:spPr bwMode="auto">
            <a:xfrm rot="16200000" flipH="1">
              <a:off x="4333769" y="2019760"/>
              <a:ext cx="476462" cy="8292434"/>
            </a:xfrm>
            <a:prstGeom prst="rect">
              <a:avLst/>
            </a:prstGeom>
          </p:spPr>
        </p:pic>
        <p:grpSp>
          <p:nvGrpSpPr>
            <p:cNvPr id="91" name="그룹 90">
              <a:extLst>
                <a:ext uri="{FF2B5EF4-FFF2-40B4-BE49-F238E27FC236}">
                  <a16:creationId xmlns:a16="http://schemas.microsoft.com/office/drawing/2014/main" id="{6083A301-D9F3-2650-246F-C7A99ACE285A}"/>
                </a:ext>
              </a:extLst>
            </p:cNvPr>
            <p:cNvGrpSpPr/>
            <p:nvPr/>
          </p:nvGrpSpPr>
          <p:grpSpPr>
            <a:xfrm>
              <a:off x="1505250" y="5534819"/>
              <a:ext cx="3778972" cy="184666"/>
              <a:chOff x="1505250" y="5449544"/>
              <a:chExt cx="3778972" cy="184666"/>
            </a:xfrm>
          </p:grpSpPr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0846CE61-0981-01A3-BF95-C6769703D6C3}"/>
                  </a:ext>
                </a:extLst>
              </p:cNvPr>
              <p:cNvSpPr txBox="1"/>
              <p:nvPr/>
            </p:nvSpPr>
            <p:spPr>
              <a:xfrm>
                <a:off x="1731968" y="5449544"/>
                <a:ext cx="3552254" cy="184666"/>
              </a:xfrm>
              <a:prstGeom prst="rect">
                <a:avLst/>
              </a:prstGeom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en-US" altLang="ko-KR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[9</a:t>
                </a:r>
                <a:r>
                  <a:rPr lang="ko-KR" altLang="en-US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영</a:t>
                </a:r>
                <a:r>
                  <a:rPr lang="en-US" altLang="ko-KR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02-06] </a:t>
                </a:r>
                <a:r>
                  <a:rPr lang="ko-KR" altLang="en-US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친숙한 주제에 관해 자신의 의견을 주장한다</a:t>
                </a:r>
                <a:r>
                  <a:rPr lang="en-US" altLang="ko-KR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.</a:t>
                </a:r>
              </a:p>
            </p:txBody>
          </p:sp>
          <p:sp>
            <p:nvSpPr>
              <p:cNvPr id="93" name="그래픽 64">
                <a:extLst>
                  <a:ext uri="{FF2B5EF4-FFF2-40B4-BE49-F238E27FC236}">
                    <a16:creationId xmlns:a16="http://schemas.microsoft.com/office/drawing/2014/main" id="{8DFC74E4-05A2-75E0-1047-1D8E16624673}"/>
                  </a:ext>
                </a:extLst>
              </p:cNvPr>
              <p:cNvSpPr/>
              <p:nvPr/>
            </p:nvSpPr>
            <p:spPr>
              <a:xfrm>
                <a:off x="1505250" y="5470312"/>
                <a:ext cx="148533" cy="148533"/>
              </a:xfrm>
              <a:custGeom>
                <a:avLst/>
                <a:gdLst>
                  <a:gd name="connsiteX0" fmla="*/ 289338 w 321950"/>
                  <a:gd name="connsiteY0" fmla="*/ 0 h 321950"/>
                  <a:gd name="connsiteX1" fmla="*/ 32612 w 321950"/>
                  <a:gd name="connsiteY1" fmla="*/ 0 h 321950"/>
                  <a:gd name="connsiteX2" fmla="*/ 0 w 321950"/>
                  <a:gd name="connsiteY2" fmla="*/ 32612 h 321950"/>
                  <a:gd name="connsiteX3" fmla="*/ 0 w 321950"/>
                  <a:gd name="connsiteY3" fmla="*/ 289338 h 321950"/>
                  <a:gd name="connsiteX4" fmla="*/ 32612 w 321950"/>
                  <a:gd name="connsiteY4" fmla="*/ 321950 h 321950"/>
                  <a:gd name="connsiteX5" fmla="*/ 289338 w 321950"/>
                  <a:gd name="connsiteY5" fmla="*/ 321950 h 321950"/>
                  <a:gd name="connsiteX6" fmla="*/ 321950 w 321950"/>
                  <a:gd name="connsiteY6" fmla="*/ 289338 h 321950"/>
                  <a:gd name="connsiteX7" fmla="*/ 321950 w 321950"/>
                  <a:gd name="connsiteY7" fmla="*/ 32612 h 321950"/>
                  <a:gd name="connsiteX8" fmla="*/ 289338 w 321950"/>
                  <a:gd name="connsiteY8" fmla="*/ 0 h 321950"/>
                  <a:gd name="connsiteX9" fmla="*/ 265793 w 321950"/>
                  <a:gd name="connsiteY9" fmla="*/ 116655 h 321950"/>
                  <a:gd name="connsiteX10" fmla="*/ 166883 w 321950"/>
                  <a:gd name="connsiteY10" fmla="*/ 240184 h 321950"/>
                  <a:gd name="connsiteX11" fmla="*/ 142220 w 321950"/>
                  <a:gd name="connsiteY11" fmla="*/ 252043 h 321950"/>
                  <a:gd name="connsiteX12" fmla="*/ 123229 w 321950"/>
                  <a:gd name="connsiteY12" fmla="*/ 245684 h 321950"/>
                  <a:gd name="connsiteX13" fmla="*/ 57533 w 321950"/>
                  <a:gd name="connsiteY13" fmla="*/ 196143 h 321950"/>
                  <a:gd name="connsiteX14" fmla="*/ 51345 w 321950"/>
                  <a:gd name="connsiteY14" fmla="*/ 151931 h 321950"/>
                  <a:gd name="connsiteX15" fmla="*/ 95558 w 321950"/>
                  <a:gd name="connsiteY15" fmla="*/ 145743 h 321950"/>
                  <a:gd name="connsiteX16" fmla="*/ 136763 w 321950"/>
                  <a:gd name="connsiteY16" fmla="*/ 176808 h 321950"/>
                  <a:gd name="connsiteX17" fmla="*/ 216467 w 321950"/>
                  <a:gd name="connsiteY17" fmla="*/ 77211 h 321950"/>
                  <a:gd name="connsiteX18" fmla="*/ 260894 w 321950"/>
                  <a:gd name="connsiteY18" fmla="*/ 72313 h 321950"/>
                  <a:gd name="connsiteX19" fmla="*/ 265793 w 321950"/>
                  <a:gd name="connsiteY19" fmla="*/ 116698 h 321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321950" h="321950">
                    <a:moveTo>
                      <a:pt x="289338" y="0"/>
                    </a:moveTo>
                    <a:lnTo>
                      <a:pt x="32612" y="0"/>
                    </a:lnTo>
                    <a:cubicBezTo>
                      <a:pt x="14609" y="0"/>
                      <a:pt x="0" y="14566"/>
                      <a:pt x="0" y="32612"/>
                    </a:cubicBezTo>
                    <a:lnTo>
                      <a:pt x="0" y="289338"/>
                    </a:lnTo>
                    <a:cubicBezTo>
                      <a:pt x="0" y="307342"/>
                      <a:pt x="14609" y="321950"/>
                      <a:pt x="32612" y="321950"/>
                    </a:cubicBezTo>
                    <a:lnTo>
                      <a:pt x="289338" y="321950"/>
                    </a:lnTo>
                    <a:cubicBezTo>
                      <a:pt x="307342" y="321950"/>
                      <a:pt x="321950" y="307342"/>
                      <a:pt x="321950" y="289338"/>
                    </a:cubicBezTo>
                    <a:lnTo>
                      <a:pt x="321950" y="32612"/>
                    </a:lnTo>
                    <a:cubicBezTo>
                      <a:pt x="321950" y="14609"/>
                      <a:pt x="307342" y="0"/>
                      <a:pt x="289338" y="0"/>
                    </a:cubicBezTo>
                    <a:close/>
                    <a:moveTo>
                      <a:pt x="265793" y="116655"/>
                    </a:moveTo>
                    <a:lnTo>
                      <a:pt x="166883" y="240184"/>
                    </a:lnTo>
                    <a:cubicBezTo>
                      <a:pt x="160653" y="247961"/>
                      <a:pt x="151501" y="252043"/>
                      <a:pt x="142220" y="252043"/>
                    </a:cubicBezTo>
                    <a:cubicBezTo>
                      <a:pt x="135603" y="252043"/>
                      <a:pt x="128900" y="249981"/>
                      <a:pt x="123229" y="245684"/>
                    </a:cubicBezTo>
                    <a:lnTo>
                      <a:pt x="57533" y="196143"/>
                    </a:lnTo>
                    <a:cubicBezTo>
                      <a:pt x="43611" y="185660"/>
                      <a:pt x="40861" y="165852"/>
                      <a:pt x="51345" y="151931"/>
                    </a:cubicBezTo>
                    <a:cubicBezTo>
                      <a:pt x="61872" y="138009"/>
                      <a:pt x="81637" y="135217"/>
                      <a:pt x="95558" y="145743"/>
                    </a:cubicBezTo>
                    <a:lnTo>
                      <a:pt x="136763" y="176808"/>
                    </a:lnTo>
                    <a:lnTo>
                      <a:pt x="216467" y="77211"/>
                    </a:lnTo>
                    <a:cubicBezTo>
                      <a:pt x="227380" y="63634"/>
                      <a:pt x="247231" y="61400"/>
                      <a:pt x="260894" y="72313"/>
                    </a:cubicBezTo>
                    <a:cubicBezTo>
                      <a:pt x="274515" y="83227"/>
                      <a:pt x="276706" y="103120"/>
                      <a:pt x="265793" y="116698"/>
                    </a:cubicBezTo>
                    <a:close/>
                  </a:path>
                </a:pathLst>
              </a:custGeom>
              <a:solidFill>
                <a:srgbClr val="286EB4"/>
              </a:solidFill>
              <a:ln w="0" cap="flat">
                <a:noFill/>
                <a:prstDash val="solid"/>
                <a:miter/>
              </a:ln>
            </p:spPr>
            <p:txBody>
              <a:bodyPr wrap="none" rtlCol="0" anchor="ctr"/>
              <a:lstStyle/>
              <a:p>
                <a:endParaRPr lang="ko-KR" altLang="en-US" dirty="0"/>
              </a:p>
            </p:txBody>
          </p:sp>
        </p:grpSp>
        <p:grpSp>
          <p:nvGrpSpPr>
            <p:cNvPr id="135" name="그룹 134">
              <a:extLst>
                <a:ext uri="{FF2B5EF4-FFF2-40B4-BE49-F238E27FC236}">
                  <a16:creationId xmlns:a16="http://schemas.microsoft.com/office/drawing/2014/main" id="{A445C478-BA30-E618-F402-709E4FF28A2A}"/>
                </a:ext>
              </a:extLst>
            </p:cNvPr>
            <p:cNvGrpSpPr/>
            <p:nvPr/>
          </p:nvGrpSpPr>
          <p:grpSpPr>
            <a:xfrm>
              <a:off x="1505250" y="5296784"/>
              <a:ext cx="4718332" cy="184666"/>
              <a:chOff x="1505250" y="5449544"/>
              <a:chExt cx="4718332" cy="184666"/>
            </a:xfrm>
          </p:grpSpPr>
          <p:sp>
            <p:nvSpPr>
              <p:cNvPr id="136" name="TextBox 135">
                <a:extLst>
                  <a:ext uri="{FF2B5EF4-FFF2-40B4-BE49-F238E27FC236}">
                    <a16:creationId xmlns:a16="http://schemas.microsoft.com/office/drawing/2014/main" id="{17DAE3AE-0BF9-96EF-57D5-179260A7D304}"/>
                  </a:ext>
                </a:extLst>
              </p:cNvPr>
              <p:cNvSpPr txBox="1"/>
              <p:nvPr/>
            </p:nvSpPr>
            <p:spPr>
              <a:xfrm>
                <a:off x="1731968" y="5449544"/>
                <a:ext cx="4491614" cy="184666"/>
              </a:xfrm>
              <a:prstGeom prst="rect">
                <a:avLst/>
              </a:prstGeom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en-US" altLang="ko-KR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[9</a:t>
                </a:r>
                <a:r>
                  <a:rPr lang="ko-KR" altLang="en-US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영</a:t>
                </a:r>
                <a:r>
                  <a:rPr lang="en-US" altLang="ko-KR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02-05] </a:t>
                </a:r>
                <a:r>
                  <a:rPr lang="ko-KR" altLang="en-US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친숙한 주제에 관해 일이나 사건의 논리적 관계를 설명한다</a:t>
                </a:r>
                <a:r>
                  <a:rPr lang="en-US" altLang="ko-KR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.</a:t>
                </a:r>
              </a:p>
            </p:txBody>
          </p:sp>
          <p:sp>
            <p:nvSpPr>
              <p:cNvPr id="137" name="그래픽 64">
                <a:extLst>
                  <a:ext uri="{FF2B5EF4-FFF2-40B4-BE49-F238E27FC236}">
                    <a16:creationId xmlns:a16="http://schemas.microsoft.com/office/drawing/2014/main" id="{E3CA4405-8E69-EFDA-684C-7F3C1139064C}"/>
                  </a:ext>
                </a:extLst>
              </p:cNvPr>
              <p:cNvSpPr/>
              <p:nvPr/>
            </p:nvSpPr>
            <p:spPr>
              <a:xfrm>
                <a:off x="1505250" y="5470312"/>
                <a:ext cx="148533" cy="148533"/>
              </a:xfrm>
              <a:custGeom>
                <a:avLst/>
                <a:gdLst>
                  <a:gd name="connsiteX0" fmla="*/ 289338 w 321950"/>
                  <a:gd name="connsiteY0" fmla="*/ 0 h 321950"/>
                  <a:gd name="connsiteX1" fmla="*/ 32612 w 321950"/>
                  <a:gd name="connsiteY1" fmla="*/ 0 h 321950"/>
                  <a:gd name="connsiteX2" fmla="*/ 0 w 321950"/>
                  <a:gd name="connsiteY2" fmla="*/ 32612 h 321950"/>
                  <a:gd name="connsiteX3" fmla="*/ 0 w 321950"/>
                  <a:gd name="connsiteY3" fmla="*/ 289338 h 321950"/>
                  <a:gd name="connsiteX4" fmla="*/ 32612 w 321950"/>
                  <a:gd name="connsiteY4" fmla="*/ 321950 h 321950"/>
                  <a:gd name="connsiteX5" fmla="*/ 289338 w 321950"/>
                  <a:gd name="connsiteY5" fmla="*/ 321950 h 321950"/>
                  <a:gd name="connsiteX6" fmla="*/ 321950 w 321950"/>
                  <a:gd name="connsiteY6" fmla="*/ 289338 h 321950"/>
                  <a:gd name="connsiteX7" fmla="*/ 321950 w 321950"/>
                  <a:gd name="connsiteY7" fmla="*/ 32612 h 321950"/>
                  <a:gd name="connsiteX8" fmla="*/ 289338 w 321950"/>
                  <a:gd name="connsiteY8" fmla="*/ 0 h 321950"/>
                  <a:gd name="connsiteX9" fmla="*/ 265793 w 321950"/>
                  <a:gd name="connsiteY9" fmla="*/ 116655 h 321950"/>
                  <a:gd name="connsiteX10" fmla="*/ 166883 w 321950"/>
                  <a:gd name="connsiteY10" fmla="*/ 240184 h 321950"/>
                  <a:gd name="connsiteX11" fmla="*/ 142220 w 321950"/>
                  <a:gd name="connsiteY11" fmla="*/ 252043 h 321950"/>
                  <a:gd name="connsiteX12" fmla="*/ 123229 w 321950"/>
                  <a:gd name="connsiteY12" fmla="*/ 245684 h 321950"/>
                  <a:gd name="connsiteX13" fmla="*/ 57533 w 321950"/>
                  <a:gd name="connsiteY13" fmla="*/ 196143 h 321950"/>
                  <a:gd name="connsiteX14" fmla="*/ 51345 w 321950"/>
                  <a:gd name="connsiteY14" fmla="*/ 151931 h 321950"/>
                  <a:gd name="connsiteX15" fmla="*/ 95558 w 321950"/>
                  <a:gd name="connsiteY15" fmla="*/ 145743 h 321950"/>
                  <a:gd name="connsiteX16" fmla="*/ 136763 w 321950"/>
                  <a:gd name="connsiteY16" fmla="*/ 176808 h 321950"/>
                  <a:gd name="connsiteX17" fmla="*/ 216467 w 321950"/>
                  <a:gd name="connsiteY17" fmla="*/ 77211 h 321950"/>
                  <a:gd name="connsiteX18" fmla="*/ 260894 w 321950"/>
                  <a:gd name="connsiteY18" fmla="*/ 72313 h 321950"/>
                  <a:gd name="connsiteX19" fmla="*/ 265793 w 321950"/>
                  <a:gd name="connsiteY19" fmla="*/ 116698 h 321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321950" h="321950">
                    <a:moveTo>
                      <a:pt x="289338" y="0"/>
                    </a:moveTo>
                    <a:lnTo>
                      <a:pt x="32612" y="0"/>
                    </a:lnTo>
                    <a:cubicBezTo>
                      <a:pt x="14609" y="0"/>
                      <a:pt x="0" y="14566"/>
                      <a:pt x="0" y="32612"/>
                    </a:cubicBezTo>
                    <a:lnTo>
                      <a:pt x="0" y="289338"/>
                    </a:lnTo>
                    <a:cubicBezTo>
                      <a:pt x="0" y="307342"/>
                      <a:pt x="14609" y="321950"/>
                      <a:pt x="32612" y="321950"/>
                    </a:cubicBezTo>
                    <a:lnTo>
                      <a:pt x="289338" y="321950"/>
                    </a:lnTo>
                    <a:cubicBezTo>
                      <a:pt x="307342" y="321950"/>
                      <a:pt x="321950" y="307342"/>
                      <a:pt x="321950" y="289338"/>
                    </a:cubicBezTo>
                    <a:lnTo>
                      <a:pt x="321950" y="32612"/>
                    </a:lnTo>
                    <a:cubicBezTo>
                      <a:pt x="321950" y="14609"/>
                      <a:pt x="307342" y="0"/>
                      <a:pt x="289338" y="0"/>
                    </a:cubicBezTo>
                    <a:close/>
                    <a:moveTo>
                      <a:pt x="265793" y="116655"/>
                    </a:moveTo>
                    <a:lnTo>
                      <a:pt x="166883" y="240184"/>
                    </a:lnTo>
                    <a:cubicBezTo>
                      <a:pt x="160653" y="247961"/>
                      <a:pt x="151501" y="252043"/>
                      <a:pt x="142220" y="252043"/>
                    </a:cubicBezTo>
                    <a:cubicBezTo>
                      <a:pt x="135603" y="252043"/>
                      <a:pt x="128900" y="249981"/>
                      <a:pt x="123229" y="245684"/>
                    </a:cubicBezTo>
                    <a:lnTo>
                      <a:pt x="57533" y="196143"/>
                    </a:lnTo>
                    <a:cubicBezTo>
                      <a:pt x="43611" y="185660"/>
                      <a:pt x="40861" y="165852"/>
                      <a:pt x="51345" y="151931"/>
                    </a:cubicBezTo>
                    <a:cubicBezTo>
                      <a:pt x="61872" y="138009"/>
                      <a:pt x="81637" y="135217"/>
                      <a:pt x="95558" y="145743"/>
                    </a:cubicBezTo>
                    <a:lnTo>
                      <a:pt x="136763" y="176808"/>
                    </a:lnTo>
                    <a:lnTo>
                      <a:pt x="216467" y="77211"/>
                    </a:lnTo>
                    <a:cubicBezTo>
                      <a:pt x="227380" y="63634"/>
                      <a:pt x="247231" y="61400"/>
                      <a:pt x="260894" y="72313"/>
                    </a:cubicBezTo>
                    <a:cubicBezTo>
                      <a:pt x="274515" y="83227"/>
                      <a:pt x="276706" y="103120"/>
                      <a:pt x="265793" y="116698"/>
                    </a:cubicBezTo>
                    <a:close/>
                  </a:path>
                </a:pathLst>
              </a:custGeom>
              <a:solidFill>
                <a:srgbClr val="286EB4"/>
              </a:solidFill>
              <a:ln w="0" cap="flat">
                <a:noFill/>
                <a:prstDash val="solid"/>
                <a:miter/>
              </a:ln>
            </p:spPr>
            <p:txBody>
              <a:bodyPr wrap="none" rtlCol="0" anchor="ctr"/>
              <a:lstStyle/>
              <a:p>
                <a:endParaRPr lang="ko-KR" altLang="en-US" dirty="0"/>
              </a:p>
            </p:txBody>
          </p:sp>
        </p:grpSp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12C53784-BC70-D44D-8ED5-46B9A45A5A77}"/>
                </a:ext>
              </a:extLst>
            </p:cNvPr>
            <p:cNvGrpSpPr/>
            <p:nvPr/>
          </p:nvGrpSpPr>
          <p:grpSpPr>
            <a:xfrm>
              <a:off x="2578487" y="3671173"/>
              <a:ext cx="2650458" cy="184666"/>
              <a:chOff x="2615063" y="4777572"/>
              <a:chExt cx="2650458" cy="184666"/>
            </a:xfrm>
          </p:grpSpPr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832BC53-6B34-428A-15E6-8B5129E78218}"/>
                  </a:ext>
                </a:extLst>
              </p:cNvPr>
              <p:cNvSpPr txBox="1"/>
              <p:nvPr/>
            </p:nvSpPr>
            <p:spPr>
              <a:xfrm>
                <a:off x="2841781" y="4777572"/>
                <a:ext cx="2423740" cy="184666"/>
              </a:xfrm>
              <a:prstGeom prst="rect">
                <a:avLst/>
              </a:prstGeom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자신의 창의적인 생각을 말하거나 쓰기</a:t>
                </a:r>
              </a:p>
            </p:txBody>
          </p:sp>
          <p:sp>
            <p:nvSpPr>
              <p:cNvPr id="8" name="그래픽 64">
                <a:extLst>
                  <a:ext uri="{FF2B5EF4-FFF2-40B4-BE49-F238E27FC236}">
                    <a16:creationId xmlns:a16="http://schemas.microsoft.com/office/drawing/2014/main" id="{5AE73EA5-286B-6E42-5C8B-04E978F322F5}"/>
                  </a:ext>
                </a:extLst>
              </p:cNvPr>
              <p:cNvSpPr/>
              <p:nvPr/>
            </p:nvSpPr>
            <p:spPr>
              <a:xfrm>
                <a:off x="2615063" y="4798340"/>
                <a:ext cx="148533" cy="148533"/>
              </a:xfrm>
              <a:custGeom>
                <a:avLst/>
                <a:gdLst>
                  <a:gd name="connsiteX0" fmla="*/ 289338 w 321950"/>
                  <a:gd name="connsiteY0" fmla="*/ 0 h 321950"/>
                  <a:gd name="connsiteX1" fmla="*/ 32612 w 321950"/>
                  <a:gd name="connsiteY1" fmla="*/ 0 h 321950"/>
                  <a:gd name="connsiteX2" fmla="*/ 0 w 321950"/>
                  <a:gd name="connsiteY2" fmla="*/ 32612 h 321950"/>
                  <a:gd name="connsiteX3" fmla="*/ 0 w 321950"/>
                  <a:gd name="connsiteY3" fmla="*/ 289338 h 321950"/>
                  <a:gd name="connsiteX4" fmla="*/ 32612 w 321950"/>
                  <a:gd name="connsiteY4" fmla="*/ 321950 h 321950"/>
                  <a:gd name="connsiteX5" fmla="*/ 289338 w 321950"/>
                  <a:gd name="connsiteY5" fmla="*/ 321950 h 321950"/>
                  <a:gd name="connsiteX6" fmla="*/ 321950 w 321950"/>
                  <a:gd name="connsiteY6" fmla="*/ 289338 h 321950"/>
                  <a:gd name="connsiteX7" fmla="*/ 321950 w 321950"/>
                  <a:gd name="connsiteY7" fmla="*/ 32612 h 321950"/>
                  <a:gd name="connsiteX8" fmla="*/ 289338 w 321950"/>
                  <a:gd name="connsiteY8" fmla="*/ 0 h 321950"/>
                  <a:gd name="connsiteX9" fmla="*/ 265793 w 321950"/>
                  <a:gd name="connsiteY9" fmla="*/ 116655 h 321950"/>
                  <a:gd name="connsiteX10" fmla="*/ 166883 w 321950"/>
                  <a:gd name="connsiteY10" fmla="*/ 240184 h 321950"/>
                  <a:gd name="connsiteX11" fmla="*/ 142220 w 321950"/>
                  <a:gd name="connsiteY11" fmla="*/ 252043 h 321950"/>
                  <a:gd name="connsiteX12" fmla="*/ 123229 w 321950"/>
                  <a:gd name="connsiteY12" fmla="*/ 245684 h 321950"/>
                  <a:gd name="connsiteX13" fmla="*/ 57533 w 321950"/>
                  <a:gd name="connsiteY13" fmla="*/ 196143 h 321950"/>
                  <a:gd name="connsiteX14" fmla="*/ 51345 w 321950"/>
                  <a:gd name="connsiteY14" fmla="*/ 151931 h 321950"/>
                  <a:gd name="connsiteX15" fmla="*/ 95558 w 321950"/>
                  <a:gd name="connsiteY15" fmla="*/ 145743 h 321950"/>
                  <a:gd name="connsiteX16" fmla="*/ 136763 w 321950"/>
                  <a:gd name="connsiteY16" fmla="*/ 176808 h 321950"/>
                  <a:gd name="connsiteX17" fmla="*/ 216467 w 321950"/>
                  <a:gd name="connsiteY17" fmla="*/ 77211 h 321950"/>
                  <a:gd name="connsiteX18" fmla="*/ 260894 w 321950"/>
                  <a:gd name="connsiteY18" fmla="*/ 72313 h 321950"/>
                  <a:gd name="connsiteX19" fmla="*/ 265793 w 321950"/>
                  <a:gd name="connsiteY19" fmla="*/ 116698 h 321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321950" h="321950">
                    <a:moveTo>
                      <a:pt x="289338" y="0"/>
                    </a:moveTo>
                    <a:lnTo>
                      <a:pt x="32612" y="0"/>
                    </a:lnTo>
                    <a:cubicBezTo>
                      <a:pt x="14609" y="0"/>
                      <a:pt x="0" y="14566"/>
                      <a:pt x="0" y="32612"/>
                    </a:cubicBezTo>
                    <a:lnTo>
                      <a:pt x="0" y="289338"/>
                    </a:lnTo>
                    <a:cubicBezTo>
                      <a:pt x="0" y="307342"/>
                      <a:pt x="14609" y="321950"/>
                      <a:pt x="32612" y="321950"/>
                    </a:cubicBezTo>
                    <a:lnTo>
                      <a:pt x="289338" y="321950"/>
                    </a:lnTo>
                    <a:cubicBezTo>
                      <a:pt x="307342" y="321950"/>
                      <a:pt x="321950" y="307342"/>
                      <a:pt x="321950" y="289338"/>
                    </a:cubicBezTo>
                    <a:lnTo>
                      <a:pt x="321950" y="32612"/>
                    </a:lnTo>
                    <a:cubicBezTo>
                      <a:pt x="321950" y="14609"/>
                      <a:pt x="307342" y="0"/>
                      <a:pt x="289338" y="0"/>
                    </a:cubicBezTo>
                    <a:close/>
                    <a:moveTo>
                      <a:pt x="265793" y="116655"/>
                    </a:moveTo>
                    <a:lnTo>
                      <a:pt x="166883" y="240184"/>
                    </a:lnTo>
                    <a:cubicBezTo>
                      <a:pt x="160653" y="247961"/>
                      <a:pt x="151501" y="252043"/>
                      <a:pt x="142220" y="252043"/>
                    </a:cubicBezTo>
                    <a:cubicBezTo>
                      <a:pt x="135603" y="252043"/>
                      <a:pt x="128900" y="249981"/>
                      <a:pt x="123229" y="245684"/>
                    </a:cubicBezTo>
                    <a:lnTo>
                      <a:pt x="57533" y="196143"/>
                    </a:lnTo>
                    <a:cubicBezTo>
                      <a:pt x="43611" y="185660"/>
                      <a:pt x="40861" y="165852"/>
                      <a:pt x="51345" y="151931"/>
                    </a:cubicBezTo>
                    <a:cubicBezTo>
                      <a:pt x="61872" y="138009"/>
                      <a:pt x="81637" y="135217"/>
                      <a:pt x="95558" y="145743"/>
                    </a:cubicBezTo>
                    <a:lnTo>
                      <a:pt x="136763" y="176808"/>
                    </a:lnTo>
                    <a:lnTo>
                      <a:pt x="216467" y="77211"/>
                    </a:lnTo>
                    <a:cubicBezTo>
                      <a:pt x="227380" y="63634"/>
                      <a:pt x="247231" y="61400"/>
                      <a:pt x="260894" y="72313"/>
                    </a:cubicBezTo>
                    <a:cubicBezTo>
                      <a:pt x="274515" y="83227"/>
                      <a:pt x="276706" y="103120"/>
                      <a:pt x="265793" y="116698"/>
                    </a:cubicBezTo>
                    <a:close/>
                  </a:path>
                </a:pathLst>
              </a:custGeom>
              <a:solidFill>
                <a:srgbClr val="286EB4"/>
              </a:solidFill>
              <a:ln w="0" cap="flat">
                <a:noFill/>
                <a:prstDash val="solid"/>
                <a:miter/>
              </a:ln>
            </p:spPr>
            <p:txBody>
              <a:bodyPr wrap="none" rtlCol="0" anchor="ctr"/>
              <a:lstStyle/>
              <a:p>
                <a:endParaRPr lang="ko-KR" altLang="en-US" dirty="0"/>
              </a:p>
            </p:txBody>
          </p:sp>
        </p:grpSp>
        <p:grpSp>
          <p:nvGrpSpPr>
            <p:cNvPr id="131" name="그룹 130">
              <a:extLst>
                <a:ext uri="{FF2B5EF4-FFF2-40B4-BE49-F238E27FC236}">
                  <a16:creationId xmlns:a16="http://schemas.microsoft.com/office/drawing/2014/main" id="{FDA1A376-8297-B71A-8112-2D6F3957FF56}"/>
                </a:ext>
              </a:extLst>
            </p:cNvPr>
            <p:cNvGrpSpPr/>
            <p:nvPr/>
          </p:nvGrpSpPr>
          <p:grpSpPr>
            <a:xfrm>
              <a:off x="2578487" y="2627089"/>
              <a:ext cx="4394847" cy="575809"/>
              <a:chOff x="2615063" y="2865738"/>
              <a:chExt cx="4394847" cy="575809"/>
            </a:xfrm>
          </p:grpSpPr>
          <p:grpSp>
            <p:nvGrpSpPr>
              <p:cNvPr id="117" name="그룹 116">
                <a:extLst>
                  <a:ext uri="{FF2B5EF4-FFF2-40B4-BE49-F238E27FC236}">
                    <a16:creationId xmlns:a16="http://schemas.microsoft.com/office/drawing/2014/main" id="{E5855C43-3329-BF6A-AA3B-D71A22008244}"/>
                  </a:ext>
                </a:extLst>
              </p:cNvPr>
              <p:cNvGrpSpPr/>
              <p:nvPr/>
            </p:nvGrpSpPr>
            <p:grpSpPr>
              <a:xfrm>
                <a:off x="2615063" y="2865738"/>
                <a:ext cx="499228" cy="184666"/>
                <a:chOff x="2615063" y="2865738"/>
                <a:chExt cx="499228" cy="184666"/>
              </a:xfrm>
            </p:grpSpPr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4139F04F-D1DF-A237-AEA9-D2BB8FCE32D1}"/>
                    </a:ext>
                  </a:extLst>
                </p:cNvPr>
                <p:cNvSpPr txBox="1"/>
                <p:nvPr/>
              </p:nvSpPr>
              <p:spPr>
                <a:xfrm>
                  <a:off x="2841781" y="2865738"/>
                  <a:ext cx="272510" cy="184666"/>
                </a:xfrm>
                <a:prstGeom prst="rect">
                  <a:avLst/>
                </a:prstGeom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1200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언어</a:t>
                  </a:r>
                </a:p>
              </p:txBody>
            </p:sp>
            <p:sp>
              <p:nvSpPr>
                <p:cNvPr id="18" name="그래픽 64">
                  <a:extLst>
                    <a:ext uri="{FF2B5EF4-FFF2-40B4-BE49-F238E27FC236}">
                      <a16:creationId xmlns:a16="http://schemas.microsoft.com/office/drawing/2014/main" id="{3FDBEF97-48C0-AE32-9681-E0E7DA15A11D}"/>
                    </a:ext>
                  </a:extLst>
                </p:cNvPr>
                <p:cNvSpPr/>
                <p:nvPr/>
              </p:nvSpPr>
              <p:spPr>
                <a:xfrm>
                  <a:off x="2615063" y="2886506"/>
                  <a:ext cx="148533" cy="148533"/>
                </a:xfrm>
                <a:custGeom>
                  <a:avLst/>
                  <a:gdLst>
                    <a:gd name="connsiteX0" fmla="*/ 289338 w 321950"/>
                    <a:gd name="connsiteY0" fmla="*/ 0 h 321950"/>
                    <a:gd name="connsiteX1" fmla="*/ 32612 w 321950"/>
                    <a:gd name="connsiteY1" fmla="*/ 0 h 321950"/>
                    <a:gd name="connsiteX2" fmla="*/ 0 w 321950"/>
                    <a:gd name="connsiteY2" fmla="*/ 32612 h 321950"/>
                    <a:gd name="connsiteX3" fmla="*/ 0 w 321950"/>
                    <a:gd name="connsiteY3" fmla="*/ 289338 h 321950"/>
                    <a:gd name="connsiteX4" fmla="*/ 32612 w 321950"/>
                    <a:gd name="connsiteY4" fmla="*/ 321950 h 321950"/>
                    <a:gd name="connsiteX5" fmla="*/ 289338 w 321950"/>
                    <a:gd name="connsiteY5" fmla="*/ 321950 h 321950"/>
                    <a:gd name="connsiteX6" fmla="*/ 321950 w 321950"/>
                    <a:gd name="connsiteY6" fmla="*/ 289338 h 321950"/>
                    <a:gd name="connsiteX7" fmla="*/ 321950 w 321950"/>
                    <a:gd name="connsiteY7" fmla="*/ 32612 h 321950"/>
                    <a:gd name="connsiteX8" fmla="*/ 289338 w 321950"/>
                    <a:gd name="connsiteY8" fmla="*/ 0 h 321950"/>
                    <a:gd name="connsiteX9" fmla="*/ 265793 w 321950"/>
                    <a:gd name="connsiteY9" fmla="*/ 116655 h 321950"/>
                    <a:gd name="connsiteX10" fmla="*/ 166883 w 321950"/>
                    <a:gd name="connsiteY10" fmla="*/ 240184 h 321950"/>
                    <a:gd name="connsiteX11" fmla="*/ 142220 w 321950"/>
                    <a:gd name="connsiteY11" fmla="*/ 252043 h 321950"/>
                    <a:gd name="connsiteX12" fmla="*/ 123229 w 321950"/>
                    <a:gd name="connsiteY12" fmla="*/ 245684 h 321950"/>
                    <a:gd name="connsiteX13" fmla="*/ 57533 w 321950"/>
                    <a:gd name="connsiteY13" fmla="*/ 196143 h 321950"/>
                    <a:gd name="connsiteX14" fmla="*/ 51345 w 321950"/>
                    <a:gd name="connsiteY14" fmla="*/ 151931 h 321950"/>
                    <a:gd name="connsiteX15" fmla="*/ 95558 w 321950"/>
                    <a:gd name="connsiteY15" fmla="*/ 145743 h 321950"/>
                    <a:gd name="connsiteX16" fmla="*/ 136763 w 321950"/>
                    <a:gd name="connsiteY16" fmla="*/ 176808 h 321950"/>
                    <a:gd name="connsiteX17" fmla="*/ 216467 w 321950"/>
                    <a:gd name="connsiteY17" fmla="*/ 77211 h 321950"/>
                    <a:gd name="connsiteX18" fmla="*/ 260894 w 321950"/>
                    <a:gd name="connsiteY18" fmla="*/ 72313 h 321950"/>
                    <a:gd name="connsiteX19" fmla="*/ 265793 w 321950"/>
                    <a:gd name="connsiteY19" fmla="*/ 116698 h 321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321950" h="321950">
                      <a:moveTo>
                        <a:pt x="289338" y="0"/>
                      </a:moveTo>
                      <a:lnTo>
                        <a:pt x="32612" y="0"/>
                      </a:lnTo>
                      <a:cubicBezTo>
                        <a:pt x="14609" y="0"/>
                        <a:pt x="0" y="14566"/>
                        <a:pt x="0" y="32612"/>
                      </a:cubicBezTo>
                      <a:lnTo>
                        <a:pt x="0" y="289338"/>
                      </a:lnTo>
                      <a:cubicBezTo>
                        <a:pt x="0" y="307342"/>
                        <a:pt x="14609" y="321950"/>
                        <a:pt x="32612" y="321950"/>
                      </a:cubicBezTo>
                      <a:lnTo>
                        <a:pt x="289338" y="321950"/>
                      </a:lnTo>
                      <a:cubicBezTo>
                        <a:pt x="307342" y="321950"/>
                        <a:pt x="321950" y="307342"/>
                        <a:pt x="321950" y="289338"/>
                      </a:cubicBezTo>
                      <a:lnTo>
                        <a:pt x="321950" y="32612"/>
                      </a:lnTo>
                      <a:cubicBezTo>
                        <a:pt x="321950" y="14609"/>
                        <a:pt x="307342" y="0"/>
                        <a:pt x="289338" y="0"/>
                      </a:cubicBezTo>
                      <a:close/>
                      <a:moveTo>
                        <a:pt x="265793" y="116655"/>
                      </a:moveTo>
                      <a:lnTo>
                        <a:pt x="166883" y="240184"/>
                      </a:lnTo>
                      <a:cubicBezTo>
                        <a:pt x="160653" y="247961"/>
                        <a:pt x="151501" y="252043"/>
                        <a:pt x="142220" y="252043"/>
                      </a:cubicBezTo>
                      <a:cubicBezTo>
                        <a:pt x="135603" y="252043"/>
                        <a:pt x="128900" y="249981"/>
                        <a:pt x="123229" y="245684"/>
                      </a:cubicBezTo>
                      <a:lnTo>
                        <a:pt x="57533" y="196143"/>
                      </a:lnTo>
                      <a:cubicBezTo>
                        <a:pt x="43611" y="185660"/>
                        <a:pt x="40861" y="165852"/>
                        <a:pt x="51345" y="151931"/>
                      </a:cubicBezTo>
                      <a:cubicBezTo>
                        <a:pt x="61872" y="138009"/>
                        <a:pt x="81637" y="135217"/>
                        <a:pt x="95558" y="145743"/>
                      </a:cubicBezTo>
                      <a:lnTo>
                        <a:pt x="136763" y="176808"/>
                      </a:lnTo>
                      <a:lnTo>
                        <a:pt x="216467" y="77211"/>
                      </a:lnTo>
                      <a:cubicBezTo>
                        <a:pt x="227380" y="63634"/>
                        <a:pt x="247231" y="61400"/>
                        <a:pt x="260894" y="72313"/>
                      </a:cubicBezTo>
                      <a:cubicBezTo>
                        <a:pt x="274515" y="83227"/>
                        <a:pt x="276706" y="103120"/>
                        <a:pt x="265793" y="116698"/>
                      </a:cubicBezTo>
                      <a:close/>
                    </a:path>
                  </a:pathLst>
                </a:custGeom>
                <a:solidFill>
                  <a:srgbClr val="286EB4"/>
                </a:solidFill>
                <a:ln w="0" cap="flat">
                  <a:noFill/>
                  <a:prstDash val="solid"/>
                  <a:miter/>
                </a:ln>
              </p:spPr>
              <p:txBody>
                <a:bodyPr wrap="none" rtlCol="0" anchor="ctr"/>
                <a:lstStyle/>
                <a:p>
                  <a:endParaRPr lang="ko-KR" altLang="en-US" dirty="0"/>
                </a:p>
              </p:txBody>
            </p:sp>
          </p:grp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3819E783-F985-7F7C-3754-44F0A4E393ED}"/>
                  </a:ext>
                </a:extLst>
              </p:cNvPr>
              <p:cNvSpPr txBox="1"/>
              <p:nvPr/>
            </p:nvSpPr>
            <p:spPr>
              <a:xfrm>
                <a:off x="2841781" y="3079910"/>
                <a:ext cx="4168129" cy="361637"/>
              </a:xfrm>
              <a:prstGeom prst="rect">
                <a:avLst/>
              </a:prstGeom>
            </p:spPr>
            <p:txBody>
              <a:bodyPr wrap="none" lIns="0" tIns="0" rIns="0" bIns="0" rtlCol="0" anchor="t">
                <a:spAutoFit/>
              </a:bodyPr>
              <a:lstStyle/>
              <a:p>
                <a:pPr marL="93663" indent="-93663">
                  <a:spcAft>
                    <a:spcPts val="300"/>
                  </a:spcAft>
                  <a:buClr>
                    <a:srgbClr val="286EB4"/>
                  </a:buClr>
                  <a:buFont typeface="Arial" panose="020B0604020202020204" pitchFamily="34" charset="0"/>
                  <a:buChar char="•"/>
                </a:pPr>
                <a:r>
                  <a:rPr lang="ko-KR" altLang="en-US" sz="10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정보 전달 </a:t>
                </a:r>
                <a:r>
                  <a:rPr lang="en-US" altLang="ko-KR" sz="10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·</a:t>
                </a:r>
                <a:r>
                  <a:rPr lang="ko-KR" altLang="en-US" sz="10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 교환 목적의 담화와 글</a:t>
                </a:r>
                <a:r>
                  <a:rPr lang="en-US" altLang="ko-KR" sz="10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(</a:t>
                </a:r>
                <a:r>
                  <a:rPr lang="ko-KR" altLang="en-US" sz="10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공지</a:t>
                </a:r>
                <a:r>
                  <a:rPr lang="en-US" altLang="ko-KR" sz="10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, </a:t>
                </a:r>
                <a:r>
                  <a:rPr lang="ko-KR" altLang="en-US" sz="10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안내</a:t>
                </a:r>
                <a:r>
                  <a:rPr lang="en-US" altLang="ko-KR" sz="10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, </a:t>
                </a:r>
                <a:r>
                  <a:rPr lang="ko-KR" altLang="en-US" sz="10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설명</a:t>
                </a:r>
                <a:r>
                  <a:rPr lang="en-US" altLang="ko-KR" sz="10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, </a:t>
                </a:r>
                <a:r>
                  <a:rPr lang="ko-KR" altLang="en-US" sz="10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보고</a:t>
                </a:r>
                <a:r>
                  <a:rPr lang="en-US" altLang="ko-KR" sz="10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, </a:t>
                </a:r>
                <a:r>
                  <a:rPr lang="ko-KR" altLang="en-US" sz="10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기사</a:t>
                </a:r>
                <a:r>
                  <a:rPr lang="en-US" altLang="ko-KR" sz="10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, </a:t>
                </a:r>
                <a:r>
                  <a:rPr lang="ko-KR" altLang="en-US" sz="10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광고 등</a:t>
                </a:r>
                <a:r>
                  <a:rPr lang="en-US" altLang="ko-KR" sz="10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)</a:t>
                </a:r>
              </a:p>
              <a:p>
                <a:pPr marL="93663" indent="-93663">
                  <a:spcAft>
                    <a:spcPts val="300"/>
                  </a:spcAft>
                  <a:buClr>
                    <a:srgbClr val="286EB4"/>
                  </a:buClr>
                  <a:buFont typeface="Arial" panose="020B0604020202020204" pitchFamily="34" charset="0"/>
                  <a:buChar char="•"/>
                </a:pPr>
                <a:r>
                  <a:rPr lang="ko-KR" altLang="en-US" sz="10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의견 전달 </a:t>
                </a:r>
                <a:r>
                  <a:rPr lang="en-US" altLang="ko-KR" sz="10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·</a:t>
                </a:r>
                <a:r>
                  <a:rPr lang="ko-KR" altLang="en-US" sz="10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 교환이나 주장 목적의 담화와 글</a:t>
                </a:r>
                <a:r>
                  <a:rPr lang="en-US" altLang="ko-KR" sz="10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(</a:t>
                </a:r>
                <a:r>
                  <a:rPr lang="ko-KR" altLang="en-US" sz="10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사설</a:t>
                </a:r>
                <a:r>
                  <a:rPr lang="en-US" altLang="ko-KR" sz="10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, </a:t>
                </a:r>
                <a:r>
                  <a:rPr lang="ko-KR" altLang="en-US" sz="10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논설</a:t>
                </a:r>
                <a:r>
                  <a:rPr lang="en-US" altLang="ko-KR" sz="10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, </a:t>
                </a:r>
                <a:r>
                  <a:rPr lang="ko-KR" altLang="en-US" sz="10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연설 등</a:t>
                </a:r>
                <a:r>
                  <a:rPr lang="en-US" altLang="ko-KR" sz="105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)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58528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1" name="그룹 150">
            <a:extLst>
              <a:ext uri="{FF2B5EF4-FFF2-40B4-BE49-F238E27FC236}">
                <a16:creationId xmlns:a16="http://schemas.microsoft.com/office/drawing/2014/main" id="{091324AA-40C1-2C40-6B57-102EA1BDA17B}"/>
              </a:ext>
            </a:extLst>
          </p:cNvPr>
          <p:cNvGrpSpPr/>
          <p:nvPr/>
        </p:nvGrpSpPr>
        <p:grpSpPr>
          <a:xfrm>
            <a:off x="290078" y="300770"/>
            <a:ext cx="5667619" cy="596503"/>
            <a:chOff x="290078" y="300770"/>
            <a:chExt cx="5667619" cy="596503"/>
          </a:xfrm>
        </p:grpSpPr>
        <p:grpSp>
          <p:nvGrpSpPr>
            <p:cNvPr id="152" name="헤더">
              <a:extLst>
                <a:ext uri="{FF2B5EF4-FFF2-40B4-BE49-F238E27FC236}">
                  <a16:creationId xmlns:a16="http://schemas.microsoft.com/office/drawing/2014/main" id="{76DBE0FA-AB2C-032F-2700-37E1C9948480}"/>
                </a:ext>
              </a:extLst>
            </p:cNvPr>
            <p:cNvGrpSpPr/>
            <p:nvPr/>
          </p:nvGrpSpPr>
          <p:grpSpPr>
            <a:xfrm>
              <a:off x="1033272" y="300770"/>
              <a:ext cx="4924425" cy="575161"/>
              <a:chOff x="1033272" y="300770"/>
              <a:chExt cx="4924425" cy="575161"/>
            </a:xfrm>
          </p:grpSpPr>
          <p:sp>
            <p:nvSpPr>
              <p:cNvPr id="154" name="TextBox 153">
                <a:extLst>
                  <a:ext uri="{FF2B5EF4-FFF2-40B4-BE49-F238E27FC236}">
                    <a16:creationId xmlns:a16="http://schemas.microsoft.com/office/drawing/2014/main" id="{2826E2C8-114D-3E35-8E74-71B01CB858D7}"/>
                  </a:ext>
                </a:extLst>
              </p:cNvPr>
              <p:cNvSpPr txBox="1"/>
              <p:nvPr/>
            </p:nvSpPr>
            <p:spPr>
              <a:xfrm>
                <a:off x="1033272" y="491210"/>
                <a:ext cx="4924425" cy="3847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ko-KR" altLang="en-US" sz="25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심미적 감성 역량과 성취기준 연계 </a:t>
                </a:r>
                <a:endParaRPr lang="ko-KR" altLang="en-US" sz="17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endParaRPr>
              </a:p>
            </p:txBody>
          </p:sp>
          <p:sp>
            <p:nvSpPr>
              <p:cNvPr id="155" name="TextBox 154">
                <a:extLst>
                  <a:ext uri="{FF2B5EF4-FFF2-40B4-BE49-F238E27FC236}">
                    <a16:creationId xmlns:a16="http://schemas.microsoft.com/office/drawing/2014/main" id="{C8EDE85D-0533-ED0D-B906-E59610D26EB9}"/>
                  </a:ext>
                </a:extLst>
              </p:cNvPr>
              <p:cNvSpPr txBox="1"/>
              <p:nvPr/>
            </p:nvSpPr>
            <p:spPr>
              <a:xfrm>
                <a:off x="1051560" y="300770"/>
                <a:ext cx="1627048" cy="15388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>
                <a:defPPr>
                  <a:defRPr lang="ko-KR"/>
                </a:defPPr>
                <a:lvl1pPr>
                  <a:defRPr sz="10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01857F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defRPr>
                </a:lvl1pPr>
              </a:lstStyle>
              <a:p>
                <a:r>
                  <a:rPr lang="en-US" altLang="ko-KR" dirty="0">
                    <a:solidFill>
                      <a:srgbClr val="286EB4"/>
                    </a:solidFill>
                  </a:rPr>
                  <a:t>ll.</a:t>
                </a:r>
                <a:r>
                  <a:rPr lang="ko-KR" altLang="en-US" dirty="0">
                    <a:solidFill>
                      <a:srgbClr val="286EB4"/>
                    </a:solidFill>
                  </a:rPr>
                  <a:t> 역량과 성취기준 연계 안내</a:t>
                </a:r>
              </a:p>
            </p:txBody>
          </p:sp>
        </p:grp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1D3EDE89-5B50-A3BC-96C8-86F96412FC3B}"/>
                </a:ext>
              </a:extLst>
            </p:cNvPr>
            <p:cNvSpPr txBox="1"/>
            <p:nvPr/>
          </p:nvSpPr>
          <p:spPr>
            <a:xfrm>
              <a:off x="290078" y="343275"/>
              <a:ext cx="302967" cy="553998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36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5</a:t>
              </a:r>
              <a:endParaRPr lang="ko-KR" altLang="en-US" sz="36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endParaRPr>
            </a:p>
          </p:txBody>
        </p:sp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A9C4C9E9-C95D-8341-4529-2D0E59B8CA74}"/>
              </a:ext>
            </a:extLst>
          </p:cNvPr>
          <p:cNvGrpSpPr/>
          <p:nvPr/>
        </p:nvGrpSpPr>
        <p:grpSpPr>
          <a:xfrm>
            <a:off x="425783" y="1341437"/>
            <a:ext cx="8292434" cy="5062771"/>
            <a:chOff x="425783" y="1341437"/>
            <a:chExt cx="8292434" cy="5062771"/>
          </a:xfrm>
        </p:grpSpPr>
        <p:grpSp>
          <p:nvGrpSpPr>
            <p:cNvPr id="67" name="그룹 66">
              <a:extLst>
                <a:ext uri="{FF2B5EF4-FFF2-40B4-BE49-F238E27FC236}">
                  <a16:creationId xmlns:a16="http://schemas.microsoft.com/office/drawing/2014/main" id="{C2FB822C-C4FA-0F47-17B3-5485259F7C70}"/>
                </a:ext>
              </a:extLst>
            </p:cNvPr>
            <p:cNvGrpSpPr/>
            <p:nvPr/>
          </p:nvGrpSpPr>
          <p:grpSpPr>
            <a:xfrm>
              <a:off x="431800" y="1341437"/>
              <a:ext cx="8281988" cy="4810142"/>
              <a:chOff x="431800" y="1318864"/>
              <a:chExt cx="8281988" cy="4840639"/>
            </a:xfrm>
          </p:grpSpPr>
          <p:grpSp>
            <p:nvGrpSpPr>
              <p:cNvPr id="69" name="그룹 68">
                <a:extLst>
                  <a:ext uri="{FF2B5EF4-FFF2-40B4-BE49-F238E27FC236}">
                    <a16:creationId xmlns:a16="http://schemas.microsoft.com/office/drawing/2014/main" id="{DF1CF374-9BB3-0178-5E38-E39C2ABB5280}"/>
                  </a:ext>
                </a:extLst>
              </p:cNvPr>
              <p:cNvGrpSpPr/>
              <p:nvPr/>
            </p:nvGrpSpPr>
            <p:grpSpPr>
              <a:xfrm>
                <a:off x="431800" y="1318864"/>
                <a:ext cx="2663812" cy="4840636"/>
                <a:chOff x="431800" y="1318864"/>
                <a:chExt cx="2663812" cy="4840636"/>
              </a:xfrm>
            </p:grpSpPr>
            <p:sp>
              <p:nvSpPr>
                <p:cNvPr id="71" name="사각형: 둥근 모서리 70">
                  <a:extLst>
                    <a:ext uri="{FF2B5EF4-FFF2-40B4-BE49-F238E27FC236}">
                      <a16:creationId xmlns:a16="http://schemas.microsoft.com/office/drawing/2014/main" id="{CBAF3720-2A76-7041-A7A1-7C00E6ED1AFB}"/>
                    </a:ext>
                  </a:extLst>
                </p:cNvPr>
                <p:cNvSpPr/>
                <p:nvPr/>
              </p:nvSpPr>
              <p:spPr>
                <a:xfrm>
                  <a:off x="431800" y="1318864"/>
                  <a:ext cx="1805431" cy="4840636"/>
                </a:xfrm>
                <a:prstGeom prst="roundRect">
                  <a:avLst>
                    <a:gd name="adj" fmla="val 5041"/>
                  </a:avLst>
                </a:prstGeom>
                <a:solidFill>
                  <a:srgbClr val="286EB4"/>
                </a:solidFill>
                <a:ln w="3192" cap="flat">
                  <a:noFill/>
                  <a:prstDash val="solid"/>
                  <a:miter/>
                </a:ln>
              </p:spPr>
              <p:txBody>
                <a:bodyPr wrap="none" rtlCol="0" anchor="ctr">
                  <a:noAutofit/>
                </a:bodyPr>
                <a:lstStyle/>
                <a:p>
                  <a:endParaRPr lang="ko-KR" altLang="en-US" sz="1050" dirty="0">
                    <a:solidFill>
                      <a:schemeClr val="tx1"/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endParaRPr>
                </a:p>
              </p:txBody>
            </p:sp>
            <p:sp>
              <p:nvSpPr>
                <p:cNvPr id="72" name="자유형: 도형 71">
                  <a:extLst>
                    <a:ext uri="{FF2B5EF4-FFF2-40B4-BE49-F238E27FC236}">
                      <a16:creationId xmlns:a16="http://schemas.microsoft.com/office/drawing/2014/main" id="{53727569-10B5-F585-0EE1-E84DB055C989}"/>
                    </a:ext>
                  </a:extLst>
                </p:cNvPr>
                <p:cNvSpPr/>
                <p:nvPr/>
              </p:nvSpPr>
              <p:spPr>
                <a:xfrm rot="10800000" flipH="1" flipV="1">
                  <a:off x="1142365" y="1318864"/>
                  <a:ext cx="1953247" cy="399498"/>
                </a:xfrm>
                <a:custGeom>
                  <a:avLst/>
                  <a:gdLst>
                    <a:gd name="connsiteX0" fmla="*/ 0 w 1710522"/>
                    <a:gd name="connsiteY0" fmla="*/ 349854 h 349854"/>
                    <a:gd name="connsiteX1" fmla="*/ 247306 w 1710522"/>
                    <a:gd name="connsiteY1" fmla="*/ 349854 h 349854"/>
                    <a:gd name="connsiteX2" fmla="*/ 292462 w 1710522"/>
                    <a:gd name="connsiteY2" fmla="*/ 349854 h 349854"/>
                    <a:gd name="connsiteX3" fmla="*/ 539769 w 1710522"/>
                    <a:gd name="connsiteY3" fmla="*/ 349854 h 349854"/>
                    <a:gd name="connsiteX4" fmla="*/ 1037059 w 1710522"/>
                    <a:gd name="connsiteY4" fmla="*/ 349854 h 349854"/>
                    <a:gd name="connsiteX5" fmla="*/ 1284365 w 1710522"/>
                    <a:gd name="connsiteY5" fmla="*/ 349854 h 349854"/>
                    <a:gd name="connsiteX6" fmla="*/ 1329522 w 1710522"/>
                    <a:gd name="connsiteY6" fmla="*/ 349854 h 349854"/>
                    <a:gd name="connsiteX7" fmla="*/ 1372618 w 1710522"/>
                    <a:gd name="connsiteY7" fmla="*/ 349854 h 349854"/>
                    <a:gd name="connsiteX8" fmla="*/ 1372618 w 1710522"/>
                    <a:gd name="connsiteY8" fmla="*/ 349853 h 349854"/>
                    <a:gd name="connsiteX9" fmla="*/ 1418060 w 1710522"/>
                    <a:gd name="connsiteY9" fmla="*/ 349853 h 349854"/>
                    <a:gd name="connsiteX10" fmla="*/ 1463216 w 1710522"/>
                    <a:gd name="connsiteY10" fmla="*/ 349853 h 349854"/>
                    <a:gd name="connsiteX11" fmla="*/ 1710522 w 1710522"/>
                    <a:gd name="connsiteY11" fmla="*/ 349853 h 349854"/>
                    <a:gd name="connsiteX12" fmla="*/ 1695093 w 1710522"/>
                    <a:gd name="connsiteY12" fmla="*/ 342193 h 349854"/>
                    <a:gd name="connsiteX13" fmla="*/ 1674521 w 1710522"/>
                    <a:gd name="connsiteY13" fmla="*/ 329424 h 349854"/>
                    <a:gd name="connsiteX14" fmla="*/ 1648805 w 1710522"/>
                    <a:gd name="connsiteY14" fmla="*/ 308994 h 349854"/>
                    <a:gd name="connsiteX15" fmla="*/ 1617946 w 1710522"/>
                    <a:gd name="connsiteY15" fmla="*/ 275797 h 349854"/>
                    <a:gd name="connsiteX16" fmla="*/ 1602516 w 1710522"/>
                    <a:gd name="connsiteY16" fmla="*/ 255368 h 349854"/>
                    <a:gd name="connsiteX17" fmla="*/ 1584516 w 1710522"/>
                    <a:gd name="connsiteY17" fmla="*/ 232385 h 349854"/>
                    <a:gd name="connsiteX18" fmla="*/ 1566517 w 1710522"/>
                    <a:gd name="connsiteY18" fmla="*/ 204295 h 349854"/>
                    <a:gd name="connsiteX19" fmla="*/ 1548514 w 1710522"/>
                    <a:gd name="connsiteY19" fmla="*/ 171097 h 349854"/>
                    <a:gd name="connsiteX20" fmla="*/ 1527942 w 1710522"/>
                    <a:gd name="connsiteY20" fmla="*/ 135345 h 349854"/>
                    <a:gd name="connsiteX21" fmla="*/ 1509941 w 1710522"/>
                    <a:gd name="connsiteY21" fmla="*/ 94487 h 349854"/>
                    <a:gd name="connsiteX22" fmla="*/ 1494514 w 1710522"/>
                    <a:gd name="connsiteY22" fmla="*/ 63842 h 349854"/>
                    <a:gd name="connsiteX23" fmla="*/ 1476511 w 1710522"/>
                    <a:gd name="connsiteY23" fmla="*/ 40859 h 349854"/>
                    <a:gd name="connsiteX24" fmla="*/ 1458509 w 1710522"/>
                    <a:gd name="connsiteY24" fmla="*/ 22983 h 349854"/>
                    <a:gd name="connsiteX25" fmla="*/ 1437937 w 1710522"/>
                    <a:gd name="connsiteY25" fmla="*/ 12768 h 349854"/>
                    <a:gd name="connsiteX26" fmla="*/ 1417364 w 1710522"/>
                    <a:gd name="connsiteY26" fmla="*/ 5108 h 349854"/>
                    <a:gd name="connsiteX27" fmla="*/ 1396793 w 1710522"/>
                    <a:gd name="connsiteY27" fmla="*/ 2555 h 349854"/>
                    <a:gd name="connsiteX28" fmla="*/ 1372618 w 1710522"/>
                    <a:gd name="connsiteY28" fmla="*/ 954 h 349854"/>
                    <a:gd name="connsiteX29" fmla="*/ 1372618 w 1710522"/>
                    <a:gd name="connsiteY29" fmla="*/ 1 h 349854"/>
                    <a:gd name="connsiteX30" fmla="*/ 1358235 w 1710522"/>
                    <a:gd name="connsiteY30" fmla="*/ 1 h 349854"/>
                    <a:gd name="connsiteX31" fmla="*/ 1358220 w 1710522"/>
                    <a:gd name="connsiteY31" fmla="*/ 0 h 349854"/>
                    <a:gd name="connsiteX32" fmla="*/ 1110913 w 1710522"/>
                    <a:gd name="connsiteY32" fmla="*/ 0 h 349854"/>
                    <a:gd name="connsiteX33" fmla="*/ 1065757 w 1710522"/>
                    <a:gd name="connsiteY33" fmla="*/ 0 h 349854"/>
                    <a:gd name="connsiteX34" fmla="*/ 818451 w 1710522"/>
                    <a:gd name="connsiteY34" fmla="*/ 0 h 349854"/>
                    <a:gd name="connsiteX35" fmla="*/ 337904 w 1710522"/>
                    <a:gd name="connsiteY35" fmla="*/ 0 h 349854"/>
                    <a:gd name="connsiteX36" fmla="*/ 337904 w 1710522"/>
                    <a:gd name="connsiteY36" fmla="*/ 955 h 349854"/>
                    <a:gd name="connsiteX37" fmla="*/ 313730 w 1710522"/>
                    <a:gd name="connsiteY37" fmla="*/ 2556 h 349854"/>
                    <a:gd name="connsiteX38" fmla="*/ 293159 w 1710522"/>
                    <a:gd name="connsiteY38" fmla="*/ 5109 h 349854"/>
                    <a:gd name="connsiteX39" fmla="*/ 272585 w 1710522"/>
                    <a:gd name="connsiteY39" fmla="*/ 12769 h 349854"/>
                    <a:gd name="connsiteX40" fmla="*/ 252013 w 1710522"/>
                    <a:gd name="connsiteY40" fmla="*/ 22984 h 349854"/>
                    <a:gd name="connsiteX41" fmla="*/ 234011 w 1710522"/>
                    <a:gd name="connsiteY41" fmla="*/ 40860 h 349854"/>
                    <a:gd name="connsiteX42" fmla="*/ 216009 w 1710522"/>
                    <a:gd name="connsiteY42" fmla="*/ 63843 h 349854"/>
                    <a:gd name="connsiteX43" fmla="*/ 200581 w 1710522"/>
                    <a:gd name="connsiteY43" fmla="*/ 94488 h 349854"/>
                    <a:gd name="connsiteX44" fmla="*/ 182581 w 1710522"/>
                    <a:gd name="connsiteY44" fmla="*/ 135346 h 349854"/>
                    <a:gd name="connsiteX45" fmla="*/ 162008 w 1710522"/>
                    <a:gd name="connsiteY45" fmla="*/ 171098 h 349854"/>
                    <a:gd name="connsiteX46" fmla="*/ 144006 w 1710522"/>
                    <a:gd name="connsiteY46" fmla="*/ 204296 h 349854"/>
                    <a:gd name="connsiteX47" fmla="*/ 126006 w 1710522"/>
                    <a:gd name="connsiteY47" fmla="*/ 232386 h 349854"/>
                    <a:gd name="connsiteX48" fmla="*/ 108006 w 1710522"/>
                    <a:gd name="connsiteY48" fmla="*/ 255369 h 349854"/>
                    <a:gd name="connsiteX49" fmla="*/ 92576 w 1710522"/>
                    <a:gd name="connsiteY49" fmla="*/ 275798 h 349854"/>
                    <a:gd name="connsiteX50" fmla="*/ 61718 w 1710522"/>
                    <a:gd name="connsiteY50" fmla="*/ 308995 h 349854"/>
                    <a:gd name="connsiteX51" fmla="*/ 36002 w 1710522"/>
                    <a:gd name="connsiteY51" fmla="*/ 329426 h 349854"/>
                    <a:gd name="connsiteX52" fmla="*/ 15429 w 1710522"/>
                    <a:gd name="connsiteY52" fmla="*/ 342194 h 3498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</a:cxnLst>
                  <a:rect l="l" t="t" r="r" b="b"/>
                  <a:pathLst>
                    <a:path w="1710522" h="349854">
                      <a:moveTo>
                        <a:pt x="0" y="349854"/>
                      </a:moveTo>
                      <a:lnTo>
                        <a:pt x="247306" y="349854"/>
                      </a:lnTo>
                      <a:lnTo>
                        <a:pt x="292462" y="349854"/>
                      </a:lnTo>
                      <a:lnTo>
                        <a:pt x="539769" y="349854"/>
                      </a:lnTo>
                      <a:lnTo>
                        <a:pt x="1037059" y="349854"/>
                      </a:lnTo>
                      <a:lnTo>
                        <a:pt x="1284365" y="349854"/>
                      </a:lnTo>
                      <a:lnTo>
                        <a:pt x="1329522" y="349854"/>
                      </a:lnTo>
                      <a:lnTo>
                        <a:pt x="1372618" y="349854"/>
                      </a:lnTo>
                      <a:lnTo>
                        <a:pt x="1372618" y="349853"/>
                      </a:lnTo>
                      <a:lnTo>
                        <a:pt x="1418060" y="349853"/>
                      </a:lnTo>
                      <a:lnTo>
                        <a:pt x="1463216" y="349853"/>
                      </a:lnTo>
                      <a:lnTo>
                        <a:pt x="1710522" y="349853"/>
                      </a:lnTo>
                      <a:lnTo>
                        <a:pt x="1695093" y="342193"/>
                      </a:lnTo>
                      <a:lnTo>
                        <a:pt x="1674521" y="329424"/>
                      </a:lnTo>
                      <a:lnTo>
                        <a:pt x="1648805" y="308994"/>
                      </a:lnTo>
                      <a:lnTo>
                        <a:pt x="1617946" y="275797"/>
                      </a:lnTo>
                      <a:lnTo>
                        <a:pt x="1602516" y="255368"/>
                      </a:lnTo>
                      <a:lnTo>
                        <a:pt x="1584516" y="232385"/>
                      </a:lnTo>
                      <a:lnTo>
                        <a:pt x="1566517" y="204295"/>
                      </a:lnTo>
                      <a:lnTo>
                        <a:pt x="1548514" y="171097"/>
                      </a:lnTo>
                      <a:lnTo>
                        <a:pt x="1527942" y="135345"/>
                      </a:lnTo>
                      <a:lnTo>
                        <a:pt x="1509941" y="94487"/>
                      </a:lnTo>
                      <a:lnTo>
                        <a:pt x="1494514" y="63842"/>
                      </a:lnTo>
                      <a:lnTo>
                        <a:pt x="1476511" y="40859"/>
                      </a:lnTo>
                      <a:lnTo>
                        <a:pt x="1458509" y="22983"/>
                      </a:lnTo>
                      <a:lnTo>
                        <a:pt x="1437937" y="12768"/>
                      </a:lnTo>
                      <a:lnTo>
                        <a:pt x="1417364" y="5108"/>
                      </a:lnTo>
                      <a:lnTo>
                        <a:pt x="1396793" y="2555"/>
                      </a:lnTo>
                      <a:lnTo>
                        <a:pt x="1372618" y="954"/>
                      </a:lnTo>
                      <a:lnTo>
                        <a:pt x="1372618" y="1"/>
                      </a:lnTo>
                      <a:lnTo>
                        <a:pt x="1358235" y="1"/>
                      </a:lnTo>
                      <a:lnTo>
                        <a:pt x="1358220" y="0"/>
                      </a:lnTo>
                      <a:lnTo>
                        <a:pt x="1110913" y="0"/>
                      </a:lnTo>
                      <a:lnTo>
                        <a:pt x="1065757" y="0"/>
                      </a:lnTo>
                      <a:lnTo>
                        <a:pt x="818451" y="0"/>
                      </a:lnTo>
                      <a:lnTo>
                        <a:pt x="337904" y="0"/>
                      </a:lnTo>
                      <a:lnTo>
                        <a:pt x="337904" y="955"/>
                      </a:lnTo>
                      <a:lnTo>
                        <a:pt x="313730" y="2556"/>
                      </a:lnTo>
                      <a:lnTo>
                        <a:pt x="293159" y="5109"/>
                      </a:lnTo>
                      <a:lnTo>
                        <a:pt x="272585" y="12769"/>
                      </a:lnTo>
                      <a:lnTo>
                        <a:pt x="252013" y="22984"/>
                      </a:lnTo>
                      <a:lnTo>
                        <a:pt x="234011" y="40860"/>
                      </a:lnTo>
                      <a:lnTo>
                        <a:pt x="216009" y="63843"/>
                      </a:lnTo>
                      <a:lnTo>
                        <a:pt x="200581" y="94488"/>
                      </a:lnTo>
                      <a:lnTo>
                        <a:pt x="182581" y="135346"/>
                      </a:lnTo>
                      <a:lnTo>
                        <a:pt x="162008" y="171098"/>
                      </a:lnTo>
                      <a:lnTo>
                        <a:pt x="144006" y="204296"/>
                      </a:lnTo>
                      <a:lnTo>
                        <a:pt x="126006" y="232386"/>
                      </a:lnTo>
                      <a:lnTo>
                        <a:pt x="108006" y="255369"/>
                      </a:lnTo>
                      <a:lnTo>
                        <a:pt x="92576" y="275798"/>
                      </a:lnTo>
                      <a:lnTo>
                        <a:pt x="61718" y="308995"/>
                      </a:lnTo>
                      <a:lnTo>
                        <a:pt x="36002" y="329426"/>
                      </a:lnTo>
                      <a:lnTo>
                        <a:pt x="15429" y="342194"/>
                      </a:lnTo>
                      <a:close/>
                    </a:path>
                  </a:pathLst>
                </a:custGeom>
                <a:solidFill>
                  <a:srgbClr val="286EB4"/>
                </a:solidFill>
                <a:ln w="3192" cap="flat">
                  <a:noFill/>
                  <a:prstDash val="solid"/>
                  <a:miter/>
                </a:ln>
              </p:spPr>
              <p:txBody>
                <a:bodyPr wrap="none" rtlCol="0" anchor="ctr">
                  <a:noAutofit/>
                </a:bodyPr>
                <a:lstStyle/>
                <a:p>
                  <a:endParaRPr lang="ko-KR" altLang="en-US" sz="1050" dirty="0">
                    <a:solidFill>
                      <a:schemeClr val="tx1"/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endParaRPr>
                </a:p>
              </p:txBody>
            </p:sp>
            <p:sp>
              <p:nvSpPr>
                <p:cNvPr id="73" name="TextBox 72">
                  <a:extLst>
                    <a:ext uri="{FF2B5EF4-FFF2-40B4-BE49-F238E27FC236}">
                      <a16:creationId xmlns:a16="http://schemas.microsoft.com/office/drawing/2014/main" id="{D99BA8EB-23C7-98B6-2010-3DA7F938D006}"/>
                    </a:ext>
                  </a:extLst>
                </p:cNvPr>
                <p:cNvSpPr txBox="1"/>
                <p:nvPr/>
              </p:nvSpPr>
              <p:spPr>
                <a:xfrm>
                  <a:off x="599464" y="1391430"/>
                  <a:ext cx="1769715" cy="2787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 algn="ctr">
                    <a:defRPr sz="14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defRPr>
                  </a:lvl1pPr>
                </a:lstStyle>
                <a:p>
                  <a:pPr algn="l"/>
                  <a:r>
                    <a:rPr lang="ko-KR" altLang="en-US" sz="1800" dirty="0"/>
                    <a:t>심미적 감성 역량 </a:t>
                  </a:r>
                </a:p>
              </p:txBody>
            </p:sp>
          </p:grpSp>
          <p:sp>
            <p:nvSpPr>
              <p:cNvPr id="70" name="사각형: 둥근 모서리 69">
                <a:extLst>
                  <a:ext uri="{FF2B5EF4-FFF2-40B4-BE49-F238E27FC236}">
                    <a16:creationId xmlns:a16="http://schemas.microsoft.com/office/drawing/2014/main" id="{9ECB88C9-2EE9-A6E2-D386-3E761E5FFBD7}"/>
                  </a:ext>
                </a:extLst>
              </p:cNvPr>
              <p:cNvSpPr/>
              <p:nvPr/>
            </p:nvSpPr>
            <p:spPr>
              <a:xfrm rot="5400000" flipV="1">
                <a:off x="2405855" y="-148429"/>
                <a:ext cx="4435477" cy="8180388"/>
              </a:xfrm>
              <a:prstGeom prst="roundRect">
                <a:avLst>
                  <a:gd name="adj" fmla="val 2496"/>
                </a:avLst>
              </a:prstGeom>
              <a:solidFill>
                <a:srgbClr val="EEEEEE"/>
              </a:solidFill>
              <a:ln w="3175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/>
                <a:endParaRPr lang="ko-KR" altLang="en-US" sz="1400" dirty="0"/>
              </a:p>
            </p:txBody>
          </p:sp>
        </p:grpSp>
        <p:grpSp>
          <p:nvGrpSpPr>
            <p:cNvPr id="146" name="그룹 145">
              <a:extLst>
                <a:ext uri="{FF2B5EF4-FFF2-40B4-BE49-F238E27FC236}">
                  <a16:creationId xmlns:a16="http://schemas.microsoft.com/office/drawing/2014/main" id="{FDFF4EEE-8A57-A276-519D-BF7B64748F43}"/>
                </a:ext>
              </a:extLst>
            </p:cNvPr>
            <p:cNvGrpSpPr/>
            <p:nvPr/>
          </p:nvGrpSpPr>
          <p:grpSpPr>
            <a:xfrm>
              <a:off x="636712" y="1999777"/>
              <a:ext cx="636891" cy="3737735"/>
              <a:chOff x="636712" y="1999777"/>
              <a:chExt cx="636891" cy="3737735"/>
            </a:xfrm>
          </p:grpSpPr>
          <p:cxnSp>
            <p:nvCxnSpPr>
              <p:cNvPr id="65" name="직선 연결선 64">
                <a:extLst>
                  <a:ext uri="{FF2B5EF4-FFF2-40B4-BE49-F238E27FC236}">
                    <a16:creationId xmlns:a16="http://schemas.microsoft.com/office/drawing/2014/main" id="{53D51DAB-BACF-7287-B1C9-48D398899E02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955158" y="4618577"/>
                <a:ext cx="0" cy="636891"/>
              </a:xfrm>
              <a:prstGeom prst="line">
                <a:avLst/>
              </a:prstGeom>
              <a:solidFill>
                <a:srgbClr val="CFEAE9"/>
              </a:solidFill>
              <a:ln w="15875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66" name="직선 연결선 65">
                <a:extLst>
                  <a:ext uri="{FF2B5EF4-FFF2-40B4-BE49-F238E27FC236}">
                    <a16:creationId xmlns:a16="http://schemas.microsoft.com/office/drawing/2014/main" id="{D987127A-0DBA-5FE6-518D-97E1480470BE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955158" y="2094108"/>
                <a:ext cx="0" cy="636891"/>
              </a:xfrm>
              <a:prstGeom prst="line">
                <a:avLst/>
              </a:prstGeom>
              <a:solidFill>
                <a:srgbClr val="CFEAE9"/>
              </a:solidFill>
              <a:ln w="15875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11F067C3-8260-86F6-8B92-5110055E56FE}"/>
                  </a:ext>
                </a:extLst>
              </p:cNvPr>
              <p:cNvSpPr txBox="1"/>
              <p:nvPr/>
            </p:nvSpPr>
            <p:spPr>
              <a:xfrm>
                <a:off x="758113" y="1999777"/>
                <a:ext cx="368691" cy="22937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ko-KR"/>
                </a:defPPr>
                <a:lvl1pPr algn="ctr">
                  <a:defRPr sz="14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defRPr>
                </a:lvl1pPr>
              </a:lstStyle>
              <a:p>
                <a:r>
                  <a:rPr lang="ko-KR" altLang="en-US" sz="15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목표</a:t>
                </a:r>
              </a:p>
            </p:txBody>
          </p: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B6D8F195-E2B1-F304-01D7-73B078255663}"/>
                  </a:ext>
                </a:extLst>
              </p:cNvPr>
              <p:cNvSpPr txBox="1"/>
              <p:nvPr/>
            </p:nvSpPr>
            <p:spPr>
              <a:xfrm>
                <a:off x="758113" y="5278756"/>
                <a:ext cx="368691" cy="45875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ko-KR"/>
                </a:defPPr>
                <a:lvl1pPr algn="ctr">
                  <a:defRPr sz="14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defRPr>
                </a:lvl1pPr>
              </a:lstStyle>
              <a:p>
                <a:r>
                  <a:rPr lang="ko-KR" altLang="en-US" sz="15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성취</a:t>
                </a:r>
                <a:endParaRPr lang="en-US" altLang="ko-KR" sz="15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  <a:p>
                <a:r>
                  <a:rPr lang="ko-KR" altLang="en-US" sz="15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기준</a:t>
                </a:r>
              </a:p>
            </p:txBody>
          </p:sp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D4009E4F-6D30-FA40-3750-B3F1E8F04AB2}"/>
                  </a:ext>
                </a:extLst>
              </p:cNvPr>
              <p:cNvSpPr txBox="1"/>
              <p:nvPr/>
            </p:nvSpPr>
            <p:spPr>
              <a:xfrm>
                <a:off x="758113" y="3445410"/>
                <a:ext cx="368691" cy="45875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ko-KR"/>
                </a:defPPr>
                <a:lvl1pPr algn="ctr">
                  <a:defRPr sz="14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defRPr>
                </a:lvl1pPr>
              </a:lstStyle>
              <a:p>
                <a:r>
                  <a:rPr lang="ko-KR" altLang="en-US" sz="15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내용</a:t>
                </a:r>
                <a:endParaRPr lang="en-US" altLang="ko-KR" sz="15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  <a:p>
                <a:r>
                  <a:rPr lang="ko-KR" altLang="en-US" sz="15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체계</a:t>
                </a:r>
              </a:p>
            </p:txBody>
          </p:sp>
        </p:grpSp>
        <p:grpSp>
          <p:nvGrpSpPr>
            <p:cNvPr id="145" name="그룹 144">
              <a:extLst>
                <a:ext uri="{FF2B5EF4-FFF2-40B4-BE49-F238E27FC236}">
                  <a16:creationId xmlns:a16="http://schemas.microsoft.com/office/drawing/2014/main" id="{1EB2291A-BCF6-2B8B-5739-9B7AE7C3822E}"/>
                </a:ext>
              </a:extLst>
            </p:cNvPr>
            <p:cNvGrpSpPr/>
            <p:nvPr/>
          </p:nvGrpSpPr>
          <p:grpSpPr>
            <a:xfrm>
              <a:off x="1363090" y="1844548"/>
              <a:ext cx="7259703" cy="539836"/>
              <a:chOff x="1363090" y="1844548"/>
              <a:chExt cx="7259703" cy="539836"/>
            </a:xfrm>
          </p:grpSpPr>
          <p:sp>
            <p:nvSpPr>
              <p:cNvPr id="54" name="사각형: 둥근 모서리 53">
                <a:extLst>
                  <a:ext uri="{FF2B5EF4-FFF2-40B4-BE49-F238E27FC236}">
                    <a16:creationId xmlns:a16="http://schemas.microsoft.com/office/drawing/2014/main" id="{A967EA5F-4C82-59A5-1CA1-0CB929B59274}"/>
                  </a:ext>
                </a:extLst>
              </p:cNvPr>
              <p:cNvSpPr/>
              <p:nvPr/>
            </p:nvSpPr>
            <p:spPr>
              <a:xfrm>
                <a:off x="1363090" y="1844548"/>
                <a:ext cx="7259703" cy="539836"/>
              </a:xfrm>
              <a:prstGeom prst="roundRect">
                <a:avLst>
                  <a:gd name="adj" fmla="val 11144"/>
                </a:avLst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/>
                <a:endParaRPr lang="ko-KR" altLang="en-US" sz="1400" dirty="0"/>
              </a:p>
            </p:txBody>
          </p: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9115F356-7C35-D956-7BB0-F80471821779}"/>
                  </a:ext>
                </a:extLst>
              </p:cNvPr>
              <p:cNvSpPr txBox="1"/>
              <p:nvPr/>
            </p:nvSpPr>
            <p:spPr>
              <a:xfrm>
                <a:off x="1510400" y="1937494"/>
                <a:ext cx="5871800" cy="35394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ko-KR"/>
                </a:defPPr>
                <a:lvl1pPr algn="ctr">
                  <a:defRPr sz="1600" b="1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defRPr>
                </a:lvl1pPr>
              </a:lstStyle>
              <a:p>
                <a:pPr algn="l"/>
                <a:r>
                  <a:rPr lang="ko-KR" altLang="en-US" sz="1150" dirty="0">
                    <a:solidFill>
                      <a:srgbClr val="E11D68"/>
                    </a:solidFill>
                  </a:rPr>
                  <a:t>영어로 표현된 다양한 자료와 작품 </a:t>
                </a:r>
                <a:r>
                  <a:rPr lang="ko-KR" altLang="en-US" sz="1150" dirty="0"/>
                  <a:t>등을 통해 인간에 대한 </a:t>
                </a:r>
                <a:r>
                  <a:rPr lang="ko-KR" altLang="en-US" sz="1150" dirty="0">
                    <a:solidFill>
                      <a:srgbClr val="E11D68"/>
                    </a:solidFill>
                  </a:rPr>
                  <a:t>공감적 이해와 심미적 감수성</a:t>
                </a:r>
                <a:r>
                  <a:rPr lang="ko-KR" altLang="en-US" sz="1150" dirty="0"/>
                  <a:t>을 기르고 </a:t>
                </a:r>
                <a:endParaRPr lang="en-US" altLang="ko-KR" sz="1150" dirty="0"/>
              </a:p>
              <a:p>
                <a:pPr algn="l"/>
                <a:r>
                  <a:rPr lang="ko-KR" altLang="en-US" sz="1150" dirty="0"/>
                  <a:t>이를 바탕으로 삶의 의미와 가치를 발견하고 향유한다</a:t>
                </a:r>
                <a:r>
                  <a:rPr lang="en-US" altLang="ko-KR" sz="1150" dirty="0"/>
                  <a:t>.</a:t>
                </a:r>
              </a:p>
            </p:txBody>
          </p:sp>
        </p:grpSp>
        <p:sp>
          <p:nvSpPr>
            <p:cNvPr id="57" name="사각형: 둥근 모서리 56">
              <a:extLst>
                <a:ext uri="{FF2B5EF4-FFF2-40B4-BE49-F238E27FC236}">
                  <a16:creationId xmlns:a16="http://schemas.microsoft.com/office/drawing/2014/main" id="{076AEB94-8EF2-68CD-A70C-E6D89335DE12}"/>
                </a:ext>
              </a:extLst>
            </p:cNvPr>
            <p:cNvSpPr/>
            <p:nvPr/>
          </p:nvSpPr>
          <p:spPr>
            <a:xfrm>
              <a:off x="1363090" y="2440724"/>
              <a:ext cx="7259703" cy="2468129"/>
            </a:xfrm>
            <a:prstGeom prst="roundRect">
              <a:avLst>
                <a:gd name="adj" fmla="val 3454"/>
              </a:avLst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Autofit/>
            </a:bodyPr>
            <a:lstStyle/>
            <a:p>
              <a:pPr algn="ctr"/>
              <a:endParaRPr lang="ko-KR" altLang="en-US" sz="1400" dirty="0"/>
            </a:p>
          </p:txBody>
        </p:sp>
        <p:grpSp>
          <p:nvGrpSpPr>
            <p:cNvPr id="147" name="그룹 146">
              <a:extLst>
                <a:ext uri="{FF2B5EF4-FFF2-40B4-BE49-F238E27FC236}">
                  <a16:creationId xmlns:a16="http://schemas.microsoft.com/office/drawing/2014/main" id="{7DBCEC9F-F39E-70DA-F2B1-7B12D5467E41}"/>
                </a:ext>
              </a:extLst>
            </p:cNvPr>
            <p:cNvGrpSpPr/>
            <p:nvPr/>
          </p:nvGrpSpPr>
          <p:grpSpPr>
            <a:xfrm>
              <a:off x="2461672" y="3327693"/>
              <a:ext cx="6023223" cy="871626"/>
              <a:chOff x="2461672" y="3327693"/>
              <a:chExt cx="6023223" cy="871626"/>
            </a:xfrm>
          </p:grpSpPr>
          <p:cxnSp>
            <p:nvCxnSpPr>
              <p:cNvPr id="59" name="직선 연결선 58">
                <a:extLst>
                  <a:ext uri="{FF2B5EF4-FFF2-40B4-BE49-F238E27FC236}">
                    <a16:creationId xmlns:a16="http://schemas.microsoft.com/office/drawing/2014/main" id="{2089D20B-4D44-8FC0-E625-9BDC1573A4E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61672" y="3327693"/>
                <a:ext cx="6023223" cy="1"/>
              </a:xfrm>
              <a:prstGeom prst="line">
                <a:avLst/>
              </a:prstGeom>
              <a:solidFill>
                <a:srgbClr val="CFEAE9"/>
              </a:solidFill>
              <a:ln w="12700">
                <a:solidFill>
                  <a:schemeClr val="bg1">
                    <a:lumMod val="75000"/>
                  </a:schemeClr>
                </a:solidFill>
                <a:prstDash val="sysDot"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60" name="직선 연결선 59">
                <a:extLst>
                  <a:ext uri="{FF2B5EF4-FFF2-40B4-BE49-F238E27FC236}">
                    <a16:creationId xmlns:a16="http://schemas.microsoft.com/office/drawing/2014/main" id="{5A93257A-8C57-CC45-3C01-F3EB627A12C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61672" y="4199318"/>
                <a:ext cx="6023223" cy="1"/>
              </a:xfrm>
              <a:prstGeom prst="line">
                <a:avLst/>
              </a:prstGeom>
              <a:solidFill>
                <a:srgbClr val="CFEAE9"/>
              </a:solidFill>
              <a:ln w="12700">
                <a:solidFill>
                  <a:schemeClr val="bg1">
                    <a:lumMod val="75000"/>
                  </a:schemeClr>
                </a:solidFill>
                <a:prstDash val="sysDot"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42" name="그룹 41">
              <a:extLst>
                <a:ext uri="{FF2B5EF4-FFF2-40B4-BE49-F238E27FC236}">
                  <a16:creationId xmlns:a16="http://schemas.microsoft.com/office/drawing/2014/main" id="{1D953CF0-8706-4BCA-7BC9-73D1C1C1810E}"/>
                </a:ext>
              </a:extLst>
            </p:cNvPr>
            <p:cNvGrpSpPr/>
            <p:nvPr/>
          </p:nvGrpSpPr>
          <p:grpSpPr>
            <a:xfrm>
              <a:off x="1459440" y="2529874"/>
              <a:ext cx="982008" cy="770239"/>
              <a:chOff x="1496016" y="2734044"/>
              <a:chExt cx="885518" cy="946685"/>
            </a:xfrm>
          </p:grpSpPr>
          <p:sp>
            <p:nvSpPr>
              <p:cNvPr id="49" name="사각형: 둥근 모서리 48">
                <a:extLst>
                  <a:ext uri="{FF2B5EF4-FFF2-40B4-BE49-F238E27FC236}">
                    <a16:creationId xmlns:a16="http://schemas.microsoft.com/office/drawing/2014/main" id="{CF16DC9F-DA2A-B8CF-02AB-F7379A73A5B0}"/>
                  </a:ext>
                </a:extLst>
              </p:cNvPr>
              <p:cNvSpPr/>
              <p:nvPr/>
            </p:nvSpPr>
            <p:spPr>
              <a:xfrm rot="10800000" flipH="1">
                <a:off x="1496016" y="2734044"/>
                <a:ext cx="885518" cy="946685"/>
              </a:xfrm>
              <a:prstGeom prst="roundRect">
                <a:avLst>
                  <a:gd name="adj" fmla="val 6341"/>
                </a:avLst>
              </a:prstGeom>
              <a:solidFill>
                <a:srgbClr val="286EB4"/>
              </a:solidFill>
              <a:ln w="3192" cap="flat">
                <a:noFill/>
                <a:prstDash val="solid"/>
                <a:miter/>
              </a:ln>
            </p:spPr>
            <p:txBody>
              <a:bodyPr wrap="none" rtlCol="0" anchor="ctr">
                <a:noAutofit/>
              </a:bodyPr>
              <a:lstStyle/>
              <a:p>
                <a:pPr algn="ctr"/>
                <a:endParaRPr lang="ko-KR" altLang="en-US" sz="1300" dirty="0">
                  <a:solidFill>
                    <a:schemeClr val="tx1"/>
                  </a:solidFill>
                  <a:latin typeface="학교안심 산뜻돋움 M" panose="020B0603000000000000" pitchFamily="50" charset="-127"/>
                  <a:ea typeface="학교안심 산뜻돋움 M" panose="020B0603000000000000" pitchFamily="50" charset="-127"/>
                </a:endParaRPr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CFE9FBA4-8A2E-754C-A7FE-A4DEFFAA87D3}"/>
                  </a:ext>
                </a:extLst>
              </p:cNvPr>
              <p:cNvSpPr txBox="1"/>
              <p:nvPr/>
            </p:nvSpPr>
            <p:spPr>
              <a:xfrm>
                <a:off x="1587834" y="3115054"/>
                <a:ext cx="701880" cy="200055"/>
              </a:xfrm>
              <a:prstGeom prst="rect">
                <a:avLst/>
              </a:prstGeom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ko-KR"/>
                </a:defPPr>
                <a:lvl1pPr algn="ctr">
                  <a:defRPr sz="1300" b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defRPr>
                </a:lvl1pPr>
              </a:lstStyle>
              <a:p>
                <a:r>
                  <a:rPr lang="ko-KR" altLang="en-US" dirty="0"/>
                  <a:t>지식</a:t>
                </a:r>
                <a:r>
                  <a:rPr lang="en-US" altLang="ko-KR" dirty="0"/>
                  <a:t> · </a:t>
                </a:r>
                <a:r>
                  <a:rPr lang="ko-KR" altLang="en-US" dirty="0"/>
                  <a:t>이해</a:t>
                </a:r>
                <a:endParaRPr lang="en-US" altLang="ko-KR" dirty="0"/>
              </a:p>
            </p:txBody>
          </p:sp>
        </p:grpSp>
        <p:grpSp>
          <p:nvGrpSpPr>
            <p:cNvPr id="44" name="그룹 43">
              <a:extLst>
                <a:ext uri="{FF2B5EF4-FFF2-40B4-BE49-F238E27FC236}">
                  <a16:creationId xmlns:a16="http://schemas.microsoft.com/office/drawing/2014/main" id="{B896AF0C-C983-015C-EF9F-A461455F8481}"/>
                </a:ext>
              </a:extLst>
            </p:cNvPr>
            <p:cNvGrpSpPr/>
            <p:nvPr/>
          </p:nvGrpSpPr>
          <p:grpSpPr>
            <a:xfrm>
              <a:off x="1459440" y="3356680"/>
              <a:ext cx="982008" cy="813652"/>
              <a:chOff x="1496016" y="3756415"/>
              <a:chExt cx="885518" cy="818811"/>
            </a:xfrm>
          </p:grpSpPr>
          <p:sp>
            <p:nvSpPr>
              <p:cNvPr id="45" name="사각형: 둥근 모서리 44">
                <a:extLst>
                  <a:ext uri="{FF2B5EF4-FFF2-40B4-BE49-F238E27FC236}">
                    <a16:creationId xmlns:a16="http://schemas.microsoft.com/office/drawing/2014/main" id="{DD96F5B2-4F0E-F1B4-3EB2-FCA02DFEC52E}"/>
                  </a:ext>
                </a:extLst>
              </p:cNvPr>
              <p:cNvSpPr/>
              <p:nvPr/>
            </p:nvSpPr>
            <p:spPr>
              <a:xfrm rot="10800000" flipH="1">
                <a:off x="1496016" y="3756415"/>
                <a:ext cx="885518" cy="818811"/>
              </a:xfrm>
              <a:prstGeom prst="roundRect">
                <a:avLst>
                  <a:gd name="adj" fmla="val 6341"/>
                </a:avLst>
              </a:prstGeom>
              <a:solidFill>
                <a:srgbClr val="286EB4"/>
              </a:solidFill>
              <a:ln w="3192" cap="flat">
                <a:noFill/>
                <a:prstDash val="solid"/>
                <a:miter/>
              </a:ln>
            </p:spPr>
            <p:txBody>
              <a:bodyPr wrap="none" rtlCol="0" anchor="ctr">
                <a:noAutofit/>
              </a:bodyPr>
              <a:lstStyle/>
              <a:p>
                <a:pPr algn="ctr"/>
                <a:endParaRPr lang="ko-KR" altLang="en-US" sz="1300" dirty="0">
                  <a:solidFill>
                    <a:schemeClr val="tx1"/>
                  </a:solidFill>
                  <a:latin typeface="학교안심 산뜻돋움 M" panose="020B0603000000000000" pitchFamily="50" charset="-127"/>
                  <a:ea typeface="학교안심 산뜻돋움 M" panose="020B0603000000000000" pitchFamily="50" charset="-127"/>
                </a:endParaRP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4B98A10E-C486-4B66-4A7F-64A60ED594F1}"/>
                  </a:ext>
                </a:extLst>
              </p:cNvPr>
              <p:cNvSpPr txBox="1"/>
              <p:nvPr/>
            </p:nvSpPr>
            <p:spPr>
              <a:xfrm>
                <a:off x="1587837" y="4073487"/>
                <a:ext cx="701880" cy="200055"/>
              </a:xfrm>
              <a:prstGeom prst="rect">
                <a:avLst/>
              </a:prstGeom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ko-KR"/>
                </a:defPPr>
                <a:lvl1pPr algn="ctr">
                  <a:defRPr sz="1300" b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defRPr>
                </a:lvl1pPr>
              </a:lstStyle>
              <a:p>
                <a:r>
                  <a:rPr lang="ko-KR" altLang="en-US" dirty="0"/>
                  <a:t>과정 </a:t>
                </a:r>
                <a:r>
                  <a:rPr lang="en-US" altLang="ko-KR" dirty="0"/>
                  <a:t>·</a:t>
                </a:r>
                <a:r>
                  <a:rPr lang="ko-KR" altLang="en-US" dirty="0"/>
                  <a:t> 기능</a:t>
                </a:r>
                <a:endParaRPr lang="en-US" altLang="ko-KR" dirty="0"/>
              </a:p>
            </p:txBody>
          </p:sp>
        </p:grpSp>
        <p:grpSp>
          <p:nvGrpSpPr>
            <p:cNvPr id="128" name="그룹 127">
              <a:extLst>
                <a:ext uri="{FF2B5EF4-FFF2-40B4-BE49-F238E27FC236}">
                  <a16:creationId xmlns:a16="http://schemas.microsoft.com/office/drawing/2014/main" id="{6FABFC97-DB26-90DA-B15C-450394459BB3}"/>
                </a:ext>
              </a:extLst>
            </p:cNvPr>
            <p:cNvGrpSpPr/>
            <p:nvPr/>
          </p:nvGrpSpPr>
          <p:grpSpPr>
            <a:xfrm>
              <a:off x="1459440" y="4228307"/>
              <a:ext cx="982008" cy="592802"/>
              <a:chOff x="1496016" y="4504962"/>
              <a:chExt cx="982008" cy="592802"/>
            </a:xfrm>
          </p:grpSpPr>
          <p:sp>
            <p:nvSpPr>
              <p:cNvPr id="47" name="사각형: 둥근 모서리 46">
                <a:extLst>
                  <a:ext uri="{FF2B5EF4-FFF2-40B4-BE49-F238E27FC236}">
                    <a16:creationId xmlns:a16="http://schemas.microsoft.com/office/drawing/2014/main" id="{67900197-26AD-DD82-6C24-3F7CCC18F365}"/>
                  </a:ext>
                </a:extLst>
              </p:cNvPr>
              <p:cNvSpPr/>
              <p:nvPr/>
            </p:nvSpPr>
            <p:spPr>
              <a:xfrm rot="10800000" flipH="1">
                <a:off x="1496016" y="4504962"/>
                <a:ext cx="982008" cy="592802"/>
              </a:xfrm>
              <a:prstGeom prst="roundRect">
                <a:avLst>
                  <a:gd name="adj" fmla="val 10781"/>
                </a:avLst>
              </a:prstGeom>
              <a:solidFill>
                <a:srgbClr val="A9C5E1"/>
              </a:solidFill>
              <a:ln w="3192" cap="flat">
                <a:noFill/>
                <a:prstDash val="solid"/>
                <a:miter/>
              </a:ln>
            </p:spPr>
            <p:txBody>
              <a:bodyPr wrap="none" rtlCol="0" anchor="ctr">
                <a:noAutofit/>
              </a:bodyPr>
              <a:lstStyle/>
              <a:p>
                <a:pPr algn="ctr"/>
                <a:endParaRPr lang="ko-KR" altLang="en-US" sz="1300" dirty="0">
                  <a:latin typeface="학교안심 산뜻돋움 M" panose="020B0603000000000000" pitchFamily="50" charset="-127"/>
                  <a:ea typeface="학교안심 산뜻돋움 M" panose="020B0603000000000000" pitchFamily="50" charset="-127"/>
                </a:endParaRP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9D40B619-4AD4-AA88-510B-8FA3F59039CE}"/>
                  </a:ext>
                </a:extLst>
              </p:cNvPr>
              <p:cNvSpPr txBox="1"/>
              <p:nvPr/>
            </p:nvSpPr>
            <p:spPr>
              <a:xfrm>
                <a:off x="1597841" y="4701966"/>
                <a:ext cx="778360" cy="198795"/>
              </a:xfrm>
              <a:prstGeom prst="rect">
                <a:avLst/>
              </a:prstGeom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ko-KR"/>
                </a:defPPr>
                <a:lvl1pPr algn="ctr">
                  <a:defRPr sz="1300" b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defRPr>
                </a:lvl1pPr>
              </a:lstStyle>
              <a:p>
                <a:r>
                  <a:rPr lang="ko-KR" altLang="en-US" dirty="0"/>
                  <a:t>가치 </a:t>
                </a:r>
                <a:r>
                  <a:rPr lang="en-US" altLang="ko-KR" dirty="0"/>
                  <a:t>·</a:t>
                </a:r>
                <a:r>
                  <a:rPr lang="ko-KR" altLang="en-US" dirty="0"/>
                  <a:t> 태도</a:t>
                </a:r>
                <a:endParaRPr lang="en-US" altLang="ko-KR" dirty="0"/>
              </a:p>
            </p:txBody>
          </p:sp>
        </p:grpSp>
        <p:sp>
          <p:nvSpPr>
            <p:cNvPr id="55" name="사각형: 둥근 모서리 54">
              <a:extLst>
                <a:ext uri="{FF2B5EF4-FFF2-40B4-BE49-F238E27FC236}">
                  <a16:creationId xmlns:a16="http://schemas.microsoft.com/office/drawing/2014/main" id="{AF287E61-9F2C-3A7F-D877-A4A3E20C74F3}"/>
                </a:ext>
              </a:extLst>
            </p:cNvPr>
            <p:cNvSpPr/>
            <p:nvPr/>
          </p:nvSpPr>
          <p:spPr>
            <a:xfrm>
              <a:off x="1363090" y="4965192"/>
              <a:ext cx="7259703" cy="1085885"/>
            </a:xfrm>
            <a:prstGeom prst="roundRect">
              <a:avLst>
                <a:gd name="adj" fmla="val 8504"/>
              </a:avLst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Autofit/>
            </a:bodyPr>
            <a:lstStyle/>
            <a:p>
              <a:pPr algn="ctr"/>
              <a:endParaRPr lang="ko-KR" altLang="en-US" sz="1400" dirty="0"/>
            </a:p>
          </p:txBody>
        </p:sp>
        <p:pic>
          <p:nvPicPr>
            <p:cNvPr id="68" name="그림 51" descr="004.png">
              <a:extLst>
                <a:ext uri="{FF2B5EF4-FFF2-40B4-BE49-F238E27FC236}">
                  <a16:creationId xmlns:a16="http://schemas.microsoft.com/office/drawing/2014/main" id="{25D5F0F8-B71C-7E69-0FF9-D2C9CB2198F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alphaModFix amt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5720" b="-1727"/>
            <a:stretch/>
          </p:blipFill>
          <p:spPr bwMode="auto">
            <a:xfrm rot="16200000" flipH="1">
              <a:off x="4333769" y="2019760"/>
              <a:ext cx="476462" cy="8292434"/>
            </a:xfrm>
            <a:prstGeom prst="rect">
              <a:avLst/>
            </a:prstGeom>
          </p:spPr>
        </p:pic>
        <p:grpSp>
          <p:nvGrpSpPr>
            <p:cNvPr id="91" name="그룹 90">
              <a:extLst>
                <a:ext uri="{FF2B5EF4-FFF2-40B4-BE49-F238E27FC236}">
                  <a16:creationId xmlns:a16="http://schemas.microsoft.com/office/drawing/2014/main" id="{6083A301-D9F3-2650-246F-C7A99ACE285A}"/>
                </a:ext>
              </a:extLst>
            </p:cNvPr>
            <p:cNvGrpSpPr/>
            <p:nvPr/>
          </p:nvGrpSpPr>
          <p:grpSpPr>
            <a:xfrm>
              <a:off x="1505250" y="5534819"/>
              <a:ext cx="3637908" cy="184666"/>
              <a:chOff x="1505250" y="5449544"/>
              <a:chExt cx="3637908" cy="184666"/>
            </a:xfrm>
          </p:grpSpPr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0846CE61-0981-01A3-BF95-C6769703D6C3}"/>
                  </a:ext>
                </a:extLst>
              </p:cNvPr>
              <p:cNvSpPr txBox="1"/>
              <p:nvPr/>
            </p:nvSpPr>
            <p:spPr>
              <a:xfrm>
                <a:off x="1731968" y="5449544"/>
                <a:ext cx="3411190" cy="184666"/>
              </a:xfrm>
              <a:prstGeom prst="rect">
                <a:avLst/>
              </a:prstGeom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en-US" altLang="ko-KR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[9</a:t>
                </a:r>
                <a:r>
                  <a:rPr lang="ko-KR" altLang="en-US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영</a:t>
                </a:r>
                <a:r>
                  <a:rPr lang="en-US" altLang="ko-KR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02-08] </a:t>
                </a:r>
                <a:r>
                  <a:rPr lang="ko-KR" altLang="en-US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간단한 일기</a:t>
                </a:r>
                <a:r>
                  <a:rPr lang="en-US" altLang="ko-KR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, </a:t>
                </a:r>
                <a:r>
                  <a:rPr lang="ko-KR" altLang="en-US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편지</a:t>
                </a:r>
                <a:r>
                  <a:rPr lang="en-US" altLang="ko-KR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, </a:t>
                </a:r>
                <a:r>
                  <a:rPr lang="ko-KR" altLang="en-US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이메일 등의 글을 쓴다</a:t>
                </a:r>
                <a:r>
                  <a:rPr lang="en-US" altLang="ko-KR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.</a:t>
                </a:r>
              </a:p>
            </p:txBody>
          </p:sp>
          <p:sp>
            <p:nvSpPr>
              <p:cNvPr id="93" name="그래픽 64">
                <a:extLst>
                  <a:ext uri="{FF2B5EF4-FFF2-40B4-BE49-F238E27FC236}">
                    <a16:creationId xmlns:a16="http://schemas.microsoft.com/office/drawing/2014/main" id="{8DFC74E4-05A2-75E0-1047-1D8E16624673}"/>
                  </a:ext>
                </a:extLst>
              </p:cNvPr>
              <p:cNvSpPr/>
              <p:nvPr/>
            </p:nvSpPr>
            <p:spPr>
              <a:xfrm>
                <a:off x="1505250" y="5470312"/>
                <a:ext cx="148533" cy="148533"/>
              </a:xfrm>
              <a:custGeom>
                <a:avLst/>
                <a:gdLst>
                  <a:gd name="connsiteX0" fmla="*/ 289338 w 321950"/>
                  <a:gd name="connsiteY0" fmla="*/ 0 h 321950"/>
                  <a:gd name="connsiteX1" fmla="*/ 32612 w 321950"/>
                  <a:gd name="connsiteY1" fmla="*/ 0 h 321950"/>
                  <a:gd name="connsiteX2" fmla="*/ 0 w 321950"/>
                  <a:gd name="connsiteY2" fmla="*/ 32612 h 321950"/>
                  <a:gd name="connsiteX3" fmla="*/ 0 w 321950"/>
                  <a:gd name="connsiteY3" fmla="*/ 289338 h 321950"/>
                  <a:gd name="connsiteX4" fmla="*/ 32612 w 321950"/>
                  <a:gd name="connsiteY4" fmla="*/ 321950 h 321950"/>
                  <a:gd name="connsiteX5" fmla="*/ 289338 w 321950"/>
                  <a:gd name="connsiteY5" fmla="*/ 321950 h 321950"/>
                  <a:gd name="connsiteX6" fmla="*/ 321950 w 321950"/>
                  <a:gd name="connsiteY6" fmla="*/ 289338 h 321950"/>
                  <a:gd name="connsiteX7" fmla="*/ 321950 w 321950"/>
                  <a:gd name="connsiteY7" fmla="*/ 32612 h 321950"/>
                  <a:gd name="connsiteX8" fmla="*/ 289338 w 321950"/>
                  <a:gd name="connsiteY8" fmla="*/ 0 h 321950"/>
                  <a:gd name="connsiteX9" fmla="*/ 265793 w 321950"/>
                  <a:gd name="connsiteY9" fmla="*/ 116655 h 321950"/>
                  <a:gd name="connsiteX10" fmla="*/ 166883 w 321950"/>
                  <a:gd name="connsiteY10" fmla="*/ 240184 h 321950"/>
                  <a:gd name="connsiteX11" fmla="*/ 142220 w 321950"/>
                  <a:gd name="connsiteY11" fmla="*/ 252043 h 321950"/>
                  <a:gd name="connsiteX12" fmla="*/ 123229 w 321950"/>
                  <a:gd name="connsiteY12" fmla="*/ 245684 h 321950"/>
                  <a:gd name="connsiteX13" fmla="*/ 57533 w 321950"/>
                  <a:gd name="connsiteY13" fmla="*/ 196143 h 321950"/>
                  <a:gd name="connsiteX14" fmla="*/ 51345 w 321950"/>
                  <a:gd name="connsiteY14" fmla="*/ 151931 h 321950"/>
                  <a:gd name="connsiteX15" fmla="*/ 95558 w 321950"/>
                  <a:gd name="connsiteY15" fmla="*/ 145743 h 321950"/>
                  <a:gd name="connsiteX16" fmla="*/ 136763 w 321950"/>
                  <a:gd name="connsiteY16" fmla="*/ 176808 h 321950"/>
                  <a:gd name="connsiteX17" fmla="*/ 216467 w 321950"/>
                  <a:gd name="connsiteY17" fmla="*/ 77211 h 321950"/>
                  <a:gd name="connsiteX18" fmla="*/ 260894 w 321950"/>
                  <a:gd name="connsiteY18" fmla="*/ 72313 h 321950"/>
                  <a:gd name="connsiteX19" fmla="*/ 265793 w 321950"/>
                  <a:gd name="connsiteY19" fmla="*/ 116698 h 321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321950" h="321950">
                    <a:moveTo>
                      <a:pt x="289338" y="0"/>
                    </a:moveTo>
                    <a:lnTo>
                      <a:pt x="32612" y="0"/>
                    </a:lnTo>
                    <a:cubicBezTo>
                      <a:pt x="14609" y="0"/>
                      <a:pt x="0" y="14566"/>
                      <a:pt x="0" y="32612"/>
                    </a:cubicBezTo>
                    <a:lnTo>
                      <a:pt x="0" y="289338"/>
                    </a:lnTo>
                    <a:cubicBezTo>
                      <a:pt x="0" y="307342"/>
                      <a:pt x="14609" y="321950"/>
                      <a:pt x="32612" y="321950"/>
                    </a:cubicBezTo>
                    <a:lnTo>
                      <a:pt x="289338" y="321950"/>
                    </a:lnTo>
                    <a:cubicBezTo>
                      <a:pt x="307342" y="321950"/>
                      <a:pt x="321950" y="307342"/>
                      <a:pt x="321950" y="289338"/>
                    </a:cubicBezTo>
                    <a:lnTo>
                      <a:pt x="321950" y="32612"/>
                    </a:lnTo>
                    <a:cubicBezTo>
                      <a:pt x="321950" y="14609"/>
                      <a:pt x="307342" y="0"/>
                      <a:pt x="289338" y="0"/>
                    </a:cubicBezTo>
                    <a:close/>
                    <a:moveTo>
                      <a:pt x="265793" y="116655"/>
                    </a:moveTo>
                    <a:lnTo>
                      <a:pt x="166883" y="240184"/>
                    </a:lnTo>
                    <a:cubicBezTo>
                      <a:pt x="160653" y="247961"/>
                      <a:pt x="151501" y="252043"/>
                      <a:pt x="142220" y="252043"/>
                    </a:cubicBezTo>
                    <a:cubicBezTo>
                      <a:pt x="135603" y="252043"/>
                      <a:pt x="128900" y="249981"/>
                      <a:pt x="123229" y="245684"/>
                    </a:cubicBezTo>
                    <a:lnTo>
                      <a:pt x="57533" y="196143"/>
                    </a:lnTo>
                    <a:cubicBezTo>
                      <a:pt x="43611" y="185660"/>
                      <a:pt x="40861" y="165852"/>
                      <a:pt x="51345" y="151931"/>
                    </a:cubicBezTo>
                    <a:cubicBezTo>
                      <a:pt x="61872" y="138009"/>
                      <a:pt x="81637" y="135217"/>
                      <a:pt x="95558" y="145743"/>
                    </a:cubicBezTo>
                    <a:lnTo>
                      <a:pt x="136763" y="176808"/>
                    </a:lnTo>
                    <a:lnTo>
                      <a:pt x="216467" y="77211"/>
                    </a:lnTo>
                    <a:cubicBezTo>
                      <a:pt x="227380" y="63634"/>
                      <a:pt x="247231" y="61400"/>
                      <a:pt x="260894" y="72313"/>
                    </a:cubicBezTo>
                    <a:cubicBezTo>
                      <a:pt x="274515" y="83227"/>
                      <a:pt x="276706" y="103120"/>
                      <a:pt x="265793" y="116698"/>
                    </a:cubicBezTo>
                    <a:close/>
                  </a:path>
                </a:pathLst>
              </a:custGeom>
              <a:solidFill>
                <a:srgbClr val="286EB4"/>
              </a:solidFill>
              <a:ln w="0" cap="flat">
                <a:noFill/>
                <a:prstDash val="solid"/>
                <a:miter/>
              </a:ln>
            </p:spPr>
            <p:txBody>
              <a:bodyPr wrap="none" rtlCol="0" anchor="ctr"/>
              <a:lstStyle/>
              <a:p>
                <a:endParaRPr lang="ko-KR" altLang="en-US" dirty="0"/>
              </a:p>
            </p:txBody>
          </p:sp>
        </p:grpSp>
        <p:grpSp>
          <p:nvGrpSpPr>
            <p:cNvPr id="135" name="그룹 134">
              <a:extLst>
                <a:ext uri="{FF2B5EF4-FFF2-40B4-BE49-F238E27FC236}">
                  <a16:creationId xmlns:a16="http://schemas.microsoft.com/office/drawing/2014/main" id="{A445C478-BA30-E618-F402-709E4FF28A2A}"/>
                </a:ext>
              </a:extLst>
            </p:cNvPr>
            <p:cNvGrpSpPr/>
            <p:nvPr/>
          </p:nvGrpSpPr>
          <p:grpSpPr>
            <a:xfrm>
              <a:off x="1505250" y="5296784"/>
              <a:ext cx="5303429" cy="184666"/>
              <a:chOff x="1505250" y="5449544"/>
              <a:chExt cx="5303429" cy="184666"/>
            </a:xfrm>
          </p:grpSpPr>
          <p:sp>
            <p:nvSpPr>
              <p:cNvPr id="136" name="TextBox 135">
                <a:extLst>
                  <a:ext uri="{FF2B5EF4-FFF2-40B4-BE49-F238E27FC236}">
                    <a16:creationId xmlns:a16="http://schemas.microsoft.com/office/drawing/2014/main" id="{17DAE3AE-0BF9-96EF-57D5-179260A7D304}"/>
                  </a:ext>
                </a:extLst>
              </p:cNvPr>
              <p:cNvSpPr txBox="1"/>
              <p:nvPr/>
            </p:nvSpPr>
            <p:spPr>
              <a:xfrm>
                <a:off x="1731968" y="5449544"/>
                <a:ext cx="5076711" cy="184666"/>
              </a:xfrm>
              <a:prstGeom prst="rect">
                <a:avLst/>
              </a:prstGeom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en-US" altLang="ko-KR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[9</a:t>
                </a:r>
                <a:r>
                  <a:rPr lang="ko-KR" altLang="en-US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영</a:t>
                </a:r>
                <a:r>
                  <a:rPr lang="en-US" altLang="ko-KR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01-05] </a:t>
                </a:r>
                <a:r>
                  <a:rPr lang="ko-KR" altLang="en-US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친숙한 주제에 관한 담화나 글에서 인물의 기분이나 감정을 추론한다</a:t>
                </a:r>
                <a:r>
                  <a:rPr lang="en-US" altLang="ko-KR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.</a:t>
                </a:r>
              </a:p>
            </p:txBody>
          </p:sp>
          <p:sp>
            <p:nvSpPr>
              <p:cNvPr id="137" name="그래픽 64">
                <a:extLst>
                  <a:ext uri="{FF2B5EF4-FFF2-40B4-BE49-F238E27FC236}">
                    <a16:creationId xmlns:a16="http://schemas.microsoft.com/office/drawing/2014/main" id="{E3CA4405-8E69-EFDA-684C-7F3C1139064C}"/>
                  </a:ext>
                </a:extLst>
              </p:cNvPr>
              <p:cNvSpPr/>
              <p:nvPr/>
            </p:nvSpPr>
            <p:spPr>
              <a:xfrm>
                <a:off x="1505250" y="5470312"/>
                <a:ext cx="148533" cy="148533"/>
              </a:xfrm>
              <a:custGeom>
                <a:avLst/>
                <a:gdLst>
                  <a:gd name="connsiteX0" fmla="*/ 289338 w 321950"/>
                  <a:gd name="connsiteY0" fmla="*/ 0 h 321950"/>
                  <a:gd name="connsiteX1" fmla="*/ 32612 w 321950"/>
                  <a:gd name="connsiteY1" fmla="*/ 0 h 321950"/>
                  <a:gd name="connsiteX2" fmla="*/ 0 w 321950"/>
                  <a:gd name="connsiteY2" fmla="*/ 32612 h 321950"/>
                  <a:gd name="connsiteX3" fmla="*/ 0 w 321950"/>
                  <a:gd name="connsiteY3" fmla="*/ 289338 h 321950"/>
                  <a:gd name="connsiteX4" fmla="*/ 32612 w 321950"/>
                  <a:gd name="connsiteY4" fmla="*/ 321950 h 321950"/>
                  <a:gd name="connsiteX5" fmla="*/ 289338 w 321950"/>
                  <a:gd name="connsiteY5" fmla="*/ 321950 h 321950"/>
                  <a:gd name="connsiteX6" fmla="*/ 321950 w 321950"/>
                  <a:gd name="connsiteY6" fmla="*/ 289338 h 321950"/>
                  <a:gd name="connsiteX7" fmla="*/ 321950 w 321950"/>
                  <a:gd name="connsiteY7" fmla="*/ 32612 h 321950"/>
                  <a:gd name="connsiteX8" fmla="*/ 289338 w 321950"/>
                  <a:gd name="connsiteY8" fmla="*/ 0 h 321950"/>
                  <a:gd name="connsiteX9" fmla="*/ 265793 w 321950"/>
                  <a:gd name="connsiteY9" fmla="*/ 116655 h 321950"/>
                  <a:gd name="connsiteX10" fmla="*/ 166883 w 321950"/>
                  <a:gd name="connsiteY10" fmla="*/ 240184 h 321950"/>
                  <a:gd name="connsiteX11" fmla="*/ 142220 w 321950"/>
                  <a:gd name="connsiteY11" fmla="*/ 252043 h 321950"/>
                  <a:gd name="connsiteX12" fmla="*/ 123229 w 321950"/>
                  <a:gd name="connsiteY12" fmla="*/ 245684 h 321950"/>
                  <a:gd name="connsiteX13" fmla="*/ 57533 w 321950"/>
                  <a:gd name="connsiteY13" fmla="*/ 196143 h 321950"/>
                  <a:gd name="connsiteX14" fmla="*/ 51345 w 321950"/>
                  <a:gd name="connsiteY14" fmla="*/ 151931 h 321950"/>
                  <a:gd name="connsiteX15" fmla="*/ 95558 w 321950"/>
                  <a:gd name="connsiteY15" fmla="*/ 145743 h 321950"/>
                  <a:gd name="connsiteX16" fmla="*/ 136763 w 321950"/>
                  <a:gd name="connsiteY16" fmla="*/ 176808 h 321950"/>
                  <a:gd name="connsiteX17" fmla="*/ 216467 w 321950"/>
                  <a:gd name="connsiteY17" fmla="*/ 77211 h 321950"/>
                  <a:gd name="connsiteX18" fmla="*/ 260894 w 321950"/>
                  <a:gd name="connsiteY18" fmla="*/ 72313 h 321950"/>
                  <a:gd name="connsiteX19" fmla="*/ 265793 w 321950"/>
                  <a:gd name="connsiteY19" fmla="*/ 116698 h 321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321950" h="321950">
                    <a:moveTo>
                      <a:pt x="289338" y="0"/>
                    </a:moveTo>
                    <a:lnTo>
                      <a:pt x="32612" y="0"/>
                    </a:lnTo>
                    <a:cubicBezTo>
                      <a:pt x="14609" y="0"/>
                      <a:pt x="0" y="14566"/>
                      <a:pt x="0" y="32612"/>
                    </a:cubicBezTo>
                    <a:lnTo>
                      <a:pt x="0" y="289338"/>
                    </a:lnTo>
                    <a:cubicBezTo>
                      <a:pt x="0" y="307342"/>
                      <a:pt x="14609" y="321950"/>
                      <a:pt x="32612" y="321950"/>
                    </a:cubicBezTo>
                    <a:lnTo>
                      <a:pt x="289338" y="321950"/>
                    </a:lnTo>
                    <a:cubicBezTo>
                      <a:pt x="307342" y="321950"/>
                      <a:pt x="321950" y="307342"/>
                      <a:pt x="321950" y="289338"/>
                    </a:cubicBezTo>
                    <a:lnTo>
                      <a:pt x="321950" y="32612"/>
                    </a:lnTo>
                    <a:cubicBezTo>
                      <a:pt x="321950" y="14609"/>
                      <a:pt x="307342" y="0"/>
                      <a:pt x="289338" y="0"/>
                    </a:cubicBezTo>
                    <a:close/>
                    <a:moveTo>
                      <a:pt x="265793" y="116655"/>
                    </a:moveTo>
                    <a:lnTo>
                      <a:pt x="166883" y="240184"/>
                    </a:lnTo>
                    <a:cubicBezTo>
                      <a:pt x="160653" y="247961"/>
                      <a:pt x="151501" y="252043"/>
                      <a:pt x="142220" y="252043"/>
                    </a:cubicBezTo>
                    <a:cubicBezTo>
                      <a:pt x="135603" y="252043"/>
                      <a:pt x="128900" y="249981"/>
                      <a:pt x="123229" y="245684"/>
                    </a:cubicBezTo>
                    <a:lnTo>
                      <a:pt x="57533" y="196143"/>
                    </a:lnTo>
                    <a:cubicBezTo>
                      <a:pt x="43611" y="185660"/>
                      <a:pt x="40861" y="165852"/>
                      <a:pt x="51345" y="151931"/>
                    </a:cubicBezTo>
                    <a:cubicBezTo>
                      <a:pt x="61872" y="138009"/>
                      <a:pt x="81637" y="135217"/>
                      <a:pt x="95558" y="145743"/>
                    </a:cubicBezTo>
                    <a:lnTo>
                      <a:pt x="136763" y="176808"/>
                    </a:lnTo>
                    <a:lnTo>
                      <a:pt x="216467" y="77211"/>
                    </a:lnTo>
                    <a:cubicBezTo>
                      <a:pt x="227380" y="63634"/>
                      <a:pt x="247231" y="61400"/>
                      <a:pt x="260894" y="72313"/>
                    </a:cubicBezTo>
                    <a:cubicBezTo>
                      <a:pt x="274515" y="83227"/>
                      <a:pt x="276706" y="103120"/>
                      <a:pt x="265793" y="116698"/>
                    </a:cubicBezTo>
                    <a:close/>
                  </a:path>
                </a:pathLst>
              </a:custGeom>
              <a:solidFill>
                <a:srgbClr val="286EB4"/>
              </a:solidFill>
              <a:ln w="0" cap="flat">
                <a:noFill/>
                <a:prstDash val="solid"/>
                <a:miter/>
              </a:ln>
            </p:spPr>
            <p:txBody>
              <a:bodyPr wrap="none" rtlCol="0" anchor="ctr"/>
              <a:lstStyle/>
              <a:p>
                <a:endParaRPr lang="ko-KR" altLang="en-US" dirty="0"/>
              </a:p>
            </p:txBody>
          </p:sp>
        </p:grpSp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12C53784-BC70-D44D-8ED5-46B9A45A5A77}"/>
                </a:ext>
              </a:extLst>
            </p:cNvPr>
            <p:cNvGrpSpPr/>
            <p:nvPr/>
          </p:nvGrpSpPr>
          <p:grpSpPr>
            <a:xfrm>
              <a:off x="2578487" y="3671173"/>
              <a:ext cx="1903459" cy="184666"/>
              <a:chOff x="2615063" y="4777572"/>
              <a:chExt cx="1903459" cy="184666"/>
            </a:xfrm>
          </p:grpSpPr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832BC53-6B34-428A-15E6-8B5129E78218}"/>
                  </a:ext>
                </a:extLst>
              </p:cNvPr>
              <p:cNvSpPr txBox="1"/>
              <p:nvPr/>
            </p:nvSpPr>
            <p:spPr>
              <a:xfrm>
                <a:off x="2841781" y="4777572"/>
                <a:ext cx="1676741" cy="184666"/>
              </a:xfrm>
              <a:prstGeom prst="rect">
                <a:avLst/>
              </a:prstGeom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일기</a:t>
                </a:r>
                <a:r>
                  <a:rPr lang="en-US" altLang="ko-KR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, </a:t>
                </a:r>
                <a:r>
                  <a:rPr lang="ko-KR" altLang="en-US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편지</a:t>
                </a:r>
                <a:r>
                  <a:rPr lang="en-US" altLang="ko-KR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, </a:t>
                </a:r>
                <a:r>
                  <a:rPr lang="ko-KR" altLang="en-US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이메일 등 쓰기</a:t>
                </a:r>
              </a:p>
            </p:txBody>
          </p:sp>
          <p:sp>
            <p:nvSpPr>
              <p:cNvPr id="8" name="그래픽 64">
                <a:extLst>
                  <a:ext uri="{FF2B5EF4-FFF2-40B4-BE49-F238E27FC236}">
                    <a16:creationId xmlns:a16="http://schemas.microsoft.com/office/drawing/2014/main" id="{5AE73EA5-286B-6E42-5C8B-04E978F322F5}"/>
                  </a:ext>
                </a:extLst>
              </p:cNvPr>
              <p:cNvSpPr/>
              <p:nvPr/>
            </p:nvSpPr>
            <p:spPr>
              <a:xfrm>
                <a:off x="2615063" y="4798340"/>
                <a:ext cx="148533" cy="148533"/>
              </a:xfrm>
              <a:custGeom>
                <a:avLst/>
                <a:gdLst>
                  <a:gd name="connsiteX0" fmla="*/ 289338 w 321950"/>
                  <a:gd name="connsiteY0" fmla="*/ 0 h 321950"/>
                  <a:gd name="connsiteX1" fmla="*/ 32612 w 321950"/>
                  <a:gd name="connsiteY1" fmla="*/ 0 h 321950"/>
                  <a:gd name="connsiteX2" fmla="*/ 0 w 321950"/>
                  <a:gd name="connsiteY2" fmla="*/ 32612 h 321950"/>
                  <a:gd name="connsiteX3" fmla="*/ 0 w 321950"/>
                  <a:gd name="connsiteY3" fmla="*/ 289338 h 321950"/>
                  <a:gd name="connsiteX4" fmla="*/ 32612 w 321950"/>
                  <a:gd name="connsiteY4" fmla="*/ 321950 h 321950"/>
                  <a:gd name="connsiteX5" fmla="*/ 289338 w 321950"/>
                  <a:gd name="connsiteY5" fmla="*/ 321950 h 321950"/>
                  <a:gd name="connsiteX6" fmla="*/ 321950 w 321950"/>
                  <a:gd name="connsiteY6" fmla="*/ 289338 h 321950"/>
                  <a:gd name="connsiteX7" fmla="*/ 321950 w 321950"/>
                  <a:gd name="connsiteY7" fmla="*/ 32612 h 321950"/>
                  <a:gd name="connsiteX8" fmla="*/ 289338 w 321950"/>
                  <a:gd name="connsiteY8" fmla="*/ 0 h 321950"/>
                  <a:gd name="connsiteX9" fmla="*/ 265793 w 321950"/>
                  <a:gd name="connsiteY9" fmla="*/ 116655 h 321950"/>
                  <a:gd name="connsiteX10" fmla="*/ 166883 w 321950"/>
                  <a:gd name="connsiteY10" fmla="*/ 240184 h 321950"/>
                  <a:gd name="connsiteX11" fmla="*/ 142220 w 321950"/>
                  <a:gd name="connsiteY11" fmla="*/ 252043 h 321950"/>
                  <a:gd name="connsiteX12" fmla="*/ 123229 w 321950"/>
                  <a:gd name="connsiteY12" fmla="*/ 245684 h 321950"/>
                  <a:gd name="connsiteX13" fmla="*/ 57533 w 321950"/>
                  <a:gd name="connsiteY13" fmla="*/ 196143 h 321950"/>
                  <a:gd name="connsiteX14" fmla="*/ 51345 w 321950"/>
                  <a:gd name="connsiteY14" fmla="*/ 151931 h 321950"/>
                  <a:gd name="connsiteX15" fmla="*/ 95558 w 321950"/>
                  <a:gd name="connsiteY15" fmla="*/ 145743 h 321950"/>
                  <a:gd name="connsiteX16" fmla="*/ 136763 w 321950"/>
                  <a:gd name="connsiteY16" fmla="*/ 176808 h 321950"/>
                  <a:gd name="connsiteX17" fmla="*/ 216467 w 321950"/>
                  <a:gd name="connsiteY17" fmla="*/ 77211 h 321950"/>
                  <a:gd name="connsiteX18" fmla="*/ 260894 w 321950"/>
                  <a:gd name="connsiteY18" fmla="*/ 72313 h 321950"/>
                  <a:gd name="connsiteX19" fmla="*/ 265793 w 321950"/>
                  <a:gd name="connsiteY19" fmla="*/ 116698 h 321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321950" h="321950">
                    <a:moveTo>
                      <a:pt x="289338" y="0"/>
                    </a:moveTo>
                    <a:lnTo>
                      <a:pt x="32612" y="0"/>
                    </a:lnTo>
                    <a:cubicBezTo>
                      <a:pt x="14609" y="0"/>
                      <a:pt x="0" y="14566"/>
                      <a:pt x="0" y="32612"/>
                    </a:cubicBezTo>
                    <a:lnTo>
                      <a:pt x="0" y="289338"/>
                    </a:lnTo>
                    <a:cubicBezTo>
                      <a:pt x="0" y="307342"/>
                      <a:pt x="14609" y="321950"/>
                      <a:pt x="32612" y="321950"/>
                    </a:cubicBezTo>
                    <a:lnTo>
                      <a:pt x="289338" y="321950"/>
                    </a:lnTo>
                    <a:cubicBezTo>
                      <a:pt x="307342" y="321950"/>
                      <a:pt x="321950" y="307342"/>
                      <a:pt x="321950" y="289338"/>
                    </a:cubicBezTo>
                    <a:lnTo>
                      <a:pt x="321950" y="32612"/>
                    </a:lnTo>
                    <a:cubicBezTo>
                      <a:pt x="321950" y="14609"/>
                      <a:pt x="307342" y="0"/>
                      <a:pt x="289338" y="0"/>
                    </a:cubicBezTo>
                    <a:close/>
                    <a:moveTo>
                      <a:pt x="265793" y="116655"/>
                    </a:moveTo>
                    <a:lnTo>
                      <a:pt x="166883" y="240184"/>
                    </a:lnTo>
                    <a:cubicBezTo>
                      <a:pt x="160653" y="247961"/>
                      <a:pt x="151501" y="252043"/>
                      <a:pt x="142220" y="252043"/>
                    </a:cubicBezTo>
                    <a:cubicBezTo>
                      <a:pt x="135603" y="252043"/>
                      <a:pt x="128900" y="249981"/>
                      <a:pt x="123229" y="245684"/>
                    </a:cubicBezTo>
                    <a:lnTo>
                      <a:pt x="57533" y="196143"/>
                    </a:lnTo>
                    <a:cubicBezTo>
                      <a:pt x="43611" y="185660"/>
                      <a:pt x="40861" y="165852"/>
                      <a:pt x="51345" y="151931"/>
                    </a:cubicBezTo>
                    <a:cubicBezTo>
                      <a:pt x="61872" y="138009"/>
                      <a:pt x="81637" y="135217"/>
                      <a:pt x="95558" y="145743"/>
                    </a:cubicBezTo>
                    <a:lnTo>
                      <a:pt x="136763" y="176808"/>
                    </a:lnTo>
                    <a:lnTo>
                      <a:pt x="216467" y="77211"/>
                    </a:lnTo>
                    <a:cubicBezTo>
                      <a:pt x="227380" y="63634"/>
                      <a:pt x="247231" y="61400"/>
                      <a:pt x="260894" y="72313"/>
                    </a:cubicBezTo>
                    <a:cubicBezTo>
                      <a:pt x="274515" y="83227"/>
                      <a:pt x="276706" y="103120"/>
                      <a:pt x="265793" y="116698"/>
                    </a:cubicBezTo>
                    <a:close/>
                  </a:path>
                </a:pathLst>
              </a:custGeom>
              <a:solidFill>
                <a:srgbClr val="286EB4"/>
              </a:solidFill>
              <a:ln w="0" cap="flat">
                <a:noFill/>
                <a:prstDash val="solid"/>
                <a:miter/>
              </a:ln>
            </p:spPr>
            <p:txBody>
              <a:bodyPr wrap="none" rtlCol="0" anchor="ctr"/>
              <a:lstStyle/>
              <a:p>
                <a:endParaRPr lang="ko-KR" altLang="en-US" dirty="0"/>
              </a:p>
            </p:txBody>
          </p:sp>
        </p:grpSp>
        <p:grpSp>
          <p:nvGrpSpPr>
            <p:cNvPr id="117" name="그룹 116">
              <a:extLst>
                <a:ext uri="{FF2B5EF4-FFF2-40B4-BE49-F238E27FC236}">
                  <a16:creationId xmlns:a16="http://schemas.microsoft.com/office/drawing/2014/main" id="{E5855C43-3329-BF6A-AA3B-D71A22008244}"/>
                </a:ext>
              </a:extLst>
            </p:cNvPr>
            <p:cNvGrpSpPr/>
            <p:nvPr/>
          </p:nvGrpSpPr>
          <p:grpSpPr>
            <a:xfrm>
              <a:off x="2578487" y="2730327"/>
              <a:ext cx="4503530" cy="369332"/>
              <a:chOff x="2615063" y="2865738"/>
              <a:chExt cx="4503530" cy="369332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4139F04F-D1DF-A237-AEA9-D2BB8FCE32D1}"/>
                  </a:ext>
                </a:extLst>
              </p:cNvPr>
              <p:cNvSpPr txBox="1"/>
              <p:nvPr/>
            </p:nvSpPr>
            <p:spPr>
              <a:xfrm>
                <a:off x="2841781" y="2865738"/>
                <a:ext cx="4276812" cy="369332"/>
              </a:xfrm>
              <a:prstGeom prst="rect">
                <a:avLst/>
              </a:prstGeom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언어</a:t>
                </a:r>
                <a:r>
                  <a:rPr lang="en-US" altLang="ko-KR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: </a:t>
                </a:r>
                <a:r>
                  <a:rPr lang="ko-KR" altLang="en-US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rgbClr val="E11D68"/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이야기나 서사 및 운문</a:t>
                </a:r>
                <a:endParaRPr lang="en-US" altLang="ko-KR" sz="12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E11D68"/>
                  </a:solidFill>
                  <a:latin typeface="학교안심 산뜻돋움 M" panose="020B0603000000000000" pitchFamily="50" charset="-127"/>
                  <a:ea typeface="학교안심 산뜻돋움 M" panose="020B0603000000000000" pitchFamily="50" charset="-127"/>
                </a:endParaRPr>
              </a:p>
              <a:p>
                <a:r>
                  <a:rPr lang="en-US" altLang="ko-KR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rgbClr val="E11D68"/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(</a:t>
                </a:r>
                <a:r>
                  <a:rPr lang="ko-KR" altLang="en-US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rgbClr val="E11D68"/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일기</a:t>
                </a:r>
                <a:r>
                  <a:rPr lang="en-US" altLang="ko-KR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rgbClr val="E11D68"/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, </a:t>
                </a:r>
                <a:r>
                  <a:rPr lang="ko-KR" altLang="en-US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rgbClr val="E11D68"/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수필</a:t>
                </a:r>
                <a:r>
                  <a:rPr lang="en-US" altLang="ko-KR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rgbClr val="E11D68"/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, </a:t>
                </a:r>
                <a:r>
                  <a:rPr lang="ko-KR" altLang="en-US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rgbClr val="E11D68"/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기행문</a:t>
                </a:r>
                <a:r>
                  <a:rPr lang="en-US" altLang="ko-KR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rgbClr val="E11D68"/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, </a:t>
                </a:r>
                <a:r>
                  <a:rPr lang="ko-KR" altLang="en-US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rgbClr val="E11D68"/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소설</a:t>
                </a:r>
                <a:r>
                  <a:rPr lang="en-US" altLang="ko-KR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rgbClr val="E11D68"/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, </a:t>
                </a:r>
                <a:r>
                  <a:rPr lang="ko-KR" altLang="en-US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rgbClr val="E11D68"/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대본</a:t>
                </a:r>
                <a:r>
                  <a:rPr lang="en-US" altLang="ko-KR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rgbClr val="E11D68"/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, </a:t>
                </a:r>
                <a:r>
                  <a:rPr lang="ko-KR" altLang="en-US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rgbClr val="E11D68"/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노래</a:t>
                </a:r>
                <a:r>
                  <a:rPr lang="en-US" altLang="ko-KR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rgbClr val="E11D68"/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, </a:t>
                </a:r>
                <a:r>
                  <a:rPr lang="ko-KR" altLang="en-US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rgbClr val="E11D68"/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가사</a:t>
                </a:r>
                <a:r>
                  <a:rPr lang="en-US" altLang="ko-KR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rgbClr val="E11D68"/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, </a:t>
                </a:r>
                <a:r>
                  <a:rPr lang="ko-KR" altLang="en-US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rgbClr val="E11D68"/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시</a:t>
                </a:r>
                <a:r>
                  <a:rPr lang="en-US" altLang="ko-KR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rgbClr val="E11D68"/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, </a:t>
                </a:r>
                <a:r>
                  <a:rPr lang="ko-KR" altLang="en-US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rgbClr val="E11D68"/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전기문</a:t>
                </a:r>
                <a:r>
                  <a:rPr lang="en-US" altLang="ko-KR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rgbClr val="E11D68"/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, </a:t>
                </a:r>
                <a:r>
                  <a:rPr lang="ko-KR" altLang="en-US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rgbClr val="E11D68"/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여행일지 등</a:t>
                </a:r>
                <a:r>
                  <a:rPr lang="en-US" altLang="ko-KR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rgbClr val="E11D68"/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)</a:t>
                </a:r>
              </a:p>
            </p:txBody>
          </p:sp>
          <p:sp>
            <p:nvSpPr>
              <p:cNvPr id="18" name="그래픽 64">
                <a:extLst>
                  <a:ext uri="{FF2B5EF4-FFF2-40B4-BE49-F238E27FC236}">
                    <a16:creationId xmlns:a16="http://schemas.microsoft.com/office/drawing/2014/main" id="{3FDBEF97-48C0-AE32-9681-E0E7DA15A11D}"/>
                  </a:ext>
                </a:extLst>
              </p:cNvPr>
              <p:cNvSpPr/>
              <p:nvPr/>
            </p:nvSpPr>
            <p:spPr>
              <a:xfrm>
                <a:off x="2615063" y="2886506"/>
                <a:ext cx="148533" cy="148533"/>
              </a:xfrm>
              <a:custGeom>
                <a:avLst/>
                <a:gdLst>
                  <a:gd name="connsiteX0" fmla="*/ 289338 w 321950"/>
                  <a:gd name="connsiteY0" fmla="*/ 0 h 321950"/>
                  <a:gd name="connsiteX1" fmla="*/ 32612 w 321950"/>
                  <a:gd name="connsiteY1" fmla="*/ 0 h 321950"/>
                  <a:gd name="connsiteX2" fmla="*/ 0 w 321950"/>
                  <a:gd name="connsiteY2" fmla="*/ 32612 h 321950"/>
                  <a:gd name="connsiteX3" fmla="*/ 0 w 321950"/>
                  <a:gd name="connsiteY3" fmla="*/ 289338 h 321950"/>
                  <a:gd name="connsiteX4" fmla="*/ 32612 w 321950"/>
                  <a:gd name="connsiteY4" fmla="*/ 321950 h 321950"/>
                  <a:gd name="connsiteX5" fmla="*/ 289338 w 321950"/>
                  <a:gd name="connsiteY5" fmla="*/ 321950 h 321950"/>
                  <a:gd name="connsiteX6" fmla="*/ 321950 w 321950"/>
                  <a:gd name="connsiteY6" fmla="*/ 289338 h 321950"/>
                  <a:gd name="connsiteX7" fmla="*/ 321950 w 321950"/>
                  <a:gd name="connsiteY7" fmla="*/ 32612 h 321950"/>
                  <a:gd name="connsiteX8" fmla="*/ 289338 w 321950"/>
                  <a:gd name="connsiteY8" fmla="*/ 0 h 321950"/>
                  <a:gd name="connsiteX9" fmla="*/ 265793 w 321950"/>
                  <a:gd name="connsiteY9" fmla="*/ 116655 h 321950"/>
                  <a:gd name="connsiteX10" fmla="*/ 166883 w 321950"/>
                  <a:gd name="connsiteY10" fmla="*/ 240184 h 321950"/>
                  <a:gd name="connsiteX11" fmla="*/ 142220 w 321950"/>
                  <a:gd name="connsiteY11" fmla="*/ 252043 h 321950"/>
                  <a:gd name="connsiteX12" fmla="*/ 123229 w 321950"/>
                  <a:gd name="connsiteY12" fmla="*/ 245684 h 321950"/>
                  <a:gd name="connsiteX13" fmla="*/ 57533 w 321950"/>
                  <a:gd name="connsiteY13" fmla="*/ 196143 h 321950"/>
                  <a:gd name="connsiteX14" fmla="*/ 51345 w 321950"/>
                  <a:gd name="connsiteY14" fmla="*/ 151931 h 321950"/>
                  <a:gd name="connsiteX15" fmla="*/ 95558 w 321950"/>
                  <a:gd name="connsiteY15" fmla="*/ 145743 h 321950"/>
                  <a:gd name="connsiteX16" fmla="*/ 136763 w 321950"/>
                  <a:gd name="connsiteY16" fmla="*/ 176808 h 321950"/>
                  <a:gd name="connsiteX17" fmla="*/ 216467 w 321950"/>
                  <a:gd name="connsiteY17" fmla="*/ 77211 h 321950"/>
                  <a:gd name="connsiteX18" fmla="*/ 260894 w 321950"/>
                  <a:gd name="connsiteY18" fmla="*/ 72313 h 321950"/>
                  <a:gd name="connsiteX19" fmla="*/ 265793 w 321950"/>
                  <a:gd name="connsiteY19" fmla="*/ 116698 h 321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321950" h="321950">
                    <a:moveTo>
                      <a:pt x="289338" y="0"/>
                    </a:moveTo>
                    <a:lnTo>
                      <a:pt x="32612" y="0"/>
                    </a:lnTo>
                    <a:cubicBezTo>
                      <a:pt x="14609" y="0"/>
                      <a:pt x="0" y="14566"/>
                      <a:pt x="0" y="32612"/>
                    </a:cubicBezTo>
                    <a:lnTo>
                      <a:pt x="0" y="289338"/>
                    </a:lnTo>
                    <a:cubicBezTo>
                      <a:pt x="0" y="307342"/>
                      <a:pt x="14609" y="321950"/>
                      <a:pt x="32612" y="321950"/>
                    </a:cubicBezTo>
                    <a:lnTo>
                      <a:pt x="289338" y="321950"/>
                    </a:lnTo>
                    <a:cubicBezTo>
                      <a:pt x="307342" y="321950"/>
                      <a:pt x="321950" y="307342"/>
                      <a:pt x="321950" y="289338"/>
                    </a:cubicBezTo>
                    <a:lnTo>
                      <a:pt x="321950" y="32612"/>
                    </a:lnTo>
                    <a:cubicBezTo>
                      <a:pt x="321950" y="14609"/>
                      <a:pt x="307342" y="0"/>
                      <a:pt x="289338" y="0"/>
                    </a:cubicBezTo>
                    <a:close/>
                    <a:moveTo>
                      <a:pt x="265793" y="116655"/>
                    </a:moveTo>
                    <a:lnTo>
                      <a:pt x="166883" y="240184"/>
                    </a:lnTo>
                    <a:cubicBezTo>
                      <a:pt x="160653" y="247961"/>
                      <a:pt x="151501" y="252043"/>
                      <a:pt x="142220" y="252043"/>
                    </a:cubicBezTo>
                    <a:cubicBezTo>
                      <a:pt x="135603" y="252043"/>
                      <a:pt x="128900" y="249981"/>
                      <a:pt x="123229" y="245684"/>
                    </a:cubicBezTo>
                    <a:lnTo>
                      <a:pt x="57533" y="196143"/>
                    </a:lnTo>
                    <a:cubicBezTo>
                      <a:pt x="43611" y="185660"/>
                      <a:pt x="40861" y="165852"/>
                      <a:pt x="51345" y="151931"/>
                    </a:cubicBezTo>
                    <a:cubicBezTo>
                      <a:pt x="61872" y="138009"/>
                      <a:pt x="81637" y="135217"/>
                      <a:pt x="95558" y="145743"/>
                    </a:cubicBezTo>
                    <a:lnTo>
                      <a:pt x="136763" y="176808"/>
                    </a:lnTo>
                    <a:lnTo>
                      <a:pt x="216467" y="77211"/>
                    </a:lnTo>
                    <a:cubicBezTo>
                      <a:pt x="227380" y="63634"/>
                      <a:pt x="247231" y="61400"/>
                      <a:pt x="260894" y="72313"/>
                    </a:cubicBezTo>
                    <a:cubicBezTo>
                      <a:pt x="274515" y="83227"/>
                      <a:pt x="276706" y="103120"/>
                      <a:pt x="265793" y="116698"/>
                    </a:cubicBezTo>
                    <a:close/>
                  </a:path>
                </a:pathLst>
              </a:custGeom>
              <a:solidFill>
                <a:srgbClr val="286EB4"/>
              </a:solidFill>
              <a:ln w="0" cap="flat">
                <a:noFill/>
                <a:prstDash val="solid"/>
                <a:miter/>
              </a:ln>
            </p:spPr>
            <p:txBody>
              <a:bodyPr wrap="none" rtlCol="0" anchor="ctr"/>
              <a:lstStyle/>
              <a:p>
                <a:endParaRPr lang="ko-KR" alt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26894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0" name="그룹 149">
            <a:extLst>
              <a:ext uri="{FF2B5EF4-FFF2-40B4-BE49-F238E27FC236}">
                <a16:creationId xmlns:a16="http://schemas.microsoft.com/office/drawing/2014/main" id="{AB12E3C9-C6C7-B622-B986-C87E7F70ECF7}"/>
              </a:ext>
            </a:extLst>
          </p:cNvPr>
          <p:cNvGrpSpPr/>
          <p:nvPr/>
        </p:nvGrpSpPr>
        <p:grpSpPr>
          <a:xfrm>
            <a:off x="431800" y="1341437"/>
            <a:ext cx="8281988" cy="4810142"/>
            <a:chOff x="431800" y="1341437"/>
            <a:chExt cx="8281988" cy="4810142"/>
          </a:xfrm>
        </p:grpSpPr>
        <p:grpSp>
          <p:nvGrpSpPr>
            <p:cNvPr id="67" name="그룹 66">
              <a:extLst>
                <a:ext uri="{FF2B5EF4-FFF2-40B4-BE49-F238E27FC236}">
                  <a16:creationId xmlns:a16="http://schemas.microsoft.com/office/drawing/2014/main" id="{C2FB822C-C4FA-0F47-17B3-5485259F7C70}"/>
                </a:ext>
              </a:extLst>
            </p:cNvPr>
            <p:cNvGrpSpPr/>
            <p:nvPr/>
          </p:nvGrpSpPr>
          <p:grpSpPr>
            <a:xfrm>
              <a:off x="431800" y="1341437"/>
              <a:ext cx="8281988" cy="4810142"/>
              <a:chOff x="431800" y="1318864"/>
              <a:chExt cx="8281988" cy="4840639"/>
            </a:xfrm>
          </p:grpSpPr>
          <p:grpSp>
            <p:nvGrpSpPr>
              <p:cNvPr id="69" name="그룹 68">
                <a:extLst>
                  <a:ext uri="{FF2B5EF4-FFF2-40B4-BE49-F238E27FC236}">
                    <a16:creationId xmlns:a16="http://schemas.microsoft.com/office/drawing/2014/main" id="{DF1CF374-9BB3-0178-5E38-E39C2ABB5280}"/>
                  </a:ext>
                </a:extLst>
              </p:cNvPr>
              <p:cNvGrpSpPr/>
              <p:nvPr/>
            </p:nvGrpSpPr>
            <p:grpSpPr>
              <a:xfrm>
                <a:off x="431800" y="1318864"/>
                <a:ext cx="2663812" cy="4840636"/>
                <a:chOff x="431800" y="1318864"/>
                <a:chExt cx="2663812" cy="4840636"/>
              </a:xfrm>
            </p:grpSpPr>
            <p:sp>
              <p:nvSpPr>
                <p:cNvPr id="71" name="사각형: 둥근 모서리 70">
                  <a:extLst>
                    <a:ext uri="{FF2B5EF4-FFF2-40B4-BE49-F238E27FC236}">
                      <a16:creationId xmlns:a16="http://schemas.microsoft.com/office/drawing/2014/main" id="{CBAF3720-2A76-7041-A7A1-7C00E6ED1AFB}"/>
                    </a:ext>
                  </a:extLst>
                </p:cNvPr>
                <p:cNvSpPr/>
                <p:nvPr/>
              </p:nvSpPr>
              <p:spPr>
                <a:xfrm>
                  <a:off x="431800" y="1318864"/>
                  <a:ext cx="1805431" cy="4840636"/>
                </a:xfrm>
                <a:prstGeom prst="roundRect">
                  <a:avLst>
                    <a:gd name="adj" fmla="val 5041"/>
                  </a:avLst>
                </a:prstGeom>
                <a:solidFill>
                  <a:srgbClr val="286EB4"/>
                </a:solidFill>
                <a:ln w="3192" cap="flat">
                  <a:noFill/>
                  <a:prstDash val="solid"/>
                  <a:miter/>
                </a:ln>
              </p:spPr>
              <p:txBody>
                <a:bodyPr wrap="none" rtlCol="0" anchor="ctr">
                  <a:noAutofit/>
                </a:bodyPr>
                <a:lstStyle/>
                <a:p>
                  <a:endParaRPr lang="ko-KR" altLang="en-US" sz="1050" dirty="0">
                    <a:solidFill>
                      <a:schemeClr val="tx1"/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endParaRPr>
                </a:p>
              </p:txBody>
            </p:sp>
            <p:sp>
              <p:nvSpPr>
                <p:cNvPr id="72" name="자유형: 도형 71">
                  <a:extLst>
                    <a:ext uri="{FF2B5EF4-FFF2-40B4-BE49-F238E27FC236}">
                      <a16:creationId xmlns:a16="http://schemas.microsoft.com/office/drawing/2014/main" id="{53727569-10B5-F585-0EE1-E84DB055C989}"/>
                    </a:ext>
                  </a:extLst>
                </p:cNvPr>
                <p:cNvSpPr/>
                <p:nvPr/>
              </p:nvSpPr>
              <p:spPr>
                <a:xfrm rot="10800000" flipH="1" flipV="1">
                  <a:off x="1142365" y="1318864"/>
                  <a:ext cx="1953247" cy="399498"/>
                </a:xfrm>
                <a:custGeom>
                  <a:avLst/>
                  <a:gdLst>
                    <a:gd name="connsiteX0" fmla="*/ 0 w 1710522"/>
                    <a:gd name="connsiteY0" fmla="*/ 349854 h 349854"/>
                    <a:gd name="connsiteX1" fmla="*/ 247306 w 1710522"/>
                    <a:gd name="connsiteY1" fmla="*/ 349854 h 349854"/>
                    <a:gd name="connsiteX2" fmla="*/ 292462 w 1710522"/>
                    <a:gd name="connsiteY2" fmla="*/ 349854 h 349854"/>
                    <a:gd name="connsiteX3" fmla="*/ 539769 w 1710522"/>
                    <a:gd name="connsiteY3" fmla="*/ 349854 h 349854"/>
                    <a:gd name="connsiteX4" fmla="*/ 1037059 w 1710522"/>
                    <a:gd name="connsiteY4" fmla="*/ 349854 h 349854"/>
                    <a:gd name="connsiteX5" fmla="*/ 1284365 w 1710522"/>
                    <a:gd name="connsiteY5" fmla="*/ 349854 h 349854"/>
                    <a:gd name="connsiteX6" fmla="*/ 1329522 w 1710522"/>
                    <a:gd name="connsiteY6" fmla="*/ 349854 h 349854"/>
                    <a:gd name="connsiteX7" fmla="*/ 1372618 w 1710522"/>
                    <a:gd name="connsiteY7" fmla="*/ 349854 h 349854"/>
                    <a:gd name="connsiteX8" fmla="*/ 1372618 w 1710522"/>
                    <a:gd name="connsiteY8" fmla="*/ 349853 h 349854"/>
                    <a:gd name="connsiteX9" fmla="*/ 1418060 w 1710522"/>
                    <a:gd name="connsiteY9" fmla="*/ 349853 h 349854"/>
                    <a:gd name="connsiteX10" fmla="*/ 1463216 w 1710522"/>
                    <a:gd name="connsiteY10" fmla="*/ 349853 h 349854"/>
                    <a:gd name="connsiteX11" fmla="*/ 1710522 w 1710522"/>
                    <a:gd name="connsiteY11" fmla="*/ 349853 h 349854"/>
                    <a:gd name="connsiteX12" fmla="*/ 1695093 w 1710522"/>
                    <a:gd name="connsiteY12" fmla="*/ 342193 h 349854"/>
                    <a:gd name="connsiteX13" fmla="*/ 1674521 w 1710522"/>
                    <a:gd name="connsiteY13" fmla="*/ 329424 h 349854"/>
                    <a:gd name="connsiteX14" fmla="*/ 1648805 w 1710522"/>
                    <a:gd name="connsiteY14" fmla="*/ 308994 h 349854"/>
                    <a:gd name="connsiteX15" fmla="*/ 1617946 w 1710522"/>
                    <a:gd name="connsiteY15" fmla="*/ 275797 h 349854"/>
                    <a:gd name="connsiteX16" fmla="*/ 1602516 w 1710522"/>
                    <a:gd name="connsiteY16" fmla="*/ 255368 h 349854"/>
                    <a:gd name="connsiteX17" fmla="*/ 1584516 w 1710522"/>
                    <a:gd name="connsiteY17" fmla="*/ 232385 h 349854"/>
                    <a:gd name="connsiteX18" fmla="*/ 1566517 w 1710522"/>
                    <a:gd name="connsiteY18" fmla="*/ 204295 h 349854"/>
                    <a:gd name="connsiteX19" fmla="*/ 1548514 w 1710522"/>
                    <a:gd name="connsiteY19" fmla="*/ 171097 h 349854"/>
                    <a:gd name="connsiteX20" fmla="*/ 1527942 w 1710522"/>
                    <a:gd name="connsiteY20" fmla="*/ 135345 h 349854"/>
                    <a:gd name="connsiteX21" fmla="*/ 1509941 w 1710522"/>
                    <a:gd name="connsiteY21" fmla="*/ 94487 h 349854"/>
                    <a:gd name="connsiteX22" fmla="*/ 1494514 w 1710522"/>
                    <a:gd name="connsiteY22" fmla="*/ 63842 h 349854"/>
                    <a:gd name="connsiteX23" fmla="*/ 1476511 w 1710522"/>
                    <a:gd name="connsiteY23" fmla="*/ 40859 h 349854"/>
                    <a:gd name="connsiteX24" fmla="*/ 1458509 w 1710522"/>
                    <a:gd name="connsiteY24" fmla="*/ 22983 h 349854"/>
                    <a:gd name="connsiteX25" fmla="*/ 1437937 w 1710522"/>
                    <a:gd name="connsiteY25" fmla="*/ 12768 h 349854"/>
                    <a:gd name="connsiteX26" fmla="*/ 1417364 w 1710522"/>
                    <a:gd name="connsiteY26" fmla="*/ 5108 h 349854"/>
                    <a:gd name="connsiteX27" fmla="*/ 1396793 w 1710522"/>
                    <a:gd name="connsiteY27" fmla="*/ 2555 h 349854"/>
                    <a:gd name="connsiteX28" fmla="*/ 1372618 w 1710522"/>
                    <a:gd name="connsiteY28" fmla="*/ 954 h 349854"/>
                    <a:gd name="connsiteX29" fmla="*/ 1372618 w 1710522"/>
                    <a:gd name="connsiteY29" fmla="*/ 1 h 349854"/>
                    <a:gd name="connsiteX30" fmla="*/ 1358235 w 1710522"/>
                    <a:gd name="connsiteY30" fmla="*/ 1 h 349854"/>
                    <a:gd name="connsiteX31" fmla="*/ 1358220 w 1710522"/>
                    <a:gd name="connsiteY31" fmla="*/ 0 h 349854"/>
                    <a:gd name="connsiteX32" fmla="*/ 1110913 w 1710522"/>
                    <a:gd name="connsiteY32" fmla="*/ 0 h 349854"/>
                    <a:gd name="connsiteX33" fmla="*/ 1065757 w 1710522"/>
                    <a:gd name="connsiteY33" fmla="*/ 0 h 349854"/>
                    <a:gd name="connsiteX34" fmla="*/ 818451 w 1710522"/>
                    <a:gd name="connsiteY34" fmla="*/ 0 h 349854"/>
                    <a:gd name="connsiteX35" fmla="*/ 337904 w 1710522"/>
                    <a:gd name="connsiteY35" fmla="*/ 0 h 349854"/>
                    <a:gd name="connsiteX36" fmla="*/ 337904 w 1710522"/>
                    <a:gd name="connsiteY36" fmla="*/ 955 h 349854"/>
                    <a:gd name="connsiteX37" fmla="*/ 313730 w 1710522"/>
                    <a:gd name="connsiteY37" fmla="*/ 2556 h 349854"/>
                    <a:gd name="connsiteX38" fmla="*/ 293159 w 1710522"/>
                    <a:gd name="connsiteY38" fmla="*/ 5109 h 349854"/>
                    <a:gd name="connsiteX39" fmla="*/ 272585 w 1710522"/>
                    <a:gd name="connsiteY39" fmla="*/ 12769 h 349854"/>
                    <a:gd name="connsiteX40" fmla="*/ 252013 w 1710522"/>
                    <a:gd name="connsiteY40" fmla="*/ 22984 h 349854"/>
                    <a:gd name="connsiteX41" fmla="*/ 234011 w 1710522"/>
                    <a:gd name="connsiteY41" fmla="*/ 40860 h 349854"/>
                    <a:gd name="connsiteX42" fmla="*/ 216009 w 1710522"/>
                    <a:gd name="connsiteY42" fmla="*/ 63843 h 349854"/>
                    <a:gd name="connsiteX43" fmla="*/ 200581 w 1710522"/>
                    <a:gd name="connsiteY43" fmla="*/ 94488 h 349854"/>
                    <a:gd name="connsiteX44" fmla="*/ 182581 w 1710522"/>
                    <a:gd name="connsiteY44" fmla="*/ 135346 h 349854"/>
                    <a:gd name="connsiteX45" fmla="*/ 162008 w 1710522"/>
                    <a:gd name="connsiteY45" fmla="*/ 171098 h 349854"/>
                    <a:gd name="connsiteX46" fmla="*/ 144006 w 1710522"/>
                    <a:gd name="connsiteY46" fmla="*/ 204296 h 349854"/>
                    <a:gd name="connsiteX47" fmla="*/ 126006 w 1710522"/>
                    <a:gd name="connsiteY47" fmla="*/ 232386 h 349854"/>
                    <a:gd name="connsiteX48" fmla="*/ 108006 w 1710522"/>
                    <a:gd name="connsiteY48" fmla="*/ 255369 h 349854"/>
                    <a:gd name="connsiteX49" fmla="*/ 92576 w 1710522"/>
                    <a:gd name="connsiteY49" fmla="*/ 275798 h 349854"/>
                    <a:gd name="connsiteX50" fmla="*/ 61718 w 1710522"/>
                    <a:gd name="connsiteY50" fmla="*/ 308995 h 349854"/>
                    <a:gd name="connsiteX51" fmla="*/ 36002 w 1710522"/>
                    <a:gd name="connsiteY51" fmla="*/ 329426 h 349854"/>
                    <a:gd name="connsiteX52" fmla="*/ 15429 w 1710522"/>
                    <a:gd name="connsiteY52" fmla="*/ 342194 h 3498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</a:cxnLst>
                  <a:rect l="l" t="t" r="r" b="b"/>
                  <a:pathLst>
                    <a:path w="1710522" h="349854">
                      <a:moveTo>
                        <a:pt x="0" y="349854"/>
                      </a:moveTo>
                      <a:lnTo>
                        <a:pt x="247306" y="349854"/>
                      </a:lnTo>
                      <a:lnTo>
                        <a:pt x="292462" y="349854"/>
                      </a:lnTo>
                      <a:lnTo>
                        <a:pt x="539769" y="349854"/>
                      </a:lnTo>
                      <a:lnTo>
                        <a:pt x="1037059" y="349854"/>
                      </a:lnTo>
                      <a:lnTo>
                        <a:pt x="1284365" y="349854"/>
                      </a:lnTo>
                      <a:lnTo>
                        <a:pt x="1329522" y="349854"/>
                      </a:lnTo>
                      <a:lnTo>
                        <a:pt x="1372618" y="349854"/>
                      </a:lnTo>
                      <a:lnTo>
                        <a:pt x="1372618" y="349853"/>
                      </a:lnTo>
                      <a:lnTo>
                        <a:pt x="1418060" y="349853"/>
                      </a:lnTo>
                      <a:lnTo>
                        <a:pt x="1463216" y="349853"/>
                      </a:lnTo>
                      <a:lnTo>
                        <a:pt x="1710522" y="349853"/>
                      </a:lnTo>
                      <a:lnTo>
                        <a:pt x="1695093" y="342193"/>
                      </a:lnTo>
                      <a:lnTo>
                        <a:pt x="1674521" y="329424"/>
                      </a:lnTo>
                      <a:lnTo>
                        <a:pt x="1648805" y="308994"/>
                      </a:lnTo>
                      <a:lnTo>
                        <a:pt x="1617946" y="275797"/>
                      </a:lnTo>
                      <a:lnTo>
                        <a:pt x="1602516" y="255368"/>
                      </a:lnTo>
                      <a:lnTo>
                        <a:pt x="1584516" y="232385"/>
                      </a:lnTo>
                      <a:lnTo>
                        <a:pt x="1566517" y="204295"/>
                      </a:lnTo>
                      <a:lnTo>
                        <a:pt x="1548514" y="171097"/>
                      </a:lnTo>
                      <a:lnTo>
                        <a:pt x="1527942" y="135345"/>
                      </a:lnTo>
                      <a:lnTo>
                        <a:pt x="1509941" y="94487"/>
                      </a:lnTo>
                      <a:lnTo>
                        <a:pt x="1494514" y="63842"/>
                      </a:lnTo>
                      <a:lnTo>
                        <a:pt x="1476511" y="40859"/>
                      </a:lnTo>
                      <a:lnTo>
                        <a:pt x="1458509" y="22983"/>
                      </a:lnTo>
                      <a:lnTo>
                        <a:pt x="1437937" y="12768"/>
                      </a:lnTo>
                      <a:lnTo>
                        <a:pt x="1417364" y="5108"/>
                      </a:lnTo>
                      <a:lnTo>
                        <a:pt x="1396793" y="2555"/>
                      </a:lnTo>
                      <a:lnTo>
                        <a:pt x="1372618" y="954"/>
                      </a:lnTo>
                      <a:lnTo>
                        <a:pt x="1372618" y="1"/>
                      </a:lnTo>
                      <a:lnTo>
                        <a:pt x="1358235" y="1"/>
                      </a:lnTo>
                      <a:lnTo>
                        <a:pt x="1358220" y="0"/>
                      </a:lnTo>
                      <a:lnTo>
                        <a:pt x="1110913" y="0"/>
                      </a:lnTo>
                      <a:lnTo>
                        <a:pt x="1065757" y="0"/>
                      </a:lnTo>
                      <a:lnTo>
                        <a:pt x="818451" y="0"/>
                      </a:lnTo>
                      <a:lnTo>
                        <a:pt x="337904" y="0"/>
                      </a:lnTo>
                      <a:lnTo>
                        <a:pt x="337904" y="955"/>
                      </a:lnTo>
                      <a:lnTo>
                        <a:pt x="313730" y="2556"/>
                      </a:lnTo>
                      <a:lnTo>
                        <a:pt x="293159" y="5109"/>
                      </a:lnTo>
                      <a:lnTo>
                        <a:pt x="272585" y="12769"/>
                      </a:lnTo>
                      <a:lnTo>
                        <a:pt x="252013" y="22984"/>
                      </a:lnTo>
                      <a:lnTo>
                        <a:pt x="234011" y="40860"/>
                      </a:lnTo>
                      <a:lnTo>
                        <a:pt x="216009" y="63843"/>
                      </a:lnTo>
                      <a:lnTo>
                        <a:pt x="200581" y="94488"/>
                      </a:lnTo>
                      <a:lnTo>
                        <a:pt x="182581" y="135346"/>
                      </a:lnTo>
                      <a:lnTo>
                        <a:pt x="162008" y="171098"/>
                      </a:lnTo>
                      <a:lnTo>
                        <a:pt x="144006" y="204296"/>
                      </a:lnTo>
                      <a:lnTo>
                        <a:pt x="126006" y="232386"/>
                      </a:lnTo>
                      <a:lnTo>
                        <a:pt x="108006" y="255369"/>
                      </a:lnTo>
                      <a:lnTo>
                        <a:pt x="92576" y="275798"/>
                      </a:lnTo>
                      <a:lnTo>
                        <a:pt x="61718" y="308995"/>
                      </a:lnTo>
                      <a:lnTo>
                        <a:pt x="36002" y="329426"/>
                      </a:lnTo>
                      <a:lnTo>
                        <a:pt x="15429" y="342194"/>
                      </a:lnTo>
                      <a:close/>
                    </a:path>
                  </a:pathLst>
                </a:custGeom>
                <a:solidFill>
                  <a:srgbClr val="286EB4"/>
                </a:solidFill>
                <a:ln w="3192" cap="flat">
                  <a:noFill/>
                  <a:prstDash val="solid"/>
                  <a:miter/>
                </a:ln>
              </p:spPr>
              <p:txBody>
                <a:bodyPr wrap="none" rtlCol="0" anchor="ctr">
                  <a:noAutofit/>
                </a:bodyPr>
                <a:lstStyle/>
                <a:p>
                  <a:endParaRPr lang="ko-KR" altLang="en-US" sz="1050" dirty="0">
                    <a:solidFill>
                      <a:schemeClr val="tx1"/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endParaRPr>
                </a:p>
              </p:txBody>
            </p:sp>
            <p:sp>
              <p:nvSpPr>
                <p:cNvPr id="73" name="TextBox 72">
                  <a:extLst>
                    <a:ext uri="{FF2B5EF4-FFF2-40B4-BE49-F238E27FC236}">
                      <a16:creationId xmlns:a16="http://schemas.microsoft.com/office/drawing/2014/main" id="{D99BA8EB-23C7-98B6-2010-3DA7F938D006}"/>
                    </a:ext>
                  </a:extLst>
                </p:cNvPr>
                <p:cNvSpPr txBox="1"/>
                <p:nvPr/>
              </p:nvSpPr>
              <p:spPr>
                <a:xfrm>
                  <a:off x="599464" y="1391430"/>
                  <a:ext cx="1917192" cy="2787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 algn="ctr">
                    <a:defRPr sz="14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defRPr>
                  </a:lvl1pPr>
                </a:lstStyle>
                <a:p>
                  <a:pPr algn="l"/>
                  <a:r>
                    <a:rPr lang="ko-KR" altLang="en-US" sz="1800" dirty="0"/>
                    <a:t>지식정보처리 역량 </a:t>
                  </a:r>
                </a:p>
              </p:txBody>
            </p:sp>
          </p:grpSp>
          <p:sp>
            <p:nvSpPr>
              <p:cNvPr id="70" name="사각형: 둥근 모서리 69">
                <a:extLst>
                  <a:ext uri="{FF2B5EF4-FFF2-40B4-BE49-F238E27FC236}">
                    <a16:creationId xmlns:a16="http://schemas.microsoft.com/office/drawing/2014/main" id="{9ECB88C9-2EE9-A6E2-D386-3E761E5FFBD7}"/>
                  </a:ext>
                </a:extLst>
              </p:cNvPr>
              <p:cNvSpPr/>
              <p:nvPr/>
            </p:nvSpPr>
            <p:spPr>
              <a:xfrm rot="5400000" flipV="1">
                <a:off x="2405855" y="-148429"/>
                <a:ext cx="4435477" cy="8180388"/>
              </a:xfrm>
              <a:prstGeom prst="roundRect">
                <a:avLst>
                  <a:gd name="adj" fmla="val 2496"/>
                </a:avLst>
              </a:prstGeom>
              <a:solidFill>
                <a:srgbClr val="EEEEEE"/>
              </a:solidFill>
              <a:ln w="3175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/>
                <a:endParaRPr lang="ko-KR" altLang="en-US" sz="1400" dirty="0"/>
              </a:p>
            </p:txBody>
          </p:sp>
        </p:grpSp>
        <p:grpSp>
          <p:nvGrpSpPr>
            <p:cNvPr id="146" name="그룹 145">
              <a:extLst>
                <a:ext uri="{FF2B5EF4-FFF2-40B4-BE49-F238E27FC236}">
                  <a16:creationId xmlns:a16="http://schemas.microsoft.com/office/drawing/2014/main" id="{FDFF4EEE-8A57-A276-519D-BF7B64748F43}"/>
                </a:ext>
              </a:extLst>
            </p:cNvPr>
            <p:cNvGrpSpPr/>
            <p:nvPr/>
          </p:nvGrpSpPr>
          <p:grpSpPr>
            <a:xfrm>
              <a:off x="636712" y="1999777"/>
              <a:ext cx="636891" cy="3737735"/>
              <a:chOff x="636712" y="1999777"/>
              <a:chExt cx="636891" cy="3737735"/>
            </a:xfrm>
          </p:grpSpPr>
          <p:cxnSp>
            <p:nvCxnSpPr>
              <p:cNvPr id="65" name="직선 연결선 64">
                <a:extLst>
                  <a:ext uri="{FF2B5EF4-FFF2-40B4-BE49-F238E27FC236}">
                    <a16:creationId xmlns:a16="http://schemas.microsoft.com/office/drawing/2014/main" id="{53D51DAB-BACF-7287-B1C9-48D398899E02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955158" y="4618577"/>
                <a:ext cx="0" cy="636891"/>
              </a:xfrm>
              <a:prstGeom prst="line">
                <a:avLst/>
              </a:prstGeom>
              <a:solidFill>
                <a:srgbClr val="CFEAE9"/>
              </a:solidFill>
              <a:ln w="15875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66" name="직선 연결선 65">
                <a:extLst>
                  <a:ext uri="{FF2B5EF4-FFF2-40B4-BE49-F238E27FC236}">
                    <a16:creationId xmlns:a16="http://schemas.microsoft.com/office/drawing/2014/main" id="{D987127A-0DBA-5FE6-518D-97E1480470BE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955158" y="2094108"/>
                <a:ext cx="0" cy="636891"/>
              </a:xfrm>
              <a:prstGeom prst="line">
                <a:avLst/>
              </a:prstGeom>
              <a:solidFill>
                <a:srgbClr val="CFEAE9"/>
              </a:solidFill>
              <a:ln w="15875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11F067C3-8260-86F6-8B92-5110055E56FE}"/>
                  </a:ext>
                </a:extLst>
              </p:cNvPr>
              <p:cNvSpPr txBox="1"/>
              <p:nvPr/>
            </p:nvSpPr>
            <p:spPr>
              <a:xfrm>
                <a:off x="758113" y="1999777"/>
                <a:ext cx="368691" cy="22937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ko-KR"/>
                </a:defPPr>
                <a:lvl1pPr algn="ctr">
                  <a:defRPr sz="14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defRPr>
                </a:lvl1pPr>
              </a:lstStyle>
              <a:p>
                <a:r>
                  <a:rPr lang="ko-KR" altLang="en-US" sz="15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목표</a:t>
                </a:r>
              </a:p>
            </p:txBody>
          </p: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B6D8F195-E2B1-F304-01D7-73B078255663}"/>
                  </a:ext>
                </a:extLst>
              </p:cNvPr>
              <p:cNvSpPr txBox="1"/>
              <p:nvPr/>
            </p:nvSpPr>
            <p:spPr>
              <a:xfrm>
                <a:off x="758113" y="5278756"/>
                <a:ext cx="368691" cy="45875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ko-KR"/>
                </a:defPPr>
                <a:lvl1pPr algn="ctr">
                  <a:defRPr sz="14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defRPr>
                </a:lvl1pPr>
              </a:lstStyle>
              <a:p>
                <a:r>
                  <a:rPr lang="ko-KR" altLang="en-US" sz="15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성취</a:t>
                </a:r>
                <a:endParaRPr lang="en-US" altLang="ko-KR" sz="15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  <a:p>
                <a:r>
                  <a:rPr lang="ko-KR" altLang="en-US" sz="15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기준</a:t>
                </a:r>
              </a:p>
            </p:txBody>
          </p:sp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D4009E4F-6D30-FA40-3750-B3F1E8F04AB2}"/>
                  </a:ext>
                </a:extLst>
              </p:cNvPr>
              <p:cNvSpPr txBox="1"/>
              <p:nvPr/>
            </p:nvSpPr>
            <p:spPr>
              <a:xfrm>
                <a:off x="758113" y="3445410"/>
                <a:ext cx="368691" cy="45875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ko-KR"/>
                </a:defPPr>
                <a:lvl1pPr algn="ctr">
                  <a:defRPr sz="14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defRPr>
                </a:lvl1pPr>
              </a:lstStyle>
              <a:p>
                <a:r>
                  <a:rPr lang="ko-KR" altLang="en-US" sz="15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내용</a:t>
                </a:r>
                <a:endParaRPr lang="en-US" altLang="ko-KR" sz="15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  <a:p>
                <a:r>
                  <a:rPr lang="ko-KR" altLang="en-US" sz="15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체계</a:t>
                </a:r>
              </a:p>
            </p:txBody>
          </p:sp>
        </p:grpSp>
        <p:grpSp>
          <p:nvGrpSpPr>
            <p:cNvPr id="145" name="그룹 144">
              <a:extLst>
                <a:ext uri="{FF2B5EF4-FFF2-40B4-BE49-F238E27FC236}">
                  <a16:creationId xmlns:a16="http://schemas.microsoft.com/office/drawing/2014/main" id="{1EB2291A-BCF6-2B8B-5739-9B7AE7C3822E}"/>
                </a:ext>
              </a:extLst>
            </p:cNvPr>
            <p:cNvGrpSpPr/>
            <p:nvPr/>
          </p:nvGrpSpPr>
          <p:grpSpPr>
            <a:xfrm>
              <a:off x="1363090" y="1844548"/>
              <a:ext cx="7259703" cy="539836"/>
              <a:chOff x="1363090" y="1844548"/>
              <a:chExt cx="7259703" cy="539836"/>
            </a:xfrm>
          </p:grpSpPr>
          <p:sp>
            <p:nvSpPr>
              <p:cNvPr id="54" name="사각형: 둥근 모서리 53">
                <a:extLst>
                  <a:ext uri="{FF2B5EF4-FFF2-40B4-BE49-F238E27FC236}">
                    <a16:creationId xmlns:a16="http://schemas.microsoft.com/office/drawing/2014/main" id="{A967EA5F-4C82-59A5-1CA1-0CB929B59274}"/>
                  </a:ext>
                </a:extLst>
              </p:cNvPr>
              <p:cNvSpPr/>
              <p:nvPr/>
            </p:nvSpPr>
            <p:spPr>
              <a:xfrm>
                <a:off x="1363090" y="1844548"/>
                <a:ext cx="7259703" cy="539836"/>
              </a:xfrm>
              <a:prstGeom prst="roundRect">
                <a:avLst>
                  <a:gd name="adj" fmla="val 11144"/>
                </a:avLst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/>
                <a:endParaRPr lang="ko-KR" altLang="en-US" sz="1400" dirty="0"/>
              </a:p>
            </p:txBody>
          </p: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9115F356-7C35-D956-7BB0-F80471821779}"/>
                  </a:ext>
                </a:extLst>
              </p:cNvPr>
              <p:cNvSpPr txBox="1"/>
              <p:nvPr/>
            </p:nvSpPr>
            <p:spPr>
              <a:xfrm>
                <a:off x="1510400" y="2025979"/>
                <a:ext cx="6674904" cy="17697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ko-KR"/>
                </a:defPPr>
                <a:lvl1pPr algn="ctr">
                  <a:defRPr sz="1600" b="1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defRPr>
                </a:lvl1pPr>
              </a:lstStyle>
              <a:p>
                <a:pPr algn="l"/>
                <a:r>
                  <a:rPr lang="ko-KR" altLang="en-US" sz="1150" dirty="0"/>
                  <a:t>영어로 표현된 다양한 </a:t>
                </a:r>
                <a:r>
                  <a:rPr lang="ko-KR" altLang="en-US" sz="1150" dirty="0">
                    <a:solidFill>
                      <a:srgbClr val="E11D68"/>
                    </a:solidFill>
                  </a:rPr>
                  <a:t>매체</a:t>
                </a:r>
                <a:r>
                  <a:rPr lang="ko-KR" altLang="en-US" sz="1150" dirty="0"/>
                  <a:t>의 디지털 지식 정보를 자신의 목적에 맞게 </a:t>
                </a:r>
                <a:r>
                  <a:rPr lang="ko-KR" altLang="en-US" sz="1150" dirty="0">
                    <a:solidFill>
                      <a:srgbClr val="E11D68"/>
                    </a:solidFill>
                  </a:rPr>
                  <a:t>검색</a:t>
                </a:r>
                <a:r>
                  <a:rPr lang="en-US" altLang="ko-KR" sz="1150" dirty="0">
                    <a:solidFill>
                      <a:srgbClr val="E11D68"/>
                    </a:solidFill>
                  </a:rPr>
                  <a:t>, </a:t>
                </a:r>
                <a:r>
                  <a:rPr lang="ko-KR" altLang="en-US" sz="1150" dirty="0">
                    <a:solidFill>
                      <a:srgbClr val="E11D68"/>
                    </a:solidFill>
                  </a:rPr>
                  <a:t>수집</a:t>
                </a:r>
                <a:r>
                  <a:rPr lang="en-US" altLang="ko-KR" sz="1150" dirty="0">
                    <a:solidFill>
                      <a:srgbClr val="E11D68"/>
                    </a:solidFill>
                  </a:rPr>
                  <a:t>, </a:t>
                </a:r>
                <a:r>
                  <a:rPr lang="ko-KR" altLang="en-US" sz="1150" dirty="0">
                    <a:solidFill>
                      <a:srgbClr val="E11D68"/>
                    </a:solidFill>
                  </a:rPr>
                  <a:t>이해</a:t>
                </a:r>
                <a:r>
                  <a:rPr lang="en-US" altLang="ko-KR" sz="1150" dirty="0">
                    <a:solidFill>
                      <a:srgbClr val="E11D68"/>
                    </a:solidFill>
                  </a:rPr>
                  <a:t>, </a:t>
                </a:r>
                <a:r>
                  <a:rPr lang="ko-KR" altLang="en-US" sz="1150" dirty="0">
                    <a:solidFill>
                      <a:srgbClr val="E11D68"/>
                    </a:solidFill>
                  </a:rPr>
                  <a:t>분석</a:t>
                </a:r>
                <a:r>
                  <a:rPr lang="en-US" altLang="ko-KR" sz="1150" dirty="0">
                    <a:solidFill>
                      <a:srgbClr val="E11D68"/>
                    </a:solidFill>
                  </a:rPr>
                  <a:t>, </a:t>
                </a:r>
                <a:r>
                  <a:rPr lang="ko-KR" altLang="en-US" sz="1150" dirty="0">
                    <a:solidFill>
                      <a:srgbClr val="E11D68"/>
                    </a:solidFill>
                  </a:rPr>
                  <a:t>평가 및 활용</a:t>
                </a:r>
                <a:r>
                  <a:rPr lang="ko-KR" altLang="en-US" sz="1150" dirty="0"/>
                  <a:t>한다</a:t>
                </a:r>
                <a:r>
                  <a:rPr lang="en-US" altLang="ko-KR" sz="1150" dirty="0"/>
                  <a:t>.</a:t>
                </a:r>
              </a:p>
            </p:txBody>
          </p:sp>
        </p:grpSp>
        <p:sp>
          <p:nvSpPr>
            <p:cNvPr id="57" name="사각형: 둥근 모서리 56">
              <a:extLst>
                <a:ext uri="{FF2B5EF4-FFF2-40B4-BE49-F238E27FC236}">
                  <a16:creationId xmlns:a16="http://schemas.microsoft.com/office/drawing/2014/main" id="{076AEB94-8EF2-68CD-A70C-E6D89335DE12}"/>
                </a:ext>
              </a:extLst>
            </p:cNvPr>
            <p:cNvSpPr/>
            <p:nvPr/>
          </p:nvSpPr>
          <p:spPr>
            <a:xfrm>
              <a:off x="1363090" y="2440724"/>
              <a:ext cx="7259703" cy="2468129"/>
            </a:xfrm>
            <a:prstGeom prst="roundRect">
              <a:avLst>
                <a:gd name="adj" fmla="val 3454"/>
              </a:avLst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Autofit/>
            </a:bodyPr>
            <a:lstStyle/>
            <a:p>
              <a:pPr algn="ctr"/>
              <a:endParaRPr lang="ko-KR" altLang="en-US" sz="1400" dirty="0"/>
            </a:p>
          </p:txBody>
        </p:sp>
        <p:grpSp>
          <p:nvGrpSpPr>
            <p:cNvPr id="147" name="그룹 146">
              <a:extLst>
                <a:ext uri="{FF2B5EF4-FFF2-40B4-BE49-F238E27FC236}">
                  <a16:creationId xmlns:a16="http://schemas.microsoft.com/office/drawing/2014/main" id="{7DBCEC9F-F39E-70DA-F2B1-7B12D5467E41}"/>
                </a:ext>
              </a:extLst>
            </p:cNvPr>
            <p:cNvGrpSpPr/>
            <p:nvPr/>
          </p:nvGrpSpPr>
          <p:grpSpPr>
            <a:xfrm>
              <a:off x="2461672" y="3327693"/>
              <a:ext cx="6023223" cy="871626"/>
              <a:chOff x="2461672" y="3327693"/>
              <a:chExt cx="6023223" cy="871626"/>
            </a:xfrm>
          </p:grpSpPr>
          <p:cxnSp>
            <p:nvCxnSpPr>
              <p:cNvPr id="59" name="직선 연결선 58">
                <a:extLst>
                  <a:ext uri="{FF2B5EF4-FFF2-40B4-BE49-F238E27FC236}">
                    <a16:creationId xmlns:a16="http://schemas.microsoft.com/office/drawing/2014/main" id="{2089D20B-4D44-8FC0-E625-9BDC1573A4E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61672" y="3327693"/>
                <a:ext cx="6023223" cy="1"/>
              </a:xfrm>
              <a:prstGeom prst="line">
                <a:avLst/>
              </a:prstGeom>
              <a:solidFill>
                <a:srgbClr val="CFEAE9"/>
              </a:solidFill>
              <a:ln w="12700">
                <a:solidFill>
                  <a:schemeClr val="bg1">
                    <a:lumMod val="75000"/>
                  </a:schemeClr>
                </a:solidFill>
                <a:prstDash val="sysDot"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60" name="직선 연결선 59">
                <a:extLst>
                  <a:ext uri="{FF2B5EF4-FFF2-40B4-BE49-F238E27FC236}">
                    <a16:creationId xmlns:a16="http://schemas.microsoft.com/office/drawing/2014/main" id="{5A93257A-8C57-CC45-3C01-F3EB627A12C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61672" y="4199318"/>
                <a:ext cx="6023223" cy="1"/>
              </a:xfrm>
              <a:prstGeom prst="line">
                <a:avLst/>
              </a:prstGeom>
              <a:solidFill>
                <a:srgbClr val="CFEAE9"/>
              </a:solidFill>
              <a:ln w="12700">
                <a:solidFill>
                  <a:schemeClr val="bg1">
                    <a:lumMod val="75000"/>
                  </a:schemeClr>
                </a:solidFill>
                <a:prstDash val="sysDot"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49" name="그룹 148">
              <a:extLst>
                <a:ext uri="{FF2B5EF4-FFF2-40B4-BE49-F238E27FC236}">
                  <a16:creationId xmlns:a16="http://schemas.microsoft.com/office/drawing/2014/main" id="{CFC75F2B-C4AA-49ED-E45E-BCD00947339E}"/>
                </a:ext>
              </a:extLst>
            </p:cNvPr>
            <p:cNvGrpSpPr/>
            <p:nvPr/>
          </p:nvGrpSpPr>
          <p:grpSpPr>
            <a:xfrm>
              <a:off x="1459440" y="2528468"/>
              <a:ext cx="982008" cy="2292641"/>
              <a:chOff x="1459440" y="2528468"/>
              <a:chExt cx="982008" cy="2292641"/>
            </a:xfrm>
          </p:grpSpPr>
          <p:grpSp>
            <p:nvGrpSpPr>
              <p:cNvPr id="42" name="그룹 41">
                <a:extLst>
                  <a:ext uri="{FF2B5EF4-FFF2-40B4-BE49-F238E27FC236}">
                    <a16:creationId xmlns:a16="http://schemas.microsoft.com/office/drawing/2014/main" id="{1D953CF0-8706-4BCA-7BC9-73D1C1C1810E}"/>
                  </a:ext>
                </a:extLst>
              </p:cNvPr>
              <p:cNvGrpSpPr/>
              <p:nvPr/>
            </p:nvGrpSpPr>
            <p:grpSpPr>
              <a:xfrm>
                <a:off x="1459440" y="2528468"/>
                <a:ext cx="982008" cy="770239"/>
                <a:chOff x="1496016" y="2734044"/>
                <a:chExt cx="885518" cy="946685"/>
              </a:xfrm>
            </p:grpSpPr>
            <p:sp>
              <p:nvSpPr>
                <p:cNvPr id="49" name="사각형: 둥근 모서리 48">
                  <a:extLst>
                    <a:ext uri="{FF2B5EF4-FFF2-40B4-BE49-F238E27FC236}">
                      <a16:creationId xmlns:a16="http://schemas.microsoft.com/office/drawing/2014/main" id="{CF16DC9F-DA2A-B8CF-02AB-F7379A73A5B0}"/>
                    </a:ext>
                  </a:extLst>
                </p:cNvPr>
                <p:cNvSpPr/>
                <p:nvPr/>
              </p:nvSpPr>
              <p:spPr>
                <a:xfrm rot="10800000" flipH="1">
                  <a:off x="1496016" y="2734044"/>
                  <a:ext cx="885518" cy="946685"/>
                </a:xfrm>
                <a:prstGeom prst="roundRect">
                  <a:avLst>
                    <a:gd name="adj" fmla="val 6341"/>
                  </a:avLst>
                </a:prstGeom>
                <a:solidFill>
                  <a:srgbClr val="286EB4"/>
                </a:solidFill>
                <a:ln w="3192" cap="flat">
                  <a:noFill/>
                  <a:prstDash val="solid"/>
                  <a:miter/>
                </a:ln>
              </p:spPr>
              <p:txBody>
                <a:bodyPr wrap="none" rtlCol="0" anchor="ctr">
                  <a:noAutofit/>
                </a:bodyPr>
                <a:lstStyle/>
                <a:p>
                  <a:pPr algn="ctr"/>
                  <a:endParaRPr lang="ko-KR" altLang="en-US" sz="1300" dirty="0">
                    <a:solidFill>
                      <a:schemeClr val="tx1"/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endParaRPr>
                </a:p>
              </p:txBody>
            </p:sp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CFE9FBA4-8A2E-754C-A7FE-A4DEFFAA87D3}"/>
                    </a:ext>
                  </a:extLst>
                </p:cNvPr>
                <p:cNvSpPr txBox="1"/>
                <p:nvPr/>
              </p:nvSpPr>
              <p:spPr>
                <a:xfrm>
                  <a:off x="1587834" y="3115054"/>
                  <a:ext cx="701880" cy="200055"/>
                </a:xfrm>
                <a:prstGeom prst="rect">
                  <a:avLst/>
                </a:prstGeom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ko-KR"/>
                  </a:defPPr>
                  <a:lvl1pPr algn="ctr">
                    <a:defRPr sz="1300" b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defRPr>
                  </a:lvl1pPr>
                </a:lstStyle>
                <a:p>
                  <a:r>
                    <a:rPr lang="ko-KR" altLang="en-US" dirty="0"/>
                    <a:t>지식</a:t>
                  </a:r>
                  <a:r>
                    <a:rPr lang="en-US" altLang="ko-KR" dirty="0"/>
                    <a:t> · </a:t>
                  </a:r>
                  <a:r>
                    <a:rPr lang="ko-KR" altLang="en-US" dirty="0"/>
                    <a:t>이해</a:t>
                  </a:r>
                  <a:endParaRPr lang="en-US" altLang="ko-KR" dirty="0"/>
                </a:p>
              </p:txBody>
            </p:sp>
          </p:grpSp>
          <p:grpSp>
            <p:nvGrpSpPr>
              <p:cNvPr id="44" name="그룹 43">
                <a:extLst>
                  <a:ext uri="{FF2B5EF4-FFF2-40B4-BE49-F238E27FC236}">
                    <a16:creationId xmlns:a16="http://schemas.microsoft.com/office/drawing/2014/main" id="{B896AF0C-C983-015C-EF9F-A461455F8481}"/>
                  </a:ext>
                </a:extLst>
              </p:cNvPr>
              <p:cNvGrpSpPr/>
              <p:nvPr/>
            </p:nvGrpSpPr>
            <p:grpSpPr>
              <a:xfrm>
                <a:off x="1459440" y="3356680"/>
                <a:ext cx="982008" cy="813652"/>
                <a:chOff x="1496016" y="3756415"/>
                <a:chExt cx="885518" cy="818811"/>
              </a:xfrm>
            </p:grpSpPr>
            <p:sp>
              <p:nvSpPr>
                <p:cNvPr id="45" name="사각형: 둥근 모서리 44">
                  <a:extLst>
                    <a:ext uri="{FF2B5EF4-FFF2-40B4-BE49-F238E27FC236}">
                      <a16:creationId xmlns:a16="http://schemas.microsoft.com/office/drawing/2014/main" id="{DD96F5B2-4F0E-F1B4-3EB2-FCA02DFEC52E}"/>
                    </a:ext>
                  </a:extLst>
                </p:cNvPr>
                <p:cNvSpPr/>
                <p:nvPr/>
              </p:nvSpPr>
              <p:spPr>
                <a:xfrm rot="10800000" flipH="1">
                  <a:off x="1496016" y="3756415"/>
                  <a:ext cx="885518" cy="818811"/>
                </a:xfrm>
                <a:prstGeom prst="roundRect">
                  <a:avLst>
                    <a:gd name="adj" fmla="val 6341"/>
                  </a:avLst>
                </a:prstGeom>
                <a:solidFill>
                  <a:srgbClr val="286EB4"/>
                </a:solidFill>
                <a:ln w="3192" cap="flat">
                  <a:noFill/>
                  <a:prstDash val="solid"/>
                  <a:miter/>
                </a:ln>
              </p:spPr>
              <p:txBody>
                <a:bodyPr wrap="none" rtlCol="0" anchor="ctr">
                  <a:noAutofit/>
                </a:bodyPr>
                <a:lstStyle/>
                <a:p>
                  <a:pPr algn="ctr"/>
                  <a:endParaRPr lang="ko-KR" altLang="en-US" sz="1300" dirty="0">
                    <a:solidFill>
                      <a:schemeClr val="tx1"/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endParaRPr>
                </a:p>
              </p:txBody>
            </p:sp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4B98A10E-C486-4B66-4A7F-64A60ED594F1}"/>
                    </a:ext>
                  </a:extLst>
                </p:cNvPr>
                <p:cNvSpPr txBox="1"/>
                <p:nvPr/>
              </p:nvSpPr>
              <p:spPr>
                <a:xfrm>
                  <a:off x="1587837" y="4073487"/>
                  <a:ext cx="701880" cy="200055"/>
                </a:xfrm>
                <a:prstGeom prst="rect">
                  <a:avLst/>
                </a:prstGeom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ko-KR"/>
                  </a:defPPr>
                  <a:lvl1pPr algn="ctr">
                    <a:defRPr sz="1300" b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defRPr>
                  </a:lvl1pPr>
                </a:lstStyle>
                <a:p>
                  <a:r>
                    <a:rPr lang="ko-KR" altLang="en-US" dirty="0"/>
                    <a:t>과정 </a:t>
                  </a:r>
                  <a:r>
                    <a:rPr lang="en-US" altLang="ko-KR" dirty="0"/>
                    <a:t>·</a:t>
                  </a:r>
                  <a:r>
                    <a:rPr lang="ko-KR" altLang="en-US" dirty="0"/>
                    <a:t> 기능</a:t>
                  </a:r>
                  <a:endParaRPr lang="en-US" altLang="ko-KR" dirty="0"/>
                </a:p>
              </p:txBody>
            </p:sp>
          </p:grpSp>
          <p:grpSp>
            <p:nvGrpSpPr>
              <p:cNvPr id="128" name="그룹 127">
                <a:extLst>
                  <a:ext uri="{FF2B5EF4-FFF2-40B4-BE49-F238E27FC236}">
                    <a16:creationId xmlns:a16="http://schemas.microsoft.com/office/drawing/2014/main" id="{6FABFC97-DB26-90DA-B15C-450394459BB3}"/>
                  </a:ext>
                </a:extLst>
              </p:cNvPr>
              <p:cNvGrpSpPr/>
              <p:nvPr/>
            </p:nvGrpSpPr>
            <p:grpSpPr>
              <a:xfrm>
                <a:off x="1459440" y="4228307"/>
                <a:ext cx="982008" cy="592802"/>
                <a:chOff x="1496016" y="4504962"/>
                <a:chExt cx="982008" cy="592802"/>
              </a:xfrm>
            </p:grpSpPr>
            <p:sp>
              <p:nvSpPr>
                <p:cNvPr id="47" name="사각형: 둥근 모서리 46">
                  <a:extLst>
                    <a:ext uri="{FF2B5EF4-FFF2-40B4-BE49-F238E27FC236}">
                      <a16:creationId xmlns:a16="http://schemas.microsoft.com/office/drawing/2014/main" id="{67900197-26AD-DD82-6C24-3F7CCC18F365}"/>
                    </a:ext>
                  </a:extLst>
                </p:cNvPr>
                <p:cNvSpPr/>
                <p:nvPr/>
              </p:nvSpPr>
              <p:spPr>
                <a:xfrm rot="10800000" flipH="1">
                  <a:off x="1496016" y="4504962"/>
                  <a:ext cx="982008" cy="592802"/>
                </a:xfrm>
                <a:prstGeom prst="roundRect">
                  <a:avLst>
                    <a:gd name="adj" fmla="val 10781"/>
                  </a:avLst>
                </a:prstGeom>
                <a:solidFill>
                  <a:srgbClr val="286EB4"/>
                </a:solidFill>
                <a:ln w="3192" cap="flat">
                  <a:noFill/>
                  <a:prstDash val="solid"/>
                  <a:miter/>
                </a:ln>
              </p:spPr>
              <p:txBody>
                <a:bodyPr wrap="none" rtlCol="0" anchor="ctr">
                  <a:noAutofit/>
                </a:bodyPr>
                <a:lstStyle/>
                <a:p>
                  <a:pPr algn="ctr"/>
                  <a:endParaRPr lang="ko-KR" altLang="en-US" sz="1300" dirty="0">
                    <a:solidFill>
                      <a:schemeClr val="tx1"/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endParaRPr>
                </a:p>
              </p:txBody>
            </p:sp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9D40B619-4AD4-AA88-510B-8FA3F59039CE}"/>
                    </a:ext>
                  </a:extLst>
                </p:cNvPr>
                <p:cNvSpPr txBox="1"/>
                <p:nvPr/>
              </p:nvSpPr>
              <p:spPr>
                <a:xfrm>
                  <a:off x="1597841" y="4701966"/>
                  <a:ext cx="778360" cy="198795"/>
                </a:xfrm>
                <a:prstGeom prst="rect">
                  <a:avLst/>
                </a:prstGeom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ko-KR"/>
                  </a:defPPr>
                  <a:lvl1pPr algn="ctr">
                    <a:defRPr sz="1300" b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defRPr>
                  </a:lvl1pPr>
                </a:lstStyle>
                <a:p>
                  <a:r>
                    <a:rPr lang="ko-KR" altLang="en-US" dirty="0"/>
                    <a:t>가치 </a:t>
                  </a:r>
                  <a:r>
                    <a:rPr lang="en-US" altLang="ko-KR" dirty="0"/>
                    <a:t>·</a:t>
                  </a:r>
                  <a:r>
                    <a:rPr lang="ko-KR" altLang="en-US" dirty="0"/>
                    <a:t> 태도</a:t>
                  </a:r>
                  <a:endParaRPr lang="en-US" altLang="ko-KR" dirty="0"/>
                </a:p>
              </p:txBody>
            </p:sp>
          </p:grpSp>
        </p:grpSp>
        <p:sp>
          <p:nvSpPr>
            <p:cNvPr id="55" name="사각형: 둥근 모서리 54">
              <a:extLst>
                <a:ext uri="{FF2B5EF4-FFF2-40B4-BE49-F238E27FC236}">
                  <a16:creationId xmlns:a16="http://schemas.microsoft.com/office/drawing/2014/main" id="{AF287E61-9F2C-3A7F-D877-A4A3E20C74F3}"/>
                </a:ext>
              </a:extLst>
            </p:cNvPr>
            <p:cNvSpPr/>
            <p:nvPr/>
          </p:nvSpPr>
          <p:spPr>
            <a:xfrm>
              <a:off x="1363090" y="4965192"/>
              <a:ext cx="7259703" cy="1085885"/>
            </a:xfrm>
            <a:prstGeom prst="roundRect">
              <a:avLst>
                <a:gd name="adj" fmla="val 8504"/>
              </a:avLst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Autofit/>
            </a:bodyPr>
            <a:lstStyle/>
            <a:p>
              <a:pPr algn="ctr"/>
              <a:endParaRPr lang="ko-KR" altLang="en-US" sz="1400" dirty="0"/>
            </a:p>
          </p:txBody>
        </p:sp>
      </p:grpSp>
      <p:pic>
        <p:nvPicPr>
          <p:cNvPr id="68" name="그림 51" descr="004.png">
            <a:extLst>
              <a:ext uri="{FF2B5EF4-FFF2-40B4-BE49-F238E27FC236}">
                <a16:creationId xmlns:a16="http://schemas.microsoft.com/office/drawing/2014/main" id="{25D5F0F8-B71C-7E69-0FF9-D2C9CB2198F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720" b="-1727"/>
          <a:stretch/>
        </p:blipFill>
        <p:spPr bwMode="auto">
          <a:xfrm rot="16200000" flipH="1">
            <a:off x="4333769" y="2019760"/>
            <a:ext cx="476462" cy="8292434"/>
          </a:xfrm>
          <a:prstGeom prst="rect">
            <a:avLst/>
          </a:prstGeom>
        </p:spPr>
      </p:pic>
      <p:grpSp>
        <p:nvGrpSpPr>
          <p:cNvPr id="132" name="그룹 131">
            <a:extLst>
              <a:ext uri="{FF2B5EF4-FFF2-40B4-BE49-F238E27FC236}">
                <a16:creationId xmlns:a16="http://schemas.microsoft.com/office/drawing/2014/main" id="{020E9F8F-E7F4-653E-2AB9-0DBFEDF5D0D5}"/>
              </a:ext>
            </a:extLst>
          </p:cNvPr>
          <p:cNvGrpSpPr/>
          <p:nvPr/>
        </p:nvGrpSpPr>
        <p:grpSpPr>
          <a:xfrm>
            <a:off x="2578487" y="2608516"/>
            <a:ext cx="4162859" cy="610142"/>
            <a:chOff x="2615063" y="2631351"/>
            <a:chExt cx="4162859" cy="610142"/>
          </a:xfrm>
        </p:grpSpPr>
        <p:grpSp>
          <p:nvGrpSpPr>
            <p:cNvPr id="131" name="그룹 130">
              <a:extLst>
                <a:ext uri="{FF2B5EF4-FFF2-40B4-BE49-F238E27FC236}">
                  <a16:creationId xmlns:a16="http://schemas.microsoft.com/office/drawing/2014/main" id="{FDA1A376-8297-B71A-8112-2D6F3957FF56}"/>
                </a:ext>
              </a:extLst>
            </p:cNvPr>
            <p:cNvGrpSpPr/>
            <p:nvPr/>
          </p:nvGrpSpPr>
          <p:grpSpPr>
            <a:xfrm>
              <a:off x="2615063" y="2865738"/>
              <a:ext cx="4162859" cy="375755"/>
              <a:chOff x="2615063" y="2865738"/>
              <a:chExt cx="4162859" cy="375755"/>
            </a:xfrm>
          </p:grpSpPr>
          <p:grpSp>
            <p:nvGrpSpPr>
              <p:cNvPr id="117" name="그룹 116">
                <a:extLst>
                  <a:ext uri="{FF2B5EF4-FFF2-40B4-BE49-F238E27FC236}">
                    <a16:creationId xmlns:a16="http://schemas.microsoft.com/office/drawing/2014/main" id="{E5855C43-3329-BF6A-AA3B-D71A22008244}"/>
                  </a:ext>
                </a:extLst>
              </p:cNvPr>
              <p:cNvGrpSpPr/>
              <p:nvPr/>
            </p:nvGrpSpPr>
            <p:grpSpPr>
              <a:xfrm>
                <a:off x="2615063" y="2865738"/>
                <a:ext cx="499228" cy="184666"/>
                <a:chOff x="2615063" y="2865738"/>
                <a:chExt cx="499228" cy="184666"/>
              </a:xfrm>
            </p:grpSpPr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4139F04F-D1DF-A237-AEA9-D2BB8FCE32D1}"/>
                    </a:ext>
                  </a:extLst>
                </p:cNvPr>
                <p:cNvSpPr txBox="1"/>
                <p:nvPr/>
              </p:nvSpPr>
              <p:spPr>
                <a:xfrm>
                  <a:off x="2841781" y="2865738"/>
                  <a:ext cx="272510" cy="184666"/>
                </a:xfrm>
                <a:prstGeom prst="rect">
                  <a:avLst/>
                </a:prstGeom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1200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bg1">
                          <a:lumMod val="7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맥락</a:t>
                  </a:r>
                </a:p>
              </p:txBody>
            </p:sp>
            <p:sp>
              <p:nvSpPr>
                <p:cNvPr id="18" name="그래픽 64">
                  <a:extLst>
                    <a:ext uri="{FF2B5EF4-FFF2-40B4-BE49-F238E27FC236}">
                      <a16:creationId xmlns:a16="http://schemas.microsoft.com/office/drawing/2014/main" id="{3FDBEF97-48C0-AE32-9681-E0E7DA15A11D}"/>
                    </a:ext>
                  </a:extLst>
                </p:cNvPr>
                <p:cNvSpPr/>
                <p:nvPr/>
              </p:nvSpPr>
              <p:spPr>
                <a:xfrm>
                  <a:off x="2615063" y="2886506"/>
                  <a:ext cx="148533" cy="148533"/>
                </a:xfrm>
                <a:custGeom>
                  <a:avLst/>
                  <a:gdLst>
                    <a:gd name="connsiteX0" fmla="*/ 289338 w 321950"/>
                    <a:gd name="connsiteY0" fmla="*/ 0 h 321950"/>
                    <a:gd name="connsiteX1" fmla="*/ 32612 w 321950"/>
                    <a:gd name="connsiteY1" fmla="*/ 0 h 321950"/>
                    <a:gd name="connsiteX2" fmla="*/ 0 w 321950"/>
                    <a:gd name="connsiteY2" fmla="*/ 32612 h 321950"/>
                    <a:gd name="connsiteX3" fmla="*/ 0 w 321950"/>
                    <a:gd name="connsiteY3" fmla="*/ 289338 h 321950"/>
                    <a:gd name="connsiteX4" fmla="*/ 32612 w 321950"/>
                    <a:gd name="connsiteY4" fmla="*/ 321950 h 321950"/>
                    <a:gd name="connsiteX5" fmla="*/ 289338 w 321950"/>
                    <a:gd name="connsiteY5" fmla="*/ 321950 h 321950"/>
                    <a:gd name="connsiteX6" fmla="*/ 321950 w 321950"/>
                    <a:gd name="connsiteY6" fmla="*/ 289338 h 321950"/>
                    <a:gd name="connsiteX7" fmla="*/ 321950 w 321950"/>
                    <a:gd name="connsiteY7" fmla="*/ 32612 h 321950"/>
                    <a:gd name="connsiteX8" fmla="*/ 289338 w 321950"/>
                    <a:gd name="connsiteY8" fmla="*/ 0 h 321950"/>
                    <a:gd name="connsiteX9" fmla="*/ 265793 w 321950"/>
                    <a:gd name="connsiteY9" fmla="*/ 116655 h 321950"/>
                    <a:gd name="connsiteX10" fmla="*/ 166883 w 321950"/>
                    <a:gd name="connsiteY10" fmla="*/ 240184 h 321950"/>
                    <a:gd name="connsiteX11" fmla="*/ 142220 w 321950"/>
                    <a:gd name="connsiteY11" fmla="*/ 252043 h 321950"/>
                    <a:gd name="connsiteX12" fmla="*/ 123229 w 321950"/>
                    <a:gd name="connsiteY12" fmla="*/ 245684 h 321950"/>
                    <a:gd name="connsiteX13" fmla="*/ 57533 w 321950"/>
                    <a:gd name="connsiteY13" fmla="*/ 196143 h 321950"/>
                    <a:gd name="connsiteX14" fmla="*/ 51345 w 321950"/>
                    <a:gd name="connsiteY14" fmla="*/ 151931 h 321950"/>
                    <a:gd name="connsiteX15" fmla="*/ 95558 w 321950"/>
                    <a:gd name="connsiteY15" fmla="*/ 145743 h 321950"/>
                    <a:gd name="connsiteX16" fmla="*/ 136763 w 321950"/>
                    <a:gd name="connsiteY16" fmla="*/ 176808 h 321950"/>
                    <a:gd name="connsiteX17" fmla="*/ 216467 w 321950"/>
                    <a:gd name="connsiteY17" fmla="*/ 77211 h 321950"/>
                    <a:gd name="connsiteX18" fmla="*/ 260894 w 321950"/>
                    <a:gd name="connsiteY18" fmla="*/ 72313 h 321950"/>
                    <a:gd name="connsiteX19" fmla="*/ 265793 w 321950"/>
                    <a:gd name="connsiteY19" fmla="*/ 116698 h 321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321950" h="321950">
                      <a:moveTo>
                        <a:pt x="289338" y="0"/>
                      </a:moveTo>
                      <a:lnTo>
                        <a:pt x="32612" y="0"/>
                      </a:lnTo>
                      <a:cubicBezTo>
                        <a:pt x="14609" y="0"/>
                        <a:pt x="0" y="14566"/>
                        <a:pt x="0" y="32612"/>
                      </a:cubicBezTo>
                      <a:lnTo>
                        <a:pt x="0" y="289338"/>
                      </a:lnTo>
                      <a:cubicBezTo>
                        <a:pt x="0" y="307342"/>
                        <a:pt x="14609" y="321950"/>
                        <a:pt x="32612" y="321950"/>
                      </a:cubicBezTo>
                      <a:lnTo>
                        <a:pt x="289338" y="321950"/>
                      </a:lnTo>
                      <a:cubicBezTo>
                        <a:pt x="307342" y="321950"/>
                        <a:pt x="321950" y="307342"/>
                        <a:pt x="321950" y="289338"/>
                      </a:cubicBezTo>
                      <a:lnTo>
                        <a:pt x="321950" y="32612"/>
                      </a:lnTo>
                      <a:cubicBezTo>
                        <a:pt x="321950" y="14609"/>
                        <a:pt x="307342" y="0"/>
                        <a:pt x="289338" y="0"/>
                      </a:cubicBezTo>
                      <a:close/>
                      <a:moveTo>
                        <a:pt x="265793" y="116655"/>
                      </a:moveTo>
                      <a:lnTo>
                        <a:pt x="166883" y="240184"/>
                      </a:lnTo>
                      <a:cubicBezTo>
                        <a:pt x="160653" y="247961"/>
                        <a:pt x="151501" y="252043"/>
                        <a:pt x="142220" y="252043"/>
                      </a:cubicBezTo>
                      <a:cubicBezTo>
                        <a:pt x="135603" y="252043"/>
                        <a:pt x="128900" y="249981"/>
                        <a:pt x="123229" y="245684"/>
                      </a:cubicBezTo>
                      <a:lnTo>
                        <a:pt x="57533" y="196143"/>
                      </a:lnTo>
                      <a:cubicBezTo>
                        <a:pt x="43611" y="185660"/>
                        <a:pt x="40861" y="165852"/>
                        <a:pt x="51345" y="151931"/>
                      </a:cubicBezTo>
                      <a:cubicBezTo>
                        <a:pt x="61872" y="138009"/>
                        <a:pt x="81637" y="135217"/>
                        <a:pt x="95558" y="145743"/>
                      </a:cubicBezTo>
                      <a:lnTo>
                        <a:pt x="136763" y="176808"/>
                      </a:lnTo>
                      <a:lnTo>
                        <a:pt x="216467" y="77211"/>
                      </a:lnTo>
                      <a:cubicBezTo>
                        <a:pt x="227380" y="63634"/>
                        <a:pt x="247231" y="61400"/>
                        <a:pt x="260894" y="72313"/>
                      </a:cubicBezTo>
                      <a:cubicBezTo>
                        <a:pt x="274515" y="83227"/>
                        <a:pt x="276706" y="103120"/>
                        <a:pt x="265793" y="116698"/>
                      </a:cubicBez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0" cap="flat">
                  <a:noFill/>
                  <a:prstDash val="solid"/>
                  <a:miter/>
                </a:ln>
              </p:spPr>
              <p:txBody>
                <a:bodyPr wrap="none" rtlCol="0" anchor="ctr"/>
                <a:lstStyle/>
                <a:p>
                  <a:endParaRPr lang="ko-KR" altLang="en-US" dirty="0"/>
                </a:p>
              </p:txBody>
            </p:sp>
          </p:grpSp>
          <p:grpSp>
            <p:nvGrpSpPr>
              <p:cNvPr id="130" name="그룹 129">
                <a:extLst>
                  <a:ext uri="{FF2B5EF4-FFF2-40B4-BE49-F238E27FC236}">
                    <a16:creationId xmlns:a16="http://schemas.microsoft.com/office/drawing/2014/main" id="{0F3450A5-EC02-4D7C-74CB-507FD2FBB97F}"/>
                  </a:ext>
                </a:extLst>
              </p:cNvPr>
              <p:cNvGrpSpPr/>
              <p:nvPr/>
            </p:nvGrpSpPr>
            <p:grpSpPr>
              <a:xfrm>
                <a:off x="2841781" y="3079910"/>
                <a:ext cx="3936141" cy="161583"/>
                <a:chOff x="2841781" y="3079910"/>
                <a:chExt cx="3936141" cy="161583"/>
              </a:xfrm>
            </p:grpSpPr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3819E783-F985-7F7C-3754-44F0A4E393ED}"/>
                    </a:ext>
                  </a:extLst>
                </p:cNvPr>
                <p:cNvSpPr txBox="1"/>
                <p:nvPr/>
              </p:nvSpPr>
              <p:spPr>
                <a:xfrm>
                  <a:off x="2841781" y="3079910"/>
                  <a:ext cx="758541" cy="161583"/>
                </a:xfrm>
                <a:prstGeom prst="rect">
                  <a:avLst/>
                </a:prstGeom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marL="93663" indent="-93663">
                    <a:spcAft>
                      <a:spcPts val="300"/>
                    </a:spcAft>
                    <a:buClr>
                      <a:schemeClr val="bg1">
                        <a:lumMod val="75000"/>
                      </a:schemeClr>
                    </a:buClr>
                    <a:buFont typeface="Arial" panose="020B0604020202020204" pitchFamily="34" charset="0"/>
                    <a:buChar char="•"/>
                  </a:pPr>
                  <a:r>
                    <a:rPr lang="ko-KR" altLang="en-US" sz="1050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bg1">
                          <a:lumMod val="7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친숙한 주제</a:t>
                  </a:r>
                </a:p>
              </p:txBody>
            </p:sp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E3C1B7E3-D2DB-50AC-FD7B-7E93F536A09B}"/>
                    </a:ext>
                  </a:extLst>
                </p:cNvPr>
                <p:cNvSpPr txBox="1"/>
                <p:nvPr/>
              </p:nvSpPr>
              <p:spPr>
                <a:xfrm>
                  <a:off x="5003077" y="3079910"/>
                  <a:ext cx="1774845" cy="161583"/>
                </a:xfrm>
                <a:prstGeom prst="rect">
                  <a:avLst/>
                </a:prstGeom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marL="93663" indent="-93663">
                    <a:spcAft>
                      <a:spcPts val="300"/>
                    </a:spcAft>
                    <a:buClr>
                      <a:schemeClr val="bg1">
                        <a:lumMod val="75000"/>
                      </a:schemeClr>
                    </a:buClr>
                    <a:buFont typeface="Arial" panose="020B0604020202020204" pitchFamily="34" charset="0"/>
                    <a:buChar char="•"/>
                  </a:pPr>
                  <a:r>
                    <a:rPr lang="ko-KR" altLang="en-US" sz="1050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bg1">
                          <a:lumMod val="7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다양한 의사소통 상황 및 목적</a:t>
                  </a:r>
                </a:p>
              </p:txBody>
            </p:sp>
          </p:grpSp>
        </p:grpSp>
        <p:grpSp>
          <p:nvGrpSpPr>
            <p:cNvPr id="116" name="그룹 115">
              <a:extLst>
                <a:ext uri="{FF2B5EF4-FFF2-40B4-BE49-F238E27FC236}">
                  <a16:creationId xmlns:a16="http://schemas.microsoft.com/office/drawing/2014/main" id="{3432D594-BE17-3FA2-BF67-2B49271DFFDF}"/>
                </a:ext>
              </a:extLst>
            </p:cNvPr>
            <p:cNvGrpSpPr/>
            <p:nvPr/>
          </p:nvGrpSpPr>
          <p:grpSpPr>
            <a:xfrm>
              <a:off x="2615063" y="2631351"/>
              <a:ext cx="499228" cy="184666"/>
              <a:chOff x="2615063" y="2631351"/>
              <a:chExt cx="499228" cy="184666"/>
            </a:xfrm>
          </p:grpSpPr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ADE0B59D-C0F0-D6AB-75C4-B01E4AEEC783}"/>
                  </a:ext>
                </a:extLst>
              </p:cNvPr>
              <p:cNvSpPr txBox="1"/>
              <p:nvPr/>
            </p:nvSpPr>
            <p:spPr>
              <a:xfrm>
                <a:off x="2841781" y="2631351"/>
                <a:ext cx="272510" cy="184666"/>
              </a:xfrm>
              <a:prstGeom prst="rect">
                <a:avLst/>
              </a:prstGeom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>
                        <a:lumMod val="7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언어</a:t>
                </a:r>
              </a:p>
            </p:txBody>
          </p:sp>
          <p:sp>
            <p:nvSpPr>
              <p:cNvPr id="39" name="그래픽 64">
                <a:extLst>
                  <a:ext uri="{FF2B5EF4-FFF2-40B4-BE49-F238E27FC236}">
                    <a16:creationId xmlns:a16="http://schemas.microsoft.com/office/drawing/2014/main" id="{B957F7FF-1D10-98FB-92FC-AC928B1E93B0}"/>
                  </a:ext>
                </a:extLst>
              </p:cNvPr>
              <p:cNvSpPr/>
              <p:nvPr/>
            </p:nvSpPr>
            <p:spPr>
              <a:xfrm>
                <a:off x="2615063" y="2652119"/>
                <a:ext cx="148533" cy="148533"/>
              </a:xfrm>
              <a:custGeom>
                <a:avLst/>
                <a:gdLst>
                  <a:gd name="connsiteX0" fmla="*/ 289338 w 321950"/>
                  <a:gd name="connsiteY0" fmla="*/ 0 h 321950"/>
                  <a:gd name="connsiteX1" fmla="*/ 32612 w 321950"/>
                  <a:gd name="connsiteY1" fmla="*/ 0 h 321950"/>
                  <a:gd name="connsiteX2" fmla="*/ 0 w 321950"/>
                  <a:gd name="connsiteY2" fmla="*/ 32612 h 321950"/>
                  <a:gd name="connsiteX3" fmla="*/ 0 w 321950"/>
                  <a:gd name="connsiteY3" fmla="*/ 289338 h 321950"/>
                  <a:gd name="connsiteX4" fmla="*/ 32612 w 321950"/>
                  <a:gd name="connsiteY4" fmla="*/ 321950 h 321950"/>
                  <a:gd name="connsiteX5" fmla="*/ 289338 w 321950"/>
                  <a:gd name="connsiteY5" fmla="*/ 321950 h 321950"/>
                  <a:gd name="connsiteX6" fmla="*/ 321950 w 321950"/>
                  <a:gd name="connsiteY6" fmla="*/ 289338 h 321950"/>
                  <a:gd name="connsiteX7" fmla="*/ 321950 w 321950"/>
                  <a:gd name="connsiteY7" fmla="*/ 32612 h 321950"/>
                  <a:gd name="connsiteX8" fmla="*/ 289338 w 321950"/>
                  <a:gd name="connsiteY8" fmla="*/ 0 h 321950"/>
                  <a:gd name="connsiteX9" fmla="*/ 265793 w 321950"/>
                  <a:gd name="connsiteY9" fmla="*/ 116655 h 321950"/>
                  <a:gd name="connsiteX10" fmla="*/ 166883 w 321950"/>
                  <a:gd name="connsiteY10" fmla="*/ 240184 h 321950"/>
                  <a:gd name="connsiteX11" fmla="*/ 142220 w 321950"/>
                  <a:gd name="connsiteY11" fmla="*/ 252043 h 321950"/>
                  <a:gd name="connsiteX12" fmla="*/ 123229 w 321950"/>
                  <a:gd name="connsiteY12" fmla="*/ 245684 h 321950"/>
                  <a:gd name="connsiteX13" fmla="*/ 57533 w 321950"/>
                  <a:gd name="connsiteY13" fmla="*/ 196143 h 321950"/>
                  <a:gd name="connsiteX14" fmla="*/ 51345 w 321950"/>
                  <a:gd name="connsiteY14" fmla="*/ 151931 h 321950"/>
                  <a:gd name="connsiteX15" fmla="*/ 95558 w 321950"/>
                  <a:gd name="connsiteY15" fmla="*/ 145743 h 321950"/>
                  <a:gd name="connsiteX16" fmla="*/ 136763 w 321950"/>
                  <a:gd name="connsiteY16" fmla="*/ 176808 h 321950"/>
                  <a:gd name="connsiteX17" fmla="*/ 216467 w 321950"/>
                  <a:gd name="connsiteY17" fmla="*/ 77211 h 321950"/>
                  <a:gd name="connsiteX18" fmla="*/ 260894 w 321950"/>
                  <a:gd name="connsiteY18" fmla="*/ 72313 h 321950"/>
                  <a:gd name="connsiteX19" fmla="*/ 265793 w 321950"/>
                  <a:gd name="connsiteY19" fmla="*/ 116698 h 321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321950" h="321950">
                    <a:moveTo>
                      <a:pt x="289338" y="0"/>
                    </a:moveTo>
                    <a:lnTo>
                      <a:pt x="32612" y="0"/>
                    </a:lnTo>
                    <a:cubicBezTo>
                      <a:pt x="14609" y="0"/>
                      <a:pt x="0" y="14566"/>
                      <a:pt x="0" y="32612"/>
                    </a:cubicBezTo>
                    <a:lnTo>
                      <a:pt x="0" y="289338"/>
                    </a:lnTo>
                    <a:cubicBezTo>
                      <a:pt x="0" y="307342"/>
                      <a:pt x="14609" y="321950"/>
                      <a:pt x="32612" y="321950"/>
                    </a:cubicBezTo>
                    <a:lnTo>
                      <a:pt x="289338" y="321950"/>
                    </a:lnTo>
                    <a:cubicBezTo>
                      <a:pt x="307342" y="321950"/>
                      <a:pt x="321950" y="307342"/>
                      <a:pt x="321950" y="289338"/>
                    </a:cubicBezTo>
                    <a:lnTo>
                      <a:pt x="321950" y="32612"/>
                    </a:lnTo>
                    <a:cubicBezTo>
                      <a:pt x="321950" y="14609"/>
                      <a:pt x="307342" y="0"/>
                      <a:pt x="289338" y="0"/>
                    </a:cubicBezTo>
                    <a:close/>
                    <a:moveTo>
                      <a:pt x="265793" y="116655"/>
                    </a:moveTo>
                    <a:lnTo>
                      <a:pt x="166883" y="240184"/>
                    </a:lnTo>
                    <a:cubicBezTo>
                      <a:pt x="160653" y="247961"/>
                      <a:pt x="151501" y="252043"/>
                      <a:pt x="142220" y="252043"/>
                    </a:cubicBezTo>
                    <a:cubicBezTo>
                      <a:pt x="135603" y="252043"/>
                      <a:pt x="128900" y="249981"/>
                      <a:pt x="123229" y="245684"/>
                    </a:cubicBezTo>
                    <a:lnTo>
                      <a:pt x="57533" y="196143"/>
                    </a:lnTo>
                    <a:cubicBezTo>
                      <a:pt x="43611" y="185660"/>
                      <a:pt x="40861" y="165852"/>
                      <a:pt x="51345" y="151931"/>
                    </a:cubicBezTo>
                    <a:cubicBezTo>
                      <a:pt x="61872" y="138009"/>
                      <a:pt x="81637" y="135217"/>
                      <a:pt x="95558" y="145743"/>
                    </a:cubicBezTo>
                    <a:lnTo>
                      <a:pt x="136763" y="176808"/>
                    </a:lnTo>
                    <a:lnTo>
                      <a:pt x="216467" y="77211"/>
                    </a:lnTo>
                    <a:cubicBezTo>
                      <a:pt x="227380" y="63634"/>
                      <a:pt x="247231" y="61400"/>
                      <a:pt x="260894" y="72313"/>
                    </a:cubicBezTo>
                    <a:cubicBezTo>
                      <a:pt x="274515" y="83227"/>
                      <a:pt x="276706" y="103120"/>
                      <a:pt x="265793" y="116698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wrap="none" rtlCol="0" anchor="ctr"/>
              <a:lstStyle/>
              <a:p>
                <a:endParaRPr lang="ko-KR" altLang="en-US" dirty="0"/>
              </a:p>
            </p:txBody>
          </p:sp>
        </p:grpSp>
      </p:grpSp>
      <p:grpSp>
        <p:nvGrpSpPr>
          <p:cNvPr id="151" name="그룹 150">
            <a:extLst>
              <a:ext uri="{FF2B5EF4-FFF2-40B4-BE49-F238E27FC236}">
                <a16:creationId xmlns:a16="http://schemas.microsoft.com/office/drawing/2014/main" id="{091324AA-40C1-2C40-6B57-102EA1BDA17B}"/>
              </a:ext>
            </a:extLst>
          </p:cNvPr>
          <p:cNvGrpSpPr/>
          <p:nvPr/>
        </p:nvGrpSpPr>
        <p:grpSpPr>
          <a:xfrm>
            <a:off x="281261" y="300770"/>
            <a:ext cx="5881620" cy="596503"/>
            <a:chOff x="281261" y="300770"/>
            <a:chExt cx="5881620" cy="596503"/>
          </a:xfrm>
        </p:grpSpPr>
        <p:grpSp>
          <p:nvGrpSpPr>
            <p:cNvPr id="152" name="헤더">
              <a:extLst>
                <a:ext uri="{FF2B5EF4-FFF2-40B4-BE49-F238E27FC236}">
                  <a16:creationId xmlns:a16="http://schemas.microsoft.com/office/drawing/2014/main" id="{76DBE0FA-AB2C-032F-2700-37E1C9948480}"/>
                </a:ext>
              </a:extLst>
            </p:cNvPr>
            <p:cNvGrpSpPr/>
            <p:nvPr/>
          </p:nvGrpSpPr>
          <p:grpSpPr>
            <a:xfrm>
              <a:off x="1033272" y="300770"/>
              <a:ext cx="5129609" cy="575161"/>
              <a:chOff x="1033272" y="300770"/>
              <a:chExt cx="5129609" cy="575161"/>
            </a:xfrm>
          </p:grpSpPr>
          <p:sp>
            <p:nvSpPr>
              <p:cNvPr id="154" name="TextBox 153">
                <a:extLst>
                  <a:ext uri="{FF2B5EF4-FFF2-40B4-BE49-F238E27FC236}">
                    <a16:creationId xmlns:a16="http://schemas.microsoft.com/office/drawing/2014/main" id="{2826E2C8-114D-3E35-8E74-71B01CB858D7}"/>
                  </a:ext>
                </a:extLst>
              </p:cNvPr>
              <p:cNvSpPr txBox="1"/>
              <p:nvPr/>
            </p:nvSpPr>
            <p:spPr>
              <a:xfrm>
                <a:off x="1033272" y="491210"/>
                <a:ext cx="5129609" cy="3847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ko-KR" altLang="en-US" sz="25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지식정보처리 역량과 성취기준 연계 </a:t>
                </a:r>
                <a:endParaRPr lang="ko-KR" altLang="en-US" sz="17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endParaRPr>
              </a:p>
            </p:txBody>
          </p:sp>
          <p:sp>
            <p:nvSpPr>
              <p:cNvPr id="155" name="TextBox 154">
                <a:extLst>
                  <a:ext uri="{FF2B5EF4-FFF2-40B4-BE49-F238E27FC236}">
                    <a16:creationId xmlns:a16="http://schemas.microsoft.com/office/drawing/2014/main" id="{C8EDE85D-0533-ED0D-B906-E59610D26EB9}"/>
                  </a:ext>
                </a:extLst>
              </p:cNvPr>
              <p:cNvSpPr txBox="1"/>
              <p:nvPr/>
            </p:nvSpPr>
            <p:spPr>
              <a:xfrm>
                <a:off x="1051560" y="300770"/>
                <a:ext cx="1627048" cy="15388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>
                <a:defPPr>
                  <a:defRPr lang="ko-KR"/>
                </a:defPPr>
                <a:lvl1pPr>
                  <a:defRPr sz="10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01857F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defRPr>
                </a:lvl1pPr>
              </a:lstStyle>
              <a:p>
                <a:r>
                  <a:rPr lang="en-US" altLang="ko-KR" dirty="0">
                    <a:solidFill>
                      <a:srgbClr val="286EB4"/>
                    </a:solidFill>
                  </a:rPr>
                  <a:t>ll.</a:t>
                </a:r>
                <a:r>
                  <a:rPr lang="ko-KR" altLang="en-US" dirty="0">
                    <a:solidFill>
                      <a:srgbClr val="286EB4"/>
                    </a:solidFill>
                  </a:rPr>
                  <a:t> 역량과 성취기준 연계 안내</a:t>
                </a:r>
              </a:p>
            </p:txBody>
          </p:sp>
        </p:grp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1D3EDE89-5B50-A3BC-96C8-86F96412FC3B}"/>
                </a:ext>
              </a:extLst>
            </p:cNvPr>
            <p:cNvSpPr txBox="1"/>
            <p:nvPr/>
          </p:nvSpPr>
          <p:spPr>
            <a:xfrm>
              <a:off x="281261" y="343275"/>
              <a:ext cx="320601" cy="553998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36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6</a:t>
              </a:r>
              <a:endParaRPr lang="ko-KR" altLang="en-US" sz="36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endParaRPr>
            </a:p>
          </p:txBody>
        </p:sp>
      </p:grpSp>
      <p:grpSp>
        <p:nvGrpSpPr>
          <p:cNvPr id="207" name="그룹 206">
            <a:extLst>
              <a:ext uri="{FF2B5EF4-FFF2-40B4-BE49-F238E27FC236}">
                <a16:creationId xmlns:a16="http://schemas.microsoft.com/office/drawing/2014/main" id="{9FEE8605-5A61-4FAD-51FD-896B2BD0C378}"/>
              </a:ext>
            </a:extLst>
          </p:cNvPr>
          <p:cNvGrpSpPr/>
          <p:nvPr/>
        </p:nvGrpSpPr>
        <p:grpSpPr>
          <a:xfrm>
            <a:off x="2578487" y="2608516"/>
            <a:ext cx="4162859" cy="610142"/>
            <a:chOff x="2615063" y="2631351"/>
            <a:chExt cx="4162859" cy="610142"/>
          </a:xfrm>
        </p:grpSpPr>
        <p:grpSp>
          <p:nvGrpSpPr>
            <p:cNvPr id="218" name="그룹 217">
              <a:extLst>
                <a:ext uri="{FF2B5EF4-FFF2-40B4-BE49-F238E27FC236}">
                  <a16:creationId xmlns:a16="http://schemas.microsoft.com/office/drawing/2014/main" id="{4C85D821-692A-954F-9308-5787C31D5D4A}"/>
                </a:ext>
              </a:extLst>
            </p:cNvPr>
            <p:cNvGrpSpPr/>
            <p:nvPr/>
          </p:nvGrpSpPr>
          <p:grpSpPr>
            <a:xfrm>
              <a:off x="2615063" y="2865738"/>
              <a:ext cx="4162859" cy="375755"/>
              <a:chOff x="2615063" y="2865738"/>
              <a:chExt cx="4162859" cy="375755"/>
            </a:xfrm>
          </p:grpSpPr>
          <p:grpSp>
            <p:nvGrpSpPr>
              <p:cNvPr id="222" name="그룹 221">
                <a:extLst>
                  <a:ext uri="{FF2B5EF4-FFF2-40B4-BE49-F238E27FC236}">
                    <a16:creationId xmlns:a16="http://schemas.microsoft.com/office/drawing/2014/main" id="{FC3B055C-3857-CFE7-5D29-C5299059BA79}"/>
                  </a:ext>
                </a:extLst>
              </p:cNvPr>
              <p:cNvGrpSpPr/>
              <p:nvPr/>
            </p:nvGrpSpPr>
            <p:grpSpPr>
              <a:xfrm>
                <a:off x="2615063" y="2865738"/>
                <a:ext cx="499228" cy="184666"/>
                <a:chOff x="2615063" y="2865738"/>
                <a:chExt cx="499228" cy="184666"/>
              </a:xfrm>
            </p:grpSpPr>
            <p:sp>
              <p:nvSpPr>
                <p:cNvPr id="226" name="TextBox 225">
                  <a:extLst>
                    <a:ext uri="{FF2B5EF4-FFF2-40B4-BE49-F238E27FC236}">
                      <a16:creationId xmlns:a16="http://schemas.microsoft.com/office/drawing/2014/main" id="{68F67EE2-0049-9A29-C075-708F34EE9431}"/>
                    </a:ext>
                  </a:extLst>
                </p:cNvPr>
                <p:cNvSpPr txBox="1"/>
                <p:nvPr/>
              </p:nvSpPr>
              <p:spPr>
                <a:xfrm>
                  <a:off x="2841781" y="2865738"/>
                  <a:ext cx="272510" cy="184666"/>
                </a:xfrm>
                <a:prstGeom prst="rect">
                  <a:avLst/>
                </a:prstGeom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1200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맥락</a:t>
                  </a:r>
                </a:p>
              </p:txBody>
            </p:sp>
            <p:sp>
              <p:nvSpPr>
                <p:cNvPr id="227" name="그래픽 64">
                  <a:extLst>
                    <a:ext uri="{FF2B5EF4-FFF2-40B4-BE49-F238E27FC236}">
                      <a16:creationId xmlns:a16="http://schemas.microsoft.com/office/drawing/2014/main" id="{E24A0A19-D54C-7DF1-A328-0A973A253AF1}"/>
                    </a:ext>
                  </a:extLst>
                </p:cNvPr>
                <p:cNvSpPr/>
                <p:nvPr/>
              </p:nvSpPr>
              <p:spPr>
                <a:xfrm>
                  <a:off x="2615063" y="2886506"/>
                  <a:ext cx="148533" cy="148533"/>
                </a:xfrm>
                <a:custGeom>
                  <a:avLst/>
                  <a:gdLst>
                    <a:gd name="connsiteX0" fmla="*/ 289338 w 321950"/>
                    <a:gd name="connsiteY0" fmla="*/ 0 h 321950"/>
                    <a:gd name="connsiteX1" fmla="*/ 32612 w 321950"/>
                    <a:gd name="connsiteY1" fmla="*/ 0 h 321950"/>
                    <a:gd name="connsiteX2" fmla="*/ 0 w 321950"/>
                    <a:gd name="connsiteY2" fmla="*/ 32612 h 321950"/>
                    <a:gd name="connsiteX3" fmla="*/ 0 w 321950"/>
                    <a:gd name="connsiteY3" fmla="*/ 289338 h 321950"/>
                    <a:gd name="connsiteX4" fmla="*/ 32612 w 321950"/>
                    <a:gd name="connsiteY4" fmla="*/ 321950 h 321950"/>
                    <a:gd name="connsiteX5" fmla="*/ 289338 w 321950"/>
                    <a:gd name="connsiteY5" fmla="*/ 321950 h 321950"/>
                    <a:gd name="connsiteX6" fmla="*/ 321950 w 321950"/>
                    <a:gd name="connsiteY6" fmla="*/ 289338 h 321950"/>
                    <a:gd name="connsiteX7" fmla="*/ 321950 w 321950"/>
                    <a:gd name="connsiteY7" fmla="*/ 32612 h 321950"/>
                    <a:gd name="connsiteX8" fmla="*/ 289338 w 321950"/>
                    <a:gd name="connsiteY8" fmla="*/ 0 h 321950"/>
                    <a:gd name="connsiteX9" fmla="*/ 265793 w 321950"/>
                    <a:gd name="connsiteY9" fmla="*/ 116655 h 321950"/>
                    <a:gd name="connsiteX10" fmla="*/ 166883 w 321950"/>
                    <a:gd name="connsiteY10" fmla="*/ 240184 h 321950"/>
                    <a:gd name="connsiteX11" fmla="*/ 142220 w 321950"/>
                    <a:gd name="connsiteY11" fmla="*/ 252043 h 321950"/>
                    <a:gd name="connsiteX12" fmla="*/ 123229 w 321950"/>
                    <a:gd name="connsiteY12" fmla="*/ 245684 h 321950"/>
                    <a:gd name="connsiteX13" fmla="*/ 57533 w 321950"/>
                    <a:gd name="connsiteY13" fmla="*/ 196143 h 321950"/>
                    <a:gd name="connsiteX14" fmla="*/ 51345 w 321950"/>
                    <a:gd name="connsiteY14" fmla="*/ 151931 h 321950"/>
                    <a:gd name="connsiteX15" fmla="*/ 95558 w 321950"/>
                    <a:gd name="connsiteY15" fmla="*/ 145743 h 321950"/>
                    <a:gd name="connsiteX16" fmla="*/ 136763 w 321950"/>
                    <a:gd name="connsiteY16" fmla="*/ 176808 h 321950"/>
                    <a:gd name="connsiteX17" fmla="*/ 216467 w 321950"/>
                    <a:gd name="connsiteY17" fmla="*/ 77211 h 321950"/>
                    <a:gd name="connsiteX18" fmla="*/ 260894 w 321950"/>
                    <a:gd name="connsiteY18" fmla="*/ 72313 h 321950"/>
                    <a:gd name="connsiteX19" fmla="*/ 265793 w 321950"/>
                    <a:gd name="connsiteY19" fmla="*/ 116698 h 321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321950" h="321950">
                      <a:moveTo>
                        <a:pt x="289338" y="0"/>
                      </a:moveTo>
                      <a:lnTo>
                        <a:pt x="32612" y="0"/>
                      </a:lnTo>
                      <a:cubicBezTo>
                        <a:pt x="14609" y="0"/>
                        <a:pt x="0" y="14566"/>
                        <a:pt x="0" y="32612"/>
                      </a:cubicBezTo>
                      <a:lnTo>
                        <a:pt x="0" y="289338"/>
                      </a:lnTo>
                      <a:cubicBezTo>
                        <a:pt x="0" y="307342"/>
                        <a:pt x="14609" y="321950"/>
                        <a:pt x="32612" y="321950"/>
                      </a:cubicBezTo>
                      <a:lnTo>
                        <a:pt x="289338" y="321950"/>
                      </a:lnTo>
                      <a:cubicBezTo>
                        <a:pt x="307342" y="321950"/>
                        <a:pt x="321950" y="307342"/>
                        <a:pt x="321950" y="289338"/>
                      </a:cubicBezTo>
                      <a:lnTo>
                        <a:pt x="321950" y="32612"/>
                      </a:lnTo>
                      <a:cubicBezTo>
                        <a:pt x="321950" y="14609"/>
                        <a:pt x="307342" y="0"/>
                        <a:pt x="289338" y="0"/>
                      </a:cubicBezTo>
                      <a:close/>
                      <a:moveTo>
                        <a:pt x="265793" y="116655"/>
                      </a:moveTo>
                      <a:lnTo>
                        <a:pt x="166883" y="240184"/>
                      </a:lnTo>
                      <a:cubicBezTo>
                        <a:pt x="160653" y="247961"/>
                        <a:pt x="151501" y="252043"/>
                        <a:pt x="142220" y="252043"/>
                      </a:cubicBezTo>
                      <a:cubicBezTo>
                        <a:pt x="135603" y="252043"/>
                        <a:pt x="128900" y="249981"/>
                        <a:pt x="123229" y="245684"/>
                      </a:cubicBezTo>
                      <a:lnTo>
                        <a:pt x="57533" y="196143"/>
                      </a:lnTo>
                      <a:cubicBezTo>
                        <a:pt x="43611" y="185660"/>
                        <a:pt x="40861" y="165852"/>
                        <a:pt x="51345" y="151931"/>
                      </a:cubicBezTo>
                      <a:cubicBezTo>
                        <a:pt x="61872" y="138009"/>
                        <a:pt x="81637" y="135217"/>
                        <a:pt x="95558" y="145743"/>
                      </a:cubicBezTo>
                      <a:lnTo>
                        <a:pt x="136763" y="176808"/>
                      </a:lnTo>
                      <a:lnTo>
                        <a:pt x="216467" y="77211"/>
                      </a:lnTo>
                      <a:cubicBezTo>
                        <a:pt x="227380" y="63634"/>
                        <a:pt x="247231" y="61400"/>
                        <a:pt x="260894" y="72313"/>
                      </a:cubicBezTo>
                      <a:cubicBezTo>
                        <a:pt x="274515" y="83227"/>
                        <a:pt x="276706" y="103120"/>
                        <a:pt x="265793" y="116698"/>
                      </a:cubicBezTo>
                      <a:close/>
                    </a:path>
                  </a:pathLst>
                </a:custGeom>
                <a:solidFill>
                  <a:srgbClr val="286EB4"/>
                </a:solidFill>
                <a:ln w="0" cap="flat">
                  <a:noFill/>
                  <a:prstDash val="solid"/>
                  <a:miter/>
                </a:ln>
              </p:spPr>
              <p:txBody>
                <a:bodyPr wrap="none" rtlCol="0" anchor="ctr"/>
                <a:lstStyle/>
                <a:p>
                  <a:endParaRPr lang="ko-KR" altLang="en-US" dirty="0"/>
                </a:p>
              </p:txBody>
            </p:sp>
          </p:grpSp>
          <p:grpSp>
            <p:nvGrpSpPr>
              <p:cNvPr id="223" name="그룹 222">
                <a:extLst>
                  <a:ext uri="{FF2B5EF4-FFF2-40B4-BE49-F238E27FC236}">
                    <a16:creationId xmlns:a16="http://schemas.microsoft.com/office/drawing/2014/main" id="{CD512A6D-0B5C-421D-CB21-82CE26D54275}"/>
                  </a:ext>
                </a:extLst>
              </p:cNvPr>
              <p:cNvGrpSpPr/>
              <p:nvPr/>
            </p:nvGrpSpPr>
            <p:grpSpPr>
              <a:xfrm>
                <a:off x="2841781" y="3079910"/>
                <a:ext cx="3936141" cy="161583"/>
                <a:chOff x="2841781" y="3079910"/>
                <a:chExt cx="3936141" cy="161583"/>
              </a:xfrm>
            </p:grpSpPr>
            <p:sp>
              <p:nvSpPr>
                <p:cNvPr id="224" name="TextBox 223">
                  <a:extLst>
                    <a:ext uri="{FF2B5EF4-FFF2-40B4-BE49-F238E27FC236}">
                      <a16:creationId xmlns:a16="http://schemas.microsoft.com/office/drawing/2014/main" id="{FFA7A459-8925-BA51-7754-1ECA18F445C1}"/>
                    </a:ext>
                  </a:extLst>
                </p:cNvPr>
                <p:cNvSpPr txBox="1"/>
                <p:nvPr/>
              </p:nvSpPr>
              <p:spPr>
                <a:xfrm>
                  <a:off x="2841781" y="3079910"/>
                  <a:ext cx="758541" cy="161583"/>
                </a:xfrm>
                <a:prstGeom prst="rect">
                  <a:avLst/>
                </a:prstGeom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marL="93663" indent="-93663">
                    <a:spcAft>
                      <a:spcPts val="300"/>
                    </a:spcAft>
                    <a:buClr>
                      <a:srgbClr val="286EB4"/>
                    </a:buClr>
                    <a:buFont typeface="Arial" panose="020B0604020202020204" pitchFamily="34" charset="0"/>
                    <a:buChar char="•"/>
                  </a:pPr>
                  <a:r>
                    <a:rPr lang="ko-KR" altLang="en-US" sz="1050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친숙한 주제</a:t>
                  </a:r>
                </a:p>
              </p:txBody>
            </p:sp>
            <p:sp>
              <p:nvSpPr>
                <p:cNvPr id="225" name="TextBox 224">
                  <a:extLst>
                    <a:ext uri="{FF2B5EF4-FFF2-40B4-BE49-F238E27FC236}">
                      <a16:creationId xmlns:a16="http://schemas.microsoft.com/office/drawing/2014/main" id="{8F7A9FFE-1AF0-FBEB-EC38-860130874984}"/>
                    </a:ext>
                  </a:extLst>
                </p:cNvPr>
                <p:cNvSpPr txBox="1"/>
                <p:nvPr/>
              </p:nvSpPr>
              <p:spPr>
                <a:xfrm>
                  <a:off x="5003077" y="3079910"/>
                  <a:ext cx="1774845" cy="161583"/>
                </a:xfrm>
                <a:prstGeom prst="rect">
                  <a:avLst/>
                </a:prstGeom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marL="93663" indent="-93663">
                    <a:spcAft>
                      <a:spcPts val="300"/>
                    </a:spcAft>
                    <a:buClr>
                      <a:srgbClr val="286EB4"/>
                    </a:buClr>
                    <a:buFont typeface="Arial" panose="020B0604020202020204" pitchFamily="34" charset="0"/>
                    <a:buChar char="•"/>
                  </a:pPr>
                  <a:r>
                    <a:rPr lang="ko-KR" altLang="en-US" sz="1050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다양한 의사소통 상황 및 목적</a:t>
                  </a:r>
                </a:p>
              </p:txBody>
            </p:sp>
          </p:grpSp>
        </p:grpSp>
        <p:grpSp>
          <p:nvGrpSpPr>
            <p:cNvPr id="219" name="그룹 218">
              <a:extLst>
                <a:ext uri="{FF2B5EF4-FFF2-40B4-BE49-F238E27FC236}">
                  <a16:creationId xmlns:a16="http://schemas.microsoft.com/office/drawing/2014/main" id="{062E85C5-07FF-41F2-3EF5-92B4C502ED77}"/>
                </a:ext>
              </a:extLst>
            </p:cNvPr>
            <p:cNvGrpSpPr/>
            <p:nvPr/>
          </p:nvGrpSpPr>
          <p:grpSpPr>
            <a:xfrm>
              <a:off x="2615063" y="2631351"/>
              <a:ext cx="499228" cy="184666"/>
              <a:chOff x="2615063" y="2631351"/>
              <a:chExt cx="499228" cy="184666"/>
            </a:xfrm>
          </p:grpSpPr>
          <p:sp>
            <p:nvSpPr>
              <p:cNvPr id="220" name="TextBox 219">
                <a:extLst>
                  <a:ext uri="{FF2B5EF4-FFF2-40B4-BE49-F238E27FC236}">
                    <a16:creationId xmlns:a16="http://schemas.microsoft.com/office/drawing/2014/main" id="{6EB90F0B-1BFC-E3FC-5350-CA4F03E3800D}"/>
                  </a:ext>
                </a:extLst>
              </p:cNvPr>
              <p:cNvSpPr txBox="1"/>
              <p:nvPr/>
            </p:nvSpPr>
            <p:spPr>
              <a:xfrm>
                <a:off x="2841781" y="2631351"/>
                <a:ext cx="272510" cy="184666"/>
              </a:xfrm>
              <a:prstGeom prst="rect">
                <a:avLst/>
              </a:prstGeom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언어</a:t>
                </a:r>
              </a:p>
            </p:txBody>
          </p:sp>
          <p:sp>
            <p:nvSpPr>
              <p:cNvPr id="221" name="그래픽 64">
                <a:extLst>
                  <a:ext uri="{FF2B5EF4-FFF2-40B4-BE49-F238E27FC236}">
                    <a16:creationId xmlns:a16="http://schemas.microsoft.com/office/drawing/2014/main" id="{74B480DC-C400-DB70-C43E-7FBDD980BFEA}"/>
                  </a:ext>
                </a:extLst>
              </p:cNvPr>
              <p:cNvSpPr/>
              <p:nvPr/>
            </p:nvSpPr>
            <p:spPr>
              <a:xfrm>
                <a:off x="2615063" y="2652119"/>
                <a:ext cx="148533" cy="148533"/>
              </a:xfrm>
              <a:custGeom>
                <a:avLst/>
                <a:gdLst>
                  <a:gd name="connsiteX0" fmla="*/ 289338 w 321950"/>
                  <a:gd name="connsiteY0" fmla="*/ 0 h 321950"/>
                  <a:gd name="connsiteX1" fmla="*/ 32612 w 321950"/>
                  <a:gd name="connsiteY1" fmla="*/ 0 h 321950"/>
                  <a:gd name="connsiteX2" fmla="*/ 0 w 321950"/>
                  <a:gd name="connsiteY2" fmla="*/ 32612 h 321950"/>
                  <a:gd name="connsiteX3" fmla="*/ 0 w 321950"/>
                  <a:gd name="connsiteY3" fmla="*/ 289338 h 321950"/>
                  <a:gd name="connsiteX4" fmla="*/ 32612 w 321950"/>
                  <a:gd name="connsiteY4" fmla="*/ 321950 h 321950"/>
                  <a:gd name="connsiteX5" fmla="*/ 289338 w 321950"/>
                  <a:gd name="connsiteY5" fmla="*/ 321950 h 321950"/>
                  <a:gd name="connsiteX6" fmla="*/ 321950 w 321950"/>
                  <a:gd name="connsiteY6" fmla="*/ 289338 h 321950"/>
                  <a:gd name="connsiteX7" fmla="*/ 321950 w 321950"/>
                  <a:gd name="connsiteY7" fmla="*/ 32612 h 321950"/>
                  <a:gd name="connsiteX8" fmla="*/ 289338 w 321950"/>
                  <a:gd name="connsiteY8" fmla="*/ 0 h 321950"/>
                  <a:gd name="connsiteX9" fmla="*/ 265793 w 321950"/>
                  <a:gd name="connsiteY9" fmla="*/ 116655 h 321950"/>
                  <a:gd name="connsiteX10" fmla="*/ 166883 w 321950"/>
                  <a:gd name="connsiteY10" fmla="*/ 240184 h 321950"/>
                  <a:gd name="connsiteX11" fmla="*/ 142220 w 321950"/>
                  <a:gd name="connsiteY11" fmla="*/ 252043 h 321950"/>
                  <a:gd name="connsiteX12" fmla="*/ 123229 w 321950"/>
                  <a:gd name="connsiteY12" fmla="*/ 245684 h 321950"/>
                  <a:gd name="connsiteX13" fmla="*/ 57533 w 321950"/>
                  <a:gd name="connsiteY13" fmla="*/ 196143 h 321950"/>
                  <a:gd name="connsiteX14" fmla="*/ 51345 w 321950"/>
                  <a:gd name="connsiteY14" fmla="*/ 151931 h 321950"/>
                  <a:gd name="connsiteX15" fmla="*/ 95558 w 321950"/>
                  <a:gd name="connsiteY15" fmla="*/ 145743 h 321950"/>
                  <a:gd name="connsiteX16" fmla="*/ 136763 w 321950"/>
                  <a:gd name="connsiteY16" fmla="*/ 176808 h 321950"/>
                  <a:gd name="connsiteX17" fmla="*/ 216467 w 321950"/>
                  <a:gd name="connsiteY17" fmla="*/ 77211 h 321950"/>
                  <a:gd name="connsiteX18" fmla="*/ 260894 w 321950"/>
                  <a:gd name="connsiteY18" fmla="*/ 72313 h 321950"/>
                  <a:gd name="connsiteX19" fmla="*/ 265793 w 321950"/>
                  <a:gd name="connsiteY19" fmla="*/ 116698 h 321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321950" h="321950">
                    <a:moveTo>
                      <a:pt x="289338" y="0"/>
                    </a:moveTo>
                    <a:lnTo>
                      <a:pt x="32612" y="0"/>
                    </a:lnTo>
                    <a:cubicBezTo>
                      <a:pt x="14609" y="0"/>
                      <a:pt x="0" y="14566"/>
                      <a:pt x="0" y="32612"/>
                    </a:cubicBezTo>
                    <a:lnTo>
                      <a:pt x="0" y="289338"/>
                    </a:lnTo>
                    <a:cubicBezTo>
                      <a:pt x="0" y="307342"/>
                      <a:pt x="14609" y="321950"/>
                      <a:pt x="32612" y="321950"/>
                    </a:cubicBezTo>
                    <a:lnTo>
                      <a:pt x="289338" y="321950"/>
                    </a:lnTo>
                    <a:cubicBezTo>
                      <a:pt x="307342" y="321950"/>
                      <a:pt x="321950" y="307342"/>
                      <a:pt x="321950" y="289338"/>
                    </a:cubicBezTo>
                    <a:lnTo>
                      <a:pt x="321950" y="32612"/>
                    </a:lnTo>
                    <a:cubicBezTo>
                      <a:pt x="321950" y="14609"/>
                      <a:pt x="307342" y="0"/>
                      <a:pt x="289338" y="0"/>
                    </a:cubicBezTo>
                    <a:close/>
                    <a:moveTo>
                      <a:pt x="265793" y="116655"/>
                    </a:moveTo>
                    <a:lnTo>
                      <a:pt x="166883" y="240184"/>
                    </a:lnTo>
                    <a:cubicBezTo>
                      <a:pt x="160653" y="247961"/>
                      <a:pt x="151501" y="252043"/>
                      <a:pt x="142220" y="252043"/>
                    </a:cubicBezTo>
                    <a:cubicBezTo>
                      <a:pt x="135603" y="252043"/>
                      <a:pt x="128900" y="249981"/>
                      <a:pt x="123229" y="245684"/>
                    </a:cubicBezTo>
                    <a:lnTo>
                      <a:pt x="57533" y="196143"/>
                    </a:lnTo>
                    <a:cubicBezTo>
                      <a:pt x="43611" y="185660"/>
                      <a:pt x="40861" y="165852"/>
                      <a:pt x="51345" y="151931"/>
                    </a:cubicBezTo>
                    <a:cubicBezTo>
                      <a:pt x="61872" y="138009"/>
                      <a:pt x="81637" y="135217"/>
                      <a:pt x="95558" y="145743"/>
                    </a:cubicBezTo>
                    <a:lnTo>
                      <a:pt x="136763" y="176808"/>
                    </a:lnTo>
                    <a:lnTo>
                      <a:pt x="216467" y="77211"/>
                    </a:lnTo>
                    <a:cubicBezTo>
                      <a:pt x="227380" y="63634"/>
                      <a:pt x="247231" y="61400"/>
                      <a:pt x="260894" y="72313"/>
                    </a:cubicBezTo>
                    <a:cubicBezTo>
                      <a:pt x="274515" y="83227"/>
                      <a:pt x="276706" y="103120"/>
                      <a:pt x="265793" y="116698"/>
                    </a:cubicBezTo>
                    <a:close/>
                  </a:path>
                </a:pathLst>
              </a:custGeom>
              <a:solidFill>
                <a:srgbClr val="286EB4"/>
              </a:solidFill>
              <a:ln w="0" cap="flat">
                <a:noFill/>
                <a:prstDash val="solid"/>
                <a:miter/>
              </a:ln>
            </p:spPr>
            <p:txBody>
              <a:bodyPr wrap="none" rtlCol="0" anchor="ctr"/>
              <a:lstStyle/>
              <a:p>
                <a:endParaRPr lang="ko-KR" altLang="en-US" dirty="0"/>
              </a:p>
            </p:txBody>
          </p:sp>
        </p:grpSp>
      </p:grpSp>
      <p:grpSp>
        <p:nvGrpSpPr>
          <p:cNvPr id="112" name="그룹 111">
            <a:extLst>
              <a:ext uri="{FF2B5EF4-FFF2-40B4-BE49-F238E27FC236}">
                <a16:creationId xmlns:a16="http://schemas.microsoft.com/office/drawing/2014/main" id="{453AF4C5-F783-BD4F-1328-3D9143F61217}"/>
              </a:ext>
            </a:extLst>
          </p:cNvPr>
          <p:cNvGrpSpPr/>
          <p:nvPr/>
        </p:nvGrpSpPr>
        <p:grpSpPr>
          <a:xfrm>
            <a:off x="1505250" y="3556949"/>
            <a:ext cx="5636853" cy="1924501"/>
            <a:chOff x="1505250" y="3556949"/>
            <a:chExt cx="5636853" cy="1924501"/>
          </a:xfrm>
        </p:grpSpPr>
        <p:grpSp>
          <p:nvGrpSpPr>
            <p:cNvPr id="267" name="그룹 266">
              <a:extLst>
                <a:ext uri="{FF2B5EF4-FFF2-40B4-BE49-F238E27FC236}">
                  <a16:creationId xmlns:a16="http://schemas.microsoft.com/office/drawing/2014/main" id="{5F16DD3C-43DF-065E-8D32-DADC222C1418}"/>
                </a:ext>
              </a:extLst>
            </p:cNvPr>
            <p:cNvGrpSpPr/>
            <p:nvPr/>
          </p:nvGrpSpPr>
          <p:grpSpPr>
            <a:xfrm>
              <a:off x="1505250" y="5296784"/>
              <a:ext cx="5636853" cy="184666"/>
              <a:chOff x="1505250" y="5449544"/>
              <a:chExt cx="5636853" cy="184666"/>
            </a:xfrm>
          </p:grpSpPr>
          <p:sp>
            <p:nvSpPr>
              <p:cNvPr id="271" name="TextBox 270">
                <a:extLst>
                  <a:ext uri="{FF2B5EF4-FFF2-40B4-BE49-F238E27FC236}">
                    <a16:creationId xmlns:a16="http://schemas.microsoft.com/office/drawing/2014/main" id="{38DF0621-2ABA-8CDC-3460-5D44671FF951}"/>
                  </a:ext>
                </a:extLst>
              </p:cNvPr>
              <p:cNvSpPr txBox="1"/>
              <p:nvPr/>
            </p:nvSpPr>
            <p:spPr>
              <a:xfrm>
                <a:off x="1731968" y="5449544"/>
                <a:ext cx="5410135" cy="184666"/>
              </a:xfrm>
              <a:prstGeom prst="rect">
                <a:avLst/>
              </a:prstGeom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en-US" altLang="ko-KR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>
                        <a:lumMod val="7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[9</a:t>
                </a:r>
                <a:r>
                  <a:rPr lang="ko-KR" altLang="en-US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>
                        <a:lumMod val="7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영</a:t>
                </a:r>
                <a:r>
                  <a:rPr lang="en-US" altLang="ko-KR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>
                        <a:lumMod val="7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01-08] </a:t>
                </a:r>
                <a:r>
                  <a:rPr lang="ko-KR" altLang="en-US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>
                        <a:lumMod val="7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적절한 전략을 활용하여 다양한 매체로 표현된 담화나 글을 듣거나 읽는다</a:t>
                </a:r>
                <a:r>
                  <a:rPr lang="en-US" altLang="ko-KR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>
                        <a:lumMod val="7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.</a:t>
                </a:r>
              </a:p>
            </p:txBody>
          </p:sp>
          <p:sp>
            <p:nvSpPr>
              <p:cNvPr id="272" name="그래픽 64">
                <a:extLst>
                  <a:ext uri="{FF2B5EF4-FFF2-40B4-BE49-F238E27FC236}">
                    <a16:creationId xmlns:a16="http://schemas.microsoft.com/office/drawing/2014/main" id="{75E9404E-C783-B8E8-4B6E-6A0C82D1AD95}"/>
                  </a:ext>
                </a:extLst>
              </p:cNvPr>
              <p:cNvSpPr/>
              <p:nvPr/>
            </p:nvSpPr>
            <p:spPr>
              <a:xfrm>
                <a:off x="1505250" y="5470312"/>
                <a:ext cx="148533" cy="148533"/>
              </a:xfrm>
              <a:custGeom>
                <a:avLst/>
                <a:gdLst>
                  <a:gd name="connsiteX0" fmla="*/ 289338 w 321950"/>
                  <a:gd name="connsiteY0" fmla="*/ 0 h 321950"/>
                  <a:gd name="connsiteX1" fmla="*/ 32612 w 321950"/>
                  <a:gd name="connsiteY1" fmla="*/ 0 h 321950"/>
                  <a:gd name="connsiteX2" fmla="*/ 0 w 321950"/>
                  <a:gd name="connsiteY2" fmla="*/ 32612 h 321950"/>
                  <a:gd name="connsiteX3" fmla="*/ 0 w 321950"/>
                  <a:gd name="connsiteY3" fmla="*/ 289338 h 321950"/>
                  <a:gd name="connsiteX4" fmla="*/ 32612 w 321950"/>
                  <a:gd name="connsiteY4" fmla="*/ 321950 h 321950"/>
                  <a:gd name="connsiteX5" fmla="*/ 289338 w 321950"/>
                  <a:gd name="connsiteY5" fmla="*/ 321950 h 321950"/>
                  <a:gd name="connsiteX6" fmla="*/ 321950 w 321950"/>
                  <a:gd name="connsiteY6" fmla="*/ 289338 h 321950"/>
                  <a:gd name="connsiteX7" fmla="*/ 321950 w 321950"/>
                  <a:gd name="connsiteY7" fmla="*/ 32612 h 321950"/>
                  <a:gd name="connsiteX8" fmla="*/ 289338 w 321950"/>
                  <a:gd name="connsiteY8" fmla="*/ 0 h 321950"/>
                  <a:gd name="connsiteX9" fmla="*/ 265793 w 321950"/>
                  <a:gd name="connsiteY9" fmla="*/ 116655 h 321950"/>
                  <a:gd name="connsiteX10" fmla="*/ 166883 w 321950"/>
                  <a:gd name="connsiteY10" fmla="*/ 240184 h 321950"/>
                  <a:gd name="connsiteX11" fmla="*/ 142220 w 321950"/>
                  <a:gd name="connsiteY11" fmla="*/ 252043 h 321950"/>
                  <a:gd name="connsiteX12" fmla="*/ 123229 w 321950"/>
                  <a:gd name="connsiteY12" fmla="*/ 245684 h 321950"/>
                  <a:gd name="connsiteX13" fmla="*/ 57533 w 321950"/>
                  <a:gd name="connsiteY13" fmla="*/ 196143 h 321950"/>
                  <a:gd name="connsiteX14" fmla="*/ 51345 w 321950"/>
                  <a:gd name="connsiteY14" fmla="*/ 151931 h 321950"/>
                  <a:gd name="connsiteX15" fmla="*/ 95558 w 321950"/>
                  <a:gd name="connsiteY15" fmla="*/ 145743 h 321950"/>
                  <a:gd name="connsiteX16" fmla="*/ 136763 w 321950"/>
                  <a:gd name="connsiteY16" fmla="*/ 176808 h 321950"/>
                  <a:gd name="connsiteX17" fmla="*/ 216467 w 321950"/>
                  <a:gd name="connsiteY17" fmla="*/ 77211 h 321950"/>
                  <a:gd name="connsiteX18" fmla="*/ 260894 w 321950"/>
                  <a:gd name="connsiteY18" fmla="*/ 72313 h 321950"/>
                  <a:gd name="connsiteX19" fmla="*/ 265793 w 321950"/>
                  <a:gd name="connsiteY19" fmla="*/ 116698 h 321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321950" h="321950">
                    <a:moveTo>
                      <a:pt x="289338" y="0"/>
                    </a:moveTo>
                    <a:lnTo>
                      <a:pt x="32612" y="0"/>
                    </a:lnTo>
                    <a:cubicBezTo>
                      <a:pt x="14609" y="0"/>
                      <a:pt x="0" y="14566"/>
                      <a:pt x="0" y="32612"/>
                    </a:cubicBezTo>
                    <a:lnTo>
                      <a:pt x="0" y="289338"/>
                    </a:lnTo>
                    <a:cubicBezTo>
                      <a:pt x="0" y="307342"/>
                      <a:pt x="14609" y="321950"/>
                      <a:pt x="32612" y="321950"/>
                    </a:cubicBezTo>
                    <a:lnTo>
                      <a:pt x="289338" y="321950"/>
                    </a:lnTo>
                    <a:cubicBezTo>
                      <a:pt x="307342" y="321950"/>
                      <a:pt x="321950" y="307342"/>
                      <a:pt x="321950" y="289338"/>
                    </a:cubicBezTo>
                    <a:lnTo>
                      <a:pt x="321950" y="32612"/>
                    </a:lnTo>
                    <a:cubicBezTo>
                      <a:pt x="321950" y="14609"/>
                      <a:pt x="307342" y="0"/>
                      <a:pt x="289338" y="0"/>
                    </a:cubicBezTo>
                    <a:close/>
                    <a:moveTo>
                      <a:pt x="265793" y="116655"/>
                    </a:moveTo>
                    <a:lnTo>
                      <a:pt x="166883" y="240184"/>
                    </a:lnTo>
                    <a:cubicBezTo>
                      <a:pt x="160653" y="247961"/>
                      <a:pt x="151501" y="252043"/>
                      <a:pt x="142220" y="252043"/>
                    </a:cubicBezTo>
                    <a:cubicBezTo>
                      <a:pt x="135603" y="252043"/>
                      <a:pt x="128900" y="249981"/>
                      <a:pt x="123229" y="245684"/>
                    </a:cubicBezTo>
                    <a:lnTo>
                      <a:pt x="57533" y="196143"/>
                    </a:lnTo>
                    <a:cubicBezTo>
                      <a:pt x="43611" y="185660"/>
                      <a:pt x="40861" y="165852"/>
                      <a:pt x="51345" y="151931"/>
                    </a:cubicBezTo>
                    <a:cubicBezTo>
                      <a:pt x="61872" y="138009"/>
                      <a:pt x="81637" y="135217"/>
                      <a:pt x="95558" y="145743"/>
                    </a:cubicBezTo>
                    <a:lnTo>
                      <a:pt x="136763" y="176808"/>
                    </a:lnTo>
                    <a:lnTo>
                      <a:pt x="216467" y="77211"/>
                    </a:lnTo>
                    <a:cubicBezTo>
                      <a:pt x="227380" y="63634"/>
                      <a:pt x="247231" y="61400"/>
                      <a:pt x="260894" y="72313"/>
                    </a:cubicBezTo>
                    <a:cubicBezTo>
                      <a:pt x="274515" y="83227"/>
                      <a:pt x="276706" y="103120"/>
                      <a:pt x="265793" y="116698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wrap="none" rtlCol="0" anchor="ctr"/>
              <a:lstStyle/>
              <a:p>
                <a:endParaRPr lang="ko-KR" altLang="en-US" dirty="0"/>
              </a:p>
            </p:txBody>
          </p:sp>
        </p:grpSp>
        <p:grpSp>
          <p:nvGrpSpPr>
            <p:cNvPr id="6" name="그룹 5">
              <a:extLst>
                <a:ext uri="{FF2B5EF4-FFF2-40B4-BE49-F238E27FC236}">
                  <a16:creationId xmlns:a16="http://schemas.microsoft.com/office/drawing/2014/main" id="{34DC73EE-650D-E65F-F87E-9677EA51BEF1}"/>
                </a:ext>
              </a:extLst>
            </p:cNvPr>
            <p:cNvGrpSpPr/>
            <p:nvPr/>
          </p:nvGrpSpPr>
          <p:grpSpPr>
            <a:xfrm>
              <a:off x="2578487" y="3556949"/>
              <a:ext cx="3181053" cy="184666"/>
              <a:chOff x="2578487" y="3556949"/>
              <a:chExt cx="3181053" cy="184666"/>
            </a:xfrm>
          </p:grpSpPr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370C8B52-6F9C-9DEF-8D22-C1C64ED1E922}"/>
                  </a:ext>
                </a:extLst>
              </p:cNvPr>
              <p:cNvSpPr txBox="1"/>
              <p:nvPr/>
            </p:nvSpPr>
            <p:spPr>
              <a:xfrm>
                <a:off x="2805205" y="3556949"/>
                <a:ext cx="2954335" cy="184666"/>
              </a:xfrm>
              <a:prstGeom prst="rect">
                <a:avLst/>
              </a:prstGeom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>
                        <a:lumMod val="7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다양한 매체로 표현된 담화나 글을 듣거나 읽기</a:t>
                </a:r>
              </a:p>
            </p:txBody>
          </p:sp>
          <p:sp>
            <p:nvSpPr>
              <p:cNvPr id="3" name="그래픽 64">
                <a:extLst>
                  <a:ext uri="{FF2B5EF4-FFF2-40B4-BE49-F238E27FC236}">
                    <a16:creationId xmlns:a16="http://schemas.microsoft.com/office/drawing/2014/main" id="{42DB0111-2D22-6D7A-50A4-446EBE78B759}"/>
                  </a:ext>
                </a:extLst>
              </p:cNvPr>
              <p:cNvSpPr/>
              <p:nvPr/>
            </p:nvSpPr>
            <p:spPr>
              <a:xfrm>
                <a:off x="2578487" y="3577717"/>
                <a:ext cx="148533" cy="148533"/>
              </a:xfrm>
              <a:custGeom>
                <a:avLst/>
                <a:gdLst>
                  <a:gd name="connsiteX0" fmla="*/ 289338 w 321950"/>
                  <a:gd name="connsiteY0" fmla="*/ 0 h 321950"/>
                  <a:gd name="connsiteX1" fmla="*/ 32612 w 321950"/>
                  <a:gd name="connsiteY1" fmla="*/ 0 h 321950"/>
                  <a:gd name="connsiteX2" fmla="*/ 0 w 321950"/>
                  <a:gd name="connsiteY2" fmla="*/ 32612 h 321950"/>
                  <a:gd name="connsiteX3" fmla="*/ 0 w 321950"/>
                  <a:gd name="connsiteY3" fmla="*/ 289338 h 321950"/>
                  <a:gd name="connsiteX4" fmla="*/ 32612 w 321950"/>
                  <a:gd name="connsiteY4" fmla="*/ 321950 h 321950"/>
                  <a:gd name="connsiteX5" fmla="*/ 289338 w 321950"/>
                  <a:gd name="connsiteY5" fmla="*/ 321950 h 321950"/>
                  <a:gd name="connsiteX6" fmla="*/ 321950 w 321950"/>
                  <a:gd name="connsiteY6" fmla="*/ 289338 h 321950"/>
                  <a:gd name="connsiteX7" fmla="*/ 321950 w 321950"/>
                  <a:gd name="connsiteY7" fmla="*/ 32612 h 321950"/>
                  <a:gd name="connsiteX8" fmla="*/ 289338 w 321950"/>
                  <a:gd name="connsiteY8" fmla="*/ 0 h 321950"/>
                  <a:gd name="connsiteX9" fmla="*/ 265793 w 321950"/>
                  <a:gd name="connsiteY9" fmla="*/ 116655 h 321950"/>
                  <a:gd name="connsiteX10" fmla="*/ 166883 w 321950"/>
                  <a:gd name="connsiteY10" fmla="*/ 240184 h 321950"/>
                  <a:gd name="connsiteX11" fmla="*/ 142220 w 321950"/>
                  <a:gd name="connsiteY11" fmla="*/ 252043 h 321950"/>
                  <a:gd name="connsiteX12" fmla="*/ 123229 w 321950"/>
                  <a:gd name="connsiteY12" fmla="*/ 245684 h 321950"/>
                  <a:gd name="connsiteX13" fmla="*/ 57533 w 321950"/>
                  <a:gd name="connsiteY13" fmla="*/ 196143 h 321950"/>
                  <a:gd name="connsiteX14" fmla="*/ 51345 w 321950"/>
                  <a:gd name="connsiteY14" fmla="*/ 151931 h 321950"/>
                  <a:gd name="connsiteX15" fmla="*/ 95558 w 321950"/>
                  <a:gd name="connsiteY15" fmla="*/ 145743 h 321950"/>
                  <a:gd name="connsiteX16" fmla="*/ 136763 w 321950"/>
                  <a:gd name="connsiteY16" fmla="*/ 176808 h 321950"/>
                  <a:gd name="connsiteX17" fmla="*/ 216467 w 321950"/>
                  <a:gd name="connsiteY17" fmla="*/ 77211 h 321950"/>
                  <a:gd name="connsiteX18" fmla="*/ 260894 w 321950"/>
                  <a:gd name="connsiteY18" fmla="*/ 72313 h 321950"/>
                  <a:gd name="connsiteX19" fmla="*/ 265793 w 321950"/>
                  <a:gd name="connsiteY19" fmla="*/ 116698 h 321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321950" h="321950">
                    <a:moveTo>
                      <a:pt x="289338" y="0"/>
                    </a:moveTo>
                    <a:lnTo>
                      <a:pt x="32612" y="0"/>
                    </a:lnTo>
                    <a:cubicBezTo>
                      <a:pt x="14609" y="0"/>
                      <a:pt x="0" y="14566"/>
                      <a:pt x="0" y="32612"/>
                    </a:cubicBezTo>
                    <a:lnTo>
                      <a:pt x="0" y="289338"/>
                    </a:lnTo>
                    <a:cubicBezTo>
                      <a:pt x="0" y="307342"/>
                      <a:pt x="14609" y="321950"/>
                      <a:pt x="32612" y="321950"/>
                    </a:cubicBezTo>
                    <a:lnTo>
                      <a:pt x="289338" y="321950"/>
                    </a:lnTo>
                    <a:cubicBezTo>
                      <a:pt x="307342" y="321950"/>
                      <a:pt x="321950" y="307342"/>
                      <a:pt x="321950" y="289338"/>
                    </a:cubicBezTo>
                    <a:lnTo>
                      <a:pt x="321950" y="32612"/>
                    </a:lnTo>
                    <a:cubicBezTo>
                      <a:pt x="321950" y="14609"/>
                      <a:pt x="307342" y="0"/>
                      <a:pt x="289338" y="0"/>
                    </a:cubicBezTo>
                    <a:close/>
                    <a:moveTo>
                      <a:pt x="265793" y="116655"/>
                    </a:moveTo>
                    <a:lnTo>
                      <a:pt x="166883" y="240184"/>
                    </a:lnTo>
                    <a:cubicBezTo>
                      <a:pt x="160653" y="247961"/>
                      <a:pt x="151501" y="252043"/>
                      <a:pt x="142220" y="252043"/>
                    </a:cubicBezTo>
                    <a:cubicBezTo>
                      <a:pt x="135603" y="252043"/>
                      <a:pt x="128900" y="249981"/>
                      <a:pt x="123229" y="245684"/>
                    </a:cubicBezTo>
                    <a:lnTo>
                      <a:pt x="57533" y="196143"/>
                    </a:lnTo>
                    <a:cubicBezTo>
                      <a:pt x="43611" y="185660"/>
                      <a:pt x="40861" y="165852"/>
                      <a:pt x="51345" y="151931"/>
                    </a:cubicBezTo>
                    <a:cubicBezTo>
                      <a:pt x="61872" y="138009"/>
                      <a:pt x="81637" y="135217"/>
                      <a:pt x="95558" y="145743"/>
                    </a:cubicBezTo>
                    <a:lnTo>
                      <a:pt x="136763" y="176808"/>
                    </a:lnTo>
                    <a:lnTo>
                      <a:pt x="216467" y="77211"/>
                    </a:lnTo>
                    <a:cubicBezTo>
                      <a:pt x="227380" y="63634"/>
                      <a:pt x="247231" y="61400"/>
                      <a:pt x="260894" y="72313"/>
                    </a:cubicBezTo>
                    <a:cubicBezTo>
                      <a:pt x="274515" y="83227"/>
                      <a:pt x="276706" y="103120"/>
                      <a:pt x="265793" y="116698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wrap="none" rtlCol="0" anchor="ctr"/>
              <a:lstStyle/>
              <a:p>
                <a:endParaRPr lang="ko-KR" altLang="en-US" dirty="0"/>
              </a:p>
            </p:txBody>
          </p:sp>
        </p:grpSp>
      </p:grpSp>
      <p:grpSp>
        <p:nvGrpSpPr>
          <p:cNvPr id="111" name="그룹 110">
            <a:extLst>
              <a:ext uri="{FF2B5EF4-FFF2-40B4-BE49-F238E27FC236}">
                <a16:creationId xmlns:a16="http://schemas.microsoft.com/office/drawing/2014/main" id="{19C0D12D-4AFB-DF6F-F340-A6F691CE3F1E}"/>
              </a:ext>
            </a:extLst>
          </p:cNvPr>
          <p:cNvGrpSpPr/>
          <p:nvPr/>
        </p:nvGrpSpPr>
        <p:grpSpPr>
          <a:xfrm>
            <a:off x="1505250" y="3785398"/>
            <a:ext cx="4793674" cy="1934087"/>
            <a:chOff x="1505250" y="3785398"/>
            <a:chExt cx="4793674" cy="1934087"/>
          </a:xfrm>
        </p:grpSpPr>
        <p:grpSp>
          <p:nvGrpSpPr>
            <p:cNvPr id="260" name="그룹 259">
              <a:extLst>
                <a:ext uri="{FF2B5EF4-FFF2-40B4-BE49-F238E27FC236}">
                  <a16:creationId xmlns:a16="http://schemas.microsoft.com/office/drawing/2014/main" id="{6E231F23-2B4E-A546-9613-37885F9A9C35}"/>
                </a:ext>
              </a:extLst>
            </p:cNvPr>
            <p:cNvGrpSpPr/>
            <p:nvPr/>
          </p:nvGrpSpPr>
          <p:grpSpPr>
            <a:xfrm>
              <a:off x="1505250" y="5534819"/>
              <a:ext cx="4793674" cy="184666"/>
              <a:chOff x="1505250" y="5449544"/>
              <a:chExt cx="4793674" cy="184666"/>
            </a:xfrm>
          </p:grpSpPr>
          <p:sp>
            <p:nvSpPr>
              <p:cNvPr id="264" name="TextBox 263">
                <a:extLst>
                  <a:ext uri="{FF2B5EF4-FFF2-40B4-BE49-F238E27FC236}">
                    <a16:creationId xmlns:a16="http://schemas.microsoft.com/office/drawing/2014/main" id="{76D5BA06-589E-FB57-78F8-25BC2BF94D06}"/>
                  </a:ext>
                </a:extLst>
              </p:cNvPr>
              <p:cNvSpPr txBox="1"/>
              <p:nvPr/>
            </p:nvSpPr>
            <p:spPr>
              <a:xfrm>
                <a:off x="1731968" y="5449544"/>
                <a:ext cx="4566956" cy="184666"/>
              </a:xfrm>
              <a:prstGeom prst="rect">
                <a:avLst/>
              </a:prstGeom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en-US" altLang="ko-KR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>
                        <a:lumMod val="7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[9</a:t>
                </a:r>
                <a:r>
                  <a:rPr lang="ko-KR" altLang="en-US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>
                        <a:lumMod val="7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영</a:t>
                </a:r>
                <a:r>
                  <a:rPr lang="en-US" altLang="ko-KR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>
                        <a:lumMod val="7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02-09] </a:t>
                </a:r>
                <a:r>
                  <a:rPr lang="ko-KR" altLang="en-US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>
                        <a:lumMod val="7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적절한 매체를 활용하여 정보윤리를 준수하며 말하거나 쓴다</a:t>
                </a:r>
                <a:r>
                  <a:rPr lang="en-US" altLang="ko-KR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>
                        <a:lumMod val="7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.</a:t>
                </a:r>
              </a:p>
            </p:txBody>
          </p:sp>
          <p:sp>
            <p:nvSpPr>
              <p:cNvPr id="265" name="그래픽 64">
                <a:extLst>
                  <a:ext uri="{FF2B5EF4-FFF2-40B4-BE49-F238E27FC236}">
                    <a16:creationId xmlns:a16="http://schemas.microsoft.com/office/drawing/2014/main" id="{B3A71CDC-B39D-8DE7-6B2C-0D8AC0A318CE}"/>
                  </a:ext>
                </a:extLst>
              </p:cNvPr>
              <p:cNvSpPr/>
              <p:nvPr/>
            </p:nvSpPr>
            <p:spPr>
              <a:xfrm>
                <a:off x="1505250" y="5470312"/>
                <a:ext cx="148533" cy="148533"/>
              </a:xfrm>
              <a:custGeom>
                <a:avLst/>
                <a:gdLst>
                  <a:gd name="connsiteX0" fmla="*/ 289338 w 321950"/>
                  <a:gd name="connsiteY0" fmla="*/ 0 h 321950"/>
                  <a:gd name="connsiteX1" fmla="*/ 32612 w 321950"/>
                  <a:gd name="connsiteY1" fmla="*/ 0 h 321950"/>
                  <a:gd name="connsiteX2" fmla="*/ 0 w 321950"/>
                  <a:gd name="connsiteY2" fmla="*/ 32612 h 321950"/>
                  <a:gd name="connsiteX3" fmla="*/ 0 w 321950"/>
                  <a:gd name="connsiteY3" fmla="*/ 289338 h 321950"/>
                  <a:gd name="connsiteX4" fmla="*/ 32612 w 321950"/>
                  <a:gd name="connsiteY4" fmla="*/ 321950 h 321950"/>
                  <a:gd name="connsiteX5" fmla="*/ 289338 w 321950"/>
                  <a:gd name="connsiteY5" fmla="*/ 321950 h 321950"/>
                  <a:gd name="connsiteX6" fmla="*/ 321950 w 321950"/>
                  <a:gd name="connsiteY6" fmla="*/ 289338 h 321950"/>
                  <a:gd name="connsiteX7" fmla="*/ 321950 w 321950"/>
                  <a:gd name="connsiteY7" fmla="*/ 32612 h 321950"/>
                  <a:gd name="connsiteX8" fmla="*/ 289338 w 321950"/>
                  <a:gd name="connsiteY8" fmla="*/ 0 h 321950"/>
                  <a:gd name="connsiteX9" fmla="*/ 265793 w 321950"/>
                  <a:gd name="connsiteY9" fmla="*/ 116655 h 321950"/>
                  <a:gd name="connsiteX10" fmla="*/ 166883 w 321950"/>
                  <a:gd name="connsiteY10" fmla="*/ 240184 h 321950"/>
                  <a:gd name="connsiteX11" fmla="*/ 142220 w 321950"/>
                  <a:gd name="connsiteY11" fmla="*/ 252043 h 321950"/>
                  <a:gd name="connsiteX12" fmla="*/ 123229 w 321950"/>
                  <a:gd name="connsiteY12" fmla="*/ 245684 h 321950"/>
                  <a:gd name="connsiteX13" fmla="*/ 57533 w 321950"/>
                  <a:gd name="connsiteY13" fmla="*/ 196143 h 321950"/>
                  <a:gd name="connsiteX14" fmla="*/ 51345 w 321950"/>
                  <a:gd name="connsiteY14" fmla="*/ 151931 h 321950"/>
                  <a:gd name="connsiteX15" fmla="*/ 95558 w 321950"/>
                  <a:gd name="connsiteY15" fmla="*/ 145743 h 321950"/>
                  <a:gd name="connsiteX16" fmla="*/ 136763 w 321950"/>
                  <a:gd name="connsiteY16" fmla="*/ 176808 h 321950"/>
                  <a:gd name="connsiteX17" fmla="*/ 216467 w 321950"/>
                  <a:gd name="connsiteY17" fmla="*/ 77211 h 321950"/>
                  <a:gd name="connsiteX18" fmla="*/ 260894 w 321950"/>
                  <a:gd name="connsiteY18" fmla="*/ 72313 h 321950"/>
                  <a:gd name="connsiteX19" fmla="*/ 265793 w 321950"/>
                  <a:gd name="connsiteY19" fmla="*/ 116698 h 321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321950" h="321950">
                    <a:moveTo>
                      <a:pt x="289338" y="0"/>
                    </a:moveTo>
                    <a:lnTo>
                      <a:pt x="32612" y="0"/>
                    </a:lnTo>
                    <a:cubicBezTo>
                      <a:pt x="14609" y="0"/>
                      <a:pt x="0" y="14566"/>
                      <a:pt x="0" y="32612"/>
                    </a:cubicBezTo>
                    <a:lnTo>
                      <a:pt x="0" y="289338"/>
                    </a:lnTo>
                    <a:cubicBezTo>
                      <a:pt x="0" y="307342"/>
                      <a:pt x="14609" y="321950"/>
                      <a:pt x="32612" y="321950"/>
                    </a:cubicBezTo>
                    <a:lnTo>
                      <a:pt x="289338" y="321950"/>
                    </a:lnTo>
                    <a:cubicBezTo>
                      <a:pt x="307342" y="321950"/>
                      <a:pt x="321950" y="307342"/>
                      <a:pt x="321950" y="289338"/>
                    </a:cubicBezTo>
                    <a:lnTo>
                      <a:pt x="321950" y="32612"/>
                    </a:lnTo>
                    <a:cubicBezTo>
                      <a:pt x="321950" y="14609"/>
                      <a:pt x="307342" y="0"/>
                      <a:pt x="289338" y="0"/>
                    </a:cubicBezTo>
                    <a:close/>
                    <a:moveTo>
                      <a:pt x="265793" y="116655"/>
                    </a:moveTo>
                    <a:lnTo>
                      <a:pt x="166883" y="240184"/>
                    </a:lnTo>
                    <a:cubicBezTo>
                      <a:pt x="160653" y="247961"/>
                      <a:pt x="151501" y="252043"/>
                      <a:pt x="142220" y="252043"/>
                    </a:cubicBezTo>
                    <a:cubicBezTo>
                      <a:pt x="135603" y="252043"/>
                      <a:pt x="128900" y="249981"/>
                      <a:pt x="123229" y="245684"/>
                    </a:cubicBezTo>
                    <a:lnTo>
                      <a:pt x="57533" y="196143"/>
                    </a:lnTo>
                    <a:cubicBezTo>
                      <a:pt x="43611" y="185660"/>
                      <a:pt x="40861" y="165852"/>
                      <a:pt x="51345" y="151931"/>
                    </a:cubicBezTo>
                    <a:cubicBezTo>
                      <a:pt x="61872" y="138009"/>
                      <a:pt x="81637" y="135217"/>
                      <a:pt x="95558" y="145743"/>
                    </a:cubicBezTo>
                    <a:lnTo>
                      <a:pt x="136763" y="176808"/>
                    </a:lnTo>
                    <a:lnTo>
                      <a:pt x="216467" y="77211"/>
                    </a:lnTo>
                    <a:cubicBezTo>
                      <a:pt x="227380" y="63634"/>
                      <a:pt x="247231" y="61400"/>
                      <a:pt x="260894" y="72313"/>
                    </a:cubicBezTo>
                    <a:cubicBezTo>
                      <a:pt x="274515" y="83227"/>
                      <a:pt x="276706" y="103120"/>
                      <a:pt x="265793" y="116698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wrap="none" rtlCol="0" anchor="ctr"/>
              <a:lstStyle/>
              <a:p>
                <a:endParaRPr lang="ko-KR" altLang="en-US" dirty="0"/>
              </a:p>
            </p:txBody>
          </p:sp>
        </p:grp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2F8D3555-7A64-8D17-4393-C33101A3210D}"/>
                </a:ext>
              </a:extLst>
            </p:cNvPr>
            <p:cNvGrpSpPr/>
            <p:nvPr/>
          </p:nvGrpSpPr>
          <p:grpSpPr>
            <a:xfrm>
              <a:off x="2578487" y="3785398"/>
              <a:ext cx="2514204" cy="184666"/>
              <a:chOff x="2578487" y="3785398"/>
              <a:chExt cx="2514204" cy="184666"/>
            </a:xfrm>
          </p:grpSpPr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BB6AA36-173C-32BD-809E-19E94B00364D}"/>
                  </a:ext>
                </a:extLst>
              </p:cNvPr>
              <p:cNvSpPr txBox="1"/>
              <p:nvPr/>
            </p:nvSpPr>
            <p:spPr>
              <a:xfrm>
                <a:off x="2805205" y="3785398"/>
                <a:ext cx="2287486" cy="184666"/>
              </a:xfrm>
              <a:prstGeom prst="rect">
                <a:avLst/>
              </a:prstGeom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>
                        <a:lumMod val="7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적절한 매체 활용하여 말하거나 쓰기</a:t>
                </a:r>
              </a:p>
            </p:txBody>
          </p:sp>
          <p:sp>
            <p:nvSpPr>
              <p:cNvPr id="5" name="그래픽 64">
                <a:extLst>
                  <a:ext uri="{FF2B5EF4-FFF2-40B4-BE49-F238E27FC236}">
                    <a16:creationId xmlns:a16="http://schemas.microsoft.com/office/drawing/2014/main" id="{AD703C95-95FE-AF39-C6B5-8F282AAE0F1F}"/>
                  </a:ext>
                </a:extLst>
              </p:cNvPr>
              <p:cNvSpPr/>
              <p:nvPr/>
            </p:nvSpPr>
            <p:spPr>
              <a:xfrm>
                <a:off x="2578487" y="3806166"/>
                <a:ext cx="148533" cy="148533"/>
              </a:xfrm>
              <a:custGeom>
                <a:avLst/>
                <a:gdLst>
                  <a:gd name="connsiteX0" fmla="*/ 289338 w 321950"/>
                  <a:gd name="connsiteY0" fmla="*/ 0 h 321950"/>
                  <a:gd name="connsiteX1" fmla="*/ 32612 w 321950"/>
                  <a:gd name="connsiteY1" fmla="*/ 0 h 321950"/>
                  <a:gd name="connsiteX2" fmla="*/ 0 w 321950"/>
                  <a:gd name="connsiteY2" fmla="*/ 32612 h 321950"/>
                  <a:gd name="connsiteX3" fmla="*/ 0 w 321950"/>
                  <a:gd name="connsiteY3" fmla="*/ 289338 h 321950"/>
                  <a:gd name="connsiteX4" fmla="*/ 32612 w 321950"/>
                  <a:gd name="connsiteY4" fmla="*/ 321950 h 321950"/>
                  <a:gd name="connsiteX5" fmla="*/ 289338 w 321950"/>
                  <a:gd name="connsiteY5" fmla="*/ 321950 h 321950"/>
                  <a:gd name="connsiteX6" fmla="*/ 321950 w 321950"/>
                  <a:gd name="connsiteY6" fmla="*/ 289338 h 321950"/>
                  <a:gd name="connsiteX7" fmla="*/ 321950 w 321950"/>
                  <a:gd name="connsiteY7" fmla="*/ 32612 h 321950"/>
                  <a:gd name="connsiteX8" fmla="*/ 289338 w 321950"/>
                  <a:gd name="connsiteY8" fmla="*/ 0 h 321950"/>
                  <a:gd name="connsiteX9" fmla="*/ 265793 w 321950"/>
                  <a:gd name="connsiteY9" fmla="*/ 116655 h 321950"/>
                  <a:gd name="connsiteX10" fmla="*/ 166883 w 321950"/>
                  <a:gd name="connsiteY10" fmla="*/ 240184 h 321950"/>
                  <a:gd name="connsiteX11" fmla="*/ 142220 w 321950"/>
                  <a:gd name="connsiteY11" fmla="*/ 252043 h 321950"/>
                  <a:gd name="connsiteX12" fmla="*/ 123229 w 321950"/>
                  <a:gd name="connsiteY12" fmla="*/ 245684 h 321950"/>
                  <a:gd name="connsiteX13" fmla="*/ 57533 w 321950"/>
                  <a:gd name="connsiteY13" fmla="*/ 196143 h 321950"/>
                  <a:gd name="connsiteX14" fmla="*/ 51345 w 321950"/>
                  <a:gd name="connsiteY14" fmla="*/ 151931 h 321950"/>
                  <a:gd name="connsiteX15" fmla="*/ 95558 w 321950"/>
                  <a:gd name="connsiteY15" fmla="*/ 145743 h 321950"/>
                  <a:gd name="connsiteX16" fmla="*/ 136763 w 321950"/>
                  <a:gd name="connsiteY16" fmla="*/ 176808 h 321950"/>
                  <a:gd name="connsiteX17" fmla="*/ 216467 w 321950"/>
                  <a:gd name="connsiteY17" fmla="*/ 77211 h 321950"/>
                  <a:gd name="connsiteX18" fmla="*/ 260894 w 321950"/>
                  <a:gd name="connsiteY18" fmla="*/ 72313 h 321950"/>
                  <a:gd name="connsiteX19" fmla="*/ 265793 w 321950"/>
                  <a:gd name="connsiteY19" fmla="*/ 116698 h 321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321950" h="321950">
                    <a:moveTo>
                      <a:pt x="289338" y="0"/>
                    </a:moveTo>
                    <a:lnTo>
                      <a:pt x="32612" y="0"/>
                    </a:lnTo>
                    <a:cubicBezTo>
                      <a:pt x="14609" y="0"/>
                      <a:pt x="0" y="14566"/>
                      <a:pt x="0" y="32612"/>
                    </a:cubicBezTo>
                    <a:lnTo>
                      <a:pt x="0" y="289338"/>
                    </a:lnTo>
                    <a:cubicBezTo>
                      <a:pt x="0" y="307342"/>
                      <a:pt x="14609" y="321950"/>
                      <a:pt x="32612" y="321950"/>
                    </a:cubicBezTo>
                    <a:lnTo>
                      <a:pt x="289338" y="321950"/>
                    </a:lnTo>
                    <a:cubicBezTo>
                      <a:pt x="307342" y="321950"/>
                      <a:pt x="321950" y="307342"/>
                      <a:pt x="321950" y="289338"/>
                    </a:cubicBezTo>
                    <a:lnTo>
                      <a:pt x="321950" y="32612"/>
                    </a:lnTo>
                    <a:cubicBezTo>
                      <a:pt x="321950" y="14609"/>
                      <a:pt x="307342" y="0"/>
                      <a:pt x="289338" y="0"/>
                    </a:cubicBezTo>
                    <a:close/>
                    <a:moveTo>
                      <a:pt x="265793" y="116655"/>
                    </a:moveTo>
                    <a:lnTo>
                      <a:pt x="166883" y="240184"/>
                    </a:lnTo>
                    <a:cubicBezTo>
                      <a:pt x="160653" y="247961"/>
                      <a:pt x="151501" y="252043"/>
                      <a:pt x="142220" y="252043"/>
                    </a:cubicBezTo>
                    <a:cubicBezTo>
                      <a:pt x="135603" y="252043"/>
                      <a:pt x="128900" y="249981"/>
                      <a:pt x="123229" y="245684"/>
                    </a:cubicBezTo>
                    <a:lnTo>
                      <a:pt x="57533" y="196143"/>
                    </a:lnTo>
                    <a:cubicBezTo>
                      <a:pt x="43611" y="185660"/>
                      <a:pt x="40861" y="165852"/>
                      <a:pt x="51345" y="151931"/>
                    </a:cubicBezTo>
                    <a:cubicBezTo>
                      <a:pt x="61872" y="138009"/>
                      <a:pt x="81637" y="135217"/>
                      <a:pt x="95558" y="145743"/>
                    </a:cubicBezTo>
                    <a:lnTo>
                      <a:pt x="136763" y="176808"/>
                    </a:lnTo>
                    <a:lnTo>
                      <a:pt x="216467" y="77211"/>
                    </a:lnTo>
                    <a:cubicBezTo>
                      <a:pt x="227380" y="63634"/>
                      <a:pt x="247231" y="61400"/>
                      <a:pt x="260894" y="72313"/>
                    </a:cubicBezTo>
                    <a:cubicBezTo>
                      <a:pt x="274515" y="83227"/>
                      <a:pt x="276706" y="103120"/>
                      <a:pt x="265793" y="116698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wrap="none" rtlCol="0" anchor="ctr"/>
              <a:lstStyle/>
              <a:p>
                <a:endParaRPr lang="ko-KR" altLang="en-US" dirty="0"/>
              </a:p>
            </p:txBody>
          </p:sp>
        </p:grpSp>
        <p:grpSp>
          <p:nvGrpSpPr>
            <p:cNvPr id="79" name="그룹 78">
              <a:extLst>
                <a:ext uri="{FF2B5EF4-FFF2-40B4-BE49-F238E27FC236}">
                  <a16:creationId xmlns:a16="http://schemas.microsoft.com/office/drawing/2014/main" id="{C7B4D896-7724-EDCE-5CB1-22A0506D0E0F}"/>
                </a:ext>
              </a:extLst>
            </p:cNvPr>
            <p:cNvGrpSpPr/>
            <p:nvPr/>
          </p:nvGrpSpPr>
          <p:grpSpPr>
            <a:xfrm>
              <a:off x="2578487" y="4432375"/>
              <a:ext cx="2847628" cy="184666"/>
              <a:chOff x="2578487" y="4432375"/>
              <a:chExt cx="2847628" cy="184666"/>
            </a:xfrm>
          </p:grpSpPr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D67F362A-0D10-54A7-2A78-FCBB67A02955}"/>
                  </a:ext>
                </a:extLst>
              </p:cNvPr>
              <p:cNvSpPr txBox="1"/>
              <p:nvPr/>
            </p:nvSpPr>
            <p:spPr>
              <a:xfrm>
                <a:off x="2805205" y="4432375"/>
                <a:ext cx="2620910" cy="184666"/>
              </a:xfrm>
              <a:prstGeom prst="rect">
                <a:avLst/>
              </a:prstGeom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>
                        <a:lumMod val="7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정보윤리를 준수하며 말하거나 쓰는 태도 </a:t>
                </a:r>
              </a:p>
            </p:txBody>
          </p:sp>
          <p:sp>
            <p:nvSpPr>
              <p:cNvPr id="78" name="그래픽 64">
                <a:extLst>
                  <a:ext uri="{FF2B5EF4-FFF2-40B4-BE49-F238E27FC236}">
                    <a16:creationId xmlns:a16="http://schemas.microsoft.com/office/drawing/2014/main" id="{7564AE81-3679-DD86-E435-5C42026BB4B7}"/>
                  </a:ext>
                </a:extLst>
              </p:cNvPr>
              <p:cNvSpPr/>
              <p:nvPr/>
            </p:nvSpPr>
            <p:spPr>
              <a:xfrm>
                <a:off x="2578487" y="4450442"/>
                <a:ext cx="148533" cy="148533"/>
              </a:xfrm>
              <a:custGeom>
                <a:avLst/>
                <a:gdLst>
                  <a:gd name="connsiteX0" fmla="*/ 289338 w 321950"/>
                  <a:gd name="connsiteY0" fmla="*/ 0 h 321950"/>
                  <a:gd name="connsiteX1" fmla="*/ 32612 w 321950"/>
                  <a:gd name="connsiteY1" fmla="*/ 0 h 321950"/>
                  <a:gd name="connsiteX2" fmla="*/ 0 w 321950"/>
                  <a:gd name="connsiteY2" fmla="*/ 32612 h 321950"/>
                  <a:gd name="connsiteX3" fmla="*/ 0 w 321950"/>
                  <a:gd name="connsiteY3" fmla="*/ 289338 h 321950"/>
                  <a:gd name="connsiteX4" fmla="*/ 32612 w 321950"/>
                  <a:gd name="connsiteY4" fmla="*/ 321950 h 321950"/>
                  <a:gd name="connsiteX5" fmla="*/ 289338 w 321950"/>
                  <a:gd name="connsiteY5" fmla="*/ 321950 h 321950"/>
                  <a:gd name="connsiteX6" fmla="*/ 321950 w 321950"/>
                  <a:gd name="connsiteY6" fmla="*/ 289338 h 321950"/>
                  <a:gd name="connsiteX7" fmla="*/ 321950 w 321950"/>
                  <a:gd name="connsiteY7" fmla="*/ 32612 h 321950"/>
                  <a:gd name="connsiteX8" fmla="*/ 289338 w 321950"/>
                  <a:gd name="connsiteY8" fmla="*/ 0 h 321950"/>
                  <a:gd name="connsiteX9" fmla="*/ 265793 w 321950"/>
                  <a:gd name="connsiteY9" fmla="*/ 116655 h 321950"/>
                  <a:gd name="connsiteX10" fmla="*/ 166883 w 321950"/>
                  <a:gd name="connsiteY10" fmla="*/ 240184 h 321950"/>
                  <a:gd name="connsiteX11" fmla="*/ 142220 w 321950"/>
                  <a:gd name="connsiteY11" fmla="*/ 252043 h 321950"/>
                  <a:gd name="connsiteX12" fmla="*/ 123229 w 321950"/>
                  <a:gd name="connsiteY12" fmla="*/ 245684 h 321950"/>
                  <a:gd name="connsiteX13" fmla="*/ 57533 w 321950"/>
                  <a:gd name="connsiteY13" fmla="*/ 196143 h 321950"/>
                  <a:gd name="connsiteX14" fmla="*/ 51345 w 321950"/>
                  <a:gd name="connsiteY14" fmla="*/ 151931 h 321950"/>
                  <a:gd name="connsiteX15" fmla="*/ 95558 w 321950"/>
                  <a:gd name="connsiteY15" fmla="*/ 145743 h 321950"/>
                  <a:gd name="connsiteX16" fmla="*/ 136763 w 321950"/>
                  <a:gd name="connsiteY16" fmla="*/ 176808 h 321950"/>
                  <a:gd name="connsiteX17" fmla="*/ 216467 w 321950"/>
                  <a:gd name="connsiteY17" fmla="*/ 77211 h 321950"/>
                  <a:gd name="connsiteX18" fmla="*/ 260894 w 321950"/>
                  <a:gd name="connsiteY18" fmla="*/ 72313 h 321950"/>
                  <a:gd name="connsiteX19" fmla="*/ 265793 w 321950"/>
                  <a:gd name="connsiteY19" fmla="*/ 116698 h 321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321950" h="321950">
                    <a:moveTo>
                      <a:pt x="289338" y="0"/>
                    </a:moveTo>
                    <a:lnTo>
                      <a:pt x="32612" y="0"/>
                    </a:lnTo>
                    <a:cubicBezTo>
                      <a:pt x="14609" y="0"/>
                      <a:pt x="0" y="14566"/>
                      <a:pt x="0" y="32612"/>
                    </a:cubicBezTo>
                    <a:lnTo>
                      <a:pt x="0" y="289338"/>
                    </a:lnTo>
                    <a:cubicBezTo>
                      <a:pt x="0" y="307342"/>
                      <a:pt x="14609" y="321950"/>
                      <a:pt x="32612" y="321950"/>
                    </a:cubicBezTo>
                    <a:lnTo>
                      <a:pt x="289338" y="321950"/>
                    </a:lnTo>
                    <a:cubicBezTo>
                      <a:pt x="307342" y="321950"/>
                      <a:pt x="321950" y="307342"/>
                      <a:pt x="321950" y="289338"/>
                    </a:cubicBezTo>
                    <a:lnTo>
                      <a:pt x="321950" y="32612"/>
                    </a:lnTo>
                    <a:cubicBezTo>
                      <a:pt x="321950" y="14609"/>
                      <a:pt x="307342" y="0"/>
                      <a:pt x="289338" y="0"/>
                    </a:cubicBezTo>
                    <a:close/>
                    <a:moveTo>
                      <a:pt x="265793" y="116655"/>
                    </a:moveTo>
                    <a:lnTo>
                      <a:pt x="166883" y="240184"/>
                    </a:lnTo>
                    <a:cubicBezTo>
                      <a:pt x="160653" y="247961"/>
                      <a:pt x="151501" y="252043"/>
                      <a:pt x="142220" y="252043"/>
                    </a:cubicBezTo>
                    <a:cubicBezTo>
                      <a:pt x="135603" y="252043"/>
                      <a:pt x="128900" y="249981"/>
                      <a:pt x="123229" y="245684"/>
                    </a:cubicBezTo>
                    <a:lnTo>
                      <a:pt x="57533" y="196143"/>
                    </a:lnTo>
                    <a:cubicBezTo>
                      <a:pt x="43611" y="185660"/>
                      <a:pt x="40861" y="165852"/>
                      <a:pt x="51345" y="151931"/>
                    </a:cubicBezTo>
                    <a:cubicBezTo>
                      <a:pt x="61872" y="138009"/>
                      <a:pt x="81637" y="135217"/>
                      <a:pt x="95558" y="145743"/>
                    </a:cubicBezTo>
                    <a:lnTo>
                      <a:pt x="136763" y="176808"/>
                    </a:lnTo>
                    <a:lnTo>
                      <a:pt x="216467" y="77211"/>
                    </a:lnTo>
                    <a:cubicBezTo>
                      <a:pt x="227380" y="63634"/>
                      <a:pt x="247231" y="61400"/>
                      <a:pt x="260894" y="72313"/>
                    </a:cubicBezTo>
                    <a:cubicBezTo>
                      <a:pt x="274515" y="83227"/>
                      <a:pt x="276706" y="103120"/>
                      <a:pt x="265793" y="116698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wrap="none" rtlCol="0" anchor="ctr"/>
              <a:lstStyle/>
              <a:p>
                <a:endParaRPr lang="ko-KR" altLang="en-US" dirty="0"/>
              </a:p>
            </p:txBody>
          </p:sp>
        </p:grpSp>
      </p:grpSp>
      <p:grpSp>
        <p:nvGrpSpPr>
          <p:cNvPr id="113" name="그룹 112">
            <a:extLst>
              <a:ext uri="{FF2B5EF4-FFF2-40B4-BE49-F238E27FC236}">
                <a16:creationId xmlns:a16="http://schemas.microsoft.com/office/drawing/2014/main" id="{5E317505-A07E-1B0C-D3CD-9820D6C41881}"/>
              </a:ext>
            </a:extLst>
          </p:cNvPr>
          <p:cNvGrpSpPr/>
          <p:nvPr/>
        </p:nvGrpSpPr>
        <p:grpSpPr>
          <a:xfrm>
            <a:off x="1505250" y="3556949"/>
            <a:ext cx="5636853" cy="1924501"/>
            <a:chOff x="6685786" y="3556949"/>
            <a:chExt cx="5636853" cy="1924501"/>
          </a:xfrm>
        </p:grpSpPr>
        <p:grpSp>
          <p:nvGrpSpPr>
            <p:cNvPr id="83" name="그룹 82">
              <a:extLst>
                <a:ext uri="{FF2B5EF4-FFF2-40B4-BE49-F238E27FC236}">
                  <a16:creationId xmlns:a16="http://schemas.microsoft.com/office/drawing/2014/main" id="{CB82C3C2-98CA-7E2A-33BE-DE0754F8E29E}"/>
                </a:ext>
              </a:extLst>
            </p:cNvPr>
            <p:cNvGrpSpPr/>
            <p:nvPr/>
          </p:nvGrpSpPr>
          <p:grpSpPr>
            <a:xfrm>
              <a:off x="6685786" y="5296784"/>
              <a:ext cx="5636853" cy="184666"/>
              <a:chOff x="1505250" y="5449544"/>
              <a:chExt cx="5636853" cy="184666"/>
            </a:xfrm>
          </p:grpSpPr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690CA334-4ECF-B94E-971E-B4C9F3E32462}"/>
                  </a:ext>
                </a:extLst>
              </p:cNvPr>
              <p:cNvSpPr txBox="1"/>
              <p:nvPr/>
            </p:nvSpPr>
            <p:spPr>
              <a:xfrm>
                <a:off x="1731968" y="5449544"/>
                <a:ext cx="5410135" cy="184666"/>
              </a:xfrm>
              <a:prstGeom prst="rect">
                <a:avLst/>
              </a:prstGeom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en-US" altLang="ko-KR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[9</a:t>
                </a:r>
                <a:r>
                  <a:rPr lang="ko-KR" altLang="en-US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영</a:t>
                </a:r>
                <a:r>
                  <a:rPr lang="en-US" altLang="ko-KR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01-08] </a:t>
                </a:r>
                <a:r>
                  <a:rPr lang="ko-KR" altLang="en-US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적절한 전략을 활용하여 다양한 매체로 표현된 담화나 글을 듣거나 읽는다</a:t>
                </a:r>
                <a:r>
                  <a:rPr lang="en-US" altLang="ko-KR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.</a:t>
                </a:r>
              </a:p>
            </p:txBody>
          </p:sp>
          <p:sp>
            <p:nvSpPr>
              <p:cNvPr id="85" name="그래픽 64">
                <a:extLst>
                  <a:ext uri="{FF2B5EF4-FFF2-40B4-BE49-F238E27FC236}">
                    <a16:creationId xmlns:a16="http://schemas.microsoft.com/office/drawing/2014/main" id="{F82DBE8F-74CE-405C-46B9-B5F5FB27355C}"/>
                  </a:ext>
                </a:extLst>
              </p:cNvPr>
              <p:cNvSpPr/>
              <p:nvPr/>
            </p:nvSpPr>
            <p:spPr>
              <a:xfrm>
                <a:off x="1505250" y="5470312"/>
                <a:ext cx="148533" cy="148533"/>
              </a:xfrm>
              <a:custGeom>
                <a:avLst/>
                <a:gdLst>
                  <a:gd name="connsiteX0" fmla="*/ 289338 w 321950"/>
                  <a:gd name="connsiteY0" fmla="*/ 0 h 321950"/>
                  <a:gd name="connsiteX1" fmla="*/ 32612 w 321950"/>
                  <a:gd name="connsiteY1" fmla="*/ 0 h 321950"/>
                  <a:gd name="connsiteX2" fmla="*/ 0 w 321950"/>
                  <a:gd name="connsiteY2" fmla="*/ 32612 h 321950"/>
                  <a:gd name="connsiteX3" fmla="*/ 0 w 321950"/>
                  <a:gd name="connsiteY3" fmla="*/ 289338 h 321950"/>
                  <a:gd name="connsiteX4" fmla="*/ 32612 w 321950"/>
                  <a:gd name="connsiteY4" fmla="*/ 321950 h 321950"/>
                  <a:gd name="connsiteX5" fmla="*/ 289338 w 321950"/>
                  <a:gd name="connsiteY5" fmla="*/ 321950 h 321950"/>
                  <a:gd name="connsiteX6" fmla="*/ 321950 w 321950"/>
                  <a:gd name="connsiteY6" fmla="*/ 289338 h 321950"/>
                  <a:gd name="connsiteX7" fmla="*/ 321950 w 321950"/>
                  <a:gd name="connsiteY7" fmla="*/ 32612 h 321950"/>
                  <a:gd name="connsiteX8" fmla="*/ 289338 w 321950"/>
                  <a:gd name="connsiteY8" fmla="*/ 0 h 321950"/>
                  <a:gd name="connsiteX9" fmla="*/ 265793 w 321950"/>
                  <a:gd name="connsiteY9" fmla="*/ 116655 h 321950"/>
                  <a:gd name="connsiteX10" fmla="*/ 166883 w 321950"/>
                  <a:gd name="connsiteY10" fmla="*/ 240184 h 321950"/>
                  <a:gd name="connsiteX11" fmla="*/ 142220 w 321950"/>
                  <a:gd name="connsiteY11" fmla="*/ 252043 h 321950"/>
                  <a:gd name="connsiteX12" fmla="*/ 123229 w 321950"/>
                  <a:gd name="connsiteY12" fmla="*/ 245684 h 321950"/>
                  <a:gd name="connsiteX13" fmla="*/ 57533 w 321950"/>
                  <a:gd name="connsiteY13" fmla="*/ 196143 h 321950"/>
                  <a:gd name="connsiteX14" fmla="*/ 51345 w 321950"/>
                  <a:gd name="connsiteY14" fmla="*/ 151931 h 321950"/>
                  <a:gd name="connsiteX15" fmla="*/ 95558 w 321950"/>
                  <a:gd name="connsiteY15" fmla="*/ 145743 h 321950"/>
                  <a:gd name="connsiteX16" fmla="*/ 136763 w 321950"/>
                  <a:gd name="connsiteY16" fmla="*/ 176808 h 321950"/>
                  <a:gd name="connsiteX17" fmla="*/ 216467 w 321950"/>
                  <a:gd name="connsiteY17" fmla="*/ 77211 h 321950"/>
                  <a:gd name="connsiteX18" fmla="*/ 260894 w 321950"/>
                  <a:gd name="connsiteY18" fmla="*/ 72313 h 321950"/>
                  <a:gd name="connsiteX19" fmla="*/ 265793 w 321950"/>
                  <a:gd name="connsiteY19" fmla="*/ 116698 h 321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321950" h="321950">
                    <a:moveTo>
                      <a:pt x="289338" y="0"/>
                    </a:moveTo>
                    <a:lnTo>
                      <a:pt x="32612" y="0"/>
                    </a:lnTo>
                    <a:cubicBezTo>
                      <a:pt x="14609" y="0"/>
                      <a:pt x="0" y="14566"/>
                      <a:pt x="0" y="32612"/>
                    </a:cubicBezTo>
                    <a:lnTo>
                      <a:pt x="0" y="289338"/>
                    </a:lnTo>
                    <a:cubicBezTo>
                      <a:pt x="0" y="307342"/>
                      <a:pt x="14609" y="321950"/>
                      <a:pt x="32612" y="321950"/>
                    </a:cubicBezTo>
                    <a:lnTo>
                      <a:pt x="289338" y="321950"/>
                    </a:lnTo>
                    <a:cubicBezTo>
                      <a:pt x="307342" y="321950"/>
                      <a:pt x="321950" y="307342"/>
                      <a:pt x="321950" y="289338"/>
                    </a:cubicBezTo>
                    <a:lnTo>
                      <a:pt x="321950" y="32612"/>
                    </a:lnTo>
                    <a:cubicBezTo>
                      <a:pt x="321950" y="14609"/>
                      <a:pt x="307342" y="0"/>
                      <a:pt x="289338" y="0"/>
                    </a:cubicBezTo>
                    <a:close/>
                    <a:moveTo>
                      <a:pt x="265793" y="116655"/>
                    </a:moveTo>
                    <a:lnTo>
                      <a:pt x="166883" y="240184"/>
                    </a:lnTo>
                    <a:cubicBezTo>
                      <a:pt x="160653" y="247961"/>
                      <a:pt x="151501" y="252043"/>
                      <a:pt x="142220" y="252043"/>
                    </a:cubicBezTo>
                    <a:cubicBezTo>
                      <a:pt x="135603" y="252043"/>
                      <a:pt x="128900" y="249981"/>
                      <a:pt x="123229" y="245684"/>
                    </a:cubicBezTo>
                    <a:lnTo>
                      <a:pt x="57533" y="196143"/>
                    </a:lnTo>
                    <a:cubicBezTo>
                      <a:pt x="43611" y="185660"/>
                      <a:pt x="40861" y="165852"/>
                      <a:pt x="51345" y="151931"/>
                    </a:cubicBezTo>
                    <a:cubicBezTo>
                      <a:pt x="61872" y="138009"/>
                      <a:pt x="81637" y="135217"/>
                      <a:pt x="95558" y="145743"/>
                    </a:cubicBezTo>
                    <a:lnTo>
                      <a:pt x="136763" y="176808"/>
                    </a:lnTo>
                    <a:lnTo>
                      <a:pt x="216467" y="77211"/>
                    </a:lnTo>
                    <a:cubicBezTo>
                      <a:pt x="227380" y="63634"/>
                      <a:pt x="247231" y="61400"/>
                      <a:pt x="260894" y="72313"/>
                    </a:cubicBezTo>
                    <a:cubicBezTo>
                      <a:pt x="274515" y="83227"/>
                      <a:pt x="276706" y="103120"/>
                      <a:pt x="265793" y="116698"/>
                    </a:cubicBezTo>
                    <a:close/>
                  </a:path>
                </a:pathLst>
              </a:custGeom>
              <a:solidFill>
                <a:srgbClr val="286EB4"/>
              </a:solidFill>
              <a:ln w="0" cap="flat">
                <a:noFill/>
                <a:prstDash val="solid"/>
                <a:miter/>
              </a:ln>
            </p:spPr>
            <p:txBody>
              <a:bodyPr wrap="none" rtlCol="0" anchor="ctr"/>
              <a:lstStyle/>
              <a:p>
                <a:endParaRPr lang="ko-KR" altLang="en-US" dirty="0"/>
              </a:p>
            </p:txBody>
          </p:sp>
        </p:grpSp>
        <p:grpSp>
          <p:nvGrpSpPr>
            <p:cNvPr id="53" name="그룹 52">
              <a:extLst>
                <a:ext uri="{FF2B5EF4-FFF2-40B4-BE49-F238E27FC236}">
                  <a16:creationId xmlns:a16="http://schemas.microsoft.com/office/drawing/2014/main" id="{7FCDD531-22DF-EF69-DF3F-9220F62019A1}"/>
                </a:ext>
              </a:extLst>
            </p:cNvPr>
            <p:cNvGrpSpPr/>
            <p:nvPr/>
          </p:nvGrpSpPr>
          <p:grpSpPr>
            <a:xfrm>
              <a:off x="7759023" y="3556949"/>
              <a:ext cx="3181053" cy="184666"/>
              <a:chOff x="2578487" y="3556949"/>
              <a:chExt cx="3181053" cy="184666"/>
            </a:xfrm>
          </p:grpSpPr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D5C997C5-321A-E5D4-3EE4-81AEF9046A66}"/>
                  </a:ext>
                </a:extLst>
              </p:cNvPr>
              <p:cNvSpPr txBox="1"/>
              <p:nvPr/>
            </p:nvSpPr>
            <p:spPr>
              <a:xfrm>
                <a:off x="2805205" y="3556949"/>
                <a:ext cx="2954335" cy="184666"/>
              </a:xfrm>
              <a:prstGeom prst="rect">
                <a:avLst/>
              </a:prstGeom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다양한 </a:t>
                </a:r>
                <a:r>
                  <a:rPr lang="ko-KR" altLang="en-US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rgbClr val="E11D68"/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매체</a:t>
                </a:r>
                <a:r>
                  <a:rPr lang="ko-KR" altLang="en-US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로 표현된 담화나 글을 듣거나 읽기</a:t>
                </a:r>
              </a:p>
            </p:txBody>
          </p:sp>
          <p:sp>
            <p:nvSpPr>
              <p:cNvPr id="58" name="그래픽 64">
                <a:extLst>
                  <a:ext uri="{FF2B5EF4-FFF2-40B4-BE49-F238E27FC236}">
                    <a16:creationId xmlns:a16="http://schemas.microsoft.com/office/drawing/2014/main" id="{C3C79A6D-3BFF-4D06-E4FC-F5C6F7044959}"/>
                  </a:ext>
                </a:extLst>
              </p:cNvPr>
              <p:cNvSpPr/>
              <p:nvPr/>
            </p:nvSpPr>
            <p:spPr>
              <a:xfrm>
                <a:off x="2578487" y="3577717"/>
                <a:ext cx="148533" cy="148533"/>
              </a:xfrm>
              <a:custGeom>
                <a:avLst/>
                <a:gdLst>
                  <a:gd name="connsiteX0" fmla="*/ 289338 w 321950"/>
                  <a:gd name="connsiteY0" fmla="*/ 0 h 321950"/>
                  <a:gd name="connsiteX1" fmla="*/ 32612 w 321950"/>
                  <a:gd name="connsiteY1" fmla="*/ 0 h 321950"/>
                  <a:gd name="connsiteX2" fmla="*/ 0 w 321950"/>
                  <a:gd name="connsiteY2" fmla="*/ 32612 h 321950"/>
                  <a:gd name="connsiteX3" fmla="*/ 0 w 321950"/>
                  <a:gd name="connsiteY3" fmla="*/ 289338 h 321950"/>
                  <a:gd name="connsiteX4" fmla="*/ 32612 w 321950"/>
                  <a:gd name="connsiteY4" fmla="*/ 321950 h 321950"/>
                  <a:gd name="connsiteX5" fmla="*/ 289338 w 321950"/>
                  <a:gd name="connsiteY5" fmla="*/ 321950 h 321950"/>
                  <a:gd name="connsiteX6" fmla="*/ 321950 w 321950"/>
                  <a:gd name="connsiteY6" fmla="*/ 289338 h 321950"/>
                  <a:gd name="connsiteX7" fmla="*/ 321950 w 321950"/>
                  <a:gd name="connsiteY7" fmla="*/ 32612 h 321950"/>
                  <a:gd name="connsiteX8" fmla="*/ 289338 w 321950"/>
                  <a:gd name="connsiteY8" fmla="*/ 0 h 321950"/>
                  <a:gd name="connsiteX9" fmla="*/ 265793 w 321950"/>
                  <a:gd name="connsiteY9" fmla="*/ 116655 h 321950"/>
                  <a:gd name="connsiteX10" fmla="*/ 166883 w 321950"/>
                  <a:gd name="connsiteY10" fmla="*/ 240184 h 321950"/>
                  <a:gd name="connsiteX11" fmla="*/ 142220 w 321950"/>
                  <a:gd name="connsiteY11" fmla="*/ 252043 h 321950"/>
                  <a:gd name="connsiteX12" fmla="*/ 123229 w 321950"/>
                  <a:gd name="connsiteY12" fmla="*/ 245684 h 321950"/>
                  <a:gd name="connsiteX13" fmla="*/ 57533 w 321950"/>
                  <a:gd name="connsiteY13" fmla="*/ 196143 h 321950"/>
                  <a:gd name="connsiteX14" fmla="*/ 51345 w 321950"/>
                  <a:gd name="connsiteY14" fmla="*/ 151931 h 321950"/>
                  <a:gd name="connsiteX15" fmla="*/ 95558 w 321950"/>
                  <a:gd name="connsiteY15" fmla="*/ 145743 h 321950"/>
                  <a:gd name="connsiteX16" fmla="*/ 136763 w 321950"/>
                  <a:gd name="connsiteY16" fmla="*/ 176808 h 321950"/>
                  <a:gd name="connsiteX17" fmla="*/ 216467 w 321950"/>
                  <a:gd name="connsiteY17" fmla="*/ 77211 h 321950"/>
                  <a:gd name="connsiteX18" fmla="*/ 260894 w 321950"/>
                  <a:gd name="connsiteY18" fmla="*/ 72313 h 321950"/>
                  <a:gd name="connsiteX19" fmla="*/ 265793 w 321950"/>
                  <a:gd name="connsiteY19" fmla="*/ 116698 h 321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321950" h="321950">
                    <a:moveTo>
                      <a:pt x="289338" y="0"/>
                    </a:moveTo>
                    <a:lnTo>
                      <a:pt x="32612" y="0"/>
                    </a:lnTo>
                    <a:cubicBezTo>
                      <a:pt x="14609" y="0"/>
                      <a:pt x="0" y="14566"/>
                      <a:pt x="0" y="32612"/>
                    </a:cubicBezTo>
                    <a:lnTo>
                      <a:pt x="0" y="289338"/>
                    </a:lnTo>
                    <a:cubicBezTo>
                      <a:pt x="0" y="307342"/>
                      <a:pt x="14609" y="321950"/>
                      <a:pt x="32612" y="321950"/>
                    </a:cubicBezTo>
                    <a:lnTo>
                      <a:pt x="289338" y="321950"/>
                    </a:lnTo>
                    <a:cubicBezTo>
                      <a:pt x="307342" y="321950"/>
                      <a:pt x="321950" y="307342"/>
                      <a:pt x="321950" y="289338"/>
                    </a:cubicBezTo>
                    <a:lnTo>
                      <a:pt x="321950" y="32612"/>
                    </a:lnTo>
                    <a:cubicBezTo>
                      <a:pt x="321950" y="14609"/>
                      <a:pt x="307342" y="0"/>
                      <a:pt x="289338" y="0"/>
                    </a:cubicBezTo>
                    <a:close/>
                    <a:moveTo>
                      <a:pt x="265793" y="116655"/>
                    </a:moveTo>
                    <a:lnTo>
                      <a:pt x="166883" y="240184"/>
                    </a:lnTo>
                    <a:cubicBezTo>
                      <a:pt x="160653" y="247961"/>
                      <a:pt x="151501" y="252043"/>
                      <a:pt x="142220" y="252043"/>
                    </a:cubicBezTo>
                    <a:cubicBezTo>
                      <a:pt x="135603" y="252043"/>
                      <a:pt x="128900" y="249981"/>
                      <a:pt x="123229" y="245684"/>
                    </a:cubicBezTo>
                    <a:lnTo>
                      <a:pt x="57533" y="196143"/>
                    </a:lnTo>
                    <a:cubicBezTo>
                      <a:pt x="43611" y="185660"/>
                      <a:pt x="40861" y="165852"/>
                      <a:pt x="51345" y="151931"/>
                    </a:cubicBezTo>
                    <a:cubicBezTo>
                      <a:pt x="61872" y="138009"/>
                      <a:pt x="81637" y="135217"/>
                      <a:pt x="95558" y="145743"/>
                    </a:cubicBezTo>
                    <a:lnTo>
                      <a:pt x="136763" y="176808"/>
                    </a:lnTo>
                    <a:lnTo>
                      <a:pt x="216467" y="77211"/>
                    </a:lnTo>
                    <a:cubicBezTo>
                      <a:pt x="227380" y="63634"/>
                      <a:pt x="247231" y="61400"/>
                      <a:pt x="260894" y="72313"/>
                    </a:cubicBezTo>
                    <a:cubicBezTo>
                      <a:pt x="274515" y="83227"/>
                      <a:pt x="276706" y="103120"/>
                      <a:pt x="265793" y="116698"/>
                    </a:cubicBezTo>
                    <a:close/>
                  </a:path>
                </a:pathLst>
              </a:custGeom>
              <a:solidFill>
                <a:srgbClr val="286EB4"/>
              </a:solidFill>
              <a:ln w="0" cap="flat">
                <a:noFill/>
                <a:prstDash val="solid"/>
                <a:miter/>
              </a:ln>
            </p:spPr>
            <p:txBody>
              <a:bodyPr wrap="none" rtlCol="0" anchor="ctr"/>
              <a:lstStyle/>
              <a:p>
                <a:endParaRPr lang="ko-KR" altLang="en-US" dirty="0"/>
              </a:p>
            </p:txBody>
          </p:sp>
        </p:grpSp>
      </p:grpSp>
      <p:grpSp>
        <p:nvGrpSpPr>
          <p:cNvPr id="110" name="그룹 109">
            <a:extLst>
              <a:ext uri="{FF2B5EF4-FFF2-40B4-BE49-F238E27FC236}">
                <a16:creationId xmlns:a16="http://schemas.microsoft.com/office/drawing/2014/main" id="{7062EECF-DB23-307E-ECB9-539EA568129F}"/>
              </a:ext>
            </a:extLst>
          </p:cNvPr>
          <p:cNvGrpSpPr/>
          <p:nvPr/>
        </p:nvGrpSpPr>
        <p:grpSpPr>
          <a:xfrm>
            <a:off x="1505250" y="3785398"/>
            <a:ext cx="4793674" cy="1934680"/>
            <a:chOff x="7450132" y="3785398"/>
            <a:chExt cx="4793674" cy="1934680"/>
          </a:xfrm>
        </p:grpSpPr>
        <p:grpSp>
          <p:nvGrpSpPr>
            <p:cNvPr id="86" name="그룹 85">
              <a:extLst>
                <a:ext uri="{FF2B5EF4-FFF2-40B4-BE49-F238E27FC236}">
                  <a16:creationId xmlns:a16="http://schemas.microsoft.com/office/drawing/2014/main" id="{98BB5F2D-482D-BE2F-6185-AF41B08104CF}"/>
                </a:ext>
              </a:extLst>
            </p:cNvPr>
            <p:cNvGrpSpPr/>
            <p:nvPr/>
          </p:nvGrpSpPr>
          <p:grpSpPr>
            <a:xfrm>
              <a:off x="7450132" y="5535412"/>
              <a:ext cx="4793674" cy="184666"/>
              <a:chOff x="1505250" y="5450137"/>
              <a:chExt cx="4793674" cy="184666"/>
            </a:xfrm>
          </p:grpSpPr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F05E0F3F-EA8B-9016-E7E7-A431D078439D}"/>
                  </a:ext>
                </a:extLst>
              </p:cNvPr>
              <p:cNvSpPr txBox="1"/>
              <p:nvPr/>
            </p:nvSpPr>
            <p:spPr>
              <a:xfrm>
                <a:off x="1731968" y="5450137"/>
                <a:ext cx="4566956" cy="184666"/>
              </a:xfrm>
              <a:prstGeom prst="rect">
                <a:avLst/>
              </a:prstGeom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en-US" altLang="ko-KR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[9</a:t>
                </a:r>
                <a:r>
                  <a:rPr lang="ko-KR" altLang="en-US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영</a:t>
                </a:r>
                <a:r>
                  <a:rPr lang="en-US" altLang="ko-KR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02-09] </a:t>
                </a:r>
                <a:r>
                  <a:rPr lang="ko-KR" altLang="en-US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적절한 매체를 활용하여 정보윤리를 준수하며 말하거나 쓴다</a:t>
                </a:r>
                <a:r>
                  <a:rPr lang="en-US" altLang="ko-KR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.</a:t>
                </a:r>
              </a:p>
            </p:txBody>
          </p:sp>
          <p:sp>
            <p:nvSpPr>
              <p:cNvPr id="88" name="그래픽 64">
                <a:extLst>
                  <a:ext uri="{FF2B5EF4-FFF2-40B4-BE49-F238E27FC236}">
                    <a16:creationId xmlns:a16="http://schemas.microsoft.com/office/drawing/2014/main" id="{18036DCA-4180-035E-F998-CCEECD9346E1}"/>
                  </a:ext>
                </a:extLst>
              </p:cNvPr>
              <p:cNvSpPr/>
              <p:nvPr/>
            </p:nvSpPr>
            <p:spPr>
              <a:xfrm>
                <a:off x="1505250" y="5470312"/>
                <a:ext cx="148533" cy="148533"/>
              </a:xfrm>
              <a:custGeom>
                <a:avLst/>
                <a:gdLst>
                  <a:gd name="connsiteX0" fmla="*/ 289338 w 321950"/>
                  <a:gd name="connsiteY0" fmla="*/ 0 h 321950"/>
                  <a:gd name="connsiteX1" fmla="*/ 32612 w 321950"/>
                  <a:gd name="connsiteY1" fmla="*/ 0 h 321950"/>
                  <a:gd name="connsiteX2" fmla="*/ 0 w 321950"/>
                  <a:gd name="connsiteY2" fmla="*/ 32612 h 321950"/>
                  <a:gd name="connsiteX3" fmla="*/ 0 w 321950"/>
                  <a:gd name="connsiteY3" fmla="*/ 289338 h 321950"/>
                  <a:gd name="connsiteX4" fmla="*/ 32612 w 321950"/>
                  <a:gd name="connsiteY4" fmla="*/ 321950 h 321950"/>
                  <a:gd name="connsiteX5" fmla="*/ 289338 w 321950"/>
                  <a:gd name="connsiteY5" fmla="*/ 321950 h 321950"/>
                  <a:gd name="connsiteX6" fmla="*/ 321950 w 321950"/>
                  <a:gd name="connsiteY6" fmla="*/ 289338 h 321950"/>
                  <a:gd name="connsiteX7" fmla="*/ 321950 w 321950"/>
                  <a:gd name="connsiteY7" fmla="*/ 32612 h 321950"/>
                  <a:gd name="connsiteX8" fmla="*/ 289338 w 321950"/>
                  <a:gd name="connsiteY8" fmla="*/ 0 h 321950"/>
                  <a:gd name="connsiteX9" fmla="*/ 265793 w 321950"/>
                  <a:gd name="connsiteY9" fmla="*/ 116655 h 321950"/>
                  <a:gd name="connsiteX10" fmla="*/ 166883 w 321950"/>
                  <a:gd name="connsiteY10" fmla="*/ 240184 h 321950"/>
                  <a:gd name="connsiteX11" fmla="*/ 142220 w 321950"/>
                  <a:gd name="connsiteY11" fmla="*/ 252043 h 321950"/>
                  <a:gd name="connsiteX12" fmla="*/ 123229 w 321950"/>
                  <a:gd name="connsiteY12" fmla="*/ 245684 h 321950"/>
                  <a:gd name="connsiteX13" fmla="*/ 57533 w 321950"/>
                  <a:gd name="connsiteY13" fmla="*/ 196143 h 321950"/>
                  <a:gd name="connsiteX14" fmla="*/ 51345 w 321950"/>
                  <a:gd name="connsiteY14" fmla="*/ 151931 h 321950"/>
                  <a:gd name="connsiteX15" fmla="*/ 95558 w 321950"/>
                  <a:gd name="connsiteY15" fmla="*/ 145743 h 321950"/>
                  <a:gd name="connsiteX16" fmla="*/ 136763 w 321950"/>
                  <a:gd name="connsiteY16" fmla="*/ 176808 h 321950"/>
                  <a:gd name="connsiteX17" fmla="*/ 216467 w 321950"/>
                  <a:gd name="connsiteY17" fmla="*/ 77211 h 321950"/>
                  <a:gd name="connsiteX18" fmla="*/ 260894 w 321950"/>
                  <a:gd name="connsiteY18" fmla="*/ 72313 h 321950"/>
                  <a:gd name="connsiteX19" fmla="*/ 265793 w 321950"/>
                  <a:gd name="connsiteY19" fmla="*/ 116698 h 321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321950" h="321950">
                    <a:moveTo>
                      <a:pt x="289338" y="0"/>
                    </a:moveTo>
                    <a:lnTo>
                      <a:pt x="32612" y="0"/>
                    </a:lnTo>
                    <a:cubicBezTo>
                      <a:pt x="14609" y="0"/>
                      <a:pt x="0" y="14566"/>
                      <a:pt x="0" y="32612"/>
                    </a:cubicBezTo>
                    <a:lnTo>
                      <a:pt x="0" y="289338"/>
                    </a:lnTo>
                    <a:cubicBezTo>
                      <a:pt x="0" y="307342"/>
                      <a:pt x="14609" y="321950"/>
                      <a:pt x="32612" y="321950"/>
                    </a:cubicBezTo>
                    <a:lnTo>
                      <a:pt x="289338" y="321950"/>
                    </a:lnTo>
                    <a:cubicBezTo>
                      <a:pt x="307342" y="321950"/>
                      <a:pt x="321950" y="307342"/>
                      <a:pt x="321950" y="289338"/>
                    </a:cubicBezTo>
                    <a:lnTo>
                      <a:pt x="321950" y="32612"/>
                    </a:lnTo>
                    <a:cubicBezTo>
                      <a:pt x="321950" y="14609"/>
                      <a:pt x="307342" y="0"/>
                      <a:pt x="289338" y="0"/>
                    </a:cubicBezTo>
                    <a:close/>
                    <a:moveTo>
                      <a:pt x="265793" y="116655"/>
                    </a:moveTo>
                    <a:lnTo>
                      <a:pt x="166883" y="240184"/>
                    </a:lnTo>
                    <a:cubicBezTo>
                      <a:pt x="160653" y="247961"/>
                      <a:pt x="151501" y="252043"/>
                      <a:pt x="142220" y="252043"/>
                    </a:cubicBezTo>
                    <a:cubicBezTo>
                      <a:pt x="135603" y="252043"/>
                      <a:pt x="128900" y="249981"/>
                      <a:pt x="123229" y="245684"/>
                    </a:cubicBezTo>
                    <a:lnTo>
                      <a:pt x="57533" y="196143"/>
                    </a:lnTo>
                    <a:cubicBezTo>
                      <a:pt x="43611" y="185660"/>
                      <a:pt x="40861" y="165852"/>
                      <a:pt x="51345" y="151931"/>
                    </a:cubicBezTo>
                    <a:cubicBezTo>
                      <a:pt x="61872" y="138009"/>
                      <a:pt x="81637" y="135217"/>
                      <a:pt x="95558" y="145743"/>
                    </a:cubicBezTo>
                    <a:lnTo>
                      <a:pt x="136763" y="176808"/>
                    </a:lnTo>
                    <a:lnTo>
                      <a:pt x="216467" y="77211"/>
                    </a:lnTo>
                    <a:cubicBezTo>
                      <a:pt x="227380" y="63634"/>
                      <a:pt x="247231" y="61400"/>
                      <a:pt x="260894" y="72313"/>
                    </a:cubicBezTo>
                    <a:cubicBezTo>
                      <a:pt x="274515" y="83227"/>
                      <a:pt x="276706" y="103120"/>
                      <a:pt x="265793" y="116698"/>
                    </a:cubicBezTo>
                    <a:close/>
                  </a:path>
                </a:pathLst>
              </a:custGeom>
              <a:solidFill>
                <a:srgbClr val="286EB4"/>
              </a:solidFill>
              <a:ln w="0" cap="flat">
                <a:noFill/>
                <a:prstDash val="solid"/>
                <a:miter/>
              </a:ln>
            </p:spPr>
            <p:txBody>
              <a:bodyPr wrap="none" rtlCol="0" anchor="ctr"/>
              <a:lstStyle/>
              <a:p>
                <a:endParaRPr lang="ko-KR" altLang="en-US" dirty="0"/>
              </a:p>
            </p:txBody>
          </p:sp>
        </p:grpSp>
        <p:grpSp>
          <p:nvGrpSpPr>
            <p:cNvPr id="61" name="그룹 60">
              <a:extLst>
                <a:ext uri="{FF2B5EF4-FFF2-40B4-BE49-F238E27FC236}">
                  <a16:creationId xmlns:a16="http://schemas.microsoft.com/office/drawing/2014/main" id="{C5758862-6DAF-030F-AEB1-FA6E5901DDF1}"/>
                </a:ext>
              </a:extLst>
            </p:cNvPr>
            <p:cNvGrpSpPr/>
            <p:nvPr/>
          </p:nvGrpSpPr>
          <p:grpSpPr>
            <a:xfrm>
              <a:off x="8523369" y="3785398"/>
              <a:ext cx="2514204" cy="184666"/>
              <a:chOff x="2578487" y="3785398"/>
              <a:chExt cx="2514204" cy="184666"/>
            </a:xfrm>
          </p:grpSpPr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EA4A16AF-40D2-C497-B342-786712B2C6E0}"/>
                  </a:ext>
                </a:extLst>
              </p:cNvPr>
              <p:cNvSpPr txBox="1"/>
              <p:nvPr/>
            </p:nvSpPr>
            <p:spPr>
              <a:xfrm>
                <a:off x="2805205" y="3785398"/>
                <a:ext cx="2287486" cy="184666"/>
              </a:xfrm>
              <a:prstGeom prst="rect">
                <a:avLst/>
              </a:prstGeom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적절한 </a:t>
                </a:r>
                <a:r>
                  <a:rPr lang="ko-KR" altLang="en-US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rgbClr val="E11D68"/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매체</a:t>
                </a:r>
                <a:r>
                  <a:rPr lang="ko-KR" altLang="en-US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 활용하여 말하거나 쓰기</a:t>
                </a:r>
              </a:p>
            </p:txBody>
          </p:sp>
          <p:sp>
            <p:nvSpPr>
              <p:cNvPr id="76" name="그래픽 64">
                <a:extLst>
                  <a:ext uri="{FF2B5EF4-FFF2-40B4-BE49-F238E27FC236}">
                    <a16:creationId xmlns:a16="http://schemas.microsoft.com/office/drawing/2014/main" id="{881902D7-4A1E-C5F4-0863-0F941832864D}"/>
                  </a:ext>
                </a:extLst>
              </p:cNvPr>
              <p:cNvSpPr/>
              <p:nvPr/>
            </p:nvSpPr>
            <p:spPr>
              <a:xfrm>
                <a:off x="2578487" y="3806166"/>
                <a:ext cx="148533" cy="148533"/>
              </a:xfrm>
              <a:custGeom>
                <a:avLst/>
                <a:gdLst>
                  <a:gd name="connsiteX0" fmla="*/ 289338 w 321950"/>
                  <a:gd name="connsiteY0" fmla="*/ 0 h 321950"/>
                  <a:gd name="connsiteX1" fmla="*/ 32612 w 321950"/>
                  <a:gd name="connsiteY1" fmla="*/ 0 h 321950"/>
                  <a:gd name="connsiteX2" fmla="*/ 0 w 321950"/>
                  <a:gd name="connsiteY2" fmla="*/ 32612 h 321950"/>
                  <a:gd name="connsiteX3" fmla="*/ 0 w 321950"/>
                  <a:gd name="connsiteY3" fmla="*/ 289338 h 321950"/>
                  <a:gd name="connsiteX4" fmla="*/ 32612 w 321950"/>
                  <a:gd name="connsiteY4" fmla="*/ 321950 h 321950"/>
                  <a:gd name="connsiteX5" fmla="*/ 289338 w 321950"/>
                  <a:gd name="connsiteY5" fmla="*/ 321950 h 321950"/>
                  <a:gd name="connsiteX6" fmla="*/ 321950 w 321950"/>
                  <a:gd name="connsiteY6" fmla="*/ 289338 h 321950"/>
                  <a:gd name="connsiteX7" fmla="*/ 321950 w 321950"/>
                  <a:gd name="connsiteY7" fmla="*/ 32612 h 321950"/>
                  <a:gd name="connsiteX8" fmla="*/ 289338 w 321950"/>
                  <a:gd name="connsiteY8" fmla="*/ 0 h 321950"/>
                  <a:gd name="connsiteX9" fmla="*/ 265793 w 321950"/>
                  <a:gd name="connsiteY9" fmla="*/ 116655 h 321950"/>
                  <a:gd name="connsiteX10" fmla="*/ 166883 w 321950"/>
                  <a:gd name="connsiteY10" fmla="*/ 240184 h 321950"/>
                  <a:gd name="connsiteX11" fmla="*/ 142220 w 321950"/>
                  <a:gd name="connsiteY11" fmla="*/ 252043 h 321950"/>
                  <a:gd name="connsiteX12" fmla="*/ 123229 w 321950"/>
                  <a:gd name="connsiteY12" fmla="*/ 245684 h 321950"/>
                  <a:gd name="connsiteX13" fmla="*/ 57533 w 321950"/>
                  <a:gd name="connsiteY13" fmla="*/ 196143 h 321950"/>
                  <a:gd name="connsiteX14" fmla="*/ 51345 w 321950"/>
                  <a:gd name="connsiteY14" fmla="*/ 151931 h 321950"/>
                  <a:gd name="connsiteX15" fmla="*/ 95558 w 321950"/>
                  <a:gd name="connsiteY15" fmla="*/ 145743 h 321950"/>
                  <a:gd name="connsiteX16" fmla="*/ 136763 w 321950"/>
                  <a:gd name="connsiteY16" fmla="*/ 176808 h 321950"/>
                  <a:gd name="connsiteX17" fmla="*/ 216467 w 321950"/>
                  <a:gd name="connsiteY17" fmla="*/ 77211 h 321950"/>
                  <a:gd name="connsiteX18" fmla="*/ 260894 w 321950"/>
                  <a:gd name="connsiteY18" fmla="*/ 72313 h 321950"/>
                  <a:gd name="connsiteX19" fmla="*/ 265793 w 321950"/>
                  <a:gd name="connsiteY19" fmla="*/ 116698 h 321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321950" h="321950">
                    <a:moveTo>
                      <a:pt x="289338" y="0"/>
                    </a:moveTo>
                    <a:lnTo>
                      <a:pt x="32612" y="0"/>
                    </a:lnTo>
                    <a:cubicBezTo>
                      <a:pt x="14609" y="0"/>
                      <a:pt x="0" y="14566"/>
                      <a:pt x="0" y="32612"/>
                    </a:cubicBezTo>
                    <a:lnTo>
                      <a:pt x="0" y="289338"/>
                    </a:lnTo>
                    <a:cubicBezTo>
                      <a:pt x="0" y="307342"/>
                      <a:pt x="14609" y="321950"/>
                      <a:pt x="32612" y="321950"/>
                    </a:cubicBezTo>
                    <a:lnTo>
                      <a:pt x="289338" y="321950"/>
                    </a:lnTo>
                    <a:cubicBezTo>
                      <a:pt x="307342" y="321950"/>
                      <a:pt x="321950" y="307342"/>
                      <a:pt x="321950" y="289338"/>
                    </a:cubicBezTo>
                    <a:lnTo>
                      <a:pt x="321950" y="32612"/>
                    </a:lnTo>
                    <a:cubicBezTo>
                      <a:pt x="321950" y="14609"/>
                      <a:pt x="307342" y="0"/>
                      <a:pt x="289338" y="0"/>
                    </a:cubicBezTo>
                    <a:close/>
                    <a:moveTo>
                      <a:pt x="265793" y="116655"/>
                    </a:moveTo>
                    <a:lnTo>
                      <a:pt x="166883" y="240184"/>
                    </a:lnTo>
                    <a:cubicBezTo>
                      <a:pt x="160653" y="247961"/>
                      <a:pt x="151501" y="252043"/>
                      <a:pt x="142220" y="252043"/>
                    </a:cubicBezTo>
                    <a:cubicBezTo>
                      <a:pt x="135603" y="252043"/>
                      <a:pt x="128900" y="249981"/>
                      <a:pt x="123229" y="245684"/>
                    </a:cubicBezTo>
                    <a:lnTo>
                      <a:pt x="57533" y="196143"/>
                    </a:lnTo>
                    <a:cubicBezTo>
                      <a:pt x="43611" y="185660"/>
                      <a:pt x="40861" y="165852"/>
                      <a:pt x="51345" y="151931"/>
                    </a:cubicBezTo>
                    <a:cubicBezTo>
                      <a:pt x="61872" y="138009"/>
                      <a:pt x="81637" y="135217"/>
                      <a:pt x="95558" y="145743"/>
                    </a:cubicBezTo>
                    <a:lnTo>
                      <a:pt x="136763" y="176808"/>
                    </a:lnTo>
                    <a:lnTo>
                      <a:pt x="216467" y="77211"/>
                    </a:lnTo>
                    <a:cubicBezTo>
                      <a:pt x="227380" y="63634"/>
                      <a:pt x="247231" y="61400"/>
                      <a:pt x="260894" y="72313"/>
                    </a:cubicBezTo>
                    <a:cubicBezTo>
                      <a:pt x="274515" y="83227"/>
                      <a:pt x="276706" y="103120"/>
                      <a:pt x="265793" y="116698"/>
                    </a:cubicBezTo>
                    <a:close/>
                  </a:path>
                </a:pathLst>
              </a:custGeom>
              <a:solidFill>
                <a:srgbClr val="286EB4"/>
              </a:solidFill>
              <a:ln w="0" cap="flat">
                <a:noFill/>
                <a:prstDash val="solid"/>
                <a:miter/>
              </a:ln>
            </p:spPr>
            <p:txBody>
              <a:bodyPr wrap="none" rtlCol="0" anchor="ctr"/>
              <a:lstStyle/>
              <a:p>
                <a:endParaRPr lang="ko-KR" altLang="en-US" dirty="0"/>
              </a:p>
            </p:txBody>
          </p:sp>
        </p:grpSp>
        <p:grpSp>
          <p:nvGrpSpPr>
            <p:cNvPr id="80" name="그룹 79">
              <a:extLst>
                <a:ext uri="{FF2B5EF4-FFF2-40B4-BE49-F238E27FC236}">
                  <a16:creationId xmlns:a16="http://schemas.microsoft.com/office/drawing/2014/main" id="{545262DE-29D2-CD40-F2B3-7B2E3801CED7}"/>
                </a:ext>
              </a:extLst>
            </p:cNvPr>
            <p:cNvGrpSpPr/>
            <p:nvPr/>
          </p:nvGrpSpPr>
          <p:grpSpPr>
            <a:xfrm>
              <a:off x="8523369" y="4432375"/>
              <a:ext cx="2847628" cy="184666"/>
              <a:chOff x="2578487" y="4432375"/>
              <a:chExt cx="2847628" cy="184666"/>
            </a:xfrm>
          </p:grpSpPr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B4ABD365-2A85-C959-61CB-9A543E20A055}"/>
                  </a:ext>
                </a:extLst>
              </p:cNvPr>
              <p:cNvSpPr txBox="1"/>
              <p:nvPr/>
            </p:nvSpPr>
            <p:spPr>
              <a:xfrm>
                <a:off x="2805205" y="4432375"/>
                <a:ext cx="2620910" cy="184666"/>
              </a:xfrm>
              <a:prstGeom prst="rect">
                <a:avLst/>
              </a:prstGeom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정보윤리를 준수하며 말하거나 쓰는 태도 </a:t>
                </a:r>
              </a:p>
            </p:txBody>
          </p:sp>
          <p:sp>
            <p:nvSpPr>
              <p:cNvPr id="82" name="그래픽 64">
                <a:extLst>
                  <a:ext uri="{FF2B5EF4-FFF2-40B4-BE49-F238E27FC236}">
                    <a16:creationId xmlns:a16="http://schemas.microsoft.com/office/drawing/2014/main" id="{FBA799F5-79E5-D6BF-3C6B-02658F5B8B90}"/>
                  </a:ext>
                </a:extLst>
              </p:cNvPr>
              <p:cNvSpPr/>
              <p:nvPr/>
            </p:nvSpPr>
            <p:spPr>
              <a:xfrm>
                <a:off x="2578487" y="4450442"/>
                <a:ext cx="148533" cy="148533"/>
              </a:xfrm>
              <a:custGeom>
                <a:avLst/>
                <a:gdLst>
                  <a:gd name="connsiteX0" fmla="*/ 289338 w 321950"/>
                  <a:gd name="connsiteY0" fmla="*/ 0 h 321950"/>
                  <a:gd name="connsiteX1" fmla="*/ 32612 w 321950"/>
                  <a:gd name="connsiteY1" fmla="*/ 0 h 321950"/>
                  <a:gd name="connsiteX2" fmla="*/ 0 w 321950"/>
                  <a:gd name="connsiteY2" fmla="*/ 32612 h 321950"/>
                  <a:gd name="connsiteX3" fmla="*/ 0 w 321950"/>
                  <a:gd name="connsiteY3" fmla="*/ 289338 h 321950"/>
                  <a:gd name="connsiteX4" fmla="*/ 32612 w 321950"/>
                  <a:gd name="connsiteY4" fmla="*/ 321950 h 321950"/>
                  <a:gd name="connsiteX5" fmla="*/ 289338 w 321950"/>
                  <a:gd name="connsiteY5" fmla="*/ 321950 h 321950"/>
                  <a:gd name="connsiteX6" fmla="*/ 321950 w 321950"/>
                  <a:gd name="connsiteY6" fmla="*/ 289338 h 321950"/>
                  <a:gd name="connsiteX7" fmla="*/ 321950 w 321950"/>
                  <a:gd name="connsiteY7" fmla="*/ 32612 h 321950"/>
                  <a:gd name="connsiteX8" fmla="*/ 289338 w 321950"/>
                  <a:gd name="connsiteY8" fmla="*/ 0 h 321950"/>
                  <a:gd name="connsiteX9" fmla="*/ 265793 w 321950"/>
                  <a:gd name="connsiteY9" fmla="*/ 116655 h 321950"/>
                  <a:gd name="connsiteX10" fmla="*/ 166883 w 321950"/>
                  <a:gd name="connsiteY10" fmla="*/ 240184 h 321950"/>
                  <a:gd name="connsiteX11" fmla="*/ 142220 w 321950"/>
                  <a:gd name="connsiteY11" fmla="*/ 252043 h 321950"/>
                  <a:gd name="connsiteX12" fmla="*/ 123229 w 321950"/>
                  <a:gd name="connsiteY12" fmla="*/ 245684 h 321950"/>
                  <a:gd name="connsiteX13" fmla="*/ 57533 w 321950"/>
                  <a:gd name="connsiteY13" fmla="*/ 196143 h 321950"/>
                  <a:gd name="connsiteX14" fmla="*/ 51345 w 321950"/>
                  <a:gd name="connsiteY14" fmla="*/ 151931 h 321950"/>
                  <a:gd name="connsiteX15" fmla="*/ 95558 w 321950"/>
                  <a:gd name="connsiteY15" fmla="*/ 145743 h 321950"/>
                  <a:gd name="connsiteX16" fmla="*/ 136763 w 321950"/>
                  <a:gd name="connsiteY16" fmla="*/ 176808 h 321950"/>
                  <a:gd name="connsiteX17" fmla="*/ 216467 w 321950"/>
                  <a:gd name="connsiteY17" fmla="*/ 77211 h 321950"/>
                  <a:gd name="connsiteX18" fmla="*/ 260894 w 321950"/>
                  <a:gd name="connsiteY18" fmla="*/ 72313 h 321950"/>
                  <a:gd name="connsiteX19" fmla="*/ 265793 w 321950"/>
                  <a:gd name="connsiteY19" fmla="*/ 116698 h 321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321950" h="321950">
                    <a:moveTo>
                      <a:pt x="289338" y="0"/>
                    </a:moveTo>
                    <a:lnTo>
                      <a:pt x="32612" y="0"/>
                    </a:lnTo>
                    <a:cubicBezTo>
                      <a:pt x="14609" y="0"/>
                      <a:pt x="0" y="14566"/>
                      <a:pt x="0" y="32612"/>
                    </a:cubicBezTo>
                    <a:lnTo>
                      <a:pt x="0" y="289338"/>
                    </a:lnTo>
                    <a:cubicBezTo>
                      <a:pt x="0" y="307342"/>
                      <a:pt x="14609" y="321950"/>
                      <a:pt x="32612" y="321950"/>
                    </a:cubicBezTo>
                    <a:lnTo>
                      <a:pt x="289338" y="321950"/>
                    </a:lnTo>
                    <a:cubicBezTo>
                      <a:pt x="307342" y="321950"/>
                      <a:pt x="321950" y="307342"/>
                      <a:pt x="321950" y="289338"/>
                    </a:cubicBezTo>
                    <a:lnTo>
                      <a:pt x="321950" y="32612"/>
                    </a:lnTo>
                    <a:cubicBezTo>
                      <a:pt x="321950" y="14609"/>
                      <a:pt x="307342" y="0"/>
                      <a:pt x="289338" y="0"/>
                    </a:cubicBezTo>
                    <a:close/>
                    <a:moveTo>
                      <a:pt x="265793" y="116655"/>
                    </a:moveTo>
                    <a:lnTo>
                      <a:pt x="166883" y="240184"/>
                    </a:lnTo>
                    <a:cubicBezTo>
                      <a:pt x="160653" y="247961"/>
                      <a:pt x="151501" y="252043"/>
                      <a:pt x="142220" y="252043"/>
                    </a:cubicBezTo>
                    <a:cubicBezTo>
                      <a:pt x="135603" y="252043"/>
                      <a:pt x="128900" y="249981"/>
                      <a:pt x="123229" y="245684"/>
                    </a:cubicBezTo>
                    <a:lnTo>
                      <a:pt x="57533" y="196143"/>
                    </a:lnTo>
                    <a:cubicBezTo>
                      <a:pt x="43611" y="185660"/>
                      <a:pt x="40861" y="165852"/>
                      <a:pt x="51345" y="151931"/>
                    </a:cubicBezTo>
                    <a:cubicBezTo>
                      <a:pt x="61872" y="138009"/>
                      <a:pt x="81637" y="135217"/>
                      <a:pt x="95558" y="145743"/>
                    </a:cubicBezTo>
                    <a:lnTo>
                      <a:pt x="136763" y="176808"/>
                    </a:lnTo>
                    <a:lnTo>
                      <a:pt x="216467" y="77211"/>
                    </a:lnTo>
                    <a:cubicBezTo>
                      <a:pt x="227380" y="63634"/>
                      <a:pt x="247231" y="61400"/>
                      <a:pt x="260894" y="72313"/>
                    </a:cubicBezTo>
                    <a:cubicBezTo>
                      <a:pt x="274515" y="83227"/>
                      <a:pt x="276706" y="103120"/>
                      <a:pt x="265793" y="116698"/>
                    </a:cubicBezTo>
                    <a:close/>
                  </a:path>
                </a:pathLst>
              </a:custGeom>
              <a:solidFill>
                <a:srgbClr val="286EB4"/>
              </a:solidFill>
              <a:ln w="0" cap="flat">
                <a:noFill/>
                <a:prstDash val="solid"/>
                <a:miter/>
              </a:ln>
            </p:spPr>
            <p:txBody>
              <a:bodyPr wrap="none" rtlCol="0" anchor="ctr"/>
              <a:lstStyle/>
              <a:p>
                <a:endParaRPr lang="ko-KR" alt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48126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>
            <a:extLst>
              <a:ext uri="{FF2B5EF4-FFF2-40B4-BE49-F238E27FC236}">
                <a16:creationId xmlns:a16="http://schemas.microsoft.com/office/drawing/2014/main" id="{1B631778-552F-8C2D-9D81-ADF3DBFC92C7}"/>
              </a:ext>
            </a:extLst>
          </p:cNvPr>
          <p:cNvGrpSpPr/>
          <p:nvPr/>
        </p:nvGrpSpPr>
        <p:grpSpPr>
          <a:xfrm>
            <a:off x="3088862" y="1687857"/>
            <a:ext cx="5248232" cy="1813151"/>
            <a:chOff x="713286" y="1339641"/>
            <a:chExt cx="5248232" cy="1813151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89BF935-07C0-8E42-6510-BFEA55EB8A96}"/>
                </a:ext>
              </a:extLst>
            </p:cNvPr>
            <p:cNvSpPr txBox="1"/>
            <p:nvPr/>
          </p:nvSpPr>
          <p:spPr>
            <a:xfrm>
              <a:off x="713286" y="1903510"/>
              <a:ext cx="5248232" cy="1249282"/>
            </a:xfrm>
            <a:prstGeom prst="rect">
              <a:avLst/>
            </a:prstGeom>
            <a:noFill/>
          </p:spPr>
          <p:txBody>
            <a:bodyPr wrap="none" lIns="0" tIns="18000" rIns="0" bIns="0" rtlCol="0" anchor="t">
              <a:spAutoFit/>
            </a:bodyPr>
            <a:lstStyle>
              <a:defPPr>
                <a:defRPr lang="ko-KR"/>
              </a:defPPr>
              <a:lvl1pPr algn="ctr">
                <a:defRPr sz="14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defRPr>
              </a:lvl1pPr>
            </a:lstStyle>
            <a:p>
              <a:r>
                <a:rPr lang="ko-KR" altLang="en-US" sz="4000" dirty="0">
                  <a:solidFill>
                    <a:srgbClr val="E11D68"/>
                  </a:solidFill>
                </a:rPr>
                <a:t>중학교 주요 개정사항</a:t>
              </a:r>
              <a:r>
                <a:rPr lang="ko-KR" altLang="en-US" sz="40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은</a:t>
              </a:r>
              <a:endParaRPr lang="en-US" altLang="ko-KR" sz="4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  <a:p>
              <a:r>
                <a:rPr lang="ko-KR" altLang="en-US" sz="40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무엇인가요</a:t>
              </a:r>
              <a:r>
                <a:rPr lang="en-US" altLang="ko-KR" sz="40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?</a:t>
              </a:r>
            </a:p>
          </p:txBody>
        </p:sp>
        <p:grpSp>
          <p:nvGrpSpPr>
            <p:cNvPr id="10" name="그룹 9">
              <a:extLst>
                <a:ext uri="{FF2B5EF4-FFF2-40B4-BE49-F238E27FC236}">
                  <a16:creationId xmlns:a16="http://schemas.microsoft.com/office/drawing/2014/main" id="{70AE1042-48FE-FE58-A952-9D52C335DBEC}"/>
                </a:ext>
              </a:extLst>
            </p:cNvPr>
            <p:cNvGrpSpPr/>
            <p:nvPr/>
          </p:nvGrpSpPr>
          <p:grpSpPr>
            <a:xfrm>
              <a:off x="1464810" y="1339641"/>
              <a:ext cx="3745181" cy="416866"/>
              <a:chOff x="1622802" y="1339641"/>
              <a:chExt cx="3745181" cy="416866"/>
            </a:xfrm>
          </p:grpSpPr>
          <p:sp>
            <p:nvSpPr>
              <p:cNvPr id="11" name="사각형: 둥근 모서리 10">
                <a:extLst>
                  <a:ext uri="{FF2B5EF4-FFF2-40B4-BE49-F238E27FC236}">
                    <a16:creationId xmlns:a16="http://schemas.microsoft.com/office/drawing/2014/main" id="{0B4C94F3-2E75-EF3C-6393-6BC44ED816CE}"/>
                  </a:ext>
                </a:extLst>
              </p:cNvPr>
              <p:cNvSpPr/>
              <p:nvPr/>
            </p:nvSpPr>
            <p:spPr>
              <a:xfrm>
                <a:off x="1622802" y="1339641"/>
                <a:ext cx="3745181" cy="416866"/>
              </a:xfrm>
              <a:prstGeom prst="roundRect">
                <a:avLst>
                  <a:gd name="adj" fmla="val 50000"/>
                </a:avLst>
              </a:prstGeom>
              <a:solidFill>
                <a:srgbClr val="286EB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sz="2800" dirty="0"/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57C3AC9-BB08-74B4-FD4A-59BADEA68EEB}"/>
                  </a:ext>
                </a:extLst>
              </p:cNvPr>
              <p:cNvSpPr txBox="1"/>
              <p:nvPr/>
            </p:nvSpPr>
            <p:spPr>
              <a:xfrm>
                <a:off x="2333215" y="1389978"/>
                <a:ext cx="2324354" cy="341341"/>
              </a:xfrm>
              <a:prstGeom prst="rect">
                <a:avLst/>
              </a:prstGeom>
              <a:noFill/>
            </p:spPr>
            <p:txBody>
              <a:bodyPr wrap="none" lIns="0" tIns="18000" rIns="0" bIns="0" rtlCol="0" anchor="ctr">
                <a:spAutoFit/>
              </a:bodyPr>
              <a:lstStyle>
                <a:defPPr>
                  <a:defRPr lang="ko-KR"/>
                </a:defPPr>
                <a:lvl1pPr>
                  <a:defRPr sz="36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E11D68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defRPr>
                </a:lvl1pPr>
              </a:lstStyle>
              <a:p>
                <a:pPr algn="ctr"/>
                <a:r>
                  <a:rPr lang="ko-KR" altLang="en-US" sz="2100" dirty="0">
                    <a:solidFill>
                      <a:srgbClr val="FFFFFF"/>
                    </a:solidFill>
                  </a:rPr>
                  <a:t>주요 개정사항 안내 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11137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>
            <a:extLst>
              <a:ext uri="{FF2B5EF4-FFF2-40B4-BE49-F238E27FC236}">
                <a16:creationId xmlns:a16="http://schemas.microsoft.com/office/drawing/2014/main" id="{A5D7DE1B-8267-F324-7504-C35E74A12FC3}"/>
              </a:ext>
            </a:extLst>
          </p:cNvPr>
          <p:cNvGrpSpPr/>
          <p:nvPr/>
        </p:nvGrpSpPr>
        <p:grpSpPr>
          <a:xfrm>
            <a:off x="343778" y="300770"/>
            <a:ext cx="3356891" cy="596503"/>
            <a:chOff x="343778" y="300770"/>
            <a:chExt cx="3356891" cy="596503"/>
          </a:xfrm>
        </p:grpSpPr>
        <p:grpSp>
          <p:nvGrpSpPr>
            <p:cNvPr id="7" name="헤더">
              <a:extLst>
                <a:ext uri="{FF2B5EF4-FFF2-40B4-BE49-F238E27FC236}">
                  <a16:creationId xmlns:a16="http://schemas.microsoft.com/office/drawing/2014/main" id="{B6AA7E03-FC2A-E075-7395-B4F11A72B27D}"/>
                </a:ext>
              </a:extLst>
            </p:cNvPr>
            <p:cNvGrpSpPr/>
            <p:nvPr/>
          </p:nvGrpSpPr>
          <p:grpSpPr>
            <a:xfrm>
              <a:off x="1033272" y="300770"/>
              <a:ext cx="2667397" cy="575161"/>
              <a:chOff x="1033272" y="300770"/>
              <a:chExt cx="2667397" cy="575161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01C01F8-FE4F-CC6B-D2D5-94EA694D9577}"/>
                  </a:ext>
                </a:extLst>
              </p:cNvPr>
              <p:cNvSpPr txBox="1"/>
              <p:nvPr/>
            </p:nvSpPr>
            <p:spPr>
              <a:xfrm>
                <a:off x="1033272" y="491210"/>
                <a:ext cx="2667397" cy="3847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ko-KR" altLang="en-US" sz="25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성취기준 재구조화 </a:t>
                </a:r>
                <a:endParaRPr lang="ko-KR" altLang="en-US" sz="17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endParaRP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888EC8C-1FB6-F5AC-EBB1-88FA85669028}"/>
                  </a:ext>
                </a:extLst>
              </p:cNvPr>
              <p:cNvSpPr txBox="1"/>
              <p:nvPr/>
            </p:nvSpPr>
            <p:spPr>
              <a:xfrm>
                <a:off x="1051560" y="300770"/>
                <a:ext cx="1292020" cy="15388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>
                <a:defPPr>
                  <a:defRPr lang="ko-KR"/>
                </a:defPPr>
                <a:lvl1pPr>
                  <a:defRPr sz="10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01857F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defRPr>
                </a:lvl1pPr>
              </a:lstStyle>
              <a:p>
                <a:r>
                  <a:rPr lang="en-US" altLang="ko-KR" dirty="0">
                    <a:solidFill>
                      <a:srgbClr val="286EB4"/>
                    </a:solidFill>
                  </a:rPr>
                  <a:t>lll.</a:t>
                </a:r>
                <a:r>
                  <a:rPr lang="ko-KR" altLang="en-US" dirty="0">
                    <a:solidFill>
                      <a:srgbClr val="286EB4"/>
                    </a:solidFill>
                  </a:rPr>
                  <a:t> 주요 개정 사항 안내</a:t>
                </a:r>
              </a:p>
            </p:txBody>
          </p:sp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AC411F8-0B90-3717-C175-3069A876AC3A}"/>
                </a:ext>
              </a:extLst>
            </p:cNvPr>
            <p:cNvSpPr txBox="1"/>
            <p:nvPr/>
          </p:nvSpPr>
          <p:spPr>
            <a:xfrm>
              <a:off x="343778" y="343275"/>
              <a:ext cx="195566" cy="553998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36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1</a:t>
              </a:r>
              <a:endParaRPr lang="ko-KR" altLang="en-US" sz="36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endParaRPr>
            </a:p>
          </p:txBody>
        </p:sp>
      </p:grp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6CC8D762-4BC9-EB10-9054-5EAD9DD6699F}"/>
              </a:ext>
            </a:extLst>
          </p:cNvPr>
          <p:cNvGrpSpPr/>
          <p:nvPr/>
        </p:nvGrpSpPr>
        <p:grpSpPr>
          <a:xfrm>
            <a:off x="430214" y="1340768"/>
            <a:ext cx="3930818" cy="282573"/>
            <a:chOff x="6045996" y="617149"/>
            <a:chExt cx="2887619" cy="207581"/>
          </a:xfrm>
        </p:grpSpPr>
        <p:sp>
          <p:nvSpPr>
            <p:cNvPr id="18" name="사각형: 둥근 모서리 17">
              <a:extLst>
                <a:ext uri="{FF2B5EF4-FFF2-40B4-BE49-F238E27FC236}">
                  <a16:creationId xmlns:a16="http://schemas.microsoft.com/office/drawing/2014/main" id="{DDE5A717-44E0-A3CA-22C0-3FAECEFFAD87}"/>
                </a:ext>
              </a:extLst>
            </p:cNvPr>
            <p:cNvSpPr/>
            <p:nvPr/>
          </p:nvSpPr>
          <p:spPr>
            <a:xfrm>
              <a:off x="6045996" y="621224"/>
              <a:ext cx="199428" cy="199430"/>
            </a:xfrm>
            <a:prstGeom prst="roundRect">
              <a:avLst/>
            </a:prstGeom>
            <a:solidFill>
              <a:srgbClr val="286EB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sz="2800" dirty="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89D309B-5613-2BDB-17E6-B0AF62A38191}"/>
                </a:ext>
              </a:extLst>
            </p:cNvPr>
            <p:cNvSpPr txBox="1"/>
            <p:nvPr/>
          </p:nvSpPr>
          <p:spPr>
            <a:xfrm>
              <a:off x="6077999" y="649792"/>
              <a:ext cx="135422" cy="14696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altLang="ko-KR" sz="13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7DA7D3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0</a:t>
              </a:r>
              <a:r>
                <a:rPr lang="en-US" altLang="ko-KR" sz="13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1</a:t>
              </a:r>
              <a:endParaRPr lang="ko-KR" altLang="en-US" sz="13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8BA11F9-AC36-82B9-7C13-3F535A612A8E}"/>
                </a:ext>
              </a:extLst>
            </p:cNvPr>
            <p:cNvSpPr txBox="1"/>
            <p:nvPr/>
          </p:nvSpPr>
          <p:spPr>
            <a:xfrm>
              <a:off x="6292062" y="617149"/>
              <a:ext cx="2641553" cy="207581"/>
            </a:xfrm>
            <a:prstGeom prst="rect">
              <a:avLst/>
            </a:prstGeom>
            <a:noFill/>
          </p:spPr>
          <p:txBody>
            <a:bodyPr wrap="none" lIns="0" tIns="36000" rIns="0" bIns="0" rtlCol="0" anchor="ctr">
              <a:spAutoFit/>
            </a:bodyPr>
            <a:lstStyle/>
            <a:p>
              <a:r>
                <a:rPr lang="ko-KR" altLang="en-US" sz="1600" spc="-3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교과역량을 고루 반영하여 성취기준 신설 </a:t>
              </a:r>
            </a:p>
          </p:txBody>
        </p:sp>
      </p:grpSp>
      <p:grpSp>
        <p:nvGrpSpPr>
          <p:cNvPr id="180" name="그룹 179">
            <a:extLst>
              <a:ext uri="{FF2B5EF4-FFF2-40B4-BE49-F238E27FC236}">
                <a16:creationId xmlns:a16="http://schemas.microsoft.com/office/drawing/2014/main" id="{9061E44C-8F8A-51E6-B681-2CE5D0319F44}"/>
              </a:ext>
            </a:extLst>
          </p:cNvPr>
          <p:cNvGrpSpPr/>
          <p:nvPr/>
        </p:nvGrpSpPr>
        <p:grpSpPr>
          <a:xfrm>
            <a:off x="430214" y="1725595"/>
            <a:ext cx="8283574" cy="4440254"/>
            <a:chOff x="430214" y="1725595"/>
            <a:chExt cx="8283574" cy="4440254"/>
          </a:xfrm>
        </p:grpSpPr>
        <p:grpSp>
          <p:nvGrpSpPr>
            <p:cNvPr id="177" name="그룹 176">
              <a:extLst>
                <a:ext uri="{FF2B5EF4-FFF2-40B4-BE49-F238E27FC236}">
                  <a16:creationId xmlns:a16="http://schemas.microsoft.com/office/drawing/2014/main" id="{3B28B36D-300A-F00F-4153-BA6F8ED44051}"/>
                </a:ext>
              </a:extLst>
            </p:cNvPr>
            <p:cNvGrpSpPr/>
            <p:nvPr/>
          </p:nvGrpSpPr>
          <p:grpSpPr>
            <a:xfrm>
              <a:off x="430214" y="4061302"/>
              <a:ext cx="8283574" cy="2104547"/>
              <a:chOff x="430214" y="4061302"/>
              <a:chExt cx="8283574" cy="2104547"/>
            </a:xfrm>
          </p:grpSpPr>
          <p:grpSp>
            <p:nvGrpSpPr>
              <p:cNvPr id="167" name="그룹 166">
                <a:extLst>
                  <a:ext uri="{FF2B5EF4-FFF2-40B4-BE49-F238E27FC236}">
                    <a16:creationId xmlns:a16="http://schemas.microsoft.com/office/drawing/2014/main" id="{A13A9253-918B-9B67-273F-1AE518A6580E}"/>
                  </a:ext>
                </a:extLst>
              </p:cNvPr>
              <p:cNvGrpSpPr/>
              <p:nvPr/>
            </p:nvGrpSpPr>
            <p:grpSpPr>
              <a:xfrm>
                <a:off x="430214" y="4061302"/>
                <a:ext cx="8283574" cy="2104547"/>
                <a:chOff x="430214" y="4061302"/>
                <a:chExt cx="8283574" cy="2104547"/>
              </a:xfrm>
            </p:grpSpPr>
            <p:sp>
              <p:nvSpPr>
                <p:cNvPr id="143" name="사각형: 둥근 모서리 142">
                  <a:extLst>
                    <a:ext uri="{FF2B5EF4-FFF2-40B4-BE49-F238E27FC236}">
                      <a16:creationId xmlns:a16="http://schemas.microsoft.com/office/drawing/2014/main" id="{1068C98F-48D9-59B1-8C08-481370199928}"/>
                    </a:ext>
                  </a:extLst>
                </p:cNvPr>
                <p:cNvSpPr/>
                <p:nvPr/>
              </p:nvSpPr>
              <p:spPr>
                <a:xfrm>
                  <a:off x="430214" y="4061302"/>
                  <a:ext cx="8283574" cy="2104547"/>
                </a:xfrm>
                <a:prstGeom prst="roundRect">
                  <a:avLst>
                    <a:gd name="adj" fmla="val 5438"/>
                  </a:avLst>
                </a:prstGeom>
                <a:solidFill>
                  <a:srgbClr val="EEEEEE"/>
                </a:solidFill>
                <a:ln w="31750">
                  <a:solidFill>
                    <a:schemeClr val="bg1"/>
                  </a:solidFill>
                </a:ln>
                <a:effectLst>
                  <a:outerShdw blurRad="38100" dist="25400" dir="5400000" algn="t" rotWithShape="0">
                    <a:prstClr val="black">
                      <a:alpha val="2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/>
                  <a:endParaRPr lang="ko-KR" altLang="en-US" sz="1400" dirty="0">
                    <a:solidFill>
                      <a:schemeClr val="lt1"/>
                    </a:solidFill>
                  </a:endParaRPr>
                </a:p>
              </p:txBody>
            </p:sp>
            <p:grpSp>
              <p:nvGrpSpPr>
                <p:cNvPr id="145" name="그룹 144">
                  <a:extLst>
                    <a:ext uri="{FF2B5EF4-FFF2-40B4-BE49-F238E27FC236}">
                      <a16:creationId xmlns:a16="http://schemas.microsoft.com/office/drawing/2014/main" id="{04971451-C61A-997F-740C-F0915635517F}"/>
                    </a:ext>
                  </a:extLst>
                </p:cNvPr>
                <p:cNvGrpSpPr/>
                <p:nvPr/>
              </p:nvGrpSpPr>
              <p:grpSpPr>
                <a:xfrm>
                  <a:off x="1993900" y="4187936"/>
                  <a:ext cx="6597649" cy="1851278"/>
                  <a:chOff x="1734464" y="1871724"/>
                  <a:chExt cx="6857085" cy="1888488"/>
                </a:xfrm>
              </p:grpSpPr>
              <p:grpSp>
                <p:nvGrpSpPr>
                  <p:cNvPr id="146" name="그룹 145">
                    <a:extLst>
                      <a:ext uri="{FF2B5EF4-FFF2-40B4-BE49-F238E27FC236}">
                        <a16:creationId xmlns:a16="http://schemas.microsoft.com/office/drawing/2014/main" id="{878AFA9B-6048-B6D0-EC9E-DE98BF838ADB}"/>
                      </a:ext>
                    </a:extLst>
                  </p:cNvPr>
                  <p:cNvGrpSpPr/>
                  <p:nvPr/>
                </p:nvGrpSpPr>
                <p:grpSpPr>
                  <a:xfrm>
                    <a:off x="1734464" y="1871724"/>
                    <a:ext cx="6857085" cy="572558"/>
                    <a:chOff x="1734464" y="3188438"/>
                    <a:chExt cx="6857085" cy="573984"/>
                  </a:xfrm>
                </p:grpSpPr>
                <p:sp>
                  <p:nvSpPr>
                    <p:cNvPr id="161" name="사각형: 둥근 모서리 160">
                      <a:extLst>
                        <a:ext uri="{FF2B5EF4-FFF2-40B4-BE49-F238E27FC236}">
                          <a16:creationId xmlns:a16="http://schemas.microsoft.com/office/drawing/2014/main" id="{0872C8E2-EEDA-3663-B0F6-76AB88DB5A4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83768" y="3188438"/>
                      <a:ext cx="6107781" cy="573984"/>
                    </a:xfrm>
                    <a:prstGeom prst="roundRect">
                      <a:avLst>
                        <a:gd name="adj" fmla="val 12561"/>
                      </a:avLst>
                    </a:prstGeom>
                    <a:solidFill>
                      <a:schemeClr val="bg1"/>
                    </a:solidFill>
                    <a:ln w="31750"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>
                      <a:noAutofit/>
                    </a:bodyPr>
                    <a:lstStyle/>
                    <a:p>
                      <a:pPr algn="ctr"/>
                      <a:endParaRPr lang="ko-KR" altLang="en-US" sz="1400" dirty="0"/>
                    </a:p>
                  </p:txBody>
                </p:sp>
                <p:grpSp>
                  <p:nvGrpSpPr>
                    <p:cNvPr id="162" name="그룹 161">
                      <a:extLst>
                        <a:ext uri="{FF2B5EF4-FFF2-40B4-BE49-F238E27FC236}">
                          <a16:creationId xmlns:a16="http://schemas.microsoft.com/office/drawing/2014/main" id="{EBEBB094-BE1B-6AFF-9BAF-BB269741568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734464" y="3188438"/>
                      <a:ext cx="5858199" cy="573984"/>
                      <a:chOff x="1734464" y="3188438"/>
                      <a:chExt cx="5858199" cy="573984"/>
                    </a:xfrm>
                  </p:grpSpPr>
                  <p:sp>
                    <p:nvSpPr>
                      <p:cNvPr id="163" name="사각형: 둥근 모서리 162">
                        <a:extLst>
                          <a:ext uri="{FF2B5EF4-FFF2-40B4-BE49-F238E27FC236}">
                            <a16:creationId xmlns:a16="http://schemas.microsoft.com/office/drawing/2014/main" id="{AE892EA8-A1EC-A38E-AB0C-4B539E3FB7E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792710" y="3188438"/>
                        <a:ext cx="1351635" cy="573984"/>
                      </a:xfrm>
                      <a:prstGeom prst="roundRect">
                        <a:avLst>
                          <a:gd name="adj" fmla="val 15065"/>
                        </a:avLst>
                      </a:prstGeom>
                      <a:solidFill>
                        <a:srgbClr val="EEEEEE"/>
                      </a:solidFill>
                      <a:ln w="38100"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none" rtlCol="0" anchor="ctr">
                        <a:noAutofit/>
                      </a:bodyPr>
                      <a:lstStyle/>
                      <a:p>
                        <a:pPr algn="ctr"/>
                        <a:endParaRPr lang="ko-KR" altLang="en-US" sz="1400" dirty="0"/>
                      </a:p>
                    </p:txBody>
                  </p:sp>
                  <p:sp>
                    <p:nvSpPr>
                      <p:cNvPr id="164" name="사각형: 둥근 모서리 163">
                        <a:extLst>
                          <a:ext uri="{FF2B5EF4-FFF2-40B4-BE49-F238E27FC236}">
                            <a16:creationId xmlns:a16="http://schemas.microsoft.com/office/drawing/2014/main" id="{D9AA6CD0-0CEA-4FA6-7B32-C9248708522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734464" y="3188438"/>
                        <a:ext cx="1351635" cy="573984"/>
                      </a:xfrm>
                      <a:prstGeom prst="roundRect">
                        <a:avLst>
                          <a:gd name="adj" fmla="val 15065"/>
                        </a:avLst>
                      </a:prstGeom>
                      <a:solidFill>
                        <a:srgbClr val="286EB4"/>
                      </a:solidFill>
                      <a:ln w="38100"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none" rtlCol="0" anchor="ctr">
                        <a:noAutofit/>
                      </a:bodyPr>
                      <a:lstStyle/>
                      <a:p>
                        <a:pPr algn="ctr"/>
                        <a:endParaRPr lang="ko-KR" altLang="en-US" sz="1400" dirty="0"/>
                      </a:p>
                    </p:txBody>
                  </p:sp>
                  <p:sp>
                    <p:nvSpPr>
                      <p:cNvPr id="165" name="TextBox 164">
                        <a:extLst>
                          <a:ext uri="{FF2B5EF4-FFF2-40B4-BE49-F238E27FC236}">
                            <a16:creationId xmlns:a16="http://schemas.microsoft.com/office/drawing/2014/main" id="{B0DB9BBC-CAF2-4D99-A37D-13764DE7C85C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943625" y="3338812"/>
                        <a:ext cx="933315" cy="273233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36000" rIns="0" bIns="0" rtlCol="0" anchor="ctr">
                        <a:spAutoFit/>
                      </a:bodyPr>
                      <a:lstStyle>
                        <a:defPPr>
                          <a:defRPr lang="ko-KR"/>
                        </a:defPPr>
                        <a:lvl1pPr>
                          <a:defRPr sz="2000" spc="-30">
                            <a:ln>
                              <a:solidFill>
                                <a:srgbClr val="000000">
                                  <a:alpha val="0"/>
                                </a:srgb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배달의민족 도현" panose="020B0600000101010101" pitchFamily="50" charset="-127"/>
                            <a:ea typeface="배달의민족 도현" panose="020B0600000101010101" pitchFamily="50" charset="-127"/>
                          </a:defRPr>
                        </a:lvl1pPr>
                      </a:lstStyle>
                      <a:p>
                        <a:pPr algn="ctr"/>
                        <a:r>
                          <a:rPr lang="en-US" altLang="ko-KR" sz="1500" dirty="0">
                            <a:solidFill>
                              <a:schemeClr val="bg1"/>
                            </a:solidFill>
                          </a:rPr>
                          <a:t>9</a:t>
                        </a:r>
                        <a:r>
                          <a:rPr lang="ko-KR" altLang="en-US" sz="1500" dirty="0">
                            <a:solidFill>
                              <a:schemeClr val="bg1"/>
                            </a:solidFill>
                          </a:rPr>
                          <a:t>영</a:t>
                        </a:r>
                        <a:r>
                          <a:rPr lang="en-US" altLang="ko-KR" sz="1500" dirty="0">
                            <a:solidFill>
                              <a:schemeClr val="bg1"/>
                            </a:solidFill>
                          </a:rPr>
                          <a:t>02-09</a:t>
                        </a:r>
                      </a:p>
                    </p:txBody>
                  </p:sp>
                  <p:sp>
                    <p:nvSpPr>
                      <p:cNvPr id="166" name="TextBox 165">
                        <a:extLst>
                          <a:ext uri="{FF2B5EF4-FFF2-40B4-BE49-F238E27FC236}">
                            <a16:creationId xmlns:a16="http://schemas.microsoft.com/office/drawing/2014/main" id="{356497A4-2F73-C802-6782-5F25830440DC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3244306" y="3373138"/>
                        <a:ext cx="4348357" cy="204584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>
                        <a:defPPr>
                          <a:defRPr lang="ko-KR"/>
                        </a:defPPr>
                        <a:lvl1pPr algn="ctr">
                          <a:defRPr sz="1600" b="1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학교안심 산뜻돋움 M" panose="020B0603000000000000" pitchFamily="50" charset="-127"/>
                            <a:ea typeface="학교안심 산뜻돋움 M" panose="020B0603000000000000" pitchFamily="50" charset="-127"/>
                          </a:defRPr>
                        </a:lvl1pPr>
                      </a:lstStyle>
                      <a:p>
                        <a:pPr algn="l"/>
                        <a:r>
                          <a:rPr lang="ko-KR" altLang="en-US" sz="1300" dirty="0"/>
                          <a:t>적절한 매체를 활용하여 정보 윤리를 준수하며 말하거나 쓴다</a:t>
                        </a:r>
                        <a:r>
                          <a:rPr lang="en-US" altLang="ko-KR" sz="1300" dirty="0"/>
                          <a:t>.</a:t>
                        </a:r>
                      </a:p>
                    </p:txBody>
                  </p:sp>
                </p:grpSp>
              </p:grpSp>
              <p:grpSp>
                <p:nvGrpSpPr>
                  <p:cNvPr id="147" name="그룹 146">
                    <a:extLst>
                      <a:ext uri="{FF2B5EF4-FFF2-40B4-BE49-F238E27FC236}">
                        <a16:creationId xmlns:a16="http://schemas.microsoft.com/office/drawing/2014/main" id="{BEAA1357-843A-0E7A-2977-C0ED1AA29EA1}"/>
                      </a:ext>
                    </a:extLst>
                  </p:cNvPr>
                  <p:cNvGrpSpPr/>
                  <p:nvPr/>
                </p:nvGrpSpPr>
                <p:grpSpPr>
                  <a:xfrm>
                    <a:off x="1734464" y="2529689"/>
                    <a:ext cx="6857085" cy="572558"/>
                    <a:chOff x="1734464" y="3188438"/>
                    <a:chExt cx="6857085" cy="573984"/>
                  </a:xfrm>
                </p:grpSpPr>
                <p:sp>
                  <p:nvSpPr>
                    <p:cNvPr id="155" name="사각형: 둥근 모서리 154">
                      <a:extLst>
                        <a:ext uri="{FF2B5EF4-FFF2-40B4-BE49-F238E27FC236}">
                          <a16:creationId xmlns:a16="http://schemas.microsoft.com/office/drawing/2014/main" id="{138127E6-F89C-C224-DB70-05D145E1775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83768" y="3188438"/>
                      <a:ext cx="6107781" cy="573984"/>
                    </a:xfrm>
                    <a:prstGeom prst="roundRect">
                      <a:avLst>
                        <a:gd name="adj" fmla="val 12561"/>
                      </a:avLst>
                    </a:prstGeom>
                    <a:solidFill>
                      <a:schemeClr val="bg1"/>
                    </a:solidFill>
                    <a:ln w="31750"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>
                      <a:noAutofit/>
                    </a:bodyPr>
                    <a:lstStyle/>
                    <a:p>
                      <a:pPr algn="ctr"/>
                      <a:endParaRPr lang="ko-KR" altLang="en-US" sz="1400" dirty="0"/>
                    </a:p>
                  </p:txBody>
                </p:sp>
                <p:grpSp>
                  <p:nvGrpSpPr>
                    <p:cNvPr id="156" name="그룹 155">
                      <a:extLst>
                        <a:ext uri="{FF2B5EF4-FFF2-40B4-BE49-F238E27FC236}">
                          <a16:creationId xmlns:a16="http://schemas.microsoft.com/office/drawing/2014/main" id="{BF4D292C-F334-BF19-D5E9-1FD044CC67C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734464" y="3188438"/>
                      <a:ext cx="5926505" cy="573984"/>
                      <a:chOff x="1734464" y="3188438"/>
                      <a:chExt cx="5926505" cy="573984"/>
                    </a:xfrm>
                  </p:grpSpPr>
                  <p:sp>
                    <p:nvSpPr>
                      <p:cNvPr id="157" name="사각형: 둥근 모서리 156">
                        <a:extLst>
                          <a:ext uri="{FF2B5EF4-FFF2-40B4-BE49-F238E27FC236}">
                            <a16:creationId xmlns:a16="http://schemas.microsoft.com/office/drawing/2014/main" id="{1CF9B67E-761D-9B2D-CF7B-BBED4992587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792710" y="3188438"/>
                        <a:ext cx="1351635" cy="573984"/>
                      </a:xfrm>
                      <a:prstGeom prst="roundRect">
                        <a:avLst>
                          <a:gd name="adj" fmla="val 15065"/>
                        </a:avLst>
                      </a:prstGeom>
                      <a:solidFill>
                        <a:srgbClr val="EEEEEE"/>
                      </a:solidFill>
                      <a:ln w="38100"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none" rtlCol="0" anchor="ctr">
                        <a:noAutofit/>
                      </a:bodyPr>
                      <a:lstStyle/>
                      <a:p>
                        <a:pPr algn="ctr"/>
                        <a:endParaRPr lang="ko-KR" altLang="en-US" sz="1400" dirty="0"/>
                      </a:p>
                    </p:txBody>
                  </p:sp>
                  <p:sp>
                    <p:nvSpPr>
                      <p:cNvPr id="158" name="사각형: 둥근 모서리 157">
                        <a:extLst>
                          <a:ext uri="{FF2B5EF4-FFF2-40B4-BE49-F238E27FC236}">
                            <a16:creationId xmlns:a16="http://schemas.microsoft.com/office/drawing/2014/main" id="{B06877A5-FEC9-18C9-E4C6-657EC798939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734464" y="3188438"/>
                        <a:ext cx="1351635" cy="573984"/>
                      </a:xfrm>
                      <a:prstGeom prst="roundRect">
                        <a:avLst>
                          <a:gd name="adj" fmla="val 15065"/>
                        </a:avLst>
                      </a:prstGeom>
                      <a:solidFill>
                        <a:srgbClr val="286EB4"/>
                      </a:solidFill>
                      <a:ln w="38100"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none" rtlCol="0" anchor="ctr">
                        <a:noAutofit/>
                      </a:bodyPr>
                      <a:lstStyle/>
                      <a:p>
                        <a:pPr algn="ctr"/>
                        <a:endParaRPr lang="ko-KR" altLang="en-US" sz="1400" dirty="0"/>
                      </a:p>
                    </p:txBody>
                  </p:sp>
                  <p:sp>
                    <p:nvSpPr>
                      <p:cNvPr id="159" name="TextBox 158">
                        <a:extLst>
                          <a:ext uri="{FF2B5EF4-FFF2-40B4-BE49-F238E27FC236}">
                            <a16:creationId xmlns:a16="http://schemas.microsoft.com/office/drawing/2014/main" id="{932542E9-B234-B21F-F029-25C9639B6C80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965283" y="3338812"/>
                        <a:ext cx="889998" cy="273233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36000" rIns="0" bIns="0" rtlCol="0" anchor="ctr">
                        <a:spAutoFit/>
                      </a:bodyPr>
                      <a:lstStyle>
                        <a:defPPr>
                          <a:defRPr lang="ko-KR"/>
                        </a:defPPr>
                        <a:lvl1pPr>
                          <a:defRPr sz="2000" spc="-30">
                            <a:ln>
                              <a:solidFill>
                                <a:srgbClr val="000000">
                                  <a:alpha val="0"/>
                                </a:srgb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배달의민족 도현" panose="020B0600000101010101" pitchFamily="50" charset="-127"/>
                            <a:ea typeface="배달의민족 도현" panose="020B0600000101010101" pitchFamily="50" charset="-127"/>
                          </a:defRPr>
                        </a:lvl1pPr>
                      </a:lstStyle>
                      <a:p>
                        <a:pPr algn="ctr"/>
                        <a:r>
                          <a:rPr lang="en-US" altLang="ko-KR" sz="1500" dirty="0">
                            <a:solidFill>
                              <a:schemeClr val="bg1"/>
                            </a:solidFill>
                          </a:rPr>
                          <a:t>9</a:t>
                        </a:r>
                        <a:r>
                          <a:rPr lang="ko-KR" altLang="en-US" sz="1500" dirty="0">
                            <a:solidFill>
                              <a:schemeClr val="bg1"/>
                            </a:solidFill>
                          </a:rPr>
                          <a:t>영</a:t>
                        </a:r>
                        <a:r>
                          <a:rPr lang="en-US" altLang="ko-KR" sz="1500" dirty="0">
                            <a:solidFill>
                              <a:schemeClr val="bg1"/>
                            </a:solidFill>
                          </a:rPr>
                          <a:t>02-10</a:t>
                        </a:r>
                      </a:p>
                    </p:txBody>
                  </p:sp>
                  <p:sp>
                    <p:nvSpPr>
                      <p:cNvPr id="160" name="TextBox 159">
                        <a:extLst>
                          <a:ext uri="{FF2B5EF4-FFF2-40B4-BE49-F238E27FC236}">
                            <a16:creationId xmlns:a16="http://schemas.microsoft.com/office/drawing/2014/main" id="{C39D03B0-2832-C77C-E224-DF14B96226F5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3244305" y="3373138"/>
                        <a:ext cx="4416664" cy="204584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>
                        <a:defPPr>
                          <a:defRPr lang="ko-KR"/>
                        </a:defPPr>
                        <a:lvl1pPr algn="ctr">
                          <a:defRPr sz="1600" b="1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학교안심 산뜻돋움 M" panose="020B0603000000000000" pitchFamily="50" charset="-127"/>
                            <a:ea typeface="학교안심 산뜻돋움 M" panose="020B0603000000000000" pitchFamily="50" charset="-127"/>
                          </a:defRPr>
                        </a:lvl1pPr>
                      </a:lstStyle>
                      <a:p>
                        <a:pPr algn="l"/>
                        <a:r>
                          <a:rPr lang="ko-KR" altLang="en-US" sz="1300" dirty="0"/>
                          <a:t>적절한 전략을 활용하여 상황이나 목적에 맞게 말하거나 쓴다</a:t>
                        </a:r>
                        <a:r>
                          <a:rPr lang="en-US" altLang="ko-KR" sz="1300" dirty="0"/>
                          <a:t>. </a:t>
                        </a:r>
                      </a:p>
                    </p:txBody>
                  </p:sp>
                </p:grpSp>
              </p:grpSp>
              <p:grpSp>
                <p:nvGrpSpPr>
                  <p:cNvPr id="148" name="그룹 147">
                    <a:extLst>
                      <a:ext uri="{FF2B5EF4-FFF2-40B4-BE49-F238E27FC236}">
                        <a16:creationId xmlns:a16="http://schemas.microsoft.com/office/drawing/2014/main" id="{92D13B2E-0B9C-BD9A-6FF0-0AC14B16906F}"/>
                      </a:ext>
                    </a:extLst>
                  </p:cNvPr>
                  <p:cNvGrpSpPr/>
                  <p:nvPr/>
                </p:nvGrpSpPr>
                <p:grpSpPr>
                  <a:xfrm>
                    <a:off x="1734464" y="3187654"/>
                    <a:ext cx="6857085" cy="572558"/>
                    <a:chOff x="1734464" y="3188438"/>
                    <a:chExt cx="6857085" cy="573984"/>
                  </a:xfrm>
                </p:grpSpPr>
                <p:sp>
                  <p:nvSpPr>
                    <p:cNvPr id="149" name="사각형: 둥근 모서리 148">
                      <a:extLst>
                        <a:ext uri="{FF2B5EF4-FFF2-40B4-BE49-F238E27FC236}">
                          <a16:creationId xmlns:a16="http://schemas.microsoft.com/office/drawing/2014/main" id="{917B2D0E-C84A-3737-568A-4B295A00E39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83768" y="3188438"/>
                      <a:ext cx="6107781" cy="573984"/>
                    </a:xfrm>
                    <a:prstGeom prst="roundRect">
                      <a:avLst>
                        <a:gd name="adj" fmla="val 12561"/>
                      </a:avLst>
                    </a:prstGeom>
                    <a:solidFill>
                      <a:schemeClr val="bg1"/>
                    </a:solidFill>
                    <a:ln w="31750"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>
                      <a:noAutofit/>
                    </a:bodyPr>
                    <a:lstStyle/>
                    <a:p>
                      <a:pPr algn="ctr"/>
                      <a:endParaRPr lang="ko-KR" altLang="en-US" sz="1400" dirty="0"/>
                    </a:p>
                  </p:txBody>
                </p:sp>
                <p:grpSp>
                  <p:nvGrpSpPr>
                    <p:cNvPr id="150" name="그룹 149">
                      <a:extLst>
                        <a:ext uri="{FF2B5EF4-FFF2-40B4-BE49-F238E27FC236}">
                          <a16:creationId xmlns:a16="http://schemas.microsoft.com/office/drawing/2014/main" id="{73FAB9E5-C7B7-3CDE-BB78-78E8F423E9C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734464" y="3188438"/>
                      <a:ext cx="4495379" cy="573984"/>
                      <a:chOff x="1734464" y="3188438"/>
                      <a:chExt cx="4495379" cy="573984"/>
                    </a:xfrm>
                  </p:grpSpPr>
                  <p:sp>
                    <p:nvSpPr>
                      <p:cNvPr id="151" name="사각형: 둥근 모서리 150">
                        <a:extLst>
                          <a:ext uri="{FF2B5EF4-FFF2-40B4-BE49-F238E27FC236}">
                            <a16:creationId xmlns:a16="http://schemas.microsoft.com/office/drawing/2014/main" id="{A3893090-DEEF-3D99-2702-974739DB647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792710" y="3188438"/>
                        <a:ext cx="1351635" cy="573984"/>
                      </a:xfrm>
                      <a:prstGeom prst="roundRect">
                        <a:avLst>
                          <a:gd name="adj" fmla="val 15065"/>
                        </a:avLst>
                      </a:prstGeom>
                      <a:solidFill>
                        <a:srgbClr val="EEEEEE"/>
                      </a:solidFill>
                      <a:ln w="38100"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none" rtlCol="0" anchor="ctr">
                        <a:noAutofit/>
                      </a:bodyPr>
                      <a:lstStyle/>
                      <a:p>
                        <a:pPr algn="ctr"/>
                        <a:endParaRPr lang="ko-KR" altLang="en-US" sz="1400" dirty="0"/>
                      </a:p>
                    </p:txBody>
                  </p:sp>
                  <p:sp>
                    <p:nvSpPr>
                      <p:cNvPr id="152" name="사각형: 둥근 모서리 151">
                        <a:extLst>
                          <a:ext uri="{FF2B5EF4-FFF2-40B4-BE49-F238E27FC236}">
                            <a16:creationId xmlns:a16="http://schemas.microsoft.com/office/drawing/2014/main" id="{5E2A9FCB-CC43-9242-89CE-304EB13D1DA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734464" y="3188438"/>
                        <a:ext cx="1351635" cy="573984"/>
                      </a:xfrm>
                      <a:prstGeom prst="roundRect">
                        <a:avLst>
                          <a:gd name="adj" fmla="val 15065"/>
                        </a:avLst>
                      </a:prstGeom>
                      <a:solidFill>
                        <a:srgbClr val="286EB4"/>
                      </a:solidFill>
                      <a:ln w="38100"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none" rtlCol="0" anchor="ctr">
                        <a:noAutofit/>
                      </a:bodyPr>
                      <a:lstStyle/>
                      <a:p>
                        <a:pPr algn="ctr"/>
                        <a:endParaRPr lang="ko-KR" altLang="en-US" sz="1400" dirty="0"/>
                      </a:p>
                    </p:txBody>
                  </p:sp>
                  <p:sp>
                    <p:nvSpPr>
                      <p:cNvPr id="153" name="TextBox 152">
                        <a:extLst>
                          <a:ext uri="{FF2B5EF4-FFF2-40B4-BE49-F238E27FC236}">
                            <a16:creationId xmlns:a16="http://schemas.microsoft.com/office/drawing/2014/main" id="{24DB0E30-E7A9-EB82-3455-8B821ECF67AE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991106" y="3338812"/>
                        <a:ext cx="838350" cy="273233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36000" rIns="0" bIns="0" rtlCol="0" anchor="ctr">
                        <a:spAutoFit/>
                      </a:bodyPr>
                      <a:lstStyle>
                        <a:defPPr>
                          <a:defRPr lang="ko-KR"/>
                        </a:defPPr>
                        <a:lvl1pPr>
                          <a:defRPr sz="2000" spc="-30">
                            <a:ln>
                              <a:solidFill>
                                <a:srgbClr val="000000">
                                  <a:alpha val="0"/>
                                </a:srgb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배달의민족 도현" panose="020B0600000101010101" pitchFamily="50" charset="-127"/>
                            <a:ea typeface="배달의민족 도현" panose="020B0600000101010101" pitchFamily="50" charset="-127"/>
                          </a:defRPr>
                        </a:lvl1pPr>
                      </a:lstStyle>
                      <a:p>
                        <a:pPr algn="ctr"/>
                        <a:r>
                          <a:rPr lang="en-US" altLang="ko-KR" sz="1500" dirty="0">
                            <a:solidFill>
                              <a:schemeClr val="bg1"/>
                            </a:solidFill>
                          </a:rPr>
                          <a:t>9</a:t>
                        </a:r>
                        <a:r>
                          <a:rPr lang="ko-KR" altLang="en-US" sz="1500" dirty="0">
                            <a:solidFill>
                              <a:schemeClr val="bg1"/>
                            </a:solidFill>
                          </a:rPr>
                          <a:t>영</a:t>
                        </a:r>
                        <a:r>
                          <a:rPr lang="en-US" altLang="ko-KR" sz="1500" dirty="0">
                            <a:solidFill>
                              <a:schemeClr val="bg1"/>
                            </a:solidFill>
                          </a:rPr>
                          <a:t>02-11</a:t>
                        </a:r>
                      </a:p>
                    </p:txBody>
                  </p:sp>
                  <p:sp>
                    <p:nvSpPr>
                      <p:cNvPr id="154" name="TextBox 153">
                        <a:extLst>
                          <a:ext uri="{FF2B5EF4-FFF2-40B4-BE49-F238E27FC236}">
                            <a16:creationId xmlns:a16="http://schemas.microsoft.com/office/drawing/2014/main" id="{14C272CF-4696-D47E-3106-2E53A255FF7C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3244305" y="3373138"/>
                        <a:ext cx="2985538" cy="204584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>
                        <a:defPPr>
                          <a:defRPr lang="ko-KR"/>
                        </a:defPPr>
                        <a:lvl1pPr algn="ctr">
                          <a:defRPr sz="1600" b="1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학교안심 산뜻돋움 M" panose="020B0603000000000000" pitchFamily="50" charset="-127"/>
                            <a:ea typeface="학교안심 산뜻돋움 M" panose="020B0603000000000000" pitchFamily="50" charset="-127"/>
                          </a:defRPr>
                        </a:lvl1pPr>
                      </a:lstStyle>
                      <a:p>
                        <a:pPr algn="l"/>
                        <a:r>
                          <a:rPr lang="ko-KR" altLang="en-US" sz="1300" dirty="0"/>
                          <a:t>상대방을 배려하는 태도로 말하거나 쓴다</a:t>
                        </a:r>
                        <a:r>
                          <a:rPr lang="en-US" altLang="ko-KR" sz="1300" dirty="0"/>
                          <a:t>. </a:t>
                        </a:r>
                      </a:p>
                    </p:txBody>
                  </p:sp>
                </p:grpSp>
              </p:grpSp>
            </p:grpSp>
          </p:grpSp>
          <p:grpSp>
            <p:nvGrpSpPr>
              <p:cNvPr id="176" name="그룹 175">
                <a:extLst>
                  <a:ext uri="{FF2B5EF4-FFF2-40B4-BE49-F238E27FC236}">
                    <a16:creationId xmlns:a16="http://schemas.microsoft.com/office/drawing/2014/main" id="{58157A45-6F9B-4B5E-3C5D-5492A63F7C1A}"/>
                  </a:ext>
                </a:extLst>
              </p:cNvPr>
              <p:cNvGrpSpPr/>
              <p:nvPr/>
            </p:nvGrpSpPr>
            <p:grpSpPr>
              <a:xfrm>
                <a:off x="780449" y="4449268"/>
                <a:ext cx="871296" cy="1328615"/>
                <a:chOff x="780449" y="4468572"/>
                <a:chExt cx="871296" cy="1328615"/>
              </a:xfrm>
            </p:grpSpPr>
            <p:sp>
              <p:nvSpPr>
                <p:cNvPr id="144" name="TextBox 143">
                  <a:extLst>
                    <a:ext uri="{FF2B5EF4-FFF2-40B4-BE49-F238E27FC236}">
                      <a16:creationId xmlns:a16="http://schemas.microsoft.com/office/drawing/2014/main" id="{4A1C2077-AC2C-7F3A-4BBF-41174C4D3B91}"/>
                    </a:ext>
                  </a:extLst>
                </p:cNvPr>
                <p:cNvSpPr txBox="1"/>
                <p:nvPr/>
              </p:nvSpPr>
              <p:spPr>
                <a:xfrm>
                  <a:off x="924992" y="5391504"/>
                  <a:ext cx="582211" cy="405683"/>
                </a:xfrm>
                <a:prstGeom prst="rect">
                  <a:avLst/>
                </a:prstGeom>
                <a:noFill/>
              </p:spPr>
              <p:txBody>
                <a:bodyPr wrap="none" lIns="0" tIns="3600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2400" spc="-3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표현</a:t>
                  </a:r>
                </a:p>
              </p:txBody>
            </p:sp>
            <p:pic>
              <p:nvPicPr>
                <p:cNvPr id="174" name="그림 173">
                  <a:extLst>
                    <a:ext uri="{FF2B5EF4-FFF2-40B4-BE49-F238E27FC236}">
                      <a16:creationId xmlns:a16="http://schemas.microsoft.com/office/drawing/2014/main" id="{7C332CFA-C794-21A6-F5BF-6C655E78ABF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rcRect/>
                <a:stretch/>
              </p:blipFill>
              <p:spPr>
                <a:xfrm>
                  <a:off x="780449" y="4468572"/>
                  <a:ext cx="871296" cy="853904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179" name="그룹 178">
              <a:extLst>
                <a:ext uri="{FF2B5EF4-FFF2-40B4-BE49-F238E27FC236}">
                  <a16:creationId xmlns:a16="http://schemas.microsoft.com/office/drawing/2014/main" id="{02FD35E0-8388-8EDD-8028-201EE49AF350}"/>
                </a:ext>
              </a:extLst>
            </p:cNvPr>
            <p:cNvGrpSpPr/>
            <p:nvPr/>
          </p:nvGrpSpPr>
          <p:grpSpPr>
            <a:xfrm>
              <a:off x="430214" y="1725595"/>
              <a:ext cx="8283574" cy="2104547"/>
              <a:chOff x="430214" y="1725595"/>
              <a:chExt cx="8283574" cy="2104547"/>
            </a:xfrm>
          </p:grpSpPr>
          <p:grpSp>
            <p:nvGrpSpPr>
              <p:cNvPr id="168" name="그룹 167">
                <a:extLst>
                  <a:ext uri="{FF2B5EF4-FFF2-40B4-BE49-F238E27FC236}">
                    <a16:creationId xmlns:a16="http://schemas.microsoft.com/office/drawing/2014/main" id="{005899EA-96DB-867D-5019-9EA29A76B371}"/>
                  </a:ext>
                </a:extLst>
              </p:cNvPr>
              <p:cNvGrpSpPr/>
              <p:nvPr/>
            </p:nvGrpSpPr>
            <p:grpSpPr>
              <a:xfrm>
                <a:off x="430214" y="1725595"/>
                <a:ext cx="8283574" cy="2104547"/>
                <a:chOff x="430214" y="1725595"/>
                <a:chExt cx="8283574" cy="2104547"/>
              </a:xfrm>
            </p:grpSpPr>
            <p:sp>
              <p:nvSpPr>
                <p:cNvPr id="21" name="사각형: 둥근 모서리 20">
                  <a:extLst>
                    <a:ext uri="{FF2B5EF4-FFF2-40B4-BE49-F238E27FC236}">
                      <a16:creationId xmlns:a16="http://schemas.microsoft.com/office/drawing/2014/main" id="{7708AF97-D072-EC9D-F4D9-F144FF2EE976}"/>
                    </a:ext>
                  </a:extLst>
                </p:cNvPr>
                <p:cNvSpPr/>
                <p:nvPr/>
              </p:nvSpPr>
              <p:spPr>
                <a:xfrm>
                  <a:off x="430214" y="1725595"/>
                  <a:ext cx="8283574" cy="2104547"/>
                </a:xfrm>
                <a:prstGeom prst="roundRect">
                  <a:avLst>
                    <a:gd name="adj" fmla="val 5438"/>
                  </a:avLst>
                </a:prstGeom>
                <a:solidFill>
                  <a:srgbClr val="EEEEEE"/>
                </a:solidFill>
                <a:ln w="31750">
                  <a:solidFill>
                    <a:schemeClr val="bg1"/>
                  </a:solidFill>
                </a:ln>
                <a:effectLst>
                  <a:outerShdw blurRad="38100" dist="25400" dir="5400000" algn="t" rotWithShape="0">
                    <a:prstClr val="black">
                      <a:alpha val="2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/>
                  <a:endParaRPr lang="ko-KR" altLang="en-US" sz="1400" dirty="0">
                    <a:solidFill>
                      <a:schemeClr val="lt1"/>
                    </a:solidFill>
                  </a:endParaRPr>
                </a:p>
              </p:txBody>
            </p:sp>
            <p:grpSp>
              <p:nvGrpSpPr>
                <p:cNvPr id="132" name="그룹 131">
                  <a:extLst>
                    <a:ext uri="{FF2B5EF4-FFF2-40B4-BE49-F238E27FC236}">
                      <a16:creationId xmlns:a16="http://schemas.microsoft.com/office/drawing/2014/main" id="{24D11C90-7C58-2B9E-EB39-341B968A80F6}"/>
                    </a:ext>
                  </a:extLst>
                </p:cNvPr>
                <p:cNvGrpSpPr/>
                <p:nvPr/>
              </p:nvGrpSpPr>
              <p:grpSpPr>
                <a:xfrm>
                  <a:off x="1993900" y="1852229"/>
                  <a:ext cx="6597649" cy="1851278"/>
                  <a:chOff x="1734464" y="1871724"/>
                  <a:chExt cx="6857085" cy="1888488"/>
                </a:xfrm>
              </p:grpSpPr>
              <p:grpSp>
                <p:nvGrpSpPr>
                  <p:cNvPr id="46" name="그룹 45">
                    <a:extLst>
                      <a:ext uri="{FF2B5EF4-FFF2-40B4-BE49-F238E27FC236}">
                        <a16:creationId xmlns:a16="http://schemas.microsoft.com/office/drawing/2014/main" id="{01F12C05-13FC-6D9A-4762-F64F0D550CCE}"/>
                      </a:ext>
                    </a:extLst>
                  </p:cNvPr>
                  <p:cNvGrpSpPr/>
                  <p:nvPr/>
                </p:nvGrpSpPr>
                <p:grpSpPr>
                  <a:xfrm>
                    <a:off x="1734464" y="1871724"/>
                    <a:ext cx="6857085" cy="572558"/>
                    <a:chOff x="1734464" y="3188438"/>
                    <a:chExt cx="6857085" cy="573984"/>
                  </a:xfrm>
                </p:grpSpPr>
                <p:sp>
                  <p:nvSpPr>
                    <p:cNvPr id="114" name="사각형: 둥근 모서리 113">
                      <a:extLst>
                        <a:ext uri="{FF2B5EF4-FFF2-40B4-BE49-F238E27FC236}">
                          <a16:creationId xmlns:a16="http://schemas.microsoft.com/office/drawing/2014/main" id="{9E79BE15-3055-B8C3-9A23-733B51485F3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83768" y="3188438"/>
                      <a:ext cx="6107781" cy="573984"/>
                    </a:xfrm>
                    <a:prstGeom prst="roundRect">
                      <a:avLst>
                        <a:gd name="adj" fmla="val 12561"/>
                      </a:avLst>
                    </a:prstGeom>
                    <a:solidFill>
                      <a:schemeClr val="bg1"/>
                    </a:solidFill>
                    <a:ln w="31750"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>
                      <a:noAutofit/>
                    </a:bodyPr>
                    <a:lstStyle/>
                    <a:p>
                      <a:pPr algn="ctr"/>
                      <a:endParaRPr lang="ko-KR" altLang="en-US" sz="1400" dirty="0"/>
                    </a:p>
                  </p:txBody>
                </p:sp>
                <p:grpSp>
                  <p:nvGrpSpPr>
                    <p:cNvPr id="115" name="그룹 114">
                      <a:extLst>
                        <a:ext uri="{FF2B5EF4-FFF2-40B4-BE49-F238E27FC236}">
                          <a16:creationId xmlns:a16="http://schemas.microsoft.com/office/drawing/2014/main" id="{D6F33B54-947F-D5A7-2E87-18EEC3C7F0B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734464" y="3188438"/>
                      <a:ext cx="6829499" cy="573984"/>
                      <a:chOff x="1734464" y="3188438"/>
                      <a:chExt cx="6829499" cy="573984"/>
                    </a:xfrm>
                  </p:grpSpPr>
                  <p:sp>
                    <p:nvSpPr>
                      <p:cNvPr id="136" name="사각형: 둥근 모서리 135">
                        <a:extLst>
                          <a:ext uri="{FF2B5EF4-FFF2-40B4-BE49-F238E27FC236}">
                            <a16:creationId xmlns:a16="http://schemas.microsoft.com/office/drawing/2014/main" id="{2EAAD22C-F8FD-B6F3-EB69-A213B923D04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792710" y="3188438"/>
                        <a:ext cx="1351635" cy="573984"/>
                      </a:xfrm>
                      <a:prstGeom prst="roundRect">
                        <a:avLst>
                          <a:gd name="adj" fmla="val 15065"/>
                        </a:avLst>
                      </a:prstGeom>
                      <a:solidFill>
                        <a:srgbClr val="EEEEEE"/>
                      </a:solidFill>
                      <a:ln w="38100"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none" rtlCol="0" anchor="ctr">
                        <a:noAutofit/>
                      </a:bodyPr>
                      <a:lstStyle/>
                      <a:p>
                        <a:pPr algn="ctr"/>
                        <a:endParaRPr lang="ko-KR" altLang="en-US" sz="1400" dirty="0"/>
                      </a:p>
                    </p:txBody>
                  </p:sp>
                  <p:sp>
                    <p:nvSpPr>
                      <p:cNvPr id="116" name="사각형: 둥근 모서리 115">
                        <a:extLst>
                          <a:ext uri="{FF2B5EF4-FFF2-40B4-BE49-F238E27FC236}">
                            <a16:creationId xmlns:a16="http://schemas.microsoft.com/office/drawing/2014/main" id="{53B6B3CA-66FB-B37B-2CB8-DD34630A778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734464" y="3188438"/>
                        <a:ext cx="1351635" cy="573984"/>
                      </a:xfrm>
                      <a:prstGeom prst="roundRect">
                        <a:avLst>
                          <a:gd name="adj" fmla="val 15065"/>
                        </a:avLst>
                      </a:prstGeom>
                      <a:solidFill>
                        <a:srgbClr val="286EB4"/>
                      </a:solidFill>
                      <a:ln w="38100"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none" rtlCol="0" anchor="ctr">
                        <a:noAutofit/>
                      </a:bodyPr>
                      <a:lstStyle/>
                      <a:p>
                        <a:pPr algn="ctr"/>
                        <a:endParaRPr lang="ko-KR" altLang="en-US" sz="1400" dirty="0"/>
                      </a:p>
                    </p:txBody>
                  </p:sp>
                  <p:sp>
                    <p:nvSpPr>
                      <p:cNvPr id="117" name="TextBox 116">
                        <a:extLst>
                          <a:ext uri="{FF2B5EF4-FFF2-40B4-BE49-F238E27FC236}">
                            <a16:creationId xmlns:a16="http://schemas.microsoft.com/office/drawing/2014/main" id="{4102E2BF-AC62-3517-7EF1-17648224FAF9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958619" y="3338812"/>
                        <a:ext cx="903326" cy="273233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36000" rIns="0" bIns="0" rtlCol="0" anchor="ctr">
                        <a:spAutoFit/>
                      </a:bodyPr>
                      <a:lstStyle>
                        <a:defPPr>
                          <a:defRPr lang="ko-KR"/>
                        </a:defPPr>
                        <a:lvl1pPr>
                          <a:defRPr sz="2000" spc="-30">
                            <a:ln>
                              <a:solidFill>
                                <a:srgbClr val="000000">
                                  <a:alpha val="0"/>
                                </a:srgb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배달의민족 도현" panose="020B0600000101010101" pitchFamily="50" charset="-127"/>
                            <a:ea typeface="배달의민족 도현" panose="020B0600000101010101" pitchFamily="50" charset="-127"/>
                          </a:defRPr>
                        </a:lvl1pPr>
                      </a:lstStyle>
                      <a:p>
                        <a:pPr algn="ctr"/>
                        <a:r>
                          <a:rPr lang="en-US" altLang="ko-KR" sz="1500" dirty="0">
                            <a:solidFill>
                              <a:schemeClr val="bg1"/>
                            </a:solidFill>
                          </a:rPr>
                          <a:t>9</a:t>
                        </a:r>
                        <a:r>
                          <a:rPr lang="ko-KR" altLang="en-US" sz="1500" dirty="0">
                            <a:solidFill>
                              <a:schemeClr val="bg1"/>
                            </a:solidFill>
                          </a:rPr>
                          <a:t>영</a:t>
                        </a:r>
                        <a:r>
                          <a:rPr lang="en-US" altLang="ko-KR" sz="1500" dirty="0">
                            <a:solidFill>
                              <a:schemeClr val="bg1"/>
                            </a:solidFill>
                          </a:rPr>
                          <a:t>01-08</a:t>
                        </a:r>
                      </a:p>
                    </p:txBody>
                  </p:sp>
                  <p:sp>
                    <p:nvSpPr>
                      <p:cNvPr id="118" name="TextBox 117">
                        <a:extLst>
                          <a:ext uri="{FF2B5EF4-FFF2-40B4-BE49-F238E27FC236}">
                            <a16:creationId xmlns:a16="http://schemas.microsoft.com/office/drawing/2014/main" id="{229159A6-2428-9365-1400-182625682E1E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3244306" y="3373138"/>
                        <a:ext cx="5319657" cy="204584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>
                        <a:defPPr>
                          <a:defRPr lang="ko-KR"/>
                        </a:defPPr>
                        <a:lvl1pPr algn="ctr">
                          <a:defRPr sz="1600" b="1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학교안심 산뜻돋움 M" panose="020B0603000000000000" pitchFamily="50" charset="-127"/>
                            <a:ea typeface="학교안심 산뜻돋움 M" panose="020B0603000000000000" pitchFamily="50" charset="-127"/>
                          </a:defRPr>
                        </a:lvl1pPr>
                      </a:lstStyle>
                      <a:p>
                        <a:pPr algn="l"/>
                        <a:r>
                          <a:rPr lang="ko-KR" altLang="en-US" sz="1300" spc="-20" dirty="0"/>
                          <a:t>적절한 전략을 활용하여 다양한 매체로 표현된 담화나 글을 듣거나 읽는다</a:t>
                        </a:r>
                        <a:r>
                          <a:rPr lang="en-US" altLang="ko-KR" sz="1300" spc="-20" dirty="0"/>
                          <a:t>. </a:t>
                        </a:r>
                      </a:p>
                    </p:txBody>
                  </p:sp>
                </p:grpSp>
              </p:grpSp>
              <p:grpSp>
                <p:nvGrpSpPr>
                  <p:cNvPr id="120" name="그룹 119">
                    <a:extLst>
                      <a:ext uri="{FF2B5EF4-FFF2-40B4-BE49-F238E27FC236}">
                        <a16:creationId xmlns:a16="http://schemas.microsoft.com/office/drawing/2014/main" id="{060B6CB0-ECBE-43B2-81B3-2ED72515A987}"/>
                      </a:ext>
                    </a:extLst>
                  </p:cNvPr>
                  <p:cNvGrpSpPr/>
                  <p:nvPr/>
                </p:nvGrpSpPr>
                <p:grpSpPr>
                  <a:xfrm>
                    <a:off x="1734464" y="2529689"/>
                    <a:ext cx="6857085" cy="572558"/>
                    <a:chOff x="1734464" y="3188438"/>
                    <a:chExt cx="6857085" cy="573984"/>
                  </a:xfrm>
                </p:grpSpPr>
                <p:sp>
                  <p:nvSpPr>
                    <p:cNvPr id="121" name="사각형: 둥근 모서리 120">
                      <a:extLst>
                        <a:ext uri="{FF2B5EF4-FFF2-40B4-BE49-F238E27FC236}">
                          <a16:creationId xmlns:a16="http://schemas.microsoft.com/office/drawing/2014/main" id="{F2394B3D-7569-2DD7-52CE-36C11348DA3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83768" y="3188438"/>
                      <a:ext cx="6107781" cy="573984"/>
                    </a:xfrm>
                    <a:prstGeom prst="roundRect">
                      <a:avLst>
                        <a:gd name="adj" fmla="val 12561"/>
                      </a:avLst>
                    </a:prstGeom>
                    <a:solidFill>
                      <a:schemeClr val="bg1"/>
                    </a:solidFill>
                    <a:ln w="31750"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>
                      <a:noAutofit/>
                    </a:bodyPr>
                    <a:lstStyle/>
                    <a:p>
                      <a:pPr algn="ctr"/>
                      <a:endParaRPr lang="ko-KR" altLang="en-US" sz="1400" dirty="0"/>
                    </a:p>
                  </p:txBody>
                </p:sp>
                <p:grpSp>
                  <p:nvGrpSpPr>
                    <p:cNvPr id="122" name="그룹 121">
                      <a:extLst>
                        <a:ext uri="{FF2B5EF4-FFF2-40B4-BE49-F238E27FC236}">
                          <a16:creationId xmlns:a16="http://schemas.microsoft.com/office/drawing/2014/main" id="{7E25340E-A585-9FAC-38D6-4549264A0BE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734464" y="3188438"/>
                      <a:ext cx="4870239" cy="573984"/>
                      <a:chOff x="1734464" y="3188438"/>
                      <a:chExt cx="4870239" cy="573984"/>
                    </a:xfrm>
                  </p:grpSpPr>
                  <p:sp>
                    <p:nvSpPr>
                      <p:cNvPr id="137" name="사각형: 둥근 모서리 136">
                        <a:extLst>
                          <a:ext uri="{FF2B5EF4-FFF2-40B4-BE49-F238E27FC236}">
                            <a16:creationId xmlns:a16="http://schemas.microsoft.com/office/drawing/2014/main" id="{262A71A7-5A4D-EF45-BF8A-19B0F54922A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792710" y="3188438"/>
                        <a:ext cx="1351635" cy="573984"/>
                      </a:xfrm>
                      <a:prstGeom prst="roundRect">
                        <a:avLst>
                          <a:gd name="adj" fmla="val 15065"/>
                        </a:avLst>
                      </a:prstGeom>
                      <a:solidFill>
                        <a:srgbClr val="EEEEEE"/>
                      </a:solidFill>
                      <a:ln w="38100"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none" rtlCol="0" anchor="ctr">
                        <a:noAutofit/>
                      </a:bodyPr>
                      <a:lstStyle/>
                      <a:p>
                        <a:pPr algn="ctr"/>
                        <a:endParaRPr lang="ko-KR" altLang="en-US" sz="1400" dirty="0"/>
                      </a:p>
                    </p:txBody>
                  </p:sp>
                  <p:sp>
                    <p:nvSpPr>
                      <p:cNvPr id="123" name="사각형: 둥근 모서리 122">
                        <a:extLst>
                          <a:ext uri="{FF2B5EF4-FFF2-40B4-BE49-F238E27FC236}">
                            <a16:creationId xmlns:a16="http://schemas.microsoft.com/office/drawing/2014/main" id="{EEF76A22-4801-8B0C-545A-33A754FF2E4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734464" y="3188438"/>
                        <a:ext cx="1351635" cy="573984"/>
                      </a:xfrm>
                      <a:prstGeom prst="roundRect">
                        <a:avLst>
                          <a:gd name="adj" fmla="val 15065"/>
                        </a:avLst>
                      </a:prstGeom>
                      <a:solidFill>
                        <a:srgbClr val="286EB4"/>
                      </a:solidFill>
                      <a:ln w="38100"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none" rtlCol="0" anchor="ctr">
                        <a:noAutofit/>
                      </a:bodyPr>
                      <a:lstStyle/>
                      <a:p>
                        <a:pPr algn="ctr"/>
                        <a:endParaRPr lang="ko-KR" altLang="en-US" sz="1400" dirty="0"/>
                      </a:p>
                    </p:txBody>
                  </p:sp>
                  <p:sp>
                    <p:nvSpPr>
                      <p:cNvPr id="124" name="TextBox 123">
                        <a:extLst>
                          <a:ext uri="{FF2B5EF4-FFF2-40B4-BE49-F238E27FC236}">
                            <a16:creationId xmlns:a16="http://schemas.microsoft.com/office/drawing/2014/main" id="{264CD0C6-2AEA-1E19-A2F0-DE77CE733807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961951" y="3338812"/>
                        <a:ext cx="896662" cy="273233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36000" rIns="0" bIns="0" rtlCol="0" anchor="ctr">
                        <a:spAutoFit/>
                      </a:bodyPr>
                      <a:lstStyle>
                        <a:defPPr>
                          <a:defRPr lang="ko-KR"/>
                        </a:defPPr>
                        <a:lvl1pPr>
                          <a:defRPr sz="2000" spc="-30">
                            <a:ln>
                              <a:solidFill>
                                <a:srgbClr val="000000">
                                  <a:alpha val="0"/>
                                </a:srgb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배달의민족 도현" panose="020B0600000101010101" pitchFamily="50" charset="-127"/>
                            <a:ea typeface="배달의민족 도현" panose="020B0600000101010101" pitchFamily="50" charset="-127"/>
                          </a:defRPr>
                        </a:lvl1pPr>
                      </a:lstStyle>
                      <a:p>
                        <a:pPr algn="ctr"/>
                        <a:r>
                          <a:rPr lang="en-US" altLang="ko-KR" sz="1500" dirty="0">
                            <a:solidFill>
                              <a:schemeClr val="bg1"/>
                            </a:solidFill>
                          </a:rPr>
                          <a:t>9</a:t>
                        </a:r>
                        <a:r>
                          <a:rPr lang="ko-KR" altLang="en-US" sz="1500" dirty="0">
                            <a:solidFill>
                              <a:schemeClr val="bg1"/>
                            </a:solidFill>
                          </a:rPr>
                          <a:t>영</a:t>
                        </a:r>
                        <a:r>
                          <a:rPr lang="en-US" altLang="ko-KR" sz="1500" dirty="0">
                            <a:solidFill>
                              <a:schemeClr val="bg1"/>
                            </a:solidFill>
                          </a:rPr>
                          <a:t>01-09</a:t>
                        </a:r>
                      </a:p>
                    </p:txBody>
                  </p:sp>
                  <p:sp>
                    <p:nvSpPr>
                      <p:cNvPr id="125" name="TextBox 124">
                        <a:extLst>
                          <a:ext uri="{FF2B5EF4-FFF2-40B4-BE49-F238E27FC236}">
                            <a16:creationId xmlns:a16="http://schemas.microsoft.com/office/drawing/2014/main" id="{089484D7-A49D-BD01-8AB6-DB49B61D46E6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3244306" y="3373138"/>
                        <a:ext cx="3360397" cy="204584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>
                        <a:defPPr>
                          <a:defRPr lang="ko-KR"/>
                        </a:defPPr>
                        <a:lvl1pPr algn="ctr">
                          <a:defRPr sz="1600" b="1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학교안심 산뜻돋움 M" panose="020B0603000000000000" pitchFamily="50" charset="-127"/>
                            <a:ea typeface="학교안심 산뜻돋움 M" panose="020B0603000000000000" pitchFamily="50" charset="-127"/>
                          </a:defRPr>
                        </a:lvl1pPr>
                      </a:lstStyle>
                      <a:p>
                        <a:pPr algn="l"/>
                        <a:r>
                          <a:rPr lang="ko-KR" altLang="en-US" sz="1300" dirty="0"/>
                          <a:t>다양한 관점을 존중하는 태도로 듣거나 읽는다</a:t>
                        </a:r>
                        <a:r>
                          <a:rPr lang="en-US" altLang="ko-KR" sz="1300" dirty="0"/>
                          <a:t>. </a:t>
                        </a:r>
                      </a:p>
                    </p:txBody>
                  </p:sp>
                </p:grpSp>
              </p:grpSp>
              <p:grpSp>
                <p:nvGrpSpPr>
                  <p:cNvPr id="126" name="그룹 125">
                    <a:extLst>
                      <a:ext uri="{FF2B5EF4-FFF2-40B4-BE49-F238E27FC236}">
                        <a16:creationId xmlns:a16="http://schemas.microsoft.com/office/drawing/2014/main" id="{E02393C0-3BA0-3268-1088-311271004E78}"/>
                      </a:ext>
                    </a:extLst>
                  </p:cNvPr>
                  <p:cNvGrpSpPr/>
                  <p:nvPr/>
                </p:nvGrpSpPr>
                <p:grpSpPr>
                  <a:xfrm>
                    <a:off x="1734464" y="3187654"/>
                    <a:ext cx="6857085" cy="572558"/>
                    <a:chOff x="1734464" y="3188438"/>
                    <a:chExt cx="6857085" cy="573984"/>
                  </a:xfrm>
                </p:grpSpPr>
                <p:sp>
                  <p:nvSpPr>
                    <p:cNvPr id="127" name="사각형: 둥근 모서리 126">
                      <a:extLst>
                        <a:ext uri="{FF2B5EF4-FFF2-40B4-BE49-F238E27FC236}">
                          <a16:creationId xmlns:a16="http://schemas.microsoft.com/office/drawing/2014/main" id="{7823085F-3B09-7266-1B4A-FEE7C28162E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83768" y="3188438"/>
                      <a:ext cx="6107781" cy="573984"/>
                    </a:xfrm>
                    <a:prstGeom prst="roundRect">
                      <a:avLst>
                        <a:gd name="adj" fmla="val 12561"/>
                      </a:avLst>
                    </a:prstGeom>
                    <a:solidFill>
                      <a:schemeClr val="bg1"/>
                    </a:solidFill>
                    <a:ln w="31750"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>
                      <a:noAutofit/>
                    </a:bodyPr>
                    <a:lstStyle/>
                    <a:p>
                      <a:pPr algn="ctr"/>
                      <a:endParaRPr lang="ko-KR" altLang="en-US" sz="1400" dirty="0"/>
                    </a:p>
                  </p:txBody>
                </p:sp>
                <p:grpSp>
                  <p:nvGrpSpPr>
                    <p:cNvPr id="128" name="그룹 127">
                      <a:extLst>
                        <a:ext uri="{FF2B5EF4-FFF2-40B4-BE49-F238E27FC236}">
                          <a16:creationId xmlns:a16="http://schemas.microsoft.com/office/drawing/2014/main" id="{8B5F87CA-69BE-32A9-F64E-0E2130D05B6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734464" y="3188438"/>
                      <a:ext cx="5066905" cy="573984"/>
                      <a:chOff x="1734464" y="3188438"/>
                      <a:chExt cx="5066905" cy="573984"/>
                    </a:xfrm>
                  </p:grpSpPr>
                  <p:sp>
                    <p:nvSpPr>
                      <p:cNvPr id="138" name="사각형: 둥근 모서리 137">
                        <a:extLst>
                          <a:ext uri="{FF2B5EF4-FFF2-40B4-BE49-F238E27FC236}">
                            <a16:creationId xmlns:a16="http://schemas.microsoft.com/office/drawing/2014/main" id="{087AA7FD-1B2A-6512-8D50-C9AF7AEFA5A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792710" y="3188438"/>
                        <a:ext cx="1351635" cy="573984"/>
                      </a:xfrm>
                      <a:prstGeom prst="roundRect">
                        <a:avLst>
                          <a:gd name="adj" fmla="val 15065"/>
                        </a:avLst>
                      </a:prstGeom>
                      <a:solidFill>
                        <a:srgbClr val="EEEEEE"/>
                      </a:solidFill>
                      <a:ln w="38100"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none" rtlCol="0" anchor="ctr">
                        <a:noAutofit/>
                      </a:bodyPr>
                      <a:lstStyle/>
                      <a:p>
                        <a:pPr algn="ctr"/>
                        <a:endParaRPr lang="ko-KR" altLang="en-US" sz="1400" dirty="0"/>
                      </a:p>
                    </p:txBody>
                  </p:sp>
                  <p:sp>
                    <p:nvSpPr>
                      <p:cNvPr id="129" name="사각형: 둥근 모서리 128">
                        <a:extLst>
                          <a:ext uri="{FF2B5EF4-FFF2-40B4-BE49-F238E27FC236}">
                            <a16:creationId xmlns:a16="http://schemas.microsoft.com/office/drawing/2014/main" id="{6A32060A-C6C5-8968-4B8D-D695B7D7794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734464" y="3188438"/>
                        <a:ext cx="1351635" cy="573984"/>
                      </a:xfrm>
                      <a:prstGeom prst="roundRect">
                        <a:avLst>
                          <a:gd name="adj" fmla="val 15065"/>
                        </a:avLst>
                      </a:prstGeom>
                      <a:solidFill>
                        <a:srgbClr val="286EB4"/>
                      </a:solidFill>
                      <a:ln w="38100"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none" rtlCol="0" anchor="ctr">
                        <a:noAutofit/>
                      </a:bodyPr>
                      <a:lstStyle/>
                      <a:p>
                        <a:pPr algn="ctr"/>
                        <a:endParaRPr lang="ko-KR" altLang="en-US" sz="1400" dirty="0"/>
                      </a:p>
                    </p:txBody>
                  </p:sp>
                  <p:sp>
                    <p:nvSpPr>
                      <p:cNvPr id="130" name="TextBox 129">
                        <a:extLst>
                          <a:ext uri="{FF2B5EF4-FFF2-40B4-BE49-F238E27FC236}">
                            <a16:creationId xmlns:a16="http://schemas.microsoft.com/office/drawing/2014/main" id="{3800F0FD-E4DE-CA92-41AC-87A2C276F71B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983608" y="3338812"/>
                        <a:ext cx="853345" cy="273233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36000" rIns="0" bIns="0" rtlCol="0" anchor="ctr">
                        <a:spAutoFit/>
                      </a:bodyPr>
                      <a:lstStyle>
                        <a:defPPr>
                          <a:defRPr lang="ko-KR"/>
                        </a:defPPr>
                        <a:lvl1pPr>
                          <a:defRPr sz="2000" spc="-30">
                            <a:ln>
                              <a:solidFill>
                                <a:srgbClr val="000000">
                                  <a:alpha val="0"/>
                                </a:srgb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배달의민족 도현" panose="020B0600000101010101" pitchFamily="50" charset="-127"/>
                            <a:ea typeface="배달의민족 도현" panose="020B0600000101010101" pitchFamily="50" charset="-127"/>
                          </a:defRPr>
                        </a:lvl1pPr>
                      </a:lstStyle>
                      <a:p>
                        <a:pPr algn="ctr"/>
                        <a:r>
                          <a:rPr lang="en-US" altLang="ko-KR" sz="1500" dirty="0">
                            <a:solidFill>
                              <a:schemeClr val="bg1"/>
                            </a:solidFill>
                          </a:rPr>
                          <a:t>9</a:t>
                        </a:r>
                        <a:r>
                          <a:rPr lang="ko-KR" altLang="en-US" sz="1500" dirty="0">
                            <a:solidFill>
                              <a:schemeClr val="bg1"/>
                            </a:solidFill>
                          </a:rPr>
                          <a:t>영</a:t>
                        </a:r>
                        <a:r>
                          <a:rPr lang="en-US" altLang="ko-KR" sz="1500" dirty="0">
                            <a:solidFill>
                              <a:schemeClr val="bg1"/>
                            </a:solidFill>
                          </a:rPr>
                          <a:t>01-10</a:t>
                        </a:r>
                      </a:p>
                    </p:txBody>
                  </p:sp>
                  <p:sp>
                    <p:nvSpPr>
                      <p:cNvPr id="131" name="TextBox 130">
                        <a:extLst>
                          <a:ext uri="{FF2B5EF4-FFF2-40B4-BE49-F238E27FC236}">
                            <a16:creationId xmlns:a16="http://schemas.microsoft.com/office/drawing/2014/main" id="{52A8DFD7-922E-A8EC-F321-E5715A7D3A71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3244305" y="3301390"/>
                        <a:ext cx="3557064" cy="348081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>
                        <a:defPPr>
                          <a:defRPr lang="ko-KR"/>
                        </a:defPPr>
                        <a:lvl1pPr algn="ctr">
                          <a:defRPr sz="1600" b="1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학교안심 산뜻돋움 M" panose="020B0603000000000000" pitchFamily="50" charset="-127"/>
                            <a:ea typeface="학교안심 산뜻돋움 M" panose="020B0603000000000000" pitchFamily="50" charset="-127"/>
                          </a:defRPr>
                        </a:lvl1pPr>
                      </a:lstStyle>
                      <a:p>
                        <a:pPr algn="l"/>
                        <a:r>
                          <a:rPr lang="ko-KR" altLang="en-US" sz="1300" dirty="0"/>
                          <a:t>자신의 관심사에 관한 다양한 담화나 글을 선택하여 </a:t>
                        </a:r>
                        <a:endParaRPr lang="en-US" altLang="ko-KR" sz="1300" dirty="0"/>
                      </a:p>
                      <a:p>
                        <a:pPr algn="l"/>
                        <a:r>
                          <a:rPr lang="ko-KR" altLang="en-US" sz="1300" dirty="0"/>
                          <a:t>적극적으로 듣거나 읽는다</a:t>
                        </a:r>
                        <a:r>
                          <a:rPr lang="en-US" altLang="ko-KR" sz="1300" dirty="0"/>
                          <a:t>. </a:t>
                        </a:r>
                      </a:p>
                    </p:txBody>
                  </p:sp>
                </p:grpSp>
              </p:grpSp>
            </p:grpSp>
          </p:grpSp>
          <p:grpSp>
            <p:nvGrpSpPr>
              <p:cNvPr id="175" name="그룹 174">
                <a:extLst>
                  <a:ext uri="{FF2B5EF4-FFF2-40B4-BE49-F238E27FC236}">
                    <a16:creationId xmlns:a16="http://schemas.microsoft.com/office/drawing/2014/main" id="{D0A4A151-644F-7C8A-197A-95F881294739}"/>
                  </a:ext>
                </a:extLst>
              </p:cNvPr>
              <p:cNvGrpSpPr/>
              <p:nvPr/>
            </p:nvGrpSpPr>
            <p:grpSpPr>
              <a:xfrm>
                <a:off x="885825" y="2022859"/>
                <a:ext cx="605809" cy="1510019"/>
                <a:chOff x="885825" y="2031965"/>
                <a:chExt cx="605809" cy="1510019"/>
              </a:xfrm>
            </p:grpSpPr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513E941B-9079-4275-0F10-70D997A01C7E}"/>
                    </a:ext>
                  </a:extLst>
                </p:cNvPr>
                <p:cNvSpPr txBox="1"/>
                <p:nvPr/>
              </p:nvSpPr>
              <p:spPr>
                <a:xfrm>
                  <a:off x="906704" y="3144294"/>
                  <a:ext cx="582211" cy="397690"/>
                </a:xfrm>
                <a:prstGeom prst="rect">
                  <a:avLst/>
                </a:prstGeom>
                <a:noFill/>
              </p:spPr>
              <p:txBody>
                <a:bodyPr wrap="none" lIns="0" tIns="3600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2400" spc="-3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이해</a:t>
                  </a:r>
                </a:p>
              </p:txBody>
            </p:sp>
            <p:pic>
              <p:nvPicPr>
                <p:cNvPr id="170" name="그림 169">
                  <a:extLst>
                    <a:ext uri="{FF2B5EF4-FFF2-40B4-BE49-F238E27FC236}">
                      <a16:creationId xmlns:a16="http://schemas.microsoft.com/office/drawing/2014/main" id="{D12D3695-8BAA-939D-640D-FB6B5C55A08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rcRect/>
                <a:stretch/>
              </p:blipFill>
              <p:spPr>
                <a:xfrm>
                  <a:off x="885825" y="2031965"/>
                  <a:ext cx="605809" cy="1101383"/>
                </a:xfrm>
                <a:prstGeom prst="rect">
                  <a:avLst/>
                </a:prstGeom>
              </p:spPr>
            </p:pic>
          </p:grpSp>
        </p:grpSp>
      </p:grpSp>
    </p:spTree>
    <p:extLst>
      <p:ext uri="{BB962C8B-B14F-4D97-AF65-F5344CB8AC3E}">
        <p14:creationId xmlns:p14="http://schemas.microsoft.com/office/powerpoint/2010/main" val="1002875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>
            <a:extLst>
              <a:ext uri="{FF2B5EF4-FFF2-40B4-BE49-F238E27FC236}">
                <a16:creationId xmlns:a16="http://schemas.microsoft.com/office/drawing/2014/main" id="{3326C2CD-B340-00FA-3DAA-E91BE7161442}"/>
              </a:ext>
            </a:extLst>
          </p:cNvPr>
          <p:cNvGrpSpPr/>
          <p:nvPr/>
        </p:nvGrpSpPr>
        <p:grpSpPr>
          <a:xfrm>
            <a:off x="343778" y="300770"/>
            <a:ext cx="3356891" cy="596503"/>
            <a:chOff x="343778" y="300770"/>
            <a:chExt cx="3356891" cy="596503"/>
          </a:xfrm>
        </p:grpSpPr>
        <p:grpSp>
          <p:nvGrpSpPr>
            <p:cNvPr id="7" name="헤더">
              <a:extLst>
                <a:ext uri="{FF2B5EF4-FFF2-40B4-BE49-F238E27FC236}">
                  <a16:creationId xmlns:a16="http://schemas.microsoft.com/office/drawing/2014/main" id="{4D5AFD65-F1D5-FC4D-3EC4-9ED3F69A01F0}"/>
                </a:ext>
              </a:extLst>
            </p:cNvPr>
            <p:cNvGrpSpPr/>
            <p:nvPr/>
          </p:nvGrpSpPr>
          <p:grpSpPr>
            <a:xfrm>
              <a:off x="1033272" y="300770"/>
              <a:ext cx="2667397" cy="575161"/>
              <a:chOff x="1033272" y="300770"/>
              <a:chExt cx="2667397" cy="575161"/>
            </a:xfrm>
          </p:grpSpPr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A048AEB-D324-05FB-9C2E-C282B559F9B9}"/>
                  </a:ext>
                </a:extLst>
              </p:cNvPr>
              <p:cNvSpPr txBox="1"/>
              <p:nvPr/>
            </p:nvSpPr>
            <p:spPr>
              <a:xfrm>
                <a:off x="1033272" y="491210"/>
                <a:ext cx="2667397" cy="3847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ko-KR" altLang="en-US" sz="25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성취기준 재구조화 </a:t>
                </a:r>
                <a:endParaRPr lang="ko-KR" altLang="en-US" sz="17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endParaRP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1178CB3-6810-1445-E40E-E6A9CD968654}"/>
                  </a:ext>
                </a:extLst>
              </p:cNvPr>
              <p:cNvSpPr txBox="1"/>
              <p:nvPr/>
            </p:nvSpPr>
            <p:spPr>
              <a:xfrm>
                <a:off x="1051560" y="300770"/>
                <a:ext cx="1292020" cy="15388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>
                <a:defPPr>
                  <a:defRPr lang="ko-KR"/>
                </a:defPPr>
                <a:lvl1pPr>
                  <a:defRPr sz="10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01857F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defRPr>
                </a:lvl1pPr>
              </a:lstStyle>
              <a:p>
                <a:r>
                  <a:rPr lang="en-US" altLang="ko-KR" dirty="0">
                    <a:solidFill>
                      <a:srgbClr val="286EB4"/>
                    </a:solidFill>
                  </a:rPr>
                  <a:t>lll.</a:t>
                </a:r>
                <a:r>
                  <a:rPr lang="ko-KR" altLang="en-US" dirty="0">
                    <a:solidFill>
                      <a:srgbClr val="286EB4"/>
                    </a:solidFill>
                  </a:rPr>
                  <a:t> 주요 개정 사항 안내</a:t>
                </a:r>
              </a:p>
            </p:txBody>
          </p:sp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6ADEDDD-C419-5B2E-D17F-131117987730}"/>
                </a:ext>
              </a:extLst>
            </p:cNvPr>
            <p:cNvSpPr txBox="1"/>
            <p:nvPr/>
          </p:nvSpPr>
          <p:spPr>
            <a:xfrm>
              <a:off x="343778" y="343275"/>
              <a:ext cx="195566" cy="553998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36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1</a:t>
              </a:r>
              <a:endParaRPr lang="ko-KR" altLang="en-US" sz="36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endParaRP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36C1BD9B-0E0B-1D20-FB41-5706E0B3E39B}"/>
              </a:ext>
            </a:extLst>
          </p:cNvPr>
          <p:cNvGrpSpPr/>
          <p:nvPr/>
        </p:nvGrpSpPr>
        <p:grpSpPr>
          <a:xfrm>
            <a:off x="430215" y="1340768"/>
            <a:ext cx="2198614" cy="282573"/>
            <a:chOff x="6045996" y="617149"/>
            <a:chExt cx="1615124" cy="207581"/>
          </a:xfrm>
        </p:grpSpPr>
        <p:sp>
          <p:nvSpPr>
            <p:cNvPr id="19" name="사각형: 둥근 모서리 18">
              <a:extLst>
                <a:ext uri="{FF2B5EF4-FFF2-40B4-BE49-F238E27FC236}">
                  <a16:creationId xmlns:a16="http://schemas.microsoft.com/office/drawing/2014/main" id="{5F1E9D19-3D0E-695D-C84A-389B7B359512}"/>
                </a:ext>
              </a:extLst>
            </p:cNvPr>
            <p:cNvSpPr/>
            <p:nvPr/>
          </p:nvSpPr>
          <p:spPr>
            <a:xfrm>
              <a:off x="6045996" y="621224"/>
              <a:ext cx="199428" cy="199430"/>
            </a:xfrm>
            <a:prstGeom prst="roundRect">
              <a:avLst/>
            </a:prstGeom>
            <a:solidFill>
              <a:srgbClr val="286EB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sz="2800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5AF6D97-63E5-15F1-FD40-62EE074856AE}"/>
                </a:ext>
              </a:extLst>
            </p:cNvPr>
            <p:cNvSpPr txBox="1"/>
            <p:nvPr/>
          </p:nvSpPr>
          <p:spPr>
            <a:xfrm>
              <a:off x="6066812" y="649792"/>
              <a:ext cx="157796" cy="146962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altLang="ko-KR" sz="13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7DA7D3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0</a:t>
              </a:r>
              <a:r>
                <a:rPr lang="en-US" altLang="ko-KR" sz="13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2</a:t>
              </a:r>
              <a:endParaRPr lang="ko-KR" altLang="en-US" sz="13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2BF3A17-570C-CDFB-1E8E-B713767DE00C}"/>
                </a:ext>
              </a:extLst>
            </p:cNvPr>
            <p:cNvSpPr txBox="1"/>
            <p:nvPr/>
          </p:nvSpPr>
          <p:spPr>
            <a:xfrm>
              <a:off x="6292062" y="617149"/>
              <a:ext cx="1369058" cy="207581"/>
            </a:xfrm>
            <a:prstGeom prst="rect">
              <a:avLst/>
            </a:prstGeom>
            <a:noFill/>
          </p:spPr>
          <p:txBody>
            <a:bodyPr wrap="none" lIns="0" tIns="36000" rIns="0" bIns="0" rtlCol="0" anchor="ctr">
              <a:spAutoFit/>
            </a:bodyPr>
            <a:lstStyle/>
            <a:p>
              <a:r>
                <a:rPr lang="ko-KR" altLang="en-US" sz="1600" spc="-3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현행 성취기준의 통합</a:t>
              </a:r>
            </a:p>
          </p:txBody>
        </p:sp>
      </p:grpSp>
      <p:grpSp>
        <p:nvGrpSpPr>
          <p:cNvPr id="64" name="그룹 63">
            <a:extLst>
              <a:ext uri="{FF2B5EF4-FFF2-40B4-BE49-F238E27FC236}">
                <a16:creationId xmlns:a16="http://schemas.microsoft.com/office/drawing/2014/main" id="{AEA6A9D1-9631-D8E8-218C-F6D034A92DF4}"/>
              </a:ext>
            </a:extLst>
          </p:cNvPr>
          <p:cNvGrpSpPr/>
          <p:nvPr/>
        </p:nvGrpSpPr>
        <p:grpSpPr>
          <a:xfrm>
            <a:off x="431800" y="5461288"/>
            <a:ext cx="8281988" cy="905500"/>
            <a:chOff x="431800" y="1337357"/>
            <a:chExt cx="8281988" cy="905500"/>
          </a:xfrm>
        </p:grpSpPr>
        <p:grpSp>
          <p:nvGrpSpPr>
            <p:cNvPr id="65" name="그룹 64">
              <a:extLst>
                <a:ext uri="{FF2B5EF4-FFF2-40B4-BE49-F238E27FC236}">
                  <a16:creationId xmlns:a16="http://schemas.microsoft.com/office/drawing/2014/main" id="{D1FFA3AE-DB35-D284-340E-13B32498E762}"/>
                </a:ext>
              </a:extLst>
            </p:cNvPr>
            <p:cNvGrpSpPr/>
            <p:nvPr/>
          </p:nvGrpSpPr>
          <p:grpSpPr>
            <a:xfrm>
              <a:off x="431802" y="1549331"/>
              <a:ext cx="8281986" cy="481796"/>
              <a:chOff x="431802" y="1568003"/>
              <a:chExt cx="8281986" cy="477026"/>
            </a:xfrm>
          </p:grpSpPr>
          <p:sp>
            <p:nvSpPr>
              <p:cNvPr id="69" name="사각형: 둥근 모서리 68">
                <a:extLst>
                  <a:ext uri="{FF2B5EF4-FFF2-40B4-BE49-F238E27FC236}">
                    <a16:creationId xmlns:a16="http://schemas.microsoft.com/office/drawing/2014/main" id="{0B26FA83-E7F2-80DA-7398-01FA856DE028}"/>
                  </a:ext>
                </a:extLst>
              </p:cNvPr>
              <p:cNvSpPr/>
              <p:nvPr/>
            </p:nvSpPr>
            <p:spPr>
              <a:xfrm>
                <a:off x="431802" y="1568003"/>
                <a:ext cx="8281986" cy="477026"/>
              </a:xfrm>
              <a:prstGeom prst="roundRect">
                <a:avLst>
                  <a:gd name="adj" fmla="val 50000"/>
                </a:avLst>
              </a:prstGeom>
              <a:solidFill>
                <a:srgbClr val="E11D68"/>
              </a:solidFill>
              <a:ln w="3810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 defTabSz="457200" latinLnBrk="0"/>
                <a:endParaRPr lang="ko-KR" altLang="en-US" sz="1600" dirty="0">
                  <a:solidFill>
                    <a:srgbClr val="016762"/>
                  </a:solidFill>
                  <a:latin typeface="학교안심 산뜻돋움 M" panose="020B0603000000000000" pitchFamily="50" charset="-127"/>
                </a:endParaRPr>
              </a:p>
            </p:txBody>
          </p:sp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5B23A99A-0531-1121-D669-972BC681A24A}"/>
                  </a:ext>
                </a:extLst>
              </p:cNvPr>
              <p:cNvSpPr txBox="1"/>
              <p:nvPr/>
            </p:nvSpPr>
            <p:spPr>
              <a:xfrm>
                <a:off x="1101652" y="1651392"/>
                <a:ext cx="6942286" cy="310248"/>
              </a:xfrm>
              <a:prstGeom prst="rect">
                <a:avLst/>
              </a:prstGeom>
              <a:noFill/>
            </p:spPr>
            <p:txBody>
              <a:bodyPr wrap="none" lIns="0" tIns="36000" rIns="0" bIns="0" rtlCol="0" anchor="ctr">
                <a:spAutoFit/>
              </a:bodyPr>
              <a:lstStyle>
                <a:defPPr>
                  <a:defRPr lang="ko-KR"/>
                </a:defPPr>
                <a:lvl1pPr>
                  <a:defRPr sz="25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defRPr>
                </a:lvl1pPr>
              </a:lstStyle>
              <a:p>
                <a:pPr algn="ctr"/>
                <a:r>
                  <a:rPr lang="ko-KR" altLang="en-US" sz="1800" spc="-40" dirty="0">
                    <a:solidFill>
                      <a:schemeClr val="bg1"/>
                    </a:solidFill>
                  </a:rPr>
                  <a:t>영역 간 유사 성취기준의 통합을 통해 중복 진술 감소 및 학습 부담 경감 </a:t>
                </a:r>
              </a:p>
            </p:txBody>
          </p:sp>
        </p:grpSp>
        <p:grpSp>
          <p:nvGrpSpPr>
            <p:cNvPr id="66" name="그룹 65">
              <a:extLst>
                <a:ext uri="{FF2B5EF4-FFF2-40B4-BE49-F238E27FC236}">
                  <a16:creationId xmlns:a16="http://schemas.microsoft.com/office/drawing/2014/main" id="{FE4A93BF-25D2-AB3B-028A-8DE14E1B714F}"/>
                </a:ext>
              </a:extLst>
            </p:cNvPr>
            <p:cNvGrpSpPr/>
            <p:nvPr/>
          </p:nvGrpSpPr>
          <p:grpSpPr>
            <a:xfrm>
              <a:off x="431800" y="1337357"/>
              <a:ext cx="8280398" cy="905500"/>
              <a:chOff x="431800" y="1340986"/>
              <a:chExt cx="8280398" cy="896537"/>
            </a:xfrm>
          </p:grpSpPr>
          <p:pic>
            <p:nvPicPr>
              <p:cNvPr id="67" name="그림 51" descr="004.png">
                <a:extLst>
                  <a:ext uri="{FF2B5EF4-FFF2-40B4-BE49-F238E27FC236}">
                    <a16:creationId xmlns:a16="http://schemas.microsoft.com/office/drawing/2014/main" id="{E4F07B88-5F87-61AA-9337-A762F14D81F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alphaModFix amt="44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-5720" b="-1727"/>
              <a:stretch/>
            </p:blipFill>
            <p:spPr bwMode="auto">
              <a:xfrm rot="5400000" flipH="1" flipV="1">
                <a:off x="4408114" y="-2635328"/>
                <a:ext cx="327769" cy="8280398"/>
              </a:xfrm>
              <a:prstGeom prst="rect">
                <a:avLst/>
              </a:prstGeom>
            </p:spPr>
          </p:pic>
          <p:pic>
            <p:nvPicPr>
              <p:cNvPr id="68" name="그림 51" descr="004.png">
                <a:extLst>
                  <a:ext uri="{FF2B5EF4-FFF2-40B4-BE49-F238E27FC236}">
                    <a16:creationId xmlns:a16="http://schemas.microsoft.com/office/drawing/2014/main" id="{56BBCCD6-5CE6-23E2-C68A-40B4A6F08C6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alphaModFix amt="44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-5720" b="-1727"/>
              <a:stretch/>
            </p:blipFill>
            <p:spPr bwMode="auto">
              <a:xfrm rot="16200000" flipH="1">
                <a:off x="4408114" y="-2066561"/>
                <a:ext cx="327769" cy="8280398"/>
              </a:xfrm>
              <a:prstGeom prst="rect">
                <a:avLst/>
              </a:prstGeom>
            </p:spPr>
          </p:pic>
        </p:grpSp>
      </p:grp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FC4AAAD0-83BC-31D1-0F28-336197EFADE8}"/>
              </a:ext>
            </a:extLst>
          </p:cNvPr>
          <p:cNvGrpSpPr/>
          <p:nvPr/>
        </p:nvGrpSpPr>
        <p:grpSpPr>
          <a:xfrm>
            <a:off x="430215" y="1723375"/>
            <a:ext cx="8283573" cy="3635260"/>
            <a:chOff x="430215" y="1723375"/>
            <a:chExt cx="8283573" cy="3635260"/>
          </a:xfrm>
        </p:grpSpPr>
        <p:grpSp>
          <p:nvGrpSpPr>
            <p:cNvPr id="74" name="그룹 73">
              <a:extLst>
                <a:ext uri="{FF2B5EF4-FFF2-40B4-BE49-F238E27FC236}">
                  <a16:creationId xmlns:a16="http://schemas.microsoft.com/office/drawing/2014/main" id="{B4AA2B83-DB38-65C4-8866-C247F5ED2D86}"/>
                </a:ext>
              </a:extLst>
            </p:cNvPr>
            <p:cNvGrpSpPr/>
            <p:nvPr/>
          </p:nvGrpSpPr>
          <p:grpSpPr>
            <a:xfrm>
              <a:off x="430215" y="4342633"/>
              <a:ext cx="8283573" cy="1016002"/>
              <a:chOff x="495227" y="3591503"/>
              <a:chExt cx="8283573" cy="1872671"/>
            </a:xfrm>
          </p:grpSpPr>
          <p:grpSp>
            <p:nvGrpSpPr>
              <p:cNvPr id="38" name="그룹 37">
                <a:extLst>
                  <a:ext uri="{FF2B5EF4-FFF2-40B4-BE49-F238E27FC236}">
                    <a16:creationId xmlns:a16="http://schemas.microsoft.com/office/drawing/2014/main" id="{62994906-0710-D975-3E29-B425ACD2D4F4}"/>
                  </a:ext>
                </a:extLst>
              </p:cNvPr>
              <p:cNvGrpSpPr/>
              <p:nvPr/>
            </p:nvGrpSpPr>
            <p:grpSpPr>
              <a:xfrm>
                <a:off x="495227" y="3591503"/>
                <a:ext cx="8283573" cy="1872671"/>
                <a:chOff x="539551" y="1983764"/>
                <a:chExt cx="8120354" cy="1357122"/>
              </a:xfrm>
            </p:grpSpPr>
            <p:sp>
              <p:nvSpPr>
                <p:cNvPr id="49" name="사각형: 둥근 모서리 48">
                  <a:extLst>
                    <a:ext uri="{FF2B5EF4-FFF2-40B4-BE49-F238E27FC236}">
                      <a16:creationId xmlns:a16="http://schemas.microsoft.com/office/drawing/2014/main" id="{5137367A-BD96-10B5-0EC7-40E8B0DD80AC}"/>
                    </a:ext>
                  </a:extLst>
                </p:cNvPr>
                <p:cNvSpPr/>
                <p:nvPr/>
              </p:nvSpPr>
              <p:spPr>
                <a:xfrm>
                  <a:off x="539551" y="1983764"/>
                  <a:ext cx="8120354" cy="1357122"/>
                </a:xfrm>
                <a:prstGeom prst="roundRect">
                  <a:avLst>
                    <a:gd name="adj" fmla="val 7887"/>
                  </a:avLst>
                </a:prstGeom>
                <a:solidFill>
                  <a:srgbClr val="286EB4"/>
                </a:solidFill>
                <a:ln w="19050" cap="flat">
                  <a:noFill/>
                  <a:prstDash val="solid"/>
                  <a:round/>
                </a:ln>
              </p:spPr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dirty="0"/>
                </a:p>
              </p:txBody>
            </p:sp>
            <p:sp>
              <p:nvSpPr>
                <p:cNvPr id="50" name="사각형: 둥근 모서리 49">
                  <a:extLst>
                    <a:ext uri="{FF2B5EF4-FFF2-40B4-BE49-F238E27FC236}">
                      <a16:creationId xmlns:a16="http://schemas.microsoft.com/office/drawing/2014/main" id="{9A8FBC54-C0EE-A77A-B73D-BE6EAC04A43A}"/>
                    </a:ext>
                  </a:extLst>
                </p:cNvPr>
                <p:cNvSpPr/>
                <p:nvPr/>
              </p:nvSpPr>
              <p:spPr>
                <a:xfrm>
                  <a:off x="1415277" y="2124741"/>
                  <a:ext cx="7243067" cy="1209424"/>
                </a:xfrm>
                <a:prstGeom prst="roundRect">
                  <a:avLst>
                    <a:gd name="adj" fmla="val 7607"/>
                  </a:avLst>
                </a:prstGeom>
                <a:solidFill>
                  <a:srgbClr val="EEEEEE"/>
                </a:solidFill>
                <a:ln w="31750">
                  <a:solidFill>
                    <a:schemeClr val="bg1"/>
                  </a:solidFill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/>
                  <a:endParaRPr lang="ko-KR" altLang="en-US" sz="1400" dirty="0">
                    <a:solidFill>
                      <a:schemeClr val="lt1"/>
                    </a:solidFill>
                  </a:endParaRPr>
                </a:p>
              </p:txBody>
            </p:sp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B1A7A30A-455C-92E0-B8A0-A75EB109E03A}"/>
                    </a:ext>
                  </a:extLst>
                </p:cNvPr>
                <p:cNvSpPr txBox="1"/>
                <p:nvPr/>
              </p:nvSpPr>
              <p:spPr>
                <a:xfrm>
                  <a:off x="756630" y="2577673"/>
                  <a:ext cx="441568" cy="169303"/>
                </a:xfrm>
                <a:prstGeom prst="rect">
                  <a:avLst/>
                </a:prstGeom>
                <a:noFill/>
              </p:spPr>
              <p:txBody>
                <a:bodyPr wrap="none" lIns="0" tIns="18000" rIns="0" bIns="0" rtlCol="0" anchor="ctr">
                  <a:spAutoFit/>
                </a:bodyPr>
                <a:lstStyle>
                  <a:defPPr>
                    <a:defRPr lang="ko-KR"/>
                  </a:defPPr>
                  <a:lvl1pPr algn="ctr">
                    <a:defRPr sz="14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defRPr>
                  </a:lvl1pPr>
                </a:lstStyle>
                <a:p>
                  <a:r>
                    <a:rPr lang="en-US" altLang="ko-KR" dirty="0"/>
                    <a:t>2022</a:t>
                  </a:r>
                  <a:endParaRPr lang="ko-KR" altLang="en-US" dirty="0"/>
                </a:p>
              </p:txBody>
            </p:sp>
          </p:grpSp>
          <p:pic>
            <p:nvPicPr>
              <p:cNvPr id="31" name="그림 51" descr="004.png">
                <a:extLst>
                  <a:ext uri="{FF2B5EF4-FFF2-40B4-BE49-F238E27FC236}">
                    <a16:creationId xmlns:a16="http://schemas.microsoft.com/office/drawing/2014/main" id="{B190F649-3591-172A-ECEC-62540A0DE01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alphaModFix amt="66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-5720" b="-1727"/>
              <a:stretch/>
            </p:blipFill>
            <p:spPr bwMode="auto">
              <a:xfrm flipH="1" flipV="1">
                <a:off x="1215763" y="3591503"/>
                <a:ext cx="323533" cy="1872671"/>
              </a:xfrm>
              <a:prstGeom prst="rect">
                <a:avLst/>
              </a:prstGeom>
            </p:spPr>
          </p:pic>
        </p:grpSp>
        <p:grpSp>
          <p:nvGrpSpPr>
            <p:cNvPr id="123" name="그룹 122">
              <a:extLst>
                <a:ext uri="{FF2B5EF4-FFF2-40B4-BE49-F238E27FC236}">
                  <a16:creationId xmlns:a16="http://schemas.microsoft.com/office/drawing/2014/main" id="{12503490-BD9C-A5CD-DC6F-C5BCFCFB4620}"/>
                </a:ext>
              </a:extLst>
            </p:cNvPr>
            <p:cNvGrpSpPr/>
            <p:nvPr/>
          </p:nvGrpSpPr>
          <p:grpSpPr>
            <a:xfrm>
              <a:off x="1474284" y="4754786"/>
              <a:ext cx="5948694" cy="252468"/>
              <a:chOff x="1474284" y="4735736"/>
              <a:chExt cx="5948694" cy="252468"/>
            </a:xfrm>
          </p:grpSpPr>
          <p:grpSp>
            <p:nvGrpSpPr>
              <p:cNvPr id="82" name="그룹 81">
                <a:extLst>
                  <a:ext uri="{FF2B5EF4-FFF2-40B4-BE49-F238E27FC236}">
                    <a16:creationId xmlns:a16="http://schemas.microsoft.com/office/drawing/2014/main" id="{6D8241D1-402C-9AF6-86C4-59A371904044}"/>
                  </a:ext>
                </a:extLst>
              </p:cNvPr>
              <p:cNvGrpSpPr/>
              <p:nvPr/>
            </p:nvGrpSpPr>
            <p:grpSpPr>
              <a:xfrm>
                <a:off x="1679298" y="4735736"/>
                <a:ext cx="5743680" cy="252468"/>
                <a:chOff x="1442902" y="4712876"/>
                <a:chExt cx="5743680" cy="252468"/>
              </a:xfrm>
            </p:grpSpPr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28223743-3D37-D138-511A-085F6FE65BB8}"/>
                    </a:ext>
                  </a:extLst>
                </p:cNvPr>
                <p:cNvSpPr txBox="1"/>
                <p:nvPr/>
              </p:nvSpPr>
              <p:spPr>
                <a:xfrm>
                  <a:off x="1442902" y="4746777"/>
                  <a:ext cx="3888885" cy="184666"/>
                </a:xfrm>
                <a:prstGeom prst="rect">
                  <a:avLst/>
                </a:prstGeom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en-US" altLang="ko-KR" sz="1200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L" panose="020B0303000000000000" pitchFamily="50" charset="-127"/>
                      <a:ea typeface="학교안심 산뜻돋움 L" panose="020B0303000000000000" pitchFamily="50" charset="-127"/>
                    </a:rPr>
                    <a:t>[9</a:t>
                  </a:r>
                  <a:r>
                    <a:rPr lang="ko-KR" altLang="en-US" sz="1200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L" panose="020B0303000000000000" pitchFamily="50" charset="-127"/>
                      <a:ea typeface="학교안심 산뜻돋움 L" panose="020B0303000000000000" pitchFamily="50" charset="-127"/>
                    </a:rPr>
                    <a:t>영</a:t>
                  </a:r>
                  <a:r>
                    <a:rPr lang="en-US" altLang="ko-KR" sz="1200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L" panose="020B0303000000000000" pitchFamily="50" charset="-127"/>
                      <a:ea typeface="학교안심 산뜻돋움 L" panose="020B0303000000000000" pitchFamily="50" charset="-127"/>
                    </a:rPr>
                    <a:t>01-04]  </a:t>
                  </a:r>
                  <a:r>
                    <a:rPr lang="ko-KR" altLang="en-US" sz="1200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L" panose="020B0303000000000000" pitchFamily="50" charset="-127"/>
                      <a:ea typeface="학교안심 산뜻돋움 L" panose="020B0303000000000000" pitchFamily="50" charset="-127"/>
                    </a:rPr>
                    <a:t>친숙한 주제에 관한 담화나 글에서 일이나 사건의</a:t>
                  </a:r>
                  <a:endParaRPr lang="en-US" altLang="ko-KR" sz="12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L" panose="020B0303000000000000" pitchFamily="50" charset="-127"/>
                    <a:ea typeface="학교안심 산뜻돋움 L" panose="020B0303000000000000" pitchFamily="50" charset="-127"/>
                  </a:endParaRPr>
                </a:p>
              </p:txBody>
            </p:sp>
            <p:grpSp>
              <p:nvGrpSpPr>
                <p:cNvPr id="81" name="그룹 80">
                  <a:extLst>
                    <a:ext uri="{FF2B5EF4-FFF2-40B4-BE49-F238E27FC236}">
                      <a16:creationId xmlns:a16="http://schemas.microsoft.com/office/drawing/2014/main" id="{A9D04979-D52C-5C94-7F77-D40A5DCD504B}"/>
                    </a:ext>
                  </a:extLst>
                </p:cNvPr>
                <p:cNvGrpSpPr/>
                <p:nvPr/>
              </p:nvGrpSpPr>
              <p:grpSpPr>
                <a:xfrm>
                  <a:off x="5374974" y="4712876"/>
                  <a:ext cx="1811608" cy="252468"/>
                  <a:chOff x="5434336" y="4712876"/>
                  <a:chExt cx="1811608" cy="252468"/>
                </a:xfrm>
              </p:grpSpPr>
              <p:sp>
                <p:nvSpPr>
                  <p:cNvPr id="77" name="사각형: 둥근 모서리 76">
                    <a:extLst>
                      <a:ext uri="{FF2B5EF4-FFF2-40B4-BE49-F238E27FC236}">
                        <a16:creationId xmlns:a16="http://schemas.microsoft.com/office/drawing/2014/main" id="{B1DF10F0-06A7-D0FD-DF1C-0D84F6C15513}"/>
                      </a:ext>
                    </a:extLst>
                  </p:cNvPr>
                  <p:cNvSpPr/>
                  <p:nvPr/>
                </p:nvSpPr>
                <p:spPr>
                  <a:xfrm>
                    <a:off x="5434336" y="4712876"/>
                    <a:ext cx="1811608" cy="252468"/>
                  </a:xfrm>
                  <a:prstGeom prst="roundRect">
                    <a:avLst>
                      <a:gd name="adj" fmla="val 22333"/>
                    </a:avLst>
                  </a:prstGeom>
                  <a:solidFill>
                    <a:srgbClr val="E11D68"/>
                  </a:solidFill>
                  <a:ln w="38100"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>
                    <a:noAutofit/>
                  </a:bodyPr>
                  <a:lstStyle/>
                  <a:p>
                    <a:pPr algn="ctr" defTabSz="457200" latinLnBrk="0"/>
                    <a:endParaRPr lang="ko-KR" altLang="en-US" sz="1300" dirty="0">
                      <a:solidFill>
                        <a:srgbClr val="016762"/>
                      </a:solidFill>
                      <a:latin typeface="학교안심 산뜻돋움 M" panose="020B0603000000000000" pitchFamily="50" charset="-127"/>
                    </a:endParaRPr>
                  </a:p>
                </p:txBody>
              </p:sp>
              <p:sp>
                <p:nvSpPr>
                  <p:cNvPr id="78" name="TextBox 77">
                    <a:extLst>
                      <a:ext uri="{FF2B5EF4-FFF2-40B4-BE49-F238E27FC236}">
                        <a16:creationId xmlns:a16="http://schemas.microsoft.com/office/drawing/2014/main" id="{AE2F65CF-2789-4196-F9A1-B686F99747B8}"/>
                      </a:ext>
                    </a:extLst>
                  </p:cNvPr>
                  <p:cNvSpPr txBox="1"/>
                  <p:nvPr/>
                </p:nvSpPr>
                <p:spPr>
                  <a:xfrm>
                    <a:off x="5498244" y="4720908"/>
                    <a:ext cx="1683794" cy="236406"/>
                  </a:xfrm>
                  <a:prstGeom prst="rect">
                    <a:avLst/>
                  </a:prstGeom>
                  <a:noFill/>
                </p:spPr>
                <p:txBody>
                  <a:bodyPr wrap="none" lIns="0" tIns="3600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 algn="ctr">
                      <a:defRPr sz="1600" spc="-4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bg1"/>
                        </a:solidFill>
                        <a:latin typeface="배달의민족 도현" panose="020B0600000101010101" pitchFamily="50" charset="-127"/>
                        <a:ea typeface="배달의민족 도현" panose="020B0600000101010101" pitchFamily="50" charset="-127"/>
                      </a:defRPr>
                    </a:lvl1pPr>
                  </a:lstStyle>
                  <a:p>
                    <a:r>
                      <a:rPr lang="ko-KR" altLang="en-US" sz="1300" dirty="0"/>
                      <a:t>논리적 관계를 파악한다</a:t>
                    </a:r>
                    <a:r>
                      <a:rPr lang="en-US" altLang="ko-KR" sz="1300" dirty="0"/>
                      <a:t>.</a:t>
                    </a:r>
                  </a:p>
                </p:txBody>
              </p:sp>
            </p:grpSp>
          </p:grpSp>
          <p:grpSp>
            <p:nvGrpSpPr>
              <p:cNvPr id="121" name="그룹 120">
                <a:extLst>
                  <a:ext uri="{FF2B5EF4-FFF2-40B4-BE49-F238E27FC236}">
                    <a16:creationId xmlns:a16="http://schemas.microsoft.com/office/drawing/2014/main" id="{A773D7A0-90E9-B350-EB89-4CFD128E5313}"/>
                  </a:ext>
                </a:extLst>
              </p:cNvPr>
              <p:cNvGrpSpPr/>
              <p:nvPr/>
            </p:nvGrpSpPr>
            <p:grpSpPr>
              <a:xfrm>
                <a:off x="1474284" y="4787704"/>
                <a:ext cx="148533" cy="148533"/>
                <a:chOff x="1626684" y="3642322"/>
                <a:chExt cx="148533" cy="148533"/>
              </a:xfrm>
            </p:grpSpPr>
            <p:sp>
              <p:nvSpPr>
                <p:cNvPr id="119" name="그래픽 64">
                  <a:extLst>
                    <a:ext uri="{FF2B5EF4-FFF2-40B4-BE49-F238E27FC236}">
                      <a16:creationId xmlns:a16="http://schemas.microsoft.com/office/drawing/2014/main" id="{EC107A91-A43C-47AF-73DE-7B1E31D245FF}"/>
                    </a:ext>
                  </a:extLst>
                </p:cNvPr>
                <p:cNvSpPr/>
                <p:nvPr/>
              </p:nvSpPr>
              <p:spPr>
                <a:xfrm>
                  <a:off x="1626684" y="3642322"/>
                  <a:ext cx="148533" cy="148533"/>
                </a:xfrm>
                <a:prstGeom prst="roundRect">
                  <a:avLst/>
                </a:prstGeom>
                <a:solidFill>
                  <a:schemeClr val="bg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300" dirty="0"/>
                </a:p>
              </p:txBody>
            </p:sp>
            <p:sp>
              <p:nvSpPr>
                <p:cNvPr id="120" name="그래픽 64">
                  <a:extLst>
                    <a:ext uri="{FF2B5EF4-FFF2-40B4-BE49-F238E27FC236}">
                      <a16:creationId xmlns:a16="http://schemas.microsoft.com/office/drawing/2014/main" id="{059C839A-819D-C071-E847-124ADA823030}"/>
                    </a:ext>
                  </a:extLst>
                </p:cNvPr>
                <p:cNvSpPr/>
                <p:nvPr/>
              </p:nvSpPr>
              <p:spPr>
                <a:xfrm>
                  <a:off x="1626684" y="3642322"/>
                  <a:ext cx="148533" cy="148533"/>
                </a:xfrm>
                <a:custGeom>
                  <a:avLst/>
                  <a:gdLst>
                    <a:gd name="connsiteX0" fmla="*/ 289338 w 321950"/>
                    <a:gd name="connsiteY0" fmla="*/ 0 h 321950"/>
                    <a:gd name="connsiteX1" fmla="*/ 32612 w 321950"/>
                    <a:gd name="connsiteY1" fmla="*/ 0 h 321950"/>
                    <a:gd name="connsiteX2" fmla="*/ 0 w 321950"/>
                    <a:gd name="connsiteY2" fmla="*/ 32612 h 321950"/>
                    <a:gd name="connsiteX3" fmla="*/ 0 w 321950"/>
                    <a:gd name="connsiteY3" fmla="*/ 289338 h 321950"/>
                    <a:gd name="connsiteX4" fmla="*/ 32612 w 321950"/>
                    <a:gd name="connsiteY4" fmla="*/ 321950 h 321950"/>
                    <a:gd name="connsiteX5" fmla="*/ 289338 w 321950"/>
                    <a:gd name="connsiteY5" fmla="*/ 321950 h 321950"/>
                    <a:gd name="connsiteX6" fmla="*/ 321950 w 321950"/>
                    <a:gd name="connsiteY6" fmla="*/ 289338 h 321950"/>
                    <a:gd name="connsiteX7" fmla="*/ 321950 w 321950"/>
                    <a:gd name="connsiteY7" fmla="*/ 32612 h 321950"/>
                    <a:gd name="connsiteX8" fmla="*/ 289338 w 321950"/>
                    <a:gd name="connsiteY8" fmla="*/ 0 h 321950"/>
                    <a:gd name="connsiteX9" fmla="*/ 265793 w 321950"/>
                    <a:gd name="connsiteY9" fmla="*/ 116655 h 321950"/>
                    <a:gd name="connsiteX10" fmla="*/ 166883 w 321950"/>
                    <a:gd name="connsiteY10" fmla="*/ 240184 h 321950"/>
                    <a:gd name="connsiteX11" fmla="*/ 142220 w 321950"/>
                    <a:gd name="connsiteY11" fmla="*/ 252043 h 321950"/>
                    <a:gd name="connsiteX12" fmla="*/ 123229 w 321950"/>
                    <a:gd name="connsiteY12" fmla="*/ 245684 h 321950"/>
                    <a:gd name="connsiteX13" fmla="*/ 57533 w 321950"/>
                    <a:gd name="connsiteY13" fmla="*/ 196143 h 321950"/>
                    <a:gd name="connsiteX14" fmla="*/ 51345 w 321950"/>
                    <a:gd name="connsiteY14" fmla="*/ 151931 h 321950"/>
                    <a:gd name="connsiteX15" fmla="*/ 95558 w 321950"/>
                    <a:gd name="connsiteY15" fmla="*/ 145743 h 321950"/>
                    <a:gd name="connsiteX16" fmla="*/ 136763 w 321950"/>
                    <a:gd name="connsiteY16" fmla="*/ 176808 h 321950"/>
                    <a:gd name="connsiteX17" fmla="*/ 216467 w 321950"/>
                    <a:gd name="connsiteY17" fmla="*/ 77211 h 321950"/>
                    <a:gd name="connsiteX18" fmla="*/ 260894 w 321950"/>
                    <a:gd name="connsiteY18" fmla="*/ 72313 h 321950"/>
                    <a:gd name="connsiteX19" fmla="*/ 265793 w 321950"/>
                    <a:gd name="connsiteY19" fmla="*/ 116698 h 321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321950" h="321950">
                      <a:moveTo>
                        <a:pt x="289338" y="0"/>
                      </a:moveTo>
                      <a:lnTo>
                        <a:pt x="32612" y="0"/>
                      </a:lnTo>
                      <a:cubicBezTo>
                        <a:pt x="14609" y="0"/>
                        <a:pt x="0" y="14566"/>
                        <a:pt x="0" y="32612"/>
                      </a:cubicBezTo>
                      <a:lnTo>
                        <a:pt x="0" y="289338"/>
                      </a:lnTo>
                      <a:cubicBezTo>
                        <a:pt x="0" y="307342"/>
                        <a:pt x="14609" y="321950"/>
                        <a:pt x="32612" y="321950"/>
                      </a:cubicBezTo>
                      <a:lnTo>
                        <a:pt x="289338" y="321950"/>
                      </a:lnTo>
                      <a:cubicBezTo>
                        <a:pt x="307342" y="321950"/>
                        <a:pt x="321950" y="307342"/>
                        <a:pt x="321950" y="289338"/>
                      </a:cubicBezTo>
                      <a:lnTo>
                        <a:pt x="321950" y="32612"/>
                      </a:lnTo>
                      <a:cubicBezTo>
                        <a:pt x="321950" y="14609"/>
                        <a:pt x="307342" y="0"/>
                        <a:pt x="289338" y="0"/>
                      </a:cubicBezTo>
                      <a:close/>
                      <a:moveTo>
                        <a:pt x="265793" y="116655"/>
                      </a:moveTo>
                      <a:lnTo>
                        <a:pt x="166883" y="240184"/>
                      </a:lnTo>
                      <a:cubicBezTo>
                        <a:pt x="160653" y="247961"/>
                        <a:pt x="151501" y="252043"/>
                        <a:pt x="142220" y="252043"/>
                      </a:cubicBezTo>
                      <a:cubicBezTo>
                        <a:pt x="135603" y="252043"/>
                        <a:pt x="128900" y="249981"/>
                        <a:pt x="123229" y="245684"/>
                      </a:cubicBezTo>
                      <a:lnTo>
                        <a:pt x="57533" y="196143"/>
                      </a:lnTo>
                      <a:cubicBezTo>
                        <a:pt x="43611" y="185660"/>
                        <a:pt x="40861" y="165852"/>
                        <a:pt x="51345" y="151931"/>
                      </a:cubicBezTo>
                      <a:cubicBezTo>
                        <a:pt x="61872" y="138009"/>
                        <a:pt x="81637" y="135217"/>
                        <a:pt x="95558" y="145743"/>
                      </a:cubicBezTo>
                      <a:lnTo>
                        <a:pt x="136763" y="176808"/>
                      </a:lnTo>
                      <a:lnTo>
                        <a:pt x="216467" y="77211"/>
                      </a:lnTo>
                      <a:cubicBezTo>
                        <a:pt x="227380" y="63634"/>
                        <a:pt x="247231" y="61400"/>
                        <a:pt x="260894" y="72313"/>
                      </a:cubicBezTo>
                      <a:cubicBezTo>
                        <a:pt x="274515" y="83227"/>
                        <a:pt x="276706" y="103120"/>
                        <a:pt x="265793" y="116698"/>
                      </a:cubicBezTo>
                      <a:close/>
                    </a:path>
                  </a:pathLst>
                </a:custGeom>
                <a:solidFill>
                  <a:srgbClr val="286EB4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300" dirty="0"/>
                </a:p>
              </p:txBody>
            </p:sp>
          </p:grpSp>
        </p:grpSp>
        <p:grpSp>
          <p:nvGrpSpPr>
            <p:cNvPr id="52" name="그룹 51">
              <a:extLst>
                <a:ext uri="{FF2B5EF4-FFF2-40B4-BE49-F238E27FC236}">
                  <a16:creationId xmlns:a16="http://schemas.microsoft.com/office/drawing/2014/main" id="{76C1D995-38C8-70C6-CA9D-98F8B2B311A3}"/>
                </a:ext>
              </a:extLst>
            </p:cNvPr>
            <p:cNvGrpSpPr/>
            <p:nvPr/>
          </p:nvGrpSpPr>
          <p:grpSpPr>
            <a:xfrm>
              <a:off x="430215" y="1732918"/>
              <a:ext cx="8283573" cy="2459224"/>
              <a:chOff x="539550" y="1983766"/>
              <a:chExt cx="8120349" cy="1357124"/>
            </a:xfrm>
          </p:grpSpPr>
          <p:sp>
            <p:nvSpPr>
              <p:cNvPr id="61" name="사각형: 둥근 모서리 60">
                <a:extLst>
                  <a:ext uri="{FF2B5EF4-FFF2-40B4-BE49-F238E27FC236}">
                    <a16:creationId xmlns:a16="http://schemas.microsoft.com/office/drawing/2014/main" id="{861A5EE4-DD63-ED81-58B4-AF20BE00F957}"/>
                  </a:ext>
                </a:extLst>
              </p:cNvPr>
              <p:cNvSpPr/>
              <p:nvPr/>
            </p:nvSpPr>
            <p:spPr>
              <a:xfrm>
                <a:off x="539550" y="1983766"/>
                <a:ext cx="8120349" cy="1357124"/>
              </a:xfrm>
              <a:prstGeom prst="roundRect">
                <a:avLst>
                  <a:gd name="adj" fmla="val 4885"/>
                </a:avLst>
              </a:prstGeom>
              <a:solidFill>
                <a:schemeClr val="bg1">
                  <a:lumMod val="65000"/>
                </a:schemeClr>
              </a:solidFill>
              <a:ln w="19050" cap="flat">
                <a:noFill/>
                <a:prstDash val="solid"/>
                <a:round/>
              </a:ln>
            </p:spPr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2" name="사각형: 둥근 모서리 61">
                <a:extLst>
                  <a:ext uri="{FF2B5EF4-FFF2-40B4-BE49-F238E27FC236}">
                    <a16:creationId xmlns:a16="http://schemas.microsoft.com/office/drawing/2014/main" id="{FD216A5C-E9B2-6946-FC98-78901821DE3F}"/>
                  </a:ext>
                </a:extLst>
              </p:cNvPr>
              <p:cNvSpPr/>
              <p:nvPr/>
            </p:nvSpPr>
            <p:spPr>
              <a:xfrm>
                <a:off x="1415276" y="2047191"/>
                <a:ext cx="7243063" cy="1286979"/>
              </a:xfrm>
              <a:prstGeom prst="roundRect">
                <a:avLst>
                  <a:gd name="adj" fmla="val 3788"/>
                </a:avLst>
              </a:prstGeom>
              <a:solidFill>
                <a:srgbClr val="EEEEEE"/>
              </a:solidFill>
              <a:ln w="3175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/>
                <a:endParaRPr lang="ko-KR" altLang="en-US" sz="1400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5D6AF718-7615-B546-98CD-A522E720BC91}"/>
                  </a:ext>
                </a:extLst>
              </p:cNvPr>
              <p:cNvSpPr txBox="1"/>
              <p:nvPr/>
            </p:nvSpPr>
            <p:spPr>
              <a:xfrm>
                <a:off x="768416" y="2565983"/>
                <a:ext cx="417997" cy="192683"/>
              </a:xfrm>
              <a:prstGeom prst="rect">
                <a:avLst/>
              </a:prstGeom>
              <a:noFill/>
            </p:spPr>
            <p:txBody>
              <a:bodyPr wrap="none" lIns="0" tIns="18000" rIns="0" bIns="0" rtlCol="0" anchor="ctr">
                <a:spAutoFit/>
              </a:bodyPr>
              <a:lstStyle>
                <a:defPPr>
                  <a:defRPr lang="ko-KR"/>
                </a:defPPr>
                <a:lvl1pPr algn="ctr">
                  <a:defRPr sz="14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defRPr>
                </a:lvl1pPr>
              </a:lstStyle>
              <a:p>
                <a:r>
                  <a:rPr lang="en-US" altLang="ko-KR" dirty="0"/>
                  <a:t>2015</a:t>
                </a:r>
                <a:endParaRPr lang="ko-KR" altLang="en-US" dirty="0"/>
              </a:p>
            </p:txBody>
          </p:sp>
        </p:grpSp>
        <p:pic>
          <p:nvPicPr>
            <p:cNvPr id="29" name="그림 51" descr="004.png">
              <a:extLst>
                <a:ext uri="{FF2B5EF4-FFF2-40B4-BE49-F238E27FC236}">
                  <a16:creationId xmlns:a16="http://schemas.microsoft.com/office/drawing/2014/main" id="{102255FA-45FD-E45F-6842-FA66973A006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alphaModFix amt="6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5720" b="-1727"/>
            <a:stretch/>
          </p:blipFill>
          <p:spPr bwMode="auto">
            <a:xfrm flipH="1" flipV="1">
              <a:off x="1150752" y="1723375"/>
              <a:ext cx="323533" cy="2468636"/>
            </a:xfrm>
            <a:prstGeom prst="rect">
              <a:avLst/>
            </a:prstGeom>
          </p:spPr>
        </p:pic>
        <p:grpSp>
          <p:nvGrpSpPr>
            <p:cNvPr id="35" name="그룹 34">
              <a:extLst>
                <a:ext uri="{FF2B5EF4-FFF2-40B4-BE49-F238E27FC236}">
                  <a16:creationId xmlns:a16="http://schemas.microsoft.com/office/drawing/2014/main" id="{245C4AC3-A1D1-1367-29DD-29A4A6391B07}"/>
                </a:ext>
              </a:extLst>
            </p:cNvPr>
            <p:cNvGrpSpPr/>
            <p:nvPr/>
          </p:nvGrpSpPr>
          <p:grpSpPr>
            <a:xfrm>
              <a:off x="590575" y="4114012"/>
              <a:ext cx="576186" cy="574173"/>
              <a:chOff x="655587" y="3388227"/>
              <a:chExt cx="576186" cy="574173"/>
            </a:xfrm>
          </p:grpSpPr>
          <p:sp>
            <p:nvSpPr>
              <p:cNvPr id="36" name="자유형: 도형 35">
                <a:extLst>
                  <a:ext uri="{FF2B5EF4-FFF2-40B4-BE49-F238E27FC236}">
                    <a16:creationId xmlns:a16="http://schemas.microsoft.com/office/drawing/2014/main" id="{432C3E3D-AA04-09E3-292E-6756D26C504B}"/>
                  </a:ext>
                </a:extLst>
              </p:cNvPr>
              <p:cNvSpPr/>
              <p:nvPr/>
            </p:nvSpPr>
            <p:spPr>
              <a:xfrm rot="5400000">
                <a:off x="733291" y="3463918"/>
                <a:ext cx="420778" cy="576186"/>
              </a:xfrm>
              <a:custGeom>
                <a:avLst/>
                <a:gdLst>
                  <a:gd name="connsiteX0" fmla="*/ 7499 w 281299"/>
                  <a:gd name="connsiteY0" fmla="*/ 0 h 385195"/>
                  <a:gd name="connsiteX1" fmla="*/ 0 w 281299"/>
                  <a:gd name="connsiteY1" fmla="*/ 5234 h 385195"/>
                  <a:gd name="connsiteX2" fmla="*/ 0 w 281299"/>
                  <a:gd name="connsiteY2" fmla="*/ 379962 h 385195"/>
                  <a:gd name="connsiteX3" fmla="*/ 7499 w 281299"/>
                  <a:gd name="connsiteY3" fmla="*/ 385196 h 385195"/>
                  <a:gd name="connsiteX4" fmla="*/ 281300 w 281299"/>
                  <a:gd name="connsiteY4" fmla="*/ 192559 h 385195"/>
                  <a:gd name="connsiteX5" fmla="*/ 7499 w 281299"/>
                  <a:gd name="connsiteY5" fmla="*/ 0 h 385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81299" h="385195">
                    <a:moveTo>
                      <a:pt x="7499" y="0"/>
                    </a:moveTo>
                    <a:lnTo>
                      <a:pt x="0" y="5234"/>
                    </a:lnTo>
                    <a:lnTo>
                      <a:pt x="0" y="379962"/>
                    </a:lnTo>
                    <a:lnTo>
                      <a:pt x="7499" y="385196"/>
                    </a:lnTo>
                    <a:lnTo>
                      <a:pt x="281300" y="192559"/>
                    </a:lnTo>
                    <a:lnTo>
                      <a:pt x="7499" y="0"/>
                    </a:ln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  <a:effectLst/>
            </p:spPr>
            <p:txBody>
              <a:bodyPr wrap="none" rtlCol="0" anchor="ctr"/>
              <a:lstStyle/>
              <a:p>
                <a:endParaRPr lang="ko-KR" altLang="en-US" dirty="0"/>
              </a:p>
            </p:txBody>
          </p:sp>
          <p:sp>
            <p:nvSpPr>
              <p:cNvPr id="37" name="자유형: 도형 36">
                <a:extLst>
                  <a:ext uri="{FF2B5EF4-FFF2-40B4-BE49-F238E27FC236}">
                    <a16:creationId xmlns:a16="http://schemas.microsoft.com/office/drawing/2014/main" id="{B8AB0E62-539B-B357-8352-01DBB9E0D8FA}"/>
                  </a:ext>
                </a:extLst>
              </p:cNvPr>
              <p:cNvSpPr/>
              <p:nvPr/>
            </p:nvSpPr>
            <p:spPr>
              <a:xfrm rot="5400000">
                <a:off x="697672" y="3441636"/>
                <a:ext cx="492016" cy="385197"/>
              </a:xfrm>
              <a:custGeom>
                <a:avLst/>
                <a:gdLst>
                  <a:gd name="connsiteX0" fmla="*/ 0 w 492016"/>
                  <a:gd name="connsiteY0" fmla="*/ 331607 h 385197"/>
                  <a:gd name="connsiteX1" fmla="*/ 0 w 492016"/>
                  <a:gd name="connsiteY1" fmla="*/ 53666 h 385197"/>
                  <a:gd name="connsiteX2" fmla="*/ 119627 w 492016"/>
                  <a:gd name="connsiteY2" fmla="*/ 95281 h 385197"/>
                  <a:gd name="connsiteX3" fmla="*/ 210716 w 492016"/>
                  <a:gd name="connsiteY3" fmla="*/ 115803 h 385197"/>
                  <a:gd name="connsiteX4" fmla="*/ 210716 w 492016"/>
                  <a:gd name="connsiteY4" fmla="*/ 5234 h 385197"/>
                  <a:gd name="connsiteX5" fmla="*/ 218215 w 492016"/>
                  <a:gd name="connsiteY5" fmla="*/ 0 h 385197"/>
                  <a:gd name="connsiteX6" fmla="*/ 492016 w 492016"/>
                  <a:gd name="connsiteY6" fmla="*/ 192560 h 385197"/>
                  <a:gd name="connsiteX7" fmla="*/ 218215 w 492016"/>
                  <a:gd name="connsiteY7" fmla="*/ 385197 h 385197"/>
                  <a:gd name="connsiteX8" fmla="*/ 210716 w 492016"/>
                  <a:gd name="connsiteY8" fmla="*/ 379963 h 385197"/>
                  <a:gd name="connsiteX9" fmla="*/ 210716 w 492016"/>
                  <a:gd name="connsiteY9" fmla="*/ 269470 h 385197"/>
                  <a:gd name="connsiteX10" fmla="*/ 119627 w 492016"/>
                  <a:gd name="connsiteY10" fmla="*/ 289992 h 385197"/>
                  <a:gd name="connsiteX11" fmla="*/ 0 w 492016"/>
                  <a:gd name="connsiteY11" fmla="*/ 331607 h 385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92016" h="385197">
                    <a:moveTo>
                      <a:pt x="0" y="331607"/>
                    </a:moveTo>
                    <a:lnTo>
                      <a:pt x="0" y="53666"/>
                    </a:lnTo>
                    <a:cubicBezTo>
                      <a:pt x="37141" y="70305"/>
                      <a:pt x="78492" y="84039"/>
                      <a:pt x="119627" y="95281"/>
                    </a:cubicBezTo>
                    <a:lnTo>
                      <a:pt x="210716" y="115803"/>
                    </a:lnTo>
                    <a:lnTo>
                      <a:pt x="210716" y="5234"/>
                    </a:lnTo>
                    <a:lnTo>
                      <a:pt x="218215" y="0"/>
                    </a:lnTo>
                    <a:lnTo>
                      <a:pt x="492016" y="192560"/>
                    </a:lnTo>
                    <a:lnTo>
                      <a:pt x="218215" y="385197"/>
                    </a:lnTo>
                    <a:lnTo>
                      <a:pt x="210716" y="379963"/>
                    </a:lnTo>
                    <a:lnTo>
                      <a:pt x="210716" y="269470"/>
                    </a:lnTo>
                    <a:lnTo>
                      <a:pt x="119627" y="289992"/>
                    </a:lnTo>
                    <a:cubicBezTo>
                      <a:pt x="78492" y="301234"/>
                      <a:pt x="37141" y="314968"/>
                      <a:pt x="0" y="331607"/>
                    </a:cubicBezTo>
                    <a:close/>
                  </a:path>
                </a:pathLst>
              </a:custGeom>
              <a:gradFill>
                <a:gsLst>
                  <a:gs pos="34884">
                    <a:srgbClr val="8497AA"/>
                  </a:gs>
                  <a:gs pos="18000">
                    <a:schemeClr val="bg1">
                      <a:lumMod val="65000"/>
                    </a:schemeClr>
                  </a:gs>
                  <a:gs pos="81000">
                    <a:srgbClr val="286EB4"/>
                  </a:gs>
                </a:gsLst>
                <a:lin ang="0" scaled="0"/>
              </a:gradFill>
              <a:ln w="19050" cap="flat">
                <a:noFill/>
                <a:prstDash val="solid"/>
                <a:round/>
              </a:ln>
            </p:spPr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dirty="0"/>
              </a:p>
            </p:txBody>
          </p:sp>
        </p:grpSp>
        <p:grpSp>
          <p:nvGrpSpPr>
            <p:cNvPr id="22" name="그룹 21">
              <a:extLst>
                <a:ext uri="{FF2B5EF4-FFF2-40B4-BE49-F238E27FC236}">
                  <a16:creationId xmlns:a16="http://schemas.microsoft.com/office/drawing/2014/main" id="{CBD6745C-2B95-2364-EEF7-3239279D9C69}"/>
                </a:ext>
              </a:extLst>
            </p:cNvPr>
            <p:cNvGrpSpPr/>
            <p:nvPr/>
          </p:nvGrpSpPr>
          <p:grpSpPr>
            <a:xfrm>
              <a:off x="1474284" y="1984198"/>
              <a:ext cx="6945642" cy="1883704"/>
              <a:chOff x="1474284" y="1984198"/>
              <a:chExt cx="6945642" cy="1883704"/>
            </a:xfrm>
          </p:grpSpPr>
          <p:grpSp>
            <p:nvGrpSpPr>
              <p:cNvPr id="86" name="그룹 85">
                <a:extLst>
                  <a:ext uri="{FF2B5EF4-FFF2-40B4-BE49-F238E27FC236}">
                    <a16:creationId xmlns:a16="http://schemas.microsoft.com/office/drawing/2014/main" id="{E7EEFED6-E3FF-BAC6-CFA8-B41E549BE022}"/>
                  </a:ext>
                </a:extLst>
              </p:cNvPr>
              <p:cNvGrpSpPr/>
              <p:nvPr/>
            </p:nvGrpSpPr>
            <p:grpSpPr>
              <a:xfrm>
                <a:off x="1474284" y="1984198"/>
                <a:ext cx="6881522" cy="369332"/>
                <a:chOff x="1474284" y="1965148"/>
                <a:chExt cx="6881522" cy="369332"/>
              </a:xfrm>
            </p:grpSpPr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2BBA37BF-50C6-8923-5A21-5DB2B9E5C0B9}"/>
                    </a:ext>
                  </a:extLst>
                </p:cNvPr>
                <p:cNvSpPr txBox="1"/>
                <p:nvPr/>
              </p:nvSpPr>
              <p:spPr>
                <a:xfrm>
                  <a:off x="1679298" y="1965148"/>
                  <a:ext cx="6676508" cy="369332"/>
                </a:xfrm>
                <a:prstGeom prst="rect">
                  <a:avLst/>
                </a:prstGeom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ko-KR"/>
                  </a:defPPr>
                  <a:lvl1pPr>
                    <a:defRPr sz="1100" b="1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L" panose="020B0303000000000000" pitchFamily="50" charset="-127"/>
                      <a:ea typeface="학교안심 산뜻돋움 L" panose="020B0303000000000000" pitchFamily="50" charset="-127"/>
                    </a:defRPr>
                  </a:lvl1pPr>
                </a:lstStyle>
                <a:p>
                  <a:pPr marL="684000" indent="-1080000"/>
                  <a:r>
                    <a:rPr lang="en-US" altLang="ko-KR" sz="1200" dirty="0"/>
                    <a:t>[9</a:t>
                  </a:r>
                  <a:r>
                    <a:rPr lang="ko-KR" altLang="en-US" sz="1200" dirty="0"/>
                    <a:t>영</a:t>
                  </a:r>
                  <a:r>
                    <a:rPr lang="en-US" altLang="ko-KR" sz="1200" dirty="0"/>
                    <a:t>01-07] </a:t>
                  </a:r>
                  <a:r>
                    <a:rPr lang="ko-KR" altLang="en-US" sz="1200" dirty="0"/>
                    <a:t>일상생활이나 친숙한 일반적 주제에 관한 말이나 대화를 듣고 일이나 사건의 </a:t>
                  </a:r>
                  <a:r>
                    <a:rPr lang="ko-KR" altLang="en-US" sz="1200" dirty="0">
                      <a:solidFill>
                        <a:srgbClr val="E11D68"/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순서</a:t>
                  </a:r>
                  <a:r>
                    <a:rPr lang="en-US" altLang="ko-KR" sz="1200" dirty="0">
                      <a:solidFill>
                        <a:srgbClr val="E11D68"/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, </a:t>
                  </a:r>
                  <a:r>
                    <a:rPr lang="ko-KR" altLang="en-US" sz="1200" dirty="0">
                      <a:solidFill>
                        <a:srgbClr val="E11D68"/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전후 관계를</a:t>
                  </a:r>
                  <a:endParaRPr lang="en-US" altLang="ko-KR" sz="1200" dirty="0">
                    <a:solidFill>
                      <a:srgbClr val="E11D68"/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endParaRPr>
                </a:p>
                <a:p>
                  <a:pPr marL="684000" indent="-1080000"/>
                  <a:r>
                    <a:rPr lang="ko-KR" altLang="en-US" sz="1200" dirty="0">
                      <a:solidFill>
                        <a:srgbClr val="E11D68"/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추론할 수 있다</a:t>
                  </a:r>
                  <a:r>
                    <a:rPr lang="en-US" altLang="ko-KR" sz="1200" dirty="0">
                      <a:solidFill>
                        <a:srgbClr val="E11D68"/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.</a:t>
                  </a:r>
                </a:p>
              </p:txBody>
            </p:sp>
            <p:grpSp>
              <p:nvGrpSpPr>
                <p:cNvPr id="83" name="그룹 82">
                  <a:extLst>
                    <a:ext uri="{FF2B5EF4-FFF2-40B4-BE49-F238E27FC236}">
                      <a16:creationId xmlns:a16="http://schemas.microsoft.com/office/drawing/2014/main" id="{91AB02B6-DBED-8BA2-3717-504F4D473171}"/>
                    </a:ext>
                  </a:extLst>
                </p:cNvPr>
                <p:cNvGrpSpPr/>
                <p:nvPr/>
              </p:nvGrpSpPr>
              <p:grpSpPr>
                <a:xfrm>
                  <a:off x="1474284" y="1990909"/>
                  <a:ext cx="148533" cy="148533"/>
                  <a:chOff x="745099" y="1996193"/>
                  <a:chExt cx="148533" cy="148533"/>
                </a:xfrm>
              </p:grpSpPr>
              <p:sp>
                <p:nvSpPr>
                  <p:cNvPr id="84" name="그래픽 64">
                    <a:extLst>
                      <a:ext uri="{FF2B5EF4-FFF2-40B4-BE49-F238E27FC236}">
                        <a16:creationId xmlns:a16="http://schemas.microsoft.com/office/drawing/2014/main" id="{A5DB3F19-565B-C329-419D-E3CEDDBFF072}"/>
                      </a:ext>
                    </a:extLst>
                  </p:cNvPr>
                  <p:cNvSpPr/>
                  <p:nvPr/>
                </p:nvSpPr>
                <p:spPr>
                  <a:xfrm>
                    <a:off x="745099" y="1996193"/>
                    <a:ext cx="148533" cy="148533"/>
                  </a:xfrm>
                  <a:prstGeom prst="roundRect">
                    <a:avLst/>
                  </a:prstGeom>
                  <a:solidFill>
                    <a:schemeClr val="bg1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200" dirty="0"/>
                  </a:p>
                </p:txBody>
              </p:sp>
              <p:sp>
                <p:nvSpPr>
                  <p:cNvPr id="85" name="그래픽 64">
                    <a:extLst>
                      <a:ext uri="{FF2B5EF4-FFF2-40B4-BE49-F238E27FC236}">
                        <a16:creationId xmlns:a16="http://schemas.microsoft.com/office/drawing/2014/main" id="{CAC648CF-46EB-31B0-259B-A56B25C83F21}"/>
                      </a:ext>
                    </a:extLst>
                  </p:cNvPr>
                  <p:cNvSpPr/>
                  <p:nvPr/>
                </p:nvSpPr>
                <p:spPr>
                  <a:xfrm>
                    <a:off x="745099" y="1996193"/>
                    <a:ext cx="148533" cy="148533"/>
                  </a:xfrm>
                  <a:custGeom>
                    <a:avLst/>
                    <a:gdLst>
                      <a:gd name="connsiteX0" fmla="*/ 289338 w 321950"/>
                      <a:gd name="connsiteY0" fmla="*/ 0 h 321950"/>
                      <a:gd name="connsiteX1" fmla="*/ 32612 w 321950"/>
                      <a:gd name="connsiteY1" fmla="*/ 0 h 321950"/>
                      <a:gd name="connsiteX2" fmla="*/ 0 w 321950"/>
                      <a:gd name="connsiteY2" fmla="*/ 32612 h 321950"/>
                      <a:gd name="connsiteX3" fmla="*/ 0 w 321950"/>
                      <a:gd name="connsiteY3" fmla="*/ 289338 h 321950"/>
                      <a:gd name="connsiteX4" fmla="*/ 32612 w 321950"/>
                      <a:gd name="connsiteY4" fmla="*/ 321950 h 321950"/>
                      <a:gd name="connsiteX5" fmla="*/ 289338 w 321950"/>
                      <a:gd name="connsiteY5" fmla="*/ 321950 h 321950"/>
                      <a:gd name="connsiteX6" fmla="*/ 321950 w 321950"/>
                      <a:gd name="connsiteY6" fmla="*/ 289338 h 321950"/>
                      <a:gd name="connsiteX7" fmla="*/ 321950 w 321950"/>
                      <a:gd name="connsiteY7" fmla="*/ 32612 h 321950"/>
                      <a:gd name="connsiteX8" fmla="*/ 289338 w 321950"/>
                      <a:gd name="connsiteY8" fmla="*/ 0 h 321950"/>
                      <a:gd name="connsiteX9" fmla="*/ 265793 w 321950"/>
                      <a:gd name="connsiteY9" fmla="*/ 116655 h 321950"/>
                      <a:gd name="connsiteX10" fmla="*/ 166883 w 321950"/>
                      <a:gd name="connsiteY10" fmla="*/ 240184 h 321950"/>
                      <a:gd name="connsiteX11" fmla="*/ 142220 w 321950"/>
                      <a:gd name="connsiteY11" fmla="*/ 252043 h 321950"/>
                      <a:gd name="connsiteX12" fmla="*/ 123229 w 321950"/>
                      <a:gd name="connsiteY12" fmla="*/ 245684 h 321950"/>
                      <a:gd name="connsiteX13" fmla="*/ 57533 w 321950"/>
                      <a:gd name="connsiteY13" fmla="*/ 196143 h 321950"/>
                      <a:gd name="connsiteX14" fmla="*/ 51345 w 321950"/>
                      <a:gd name="connsiteY14" fmla="*/ 151931 h 321950"/>
                      <a:gd name="connsiteX15" fmla="*/ 95558 w 321950"/>
                      <a:gd name="connsiteY15" fmla="*/ 145743 h 321950"/>
                      <a:gd name="connsiteX16" fmla="*/ 136763 w 321950"/>
                      <a:gd name="connsiteY16" fmla="*/ 176808 h 321950"/>
                      <a:gd name="connsiteX17" fmla="*/ 216467 w 321950"/>
                      <a:gd name="connsiteY17" fmla="*/ 77211 h 321950"/>
                      <a:gd name="connsiteX18" fmla="*/ 260894 w 321950"/>
                      <a:gd name="connsiteY18" fmla="*/ 72313 h 321950"/>
                      <a:gd name="connsiteX19" fmla="*/ 265793 w 321950"/>
                      <a:gd name="connsiteY19" fmla="*/ 116698 h 321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321950" h="321950">
                        <a:moveTo>
                          <a:pt x="289338" y="0"/>
                        </a:moveTo>
                        <a:lnTo>
                          <a:pt x="32612" y="0"/>
                        </a:lnTo>
                        <a:cubicBezTo>
                          <a:pt x="14609" y="0"/>
                          <a:pt x="0" y="14566"/>
                          <a:pt x="0" y="32612"/>
                        </a:cubicBezTo>
                        <a:lnTo>
                          <a:pt x="0" y="289338"/>
                        </a:lnTo>
                        <a:cubicBezTo>
                          <a:pt x="0" y="307342"/>
                          <a:pt x="14609" y="321950"/>
                          <a:pt x="32612" y="321950"/>
                        </a:cubicBezTo>
                        <a:lnTo>
                          <a:pt x="289338" y="321950"/>
                        </a:lnTo>
                        <a:cubicBezTo>
                          <a:pt x="307342" y="321950"/>
                          <a:pt x="321950" y="307342"/>
                          <a:pt x="321950" y="289338"/>
                        </a:cubicBezTo>
                        <a:lnTo>
                          <a:pt x="321950" y="32612"/>
                        </a:lnTo>
                        <a:cubicBezTo>
                          <a:pt x="321950" y="14609"/>
                          <a:pt x="307342" y="0"/>
                          <a:pt x="289338" y="0"/>
                        </a:cubicBezTo>
                        <a:close/>
                        <a:moveTo>
                          <a:pt x="265793" y="116655"/>
                        </a:moveTo>
                        <a:lnTo>
                          <a:pt x="166883" y="240184"/>
                        </a:lnTo>
                        <a:cubicBezTo>
                          <a:pt x="160653" y="247961"/>
                          <a:pt x="151501" y="252043"/>
                          <a:pt x="142220" y="252043"/>
                        </a:cubicBezTo>
                        <a:cubicBezTo>
                          <a:pt x="135603" y="252043"/>
                          <a:pt x="128900" y="249981"/>
                          <a:pt x="123229" y="245684"/>
                        </a:cubicBezTo>
                        <a:lnTo>
                          <a:pt x="57533" y="196143"/>
                        </a:lnTo>
                        <a:cubicBezTo>
                          <a:pt x="43611" y="185660"/>
                          <a:pt x="40861" y="165852"/>
                          <a:pt x="51345" y="151931"/>
                        </a:cubicBezTo>
                        <a:cubicBezTo>
                          <a:pt x="61872" y="138009"/>
                          <a:pt x="81637" y="135217"/>
                          <a:pt x="95558" y="145743"/>
                        </a:cubicBezTo>
                        <a:lnTo>
                          <a:pt x="136763" y="176808"/>
                        </a:lnTo>
                        <a:lnTo>
                          <a:pt x="216467" y="77211"/>
                        </a:lnTo>
                        <a:cubicBezTo>
                          <a:pt x="227380" y="63634"/>
                          <a:pt x="247231" y="61400"/>
                          <a:pt x="260894" y="72313"/>
                        </a:cubicBezTo>
                        <a:cubicBezTo>
                          <a:pt x="274515" y="83227"/>
                          <a:pt x="276706" y="103120"/>
                          <a:pt x="265793" y="116698"/>
                        </a:cubicBezTo>
                        <a:close/>
                      </a:path>
                    </a:pathLst>
                  </a:custGeom>
                  <a:solidFill>
                    <a:srgbClr val="A6A6A6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200" dirty="0"/>
                  </a:p>
                </p:txBody>
              </p:sp>
            </p:grpSp>
          </p:grpSp>
          <p:grpSp>
            <p:nvGrpSpPr>
              <p:cNvPr id="97" name="그룹 96">
                <a:extLst>
                  <a:ext uri="{FF2B5EF4-FFF2-40B4-BE49-F238E27FC236}">
                    <a16:creationId xmlns:a16="http://schemas.microsoft.com/office/drawing/2014/main" id="{874CC811-97F6-995E-A63B-8DC3F34F824C}"/>
                  </a:ext>
                </a:extLst>
              </p:cNvPr>
              <p:cNvGrpSpPr/>
              <p:nvPr/>
            </p:nvGrpSpPr>
            <p:grpSpPr>
              <a:xfrm>
                <a:off x="1474284" y="2455124"/>
                <a:ext cx="6650689" cy="369332"/>
                <a:chOff x="1474284" y="1965148"/>
                <a:chExt cx="6650689" cy="369332"/>
              </a:xfrm>
            </p:grpSpPr>
            <p:sp>
              <p:nvSpPr>
                <p:cNvPr id="98" name="TextBox 97">
                  <a:extLst>
                    <a:ext uri="{FF2B5EF4-FFF2-40B4-BE49-F238E27FC236}">
                      <a16:creationId xmlns:a16="http://schemas.microsoft.com/office/drawing/2014/main" id="{5799D100-7DA3-DE78-FF12-908B74B39C80}"/>
                    </a:ext>
                  </a:extLst>
                </p:cNvPr>
                <p:cNvSpPr txBox="1"/>
                <p:nvPr/>
              </p:nvSpPr>
              <p:spPr>
                <a:xfrm>
                  <a:off x="1679298" y="1965148"/>
                  <a:ext cx="6445675" cy="369332"/>
                </a:xfrm>
                <a:prstGeom prst="rect">
                  <a:avLst/>
                </a:prstGeom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ko-KR"/>
                  </a:defPPr>
                  <a:lvl1pPr marL="684000" indent="-1080000">
                    <a:defRPr sz="1100" b="1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L" panose="020B0303000000000000" pitchFamily="50" charset="-127"/>
                      <a:ea typeface="학교안심 산뜻돋움 L" panose="020B0303000000000000" pitchFamily="50" charset="-127"/>
                    </a:defRPr>
                  </a:lvl1pPr>
                </a:lstStyle>
                <a:p>
                  <a:r>
                    <a:rPr lang="en-US" altLang="ko-KR" sz="1200" dirty="0"/>
                    <a:t>[9</a:t>
                  </a:r>
                  <a:r>
                    <a:rPr lang="ko-KR" altLang="en-US" sz="1200" dirty="0"/>
                    <a:t>영</a:t>
                  </a:r>
                  <a:r>
                    <a:rPr lang="en-US" altLang="ko-KR" sz="1200" dirty="0"/>
                    <a:t>01-08] </a:t>
                  </a:r>
                  <a:r>
                    <a:rPr lang="ko-KR" altLang="en-US" sz="1200" dirty="0"/>
                    <a:t>일상생활이나 친숙한 일반적 주제에 관한 말이나 대화를 듣고 일이나 사건의 </a:t>
                  </a:r>
                  <a:r>
                    <a:rPr lang="ko-KR" altLang="en-US" sz="1200" dirty="0">
                      <a:solidFill>
                        <a:srgbClr val="E11D68"/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원인과 결과를</a:t>
                  </a:r>
                  <a:endParaRPr lang="en-US" altLang="ko-KR" sz="1200" dirty="0">
                    <a:solidFill>
                      <a:srgbClr val="E11D68"/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endParaRPr>
                </a:p>
                <a:p>
                  <a:r>
                    <a:rPr lang="ko-KR" altLang="en-US" sz="1200" dirty="0">
                      <a:solidFill>
                        <a:srgbClr val="E11D68"/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추론할 수 있다</a:t>
                  </a:r>
                  <a:r>
                    <a:rPr lang="en-US" altLang="ko-KR" sz="1200" dirty="0">
                      <a:solidFill>
                        <a:srgbClr val="E11D68"/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.</a:t>
                  </a:r>
                </a:p>
              </p:txBody>
            </p:sp>
            <p:grpSp>
              <p:nvGrpSpPr>
                <p:cNvPr id="99" name="그룹 98">
                  <a:extLst>
                    <a:ext uri="{FF2B5EF4-FFF2-40B4-BE49-F238E27FC236}">
                      <a16:creationId xmlns:a16="http://schemas.microsoft.com/office/drawing/2014/main" id="{865785EB-BC8A-BF5B-E635-68DB3A05FA30}"/>
                    </a:ext>
                  </a:extLst>
                </p:cNvPr>
                <p:cNvGrpSpPr/>
                <p:nvPr/>
              </p:nvGrpSpPr>
              <p:grpSpPr>
                <a:xfrm>
                  <a:off x="1474284" y="1990909"/>
                  <a:ext cx="148533" cy="148533"/>
                  <a:chOff x="745099" y="1996193"/>
                  <a:chExt cx="148533" cy="148533"/>
                </a:xfrm>
              </p:grpSpPr>
              <p:sp>
                <p:nvSpPr>
                  <p:cNvPr id="100" name="그래픽 64">
                    <a:extLst>
                      <a:ext uri="{FF2B5EF4-FFF2-40B4-BE49-F238E27FC236}">
                        <a16:creationId xmlns:a16="http://schemas.microsoft.com/office/drawing/2014/main" id="{30362E88-1E62-ACC2-2012-517CB106F7E1}"/>
                      </a:ext>
                    </a:extLst>
                  </p:cNvPr>
                  <p:cNvSpPr/>
                  <p:nvPr/>
                </p:nvSpPr>
                <p:spPr>
                  <a:xfrm>
                    <a:off x="745099" y="1996193"/>
                    <a:ext cx="148533" cy="148533"/>
                  </a:xfrm>
                  <a:prstGeom prst="roundRect">
                    <a:avLst/>
                  </a:prstGeom>
                  <a:solidFill>
                    <a:schemeClr val="bg1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200" dirty="0"/>
                  </a:p>
                </p:txBody>
              </p:sp>
              <p:sp>
                <p:nvSpPr>
                  <p:cNvPr id="101" name="그래픽 64">
                    <a:extLst>
                      <a:ext uri="{FF2B5EF4-FFF2-40B4-BE49-F238E27FC236}">
                        <a16:creationId xmlns:a16="http://schemas.microsoft.com/office/drawing/2014/main" id="{087BE5A0-4F70-6658-E03B-E4E5FAD8101C}"/>
                      </a:ext>
                    </a:extLst>
                  </p:cNvPr>
                  <p:cNvSpPr/>
                  <p:nvPr/>
                </p:nvSpPr>
                <p:spPr>
                  <a:xfrm>
                    <a:off x="745099" y="1996193"/>
                    <a:ext cx="148533" cy="148533"/>
                  </a:xfrm>
                  <a:custGeom>
                    <a:avLst/>
                    <a:gdLst>
                      <a:gd name="connsiteX0" fmla="*/ 289338 w 321950"/>
                      <a:gd name="connsiteY0" fmla="*/ 0 h 321950"/>
                      <a:gd name="connsiteX1" fmla="*/ 32612 w 321950"/>
                      <a:gd name="connsiteY1" fmla="*/ 0 h 321950"/>
                      <a:gd name="connsiteX2" fmla="*/ 0 w 321950"/>
                      <a:gd name="connsiteY2" fmla="*/ 32612 h 321950"/>
                      <a:gd name="connsiteX3" fmla="*/ 0 w 321950"/>
                      <a:gd name="connsiteY3" fmla="*/ 289338 h 321950"/>
                      <a:gd name="connsiteX4" fmla="*/ 32612 w 321950"/>
                      <a:gd name="connsiteY4" fmla="*/ 321950 h 321950"/>
                      <a:gd name="connsiteX5" fmla="*/ 289338 w 321950"/>
                      <a:gd name="connsiteY5" fmla="*/ 321950 h 321950"/>
                      <a:gd name="connsiteX6" fmla="*/ 321950 w 321950"/>
                      <a:gd name="connsiteY6" fmla="*/ 289338 h 321950"/>
                      <a:gd name="connsiteX7" fmla="*/ 321950 w 321950"/>
                      <a:gd name="connsiteY7" fmla="*/ 32612 h 321950"/>
                      <a:gd name="connsiteX8" fmla="*/ 289338 w 321950"/>
                      <a:gd name="connsiteY8" fmla="*/ 0 h 321950"/>
                      <a:gd name="connsiteX9" fmla="*/ 265793 w 321950"/>
                      <a:gd name="connsiteY9" fmla="*/ 116655 h 321950"/>
                      <a:gd name="connsiteX10" fmla="*/ 166883 w 321950"/>
                      <a:gd name="connsiteY10" fmla="*/ 240184 h 321950"/>
                      <a:gd name="connsiteX11" fmla="*/ 142220 w 321950"/>
                      <a:gd name="connsiteY11" fmla="*/ 252043 h 321950"/>
                      <a:gd name="connsiteX12" fmla="*/ 123229 w 321950"/>
                      <a:gd name="connsiteY12" fmla="*/ 245684 h 321950"/>
                      <a:gd name="connsiteX13" fmla="*/ 57533 w 321950"/>
                      <a:gd name="connsiteY13" fmla="*/ 196143 h 321950"/>
                      <a:gd name="connsiteX14" fmla="*/ 51345 w 321950"/>
                      <a:gd name="connsiteY14" fmla="*/ 151931 h 321950"/>
                      <a:gd name="connsiteX15" fmla="*/ 95558 w 321950"/>
                      <a:gd name="connsiteY15" fmla="*/ 145743 h 321950"/>
                      <a:gd name="connsiteX16" fmla="*/ 136763 w 321950"/>
                      <a:gd name="connsiteY16" fmla="*/ 176808 h 321950"/>
                      <a:gd name="connsiteX17" fmla="*/ 216467 w 321950"/>
                      <a:gd name="connsiteY17" fmla="*/ 77211 h 321950"/>
                      <a:gd name="connsiteX18" fmla="*/ 260894 w 321950"/>
                      <a:gd name="connsiteY18" fmla="*/ 72313 h 321950"/>
                      <a:gd name="connsiteX19" fmla="*/ 265793 w 321950"/>
                      <a:gd name="connsiteY19" fmla="*/ 116698 h 321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321950" h="321950">
                        <a:moveTo>
                          <a:pt x="289338" y="0"/>
                        </a:moveTo>
                        <a:lnTo>
                          <a:pt x="32612" y="0"/>
                        </a:lnTo>
                        <a:cubicBezTo>
                          <a:pt x="14609" y="0"/>
                          <a:pt x="0" y="14566"/>
                          <a:pt x="0" y="32612"/>
                        </a:cubicBezTo>
                        <a:lnTo>
                          <a:pt x="0" y="289338"/>
                        </a:lnTo>
                        <a:cubicBezTo>
                          <a:pt x="0" y="307342"/>
                          <a:pt x="14609" y="321950"/>
                          <a:pt x="32612" y="321950"/>
                        </a:cubicBezTo>
                        <a:lnTo>
                          <a:pt x="289338" y="321950"/>
                        </a:lnTo>
                        <a:cubicBezTo>
                          <a:pt x="307342" y="321950"/>
                          <a:pt x="321950" y="307342"/>
                          <a:pt x="321950" y="289338"/>
                        </a:cubicBezTo>
                        <a:lnTo>
                          <a:pt x="321950" y="32612"/>
                        </a:lnTo>
                        <a:cubicBezTo>
                          <a:pt x="321950" y="14609"/>
                          <a:pt x="307342" y="0"/>
                          <a:pt x="289338" y="0"/>
                        </a:cubicBezTo>
                        <a:close/>
                        <a:moveTo>
                          <a:pt x="265793" y="116655"/>
                        </a:moveTo>
                        <a:lnTo>
                          <a:pt x="166883" y="240184"/>
                        </a:lnTo>
                        <a:cubicBezTo>
                          <a:pt x="160653" y="247961"/>
                          <a:pt x="151501" y="252043"/>
                          <a:pt x="142220" y="252043"/>
                        </a:cubicBezTo>
                        <a:cubicBezTo>
                          <a:pt x="135603" y="252043"/>
                          <a:pt x="128900" y="249981"/>
                          <a:pt x="123229" y="245684"/>
                        </a:cubicBezTo>
                        <a:lnTo>
                          <a:pt x="57533" y="196143"/>
                        </a:lnTo>
                        <a:cubicBezTo>
                          <a:pt x="43611" y="185660"/>
                          <a:pt x="40861" y="165852"/>
                          <a:pt x="51345" y="151931"/>
                        </a:cubicBezTo>
                        <a:cubicBezTo>
                          <a:pt x="61872" y="138009"/>
                          <a:pt x="81637" y="135217"/>
                          <a:pt x="95558" y="145743"/>
                        </a:cubicBezTo>
                        <a:lnTo>
                          <a:pt x="136763" y="176808"/>
                        </a:lnTo>
                        <a:lnTo>
                          <a:pt x="216467" y="77211"/>
                        </a:lnTo>
                        <a:cubicBezTo>
                          <a:pt x="227380" y="63634"/>
                          <a:pt x="247231" y="61400"/>
                          <a:pt x="260894" y="72313"/>
                        </a:cubicBezTo>
                        <a:cubicBezTo>
                          <a:pt x="274515" y="83227"/>
                          <a:pt x="276706" y="103120"/>
                          <a:pt x="265793" y="116698"/>
                        </a:cubicBezTo>
                        <a:close/>
                      </a:path>
                    </a:pathLst>
                  </a:custGeom>
                  <a:solidFill>
                    <a:srgbClr val="A6A6A6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200" dirty="0"/>
                  </a:p>
                </p:txBody>
              </p:sp>
            </p:grpSp>
          </p:grpSp>
          <p:grpSp>
            <p:nvGrpSpPr>
              <p:cNvPr id="102" name="그룹 101">
                <a:extLst>
                  <a:ext uri="{FF2B5EF4-FFF2-40B4-BE49-F238E27FC236}">
                    <a16:creationId xmlns:a16="http://schemas.microsoft.com/office/drawing/2014/main" id="{E361FD07-BC4D-6B95-5C19-CC399E87A91D}"/>
                  </a:ext>
                </a:extLst>
              </p:cNvPr>
              <p:cNvGrpSpPr/>
              <p:nvPr/>
            </p:nvGrpSpPr>
            <p:grpSpPr>
              <a:xfrm>
                <a:off x="1474284" y="2926050"/>
                <a:ext cx="6500007" cy="369332"/>
                <a:chOff x="1474284" y="1965148"/>
                <a:chExt cx="6500007" cy="369332"/>
              </a:xfrm>
            </p:grpSpPr>
            <p:sp>
              <p:nvSpPr>
                <p:cNvPr id="103" name="TextBox 102">
                  <a:extLst>
                    <a:ext uri="{FF2B5EF4-FFF2-40B4-BE49-F238E27FC236}">
                      <a16:creationId xmlns:a16="http://schemas.microsoft.com/office/drawing/2014/main" id="{6F6682A9-1784-0E89-D839-AAE049003017}"/>
                    </a:ext>
                  </a:extLst>
                </p:cNvPr>
                <p:cNvSpPr txBox="1"/>
                <p:nvPr/>
              </p:nvSpPr>
              <p:spPr>
                <a:xfrm>
                  <a:off x="1679298" y="1965148"/>
                  <a:ext cx="6294993" cy="369332"/>
                </a:xfrm>
                <a:prstGeom prst="rect">
                  <a:avLst/>
                </a:prstGeom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ko-KR"/>
                  </a:defPPr>
                  <a:lvl1pPr marL="684000" indent="-1080000">
                    <a:defRPr sz="1100" b="1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L" panose="020B0303000000000000" pitchFamily="50" charset="-127"/>
                      <a:ea typeface="학교안심 산뜻돋움 L" panose="020B0303000000000000" pitchFamily="50" charset="-127"/>
                    </a:defRPr>
                  </a:lvl1pPr>
                </a:lstStyle>
                <a:p>
                  <a:r>
                    <a:rPr lang="en-US" altLang="ko-KR" sz="1200" dirty="0"/>
                    <a:t>[9</a:t>
                  </a:r>
                  <a:r>
                    <a:rPr lang="ko-KR" altLang="en-US" sz="1200" dirty="0"/>
                    <a:t>영</a:t>
                  </a:r>
                  <a:r>
                    <a:rPr lang="en-US" altLang="ko-KR" sz="1200" dirty="0"/>
                    <a:t>01-09] </a:t>
                  </a:r>
                  <a:r>
                    <a:rPr lang="ko-KR" altLang="en-US" sz="1200" dirty="0"/>
                    <a:t>일상생활이나 친숙한 일반적 주제에 관한 말이나 대화를 듣고 </a:t>
                  </a:r>
                  <a:r>
                    <a:rPr lang="ko-KR" altLang="en-US" sz="1200" dirty="0">
                      <a:solidFill>
                        <a:srgbClr val="E11D68"/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상황 및 화자 간의 관계를 </a:t>
                  </a:r>
                  <a:endParaRPr lang="en-US" altLang="ko-KR" sz="1200" dirty="0">
                    <a:solidFill>
                      <a:srgbClr val="E11D68"/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endParaRPr>
                </a:p>
                <a:p>
                  <a:r>
                    <a:rPr lang="ko-KR" altLang="en-US" sz="1200" dirty="0">
                      <a:solidFill>
                        <a:srgbClr val="E11D68"/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추론할</a:t>
                  </a:r>
                  <a:r>
                    <a:rPr lang="en-US" altLang="ko-KR" sz="1200" dirty="0">
                      <a:solidFill>
                        <a:srgbClr val="E11D68"/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 </a:t>
                  </a:r>
                  <a:r>
                    <a:rPr lang="ko-KR" altLang="en-US" sz="1200" dirty="0">
                      <a:solidFill>
                        <a:srgbClr val="E11D68"/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수 있다</a:t>
                  </a:r>
                  <a:r>
                    <a:rPr lang="en-US" altLang="ko-KR" sz="1200" dirty="0">
                      <a:solidFill>
                        <a:srgbClr val="E11D68"/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. </a:t>
                  </a:r>
                </a:p>
              </p:txBody>
            </p:sp>
            <p:grpSp>
              <p:nvGrpSpPr>
                <p:cNvPr id="104" name="그룹 103">
                  <a:extLst>
                    <a:ext uri="{FF2B5EF4-FFF2-40B4-BE49-F238E27FC236}">
                      <a16:creationId xmlns:a16="http://schemas.microsoft.com/office/drawing/2014/main" id="{3DA14458-92AA-7C1C-B5AD-080A6BB650EE}"/>
                    </a:ext>
                  </a:extLst>
                </p:cNvPr>
                <p:cNvGrpSpPr/>
                <p:nvPr/>
              </p:nvGrpSpPr>
              <p:grpSpPr>
                <a:xfrm>
                  <a:off x="1474284" y="1990909"/>
                  <a:ext cx="148533" cy="148533"/>
                  <a:chOff x="745099" y="1996193"/>
                  <a:chExt cx="148533" cy="148533"/>
                </a:xfrm>
              </p:grpSpPr>
              <p:sp>
                <p:nvSpPr>
                  <p:cNvPr id="105" name="그래픽 64">
                    <a:extLst>
                      <a:ext uri="{FF2B5EF4-FFF2-40B4-BE49-F238E27FC236}">
                        <a16:creationId xmlns:a16="http://schemas.microsoft.com/office/drawing/2014/main" id="{A321B44D-4CDE-03E6-E3FA-99C53ADB09D4}"/>
                      </a:ext>
                    </a:extLst>
                  </p:cNvPr>
                  <p:cNvSpPr/>
                  <p:nvPr/>
                </p:nvSpPr>
                <p:spPr>
                  <a:xfrm>
                    <a:off x="745099" y="1996193"/>
                    <a:ext cx="148533" cy="148533"/>
                  </a:xfrm>
                  <a:prstGeom prst="roundRect">
                    <a:avLst/>
                  </a:prstGeom>
                  <a:solidFill>
                    <a:schemeClr val="bg1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t"/>
                  <a:lstStyle/>
                  <a:p>
                    <a:endParaRPr lang="ko-KR" altLang="en-US" sz="1200" dirty="0"/>
                  </a:p>
                </p:txBody>
              </p:sp>
              <p:sp>
                <p:nvSpPr>
                  <p:cNvPr id="106" name="그래픽 64">
                    <a:extLst>
                      <a:ext uri="{FF2B5EF4-FFF2-40B4-BE49-F238E27FC236}">
                        <a16:creationId xmlns:a16="http://schemas.microsoft.com/office/drawing/2014/main" id="{9BF3E0FA-43D7-663E-502B-BA5F3F086484}"/>
                      </a:ext>
                    </a:extLst>
                  </p:cNvPr>
                  <p:cNvSpPr/>
                  <p:nvPr/>
                </p:nvSpPr>
                <p:spPr>
                  <a:xfrm>
                    <a:off x="745099" y="1996193"/>
                    <a:ext cx="148533" cy="148533"/>
                  </a:xfrm>
                  <a:custGeom>
                    <a:avLst/>
                    <a:gdLst>
                      <a:gd name="connsiteX0" fmla="*/ 289338 w 321950"/>
                      <a:gd name="connsiteY0" fmla="*/ 0 h 321950"/>
                      <a:gd name="connsiteX1" fmla="*/ 32612 w 321950"/>
                      <a:gd name="connsiteY1" fmla="*/ 0 h 321950"/>
                      <a:gd name="connsiteX2" fmla="*/ 0 w 321950"/>
                      <a:gd name="connsiteY2" fmla="*/ 32612 h 321950"/>
                      <a:gd name="connsiteX3" fmla="*/ 0 w 321950"/>
                      <a:gd name="connsiteY3" fmla="*/ 289338 h 321950"/>
                      <a:gd name="connsiteX4" fmla="*/ 32612 w 321950"/>
                      <a:gd name="connsiteY4" fmla="*/ 321950 h 321950"/>
                      <a:gd name="connsiteX5" fmla="*/ 289338 w 321950"/>
                      <a:gd name="connsiteY5" fmla="*/ 321950 h 321950"/>
                      <a:gd name="connsiteX6" fmla="*/ 321950 w 321950"/>
                      <a:gd name="connsiteY6" fmla="*/ 289338 h 321950"/>
                      <a:gd name="connsiteX7" fmla="*/ 321950 w 321950"/>
                      <a:gd name="connsiteY7" fmla="*/ 32612 h 321950"/>
                      <a:gd name="connsiteX8" fmla="*/ 289338 w 321950"/>
                      <a:gd name="connsiteY8" fmla="*/ 0 h 321950"/>
                      <a:gd name="connsiteX9" fmla="*/ 265793 w 321950"/>
                      <a:gd name="connsiteY9" fmla="*/ 116655 h 321950"/>
                      <a:gd name="connsiteX10" fmla="*/ 166883 w 321950"/>
                      <a:gd name="connsiteY10" fmla="*/ 240184 h 321950"/>
                      <a:gd name="connsiteX11" fmla="*/ 142220 w 321950"/>
                      <a:gd name="connsiteY11" fmla="*/ 252043 h 321950"/>
                      <a:gd name="connsiteX12" fmla="*/ 123229 w 321950"/>
                      <a:gd name="connsiteY12" fmla="*/ 245684 h 321950"/>
                      <a:gd name="connsiteX13" fmla="*/ 57533 w 321950"/>
                      <a:gd name="connsiteY13" fmla="*/ 196143 h 321950"/>
                      <a:gd name="connsiteX14" fmla="*/ 51345 w 321950"/>
                      <a:gd name="connsiteY14" fmla="*/ 151931 h 321950"/>
                      <a:gd name="connsiteX15" fmla="*/ 95558 w 321950"/>
                      <a:gd name="connsiteY15" fmla="*/ 145743 h 321950"/>
                      <a:gd name="connsiteX16" fmla="*/ 136763 w 321950"/>
                      <a:gd name="connsiteY16" fmla="*/ 176808 h 321950"/>
                      <a:gd name="connsiteX17" fmla="*/ 216467 w 321950"/>
                      <a:gd name="connsiteY17" fmla="*/ 77211 h 321950"/>
                      <a:gd name="connsiteX18" fmla="*/ 260894 w 321950"/>
                      <a:gd name="connsiteY18" fmla="*/ 72313 h 321950"/>
                      <a:gd name="connsiteX19" fmla="*/ 265793 w 321950"/>
                      <a:gd name="connsiteY19" fmla="*/ 116698 h 321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321950" h="321950">
                        <a:moveTo>
                          <a:pt x="289338" y="0"/>
                        </a:moveTo>
                        <a:lnTo>
                          <a:pt x="32612" y="0"/>
                        </a:lnTo>
                        <a:cubicBezTo>
                          <a:pt x="14609" y="0"/>
                          <a:pt x="0" y="14566"/>
                          <a:pt x="0" y="32612"/>
                        </a:cubicBezTo>
                        <a:lnTo>
                          <a:pt x="0" y="289338"/>
                        </a:lnTo>
                        <a:cubicBezTo>
                          <a:pt x="0" y="307342"/>
                          <a:pt x="14609" y="321950"/>
                          <a:pt x="32612" y="321950"/>
                        </a:cubicBezTo>
                        <a:lnTo>
                          <a:pt x="289338" y="321950"/>
                        </a:lnTo>
                        <a:cubicBezTo>
                          <a:pt x="307342" y="321950"/>
                          <a:pt x="321950" y="307342"/>
                          <a:pt x="321950" y="289338"/>
                        </a:cubicBezTo>
                        <a:lnTo>
                          <a:pt x="321950" y="32612"/>
                        </a:lnTo>
                        <a:cubicBezTo>
                          <a:pt x="321950" y="14609"/>
                          <a:pt x="307342" y="0"/>
                          <a:pt x="289338" y="0"/>
                        </a:cubicBezTo>
                        <a:close/>
                        <a:moveTo>
                          <a:pt x="265793" y="116655"/>
                        </a:moveTo>
                        <a:lnTo>
                          <a:pt x="166883" y="240184"/>
                        </a:lnTo>
                        <a:cubicBezTo>
                          <a:pt x="160653" y="247961"/>
                          <a:pt x="151501" y="252043"/>
                          <a:pt x="142220" y="252043"/>
                        </a:cubicBezTo>
                        <a:cubicBezTo>
                          <a:pt x="135603" y="252043"/>
                          <a:pt x="128900" y="249981"/>
                          <a:pt x="123229" y="245684"/>
                        </a:cubicBezTo>
                        <a:lnTo>
                          <a:pt x="57533" y="196143"/>
                        </a:lnTo>
                        <a:cubicBezTo>
                          <a:pt x="43611" y="185660"/>
                          <a:pt x="40861" y="165852"/>
                          <a:pt x="51345" y="151931"/>
                        </a:cubicBezTo>
                        <a:cubicBezTo>
                          <a:pt x="61872" y="138009"/>
                          <a:pt x="81637" y="135217"/>
                          <a:pt x="95558" y="145743"/>
                        </a:cubicBezTo>
                        <a:lnTo>
                          <a:pt x="136763" y="176808"/>
                        </a:lnTo>
                        <a:lnTo>
                          <a:pt x="216467" y="77211"/>
                        </a:lnTo>
                        <a:cubicBezTo>
                          <a:pt x="227380" y="63634"/>
                          <a:pt x="247231" y="61400"/>
                          <a:pt x="260894" y="72313"/>
                        </a:cubicBezTo>
                        <a:cubicBezTo>
                          <a:pt x="274515" y="83227"/>
                          <a:pt x="276706" y="103120"/>
                          <a:pt x="265793" y="116698"/>
                        </a:cubicBezTo>
                        <a:close/>
                      </a:path>
                    </a:pathLst>
                  </a:custGeom>
                  <a:solidFill>
                    <a:srgbClr val="A6A6A6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t"/>
                  <a:lstStyle/>
                  <a:p>
                    <a:endParaRPr lang="ko-KR" altLang="en-US" sz="1200" dirty="0"/>
                  </a:p>
                </p:txBody>
              </p:sp>
            </p:grpSp>
          </p:grpSp>
          <p:grpSp>
            <p:nvGrpSpPr>
              <p:cNvPr id="107" name="그룹 106">
                <a:extLst>
                  <a:ext uri="{FF2B5EF4-FFF2-40B4-BE49-F238E27FC236}">
                    <a16:creationId xmlns:a16="http://schemas.microsoft.com/office/drawing/2014/main" id="{55AF4EB5-08C2-DC13-B22C-69B0E3EDAED3}"/>
                  </a:ext>
                </a:extLst>
              </p:cNvPr>
              <p:cNvGrpSpPr/>
              <p:nvPr/>
            </p:nvGrpSpPr>
            <p:grpSpPr>
              <a:xfrm>
                <a:off x="1474284" y="3396976"/>
                <a:ext cx="6945642" cy="184666"/>
                <a:chOff x="1474284" y="1965148"/>
                <a:chExt cx="6945642" cy="184666"/>
              </a:xfrm>
            </p:grpSpPr>
            <p:sp>
              <p:nvSpPr>
                <p:cNvPr id="108" name="TextBox 107">
                  <a:extLst>
                    <a:ext uri="{FF2B5EF4-FFF2-40B4-BE49-F238E27FC236}">
                      <a16:creationId xmlns:a16="http://schemas.microsoft.com/office/drawing/2014/main" id="{EFBA33CD-57CB-7D4A-9A7C-30897FE74E8A}"/>
                    </a:ext>
                  </a:extLst>
                </p:cNvPr>
                <p:cNvSpPr txBox="1"/>
                <p:nvPr/>
              </p:nvSpPr>
              <p:spPr>
                <a:xfrm>
                  <a:off x="1679298" y="1965148"/>
                  <a:ext cx="6740628" cy="184666"/>
                </a:xfrm>
                <a:prstGeom prst="rect">
                  <a:avLst/>
                </a:prstGeom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ko-KR"/>
                  </a:defPPr>
                  <a:lvl1pPr>
                    <a:defRPr sz="1100" b="1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L" panose="020B0303000000000000" pitchFamily="50" charset="-127"/>
                      <a:ea typeface="학교안심 산뜻돋움 L" panose="020B0303000000000000" pitchFamily="50" charset="-127"/>
                    </a:defRPr>
                  </a:lvl1pPr>
                </a:lstStyle>
                <a:p>
                  <a:r>
                    <a:rPr lang="en-US" altLang="ko-KR" sz="1200" dirty="0"/>
                    <a:t>[9</a:t>
                  </a:r>
                  <a:r>
                    <a:rPr lang="ko-KR" altLang="en-US" sz="1200" dirty="0"/>
                    <a:t>영</a:t>
                  </a:r>
                  <a:r>
                    <a:rPr lang="en-US" altLang="ko-KR" sz="1200" dirty="0"/>
                    <a:t>03-07] </a:t>
                  </a:r>
                  <a:r>
                    <a:rPr lang="ko-KR" altLang="en-US" sz="1200" dirty="0"/>
                    <a:t>일상생활이나 친숙한 일반적 주제의 글을 읽고 일이나 사건의 </a:t>
                  </a:r>
                  <a:r>
                    <a:rPr lang="ko-KR" altLang="en-US" sz="1200" dirty="0">
                      <a:solidFill>
                        <a:srgbClr val="E11D68"/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순서</a:t>
                  </a:r>
                  <a:r>
                    <a:rPr lang="en-US" altLang="ko-KR" sz="1200" dirty="0">
                      <a:solidFill>
                        <a:srgbClr val="E11D68"/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, </a:t>
                  </a:r>
                  <a:r>
                    <a:rPr lang="ko-KR" altLang="en-US" sz="1200" dirty="0">
                      <a:solidFill>
                        <a:srgbClr val="E11D68"/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전후 관계를 추론할 수 있다</a:t>
                  </a:r>
                  <a:r>
                    <a:rPr lang="en-US" altLang="ko-KR" sz="1200" dirty="0">
                      <a:solidFill>
                        <a:srgbClr val="E11D68"/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.</a:t>
                  </a:r>
                </a:p>
              </p:txBody>
            </p:sp>
            <p:grpSp>
              <p:nvGrpSpPr>
                <p:cNvPr id="109" name="그룹 108">
                  <a:extLst>
                    <a:ext uri="{FF2B5EF4-FFF2-40B4-BE49-F238E27FC236}">
                      <a16:creationId xmlns:a16="http://schemas.microsoft.com/office/drawing/2014/main" id="{4F238FC5-A20A-24FB-6661-39A3A0A5EC8F}"/>
                    </a:ext>
                  </a:extLst>
                </p:cNvPr>
                <p:cNvGrpSpPr/>
                <p:nvPr/>
              </p:nvGrpSpPr>
              <p:grpSpPr>
                <a:xfrm>
                  <a:off x="1474284" y="1990909"/>
                  <a:ext cx="148533" cy="148533"/>
                  <a:chOff x="745099" y="1996193"/>
                  <a:chExt cx="148533" cy="148533"/>
                </a:xfrm>
              </p:grpSpPr>
              <p:sp>
                <p:nvSpPr>
                  <p:cNvPr id="110" name="그래픽 64">
                    <a:extLst>
                      <a:ext uri="{FF2B5EF4-FFF2-40B4-BE49-F238E27FC236}">
                        <a16:creationId xmlns:a16="http://schemas.microsoft.com/office/drawing/2014/main" id="{9D58C191-9374-0893-147F-118414E8808B}"/>
                      </a:ext>
                    </a:extLst>
                  </p:cNvPr>
                  <p:cNvSpPr/>
                  <p:nvPr/>
                </p:nvSpPr>
                <p:spPr>
                  <a:xfrm>
                    <a:off x="745099" y="1996193"/>
                    <a:ext cx="148533" cy="148533"/>
                  </a:xfrm>
                  <a:prstGeom prst="roundRect">
                    <a:avLst/>
                  </a:prstGeom>
                  <a:solidFill>
                    <a:schemeClr val="bg1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t"/>
                  <a:lstStyle/>
                  <a:p>
                    <a:endParaRPr lang="ko-KR" altLang="en-US" sz="1200" dirty="0"/>
                  </a:p>
                </p:txBody>
              </p:sp>
              <p:sp>
                <p:nvSpPr>
                  <p:cNvPr id="111" name="그래픽 64">
                    <a:extLst>
                      <a:ext uri="{FF2B5EF4-FFF2-40B4-BE49-F238E27FC236}">
                        <a16:creationId xmlns:a16="http://schemas.microsoft.com/office/drawing/2014/main" id="{6981D66C-C7D4-8A35-8D09-4BABE23E777C}"/>
                      </a:ext>
                    </a:extLst>
                  </p:cNvPr>
                  <p:cNvSpPr/>
                  <p:nvPr/>
                </p:nvSpPr>
                <p:spPr>
                  <a:xfrm>
                    <a:off x="745099" y="1996193"/>
                    <a:ext cx="148533" cy="148533"/>
                  </a:xfrm>
                  <a:custGeom>
                    <a:avLst/>
                    <a:gdLst>
                      <a:gd name="connsiteX0" fmla="*/ 289338 w 321950"/>
                      <a:gd name="connsiteY0" fmla="*/ 0 h 321950"/>
                      <a:gd name="connsiteX1" fmla="*/ 32612 w 321950"/>
                      <a:gd name="connsiteY1" fmla="*/ 0 h 321950"/>
                      <a:gd name="connsiteX2" fmla="*/ 0 w 321950"/>
                      <a:gd name="connsiteY2" fmla="*/ 32612 h 321950"/>
                      <a:gd name="connsiteX3" fmla="*/ 0 w 321950"/>
                      <a:gd name="connsiteY3" fmla="*/ 289338 h 321950"/>
                      <a:gd name="connsiteX4" fmla="*/ 32612 w 321950"/>
                      <a:gd name="connsiteY4" fmla="*/ 321950 h 321950"/>
                      <a:gd name="connsiteX5" fmla="*/ 289338 w 321950"/>
                      <a:gd name="connsiteY5" fmla="*/ 321950 h 321950"/>
                      <a:gd name="connsiteX6" fmla="*/ 321950 w 321950"/>
                      <a:gd name="connsiteY6" fmla="*/ 289338 h 321950"/>
                      <a:gd name="connsiteX7" fmla="*/ 321950 w 321950"/>
                      <a:gd name="connsiteY7" fmla="*/ 32612 h 321950"/>
                      <a:gd name="connsiteX8" fmla="*/ 289338 w 321950"/>
                      <a:gd name="connsiteY8" fmla="*/ 0 h 321950"/>
                      <a:gd name="connsiteX9" fmla="*/ 265793 w 321950"/>
                      <a:gd name="connsiteY9" fmla="*/ 116655 h 321950"/>
                      <a:gd name="connsiteX10" fmla="*/ 166883 w 321950"/>
                      <a:gd name="connsiteY10" fmla="*/ 240184 h 321950"/>
                      <a:gd name="connsiteX11" fmla="*/ 142220 w 321950"/>
                      <a:gd name="connsiteY11" fmla="*/ 252043 h 321950"/>
                      <a:gd name="connsiteX12" fmla="*/ 123229 w 321950"/>
                      <a:gd name="connsiteY12" fmla="*/ 245684 h 321950"/>
                      <a:gd name="connsiteX13" fmla="*/ 57533 w 321950"/>
                      <a:gd name="connsiteY13" fmla="*/ 196143 h 321950"/>
                      <a:gd name="connsiteX14" fmla="*/ 51345 w 321950"/>
                      <a:gd name="connsiteY14" fmla="*/ 151931 h 321950"/>
                      <a:gd name="connsiteX15" fmla="*/ 95558 w 321950"/>
                      <a:gd name="connsiteY15" fmla="*/ 145743 h 321950"/>
                      <a:gd name="connsiteX16" fmla="*/ 136763 w 321950"/>
                      <a:gd name="connsiteY16" fmla="*/ 176808 h 321950"/>
                      <a:gd name="connsiteX17" fmla="*/ 216467 w 321950"/>
                      <a:gd name="connsiteY17" fmla="*/ 77211 h 321950"/>
                      <a:gd name="connsiteX18" fmla="*/ 260894 w 321950"/>
                      <a:gd name="connsiteY18" fmla="*/ 72313 h 321950"/>
                      <a:gd name="connsiteX19" fmla="*/ 265793 w 321950"/>
                      <a:gd name="connsiteY19" fmla="*/ 116698 h 321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321950" h="321950">
                        <a:moveTo>
                          <a:pt x="289338" y="0"/>
                        </a:moveTo>
                        <a:lnTo>
                          <a:pt x="32612" y="0"/>
                        </a:lnTo>
                        <a:cubicBezTo>
                          <a:pt x="14609" y="0"/>
                          <a:pt x="0" y="14566"/>
                          <a:pt x="0" y="32612"/>
                        </a:cubicBezTo>
                        <a:lnTo>
                          <a:pt x="0" y="289338"/>
                        </a:lnTo>
                        <a:cubicBezTo>
                          <a:pt x="0" y="307342"/>
                          <a:pt x="14609" y="321950"/>
                          <a:pt x="32612" y="321950"/>
                        </a:cubicBezTo>
                        <a:lnTo>
                          <a:pt x="289338" y="321950"/>
                        </a:lnTo>
                        <a:cubicBezTo>
                          <a:pt x="307342" y="321950"/>
                          <a:pt x="321950" y="307342"/>
                          <a:pt x="321950" y="289338"/>
                        </a:cubicBezTo>
                        <a:lnTo>
                          <a:pt x="321950" y="32612"/>
                        </a:lnTo>
                        <a:cubicBezTo>
                          <a:pt x="321950" y="14609"/>
                          <a:pt x="307342" y="0"/>
                          <a:pt x="289338" y="0"/>
                        </a:cubicBezTo>
                        <a:close/>
                        <a:moveTo>
                          <a:pt x="265793" y="116655"/>
                        </a:moveTo>
                        <a:lnTo>
                          <a:pt x="166883" y="240184"/>
                        </a:lnTo>
                        <a:cubicBezTo>
                          <a:pt x="160653" y="247961"/>
                          <a:pt x="151501" y="252043"/>
                          <a:pt x="142220" y="252043"/>
                        </a:cubicBezTo>
                        <a:cubicBezTo>
                          <a:pt x="135603" y="252043"/>
                          <a:pt x="128900" y="249981"/>
                          <a:pt x="123229" y="245684"/>
                        </a:cubicBezTo>
                        <a:lnTo>
                          <a:pt x="57533" y="196143"/>
                        </a:lnTo>
                        <a:cubicBezTo>
                          <a:pt x="43611" y="185660"/>
                          <a:pt x="40861" y="165852"/>
                          <a:pt x="51345" y="151931"/>
                        </a:cubicBezTo>
                        <a:cubicBezTo>
                          <a:pt x="61872" y="138009"/>
                          <a:pt x="81637" y="135217"/>
                          <a:pt x="95558" y="145743"/>
                        </a:cubicBezTo>
                        <a:lnTo>
                          <a:pt x="136763" y="176808"/>
                        </a:lnTo>
                        <a:lnTo>
                          <a:pt x="216467" y="77211"/>
                        </a:lnTo>
                        <a:cubicBezTo>
                          <a:pt x="227380" y="63634"/>
                          <a:pt x="247231" y="61400"/>
                          <a:pt x="260894" y="72313"/>
                        </a:cubicBezTo>
                        <a:cubicBezTo>
                          <a:pt x="274515" y="83227"/>
                          <a:pt x="276706" y="103120"/>
                          <a:pt x="265793" y="116698"/>
                        </a:cubicBezTo>
                        <a:close/>
                      </a:path>
                    </a:pathLst>
                  </a:custGeom>
                  <a:solidFill>
                    <a:srgbClr val="A6A6A6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t"/>
                  <a:lstStyle/>
                  <a:p>
                    <a:endParaRPr lang="ko-KR" altLang="en-US" sz="1200" dirty="0"/>
                  </a:p>
                </p:txBody>
              </p:sp>
            </p:grpSp>
          </p:grpSp>
          <p:grpSp>
            <p:nvGrpSpPr>
              <p:cNvPr id="122" name="그룹 121">
                <a:extLst>
                  <a:ext uri="{FF2B5EF4-FFF2-40B4-BE49-F238E27FC236}">
                    <a16:creationId xmlns:a16="http://schemas.microsoft.com/office/drawing/2014/main" id="{A518979E-D99C-A9B1-1A94-F081963742ED}"/>
                  </a:ext>
                </a:extLst>
              </p:cNvPr>
              <p:cNvGrpSpPr/>
              <p:nvPr/>
            </p:nvGrpSpPr>
            <p:grpSpPr>
              <a:xfrm>
                <a:off x="1474284" y="3683236"/>
                <a:ext cx="6714809" cy="184666"/>
                <a:chOff x="1474284" y="3464161"/>
                <a:chExt cx="6714809" cy="184666"/>
              </a:xfrm>
            </p:grpSpPr>
            <p:sp>
              <p:nvSpPr>
                <p:cNvPr id="113" name="TextBox 112">
                  <a:extLst>
                    <a:ext uri="{FF2B5EF4-FFF2-40B4-BE49-F238E27FC236}">
                      <a16:creationId xmlns:a16="http://schemas.microsoft.com/office/drawing/2014/main" id="{C3C89648-A2EB-1FAA-3171-931C2BE3BC1F}"/>
                    </a:ext>
                  </a:extLst>
                </p:cNvPr>
                <p:cNvSpPr txBox="1"/>
                <p:nvPr/>
              </p:nvSpPr>
              <p:spPr>
                <a:xfrm>
                  <a:off x="1679298" y="3464161"/>
                  <a:ext cx="6509795" cy="184666"/>
                </a:xfrm>
                <a:prstGeom prst="rect">
                  <a:avLst/>
                </a:prstGeom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ko-KR"/>
                  </a:defPPr>
                  <a:lvl1pPr>
                    <a:defRPr sz="1100" b="1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L" panose="020B0303000000000000" pitchFamily="50" charset="-127"/>
                      <a:ea typeface="학교안심 산뜻돋움 L" panose="020B0303000000000000" pitchFamily="50" charset="-127"/>
                    </a:defRPr>
                  </a:lvl1pPr>
                </a:lstStyle>
                <a:p>
                  <a:r>
                    <a:rPr lang="en-US" altLang="ko-KR" sz="1200" dirty="0"/>
                    <a:t>[9</a:t>
                  </a:r>
                  <a:r>
                    <a:rPr lang="ko-KR" altLang="en-US" sz="1200" dirty="0"/>
                    <a:t>영</a:t>
                  </a:r>
                  <a:r>
                    <a:rPr lang="en-US" altLang="ko-KR" sz="1200" dirty="0"/>
                    <a:t>03-08] </a:t>
                  </a:r>
                  <a:r>
                    <a:rPr lang="ko-KR" altLang="en-US" sz="1200" dirty="0"/>
                    <a:t>일상생활이나 친숙한 일반적 주제의 글을 읽고 일이나 사건의 </a:t>
                  </a:r>
                  <a:r>
                    <a:rPr lang="ko-KR" altLang="en-US" sz="1200" dirty="0">
                      <a:solidFill>
                        <a:srgbClr val="E11D68"/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원인과 결과를 추론할 수 있다</a:t>
                  </a:r>
                  <a:r>
                    <a:rPr lang="en-US" altLang="ko-KR" sz="1200" dirty="0">
                      <a:solidFill>
                        <a:srgbClr val="E11D68"/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.</a:t>
                  </a:r>
                </a:p>
              </p:txBody>
            </p:sp>
            <p:grpSp>
              <p:nvGrpSpPr>
                <p:cNvPr id="114" name="그룹 113">
                  <a:extLst>
                    <a:ext uri="{FF2B5EF4-FFF2-40B4-BE49-F238E27FC236}">
                      <a16:creationId xmlns:a16="http://schemas.microsoft.com/office/drawing/2014/main" id="{4A1D5AF7-FBFC-2C01-C227-D269ABA1E190}"/>
                    </a:ext>
                  </a:extLst>
                </p:cNvPr>
                <p:cNvGrpSpPr/>
                <p:nvPr/>
              </p:nvGrpSpPr>
              <p:grpSpPr>
                <a:xfrm>
                  <a:off x="1474284" y="3489922"/>
                  <a:ext cx="148533" cy="148533"/>
                  <a:chOff x="745099" y="1996193"/>
                  <a:chExt cx="148533" cy="148533"/>
                </a:xfrm>
              </p:grpSpPr>
              <p:sp>
                <p:nvSpPr>
                  <p:cNvPr id="115" name="그래픽 64">
                    <a:extLst>
                      <a:ext uri="{FF2B5EF4-FFF2-40B4-BE49-F238E27FC236}">
                        <a16:creationId xmlns:a16="http://schemas.microsoft.com/office/drawing/2014/main" id="{359B502A-4D1F-E75E-FCAA-12BEB39C2DAD}"/>
                      </a:ext>
                    </a:extLst>
                  </p:cNvPr>
                  <p:cNvSpPr/>
                  <p:nvPr/>
                </p:nvSpPr>
                <p:spPr>
                  <a:xfrm>
                    <a:off x="745099" y="1996193"/>
                    <a:ext cx="148533" cy="148533"/>
                  </a:xfrm>
                  <a:prstGeom prst="roundRect">
                    <a:avLst/>
                  </a:prstGeom>
                  <a:solidFill>
                    <a:schemeClr val="bg1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t"/>
                  <a:lstStyle/>
                  <a:p>
                    <a:endParaRPr lang="ko-KR" altLang="en-US" sz="1200" dirty="0"/>
                  </a:p>
                </p:txBody>
              </p:sp>
              <p:sp>
                <p:nvSpPr>
                  <p:cNvPr id="116" name="그래픽 64">
                    <a:extLst>
                      <a:ext uri="{FF2B5EF4-FFF2-40B4-BE49-F238E27FC236}">
                        <a16:creationId xmlns:a16="http://schemas.microsoft.com/office/drawing/2014/main" id="{FCAB90EA-CC51-E30A-9169-561E41A84BC8}"/>
                      </a:ext>
                    </a:extLst>
                  </p:cNvPr>
                  <p:cNvSpPr/>
                  <p:nvPr/>
                </p:nvSpPr>
                <p:spPr>
                  <a:xfrm>
                    <a:off x="745099" y="1996193"/>
                    <a:ext cx="148533" cy="148533"/>
                  </a:xfrm>
                  <a:custGeom>
                    <a:avLst/>
                    <a:gdLst>
                      <a:gd name="connsiteX0" fmla="*/ 289338 w 321950"/>
                      <a:gd name="connsiteY0" fmla="*/ 0 h 321950"/>
                      <a:gd name="connsiteX1" fmla="*/ 32612 w 321950"/>
                      <a:gd name="connsiteY1" fmla="*/ 0 h 321950"/>
                      <a:gd name="connsiteX2" fmla="*/ 0 w 321950"/>
                      <a:gd name="connsiteY2" fmla="*/ 32612 h 321950"/>
                      <a:gd name="connsiteX3" fmla="*/ 0 w 321950"/>
                      <a:gd name="connsiteY3" fmla="*/ 289338 h 321950"/>
                      <a:gd name="connsiteX4" fmla="*/ 32612 w 321950"/>
                      <a:gd name="connsiteY4" fmla="*/ 321950 h 321950"/>
                      <a:gd name="connsiteX5" fmla="*/ 289338 w 321950"/>
                      <a:gd name="connsiteY5" fmla="*/ 321950 h 321950"/>
                      <a:gd name="connsiteX6" fmla="*/ 321950 w 321950"/>
                      <a:gd name="connsiteY6" fmla="*/ 289338 h 321950"/>
                      <a:gd name="connsiteX7" fmla="*/ 321950 w 321950"/>
                      <a:gd name="connsiteY7" fmla="*/ 32612 h 321950"/>
                      <a:gd name="connsiteX8" fmla="*/ 289338 w 321950"/>
                      <a:gd name="connsiteY8" fmla="*/ 0 h 321950"/>
                      <a:gd name="connsiteX9" fmla="*/ 265793 w 321950"/>
                      <a:gd name="connsiteY9" fmla="*/ 116655 h 321950"/>
                      <a:gd name="connsiteX10" fmla="*/ 166883 w 321950"/>
                      <a:gd name="connsiteY10" fmla="*/ 240184 h 321950"/>
                      <a:gd name="connsiteX11" fmla="*/ 142220 w 321950"/>
                      <a:gd name="connsiteY11" fmla="*/ 252043 h 321950"/>
                      <a:gd name="connsiteX12" fmla="*/ 123229 w 321950"/>
                      <a:gd name="connsiteY12" fmla="*/ 245684 h 321950"/>
                      <a:gd name="connsiteX13" fmla="*/ 57533 w 321950"/>
                      <a:gd name="connsiteY13" fmla="*/ 196143 h 321950"/>
                      <a:gd name="connsiteX14" fmla="*/ 51345 w 321950"/>
                      <a:gd name="connsiteY14" fmla="*/ 151931 h 321950"/>
                      <a:gd name="connsiteX15" fmla="*/ 95558 w 321950"/>
                      <a:gd name="connsiteY15" fmla="*/ 145743 h 321950"/>
                      <a:gd name="connsiteX16" fmla="*/ 136763 w 321950"/>
                      <a:gd name="connsiteY16" fmla="*/ 176808 h 321950"/>
                      <a:gd name="connsiteX17" fmla="*/ 216467 w 321950"/>
                      <a:gd name="connsiteY17" fmla="*/ 77211 h 321950"/>
                      <a:gd name="connsiteX18" fmla="*/ 260894 w 321950"/>
                      <a:gd name="connsiteY18" fmla="*/ 72313 h 321950"/>
                      <a:gd name="connsiteX19" fmla="*/ 265793 w 321950"/>
                      <a:gd name="connsiteY19" fmla="*/ 116698 h 321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321950" h="321950">
                        <a:moveTo>
                          <a:pt x="289338" y="0"/>
                        </a:moveTo>
                        <a:lnTo>
                          <a:pt x="32612" y="0"/>
                        </a:lnTo>
                        <a:cubicBezTo>
                          <a:pt x="14609" y="0"/>
                          <a:pt x="0" y="14566"/>
                          <a:pt x="0" y="32612"/>
                        </a:cubicBezTo>
                        <a:lnTo>
                          <a:pt x="0" y="289338"/>
                        </a:lnTo>
                        <a:cubicBezTo>
                          <a:pt x="0" y="307342"/>
                          <a:pt x="14609" y="321950"/>
                          <a:pt x="32612" y="321950"/>
                        </a:cubicBezTo>
                        <a:lnTo>
                          <a:pt x="289338" y="321950"/>
                        </a:lnTo>
                        <a:cubicBezTo>
                          <a:pt x="307342" y="321950"/>
                          <a:pt x="321950" y="307342"/>
                          <a:pt x="321950" y="289338"/>
                        </a:cubicBezTo>
                        <a:lnTo>
                          <a:pt x="321950" y="32612"/>
                        </a:lnTo>
                        <a:cubicBezTo>
                          <a:pt x="321950" y="14609"/>
                          <a:pt x="307342" y="0"/>
                          <a:pt x="289338" y="0"/>
                        </a:cubicBezTo>
                        <a:close/>
                        <a:moveTo>
                          <a:pt x="265793" y="116655"/>
                        </a:moveTo>
                        <a:lnTo>
                          <a:pt x="166883" y="240184"/>
                        </a:lnTo>
                        <a:cubicBezTo>
                          <a:pt x="160653" y="247961"/>
                          <a:pt x="151501" y="252043"/>
                          <a:pt x="142220" y="252043"/>
                        </a:cubicBezTo>
                        <a:cubicBezTo>
                          <a:pt x="135603" y="252043"/>
                          <a:pt x="128900" y="249981"/>
                          <a:pt x="123229" y="245684"/>
                        </a:cubicBezTo>
                        <a:lnTo>
                          <a:pt x="57533" y="196143"/>
                        </a:lnTo>
                        <a:cubicBezTo>
                          <a:pt x="43611" y="185660"/>
                          <a:pt x="40861" y="165852"/>
                          <a:pt x="51345" y="151931"/>
                        </a:cubicBezTo>
                        <a:cubicBezTo>
                          <a:pt x="61872" y="138009"/>
                          <a:pt x="81637" y="135217"/>
                          <a:pt x="95558" y="145743"/>
                        </a:cubicBezTo>
                        <a:lnTo>
                          <a:pt x="136763" y="176808"/>
                        </a:lnTo>
                        <a:lnTo>
                          <a:pt x="216467" y="77211"/>
                        </a:lnTo>
                        <a:cubicBezTo>
                          <a:pt x="227380" y="63634"/>
                          <a:pt x="247231" y="61400"/>
                          <a:pt x="260894" y="72313"/>
                        </a:cubicBezTo>
                        <a:cubicBezTo>
                          <a:pt x="274515" y="83227"/>
                          <a:pt x="276706" y="103120"/>
                          <a:pt x="265793" y="116698"/>
                        </a:cubicBezTo>
                        <a:close/>
                      </a:path>
                    </a:pathLst>
                  </a:custGeom>
                  <a:solidFill>
                    <a:srgbClr val="A6A6A6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t"/>
                  <a:lstStyle/>
                  <a:p>
                    <a:endParaRPr lang="ko-KR" altLang="en-US" sz="1200" dirty="0"/>
                  </a:p>
                </p:txBody>
              </p:sp>
            </p:grpSp>
          </p:grpSp>
        </p:grpSp>
        <p:grpSp>
          <p:nvGrpSpPr>
            <p:cNvPr id="158" name="그룹 157">
              <a:extLst>
                <a:ext uri="{FF2B5EF4-FFF2-40B4-BE49-F238E27FC236}">
                  <a16:creationId xmlns:a16="http://schemas.microsoft.com/office/drawing/2014/main" id="{F9FD3D21-587F-B01A-CC76-2ECBDB13183A}"/>
                </a:ext>
              </a:extLst>
            </p:cNvPr>
            <p:cNvGrpSpPr/>
            <p:nvPr/>
          </p:nvGrpSpPr>
          <p:grpSpPr>
            <a:xfrm>
              <a:off x="2738262" y="2203239"/>
              <a:ext cx="5922344" cy="2677780"/>
              <a:chOff x="2738262" y="2212764"/>
              <a:chExt cx="5922344" cy="2677780"/>
            </a:xfrm>
          </p:grpSpPr>
          <p:grpSp>
            <p:nvGrpSpPr>
              <p:cNvPr id="152" name="그룹 151">
                <a:extLst>
                  <a:ext uri="{FF2B5EF4-FFF2-40B4-BE49-F238E27FC236}">
                    <a16:creationId xmlns:a16="http://schemas.microsoft.com/office/drawing/2014/main" id="{44468F9C-D068-6BB2-5CF9-E6D3194112C9}"/>
                  </a:ext>
                </a:extLst>
              </p:cNvPr>
              <p:cNvGrpSpPr/>
              <p:nvPr/>
            </p:nvGrpSpPr>
            <p:grpSpPr>
              <a:xfrm>
                <a:off x="2854642" y="2270954"/>
                <a:ext cx="5805964" cy="2619590"/>
                <a:chOff x="2854642" y="2270954"/>
                <a:chExt cx="5805964" cy="2619590"/>
              </a:xfrm>
            </p:grpSpPr>
            <p:grpSp>
              <p:nvGrpSpPr>
                <p:cNvPr id="150" name="그룹 149">
                  <a:extLst>
                    <a:ext uri="{FF2B5EF4-FFF2-40B4-BE49-F238E27FC236}">
                      <a16:creationId xmlns:a16="http://schemas.microsoft.com/office/drawing/2014/main" id="{B8490A7F-9F5A-F06D-AA19-367F13ACC121}"/>
                    </a:ext>
                  </a:extLst>
                </p:cNvPr>
                <p:cNvGrpSpPr/>
                <p:nvPr/>
              </p:nvGrpSpPr>
              <p:grpSpPr>
                <a:xfrm>
                  <a:off x="2854642" y="2270954"/>
                  <a:ext cx="5805964" cy="1517072"/>
                  <a:chOff x="2854642" y="2270954"/>
                  <a:chExt cx="5805964" cy="1517072"/>
                </a:xfrm>
              </p:grpSpPr>
              <p:cxnSp>
                <p:nvCxnSpPr>
                  <p:cNvPr id="138" name="연결선: 꺾임 137">
                    <a:extLst>
                      <a:ext uri="{FF2B5EF4-FFF2-40B4-BE49-F238E27FC236}">
                        <a16:creationId xmlns:a16="http://schemas.microsoft.com/office/drawing/2014/main" id="{56C42ED5-8276-9388-F89F-D58B4E5C7B2A}"/>
                      </a:ext>
                    </a:extLst>
                  </p:cNvPr>
                  <p:cNvCxnSpPr>
                    <a:cxnSpLocks/>
                    <a:stCxn id="129" idx="6"/>
                    <a:endCxn id="134" idx="6"/>
                  </p:cNvCxnSpPr>
                  <p:nvPr/>
                </p:nvCxnSpPr>
                <p:spPr>
                  <a:xfrm>
                    <a:off x="2854642" y="2270954"/>
                    <a:ext cx="5470189" cy="1517072"/>
                  </a:xfrm>
                  <a:prstGeom prst="bentConnector3">
                    <a:avLst>
                      <a:gd name="adj1" fmla="val 105703"/>
                    </a:avLst>
                  </a:prstGeom>
                  <a:ln w="28575">
                    <a:solidFill>
                      <a:srgbClr val="E11D68"/>
                    </a:solidFill>
                    <a:prstDash val="sysDot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1" name="직선 연결선 140">
                    <a:extLst>
                      <a:ext uri="{FF2B5EF4-FFF2-40B4-BE49-F238E27FC236}">
                        <a16:creationId xmlns:a16="http://schemas.microsoft.com/office/drawing/2014/main" id="{6DF0751C-0C96-CDE6-0205-5C8D6BF5E7ED}"/>
                      </a:ext>
                    </a:extLst>
                  </p:cNvPr>
                  <p:cNvCxnSpPr>
                    <a:cxnSpLocks/>
                    <a:stCxn id="132" idx="6"/>
                  </p:cNvCxnSpPr>
                  <p:nvPr/>
                </p:nvCxnSpPr>
                <p:spPr>
                  <a:xfrm>
                    <a:off x="2859069" y="3212559"/>
                    <a:ext cx="5761056" cy="0"/>
                  </a:xfrm>
                  <a:prstGeom prst="line">
                    <a:avLst/>
                  </a:prstGeom>
                  <a:ln w="28575">
                    <a:solidFill>
                      <a:srgbClr val="E11D68"/>
                    </a:solidFill>
                    <a:prstDash val="sysDot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4" name="직선 연결선 143">
                    <a:extLst>
                      <a:ext uri="{FF2B5EF4-FFF2-40B4-BE49-F238E27FC236}">
                        <a16:creationId xmlns:a16="http://schemas.microsoft.com/office/drawing/2014/main" id="{E2AF81C2-C76B-DD2F-12DF-268F6A9E3EB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8547604" y="3505778"/>
                    <a:ext cx="113002" cy="0"/>
                  </a:xfrm>
                  <a:prstGeom prst="line">
                    <a:avLst/>
                  </a:prstGeom>
                  <a:ln w="28575">
                    <a:solidFill>
                      <a:srgbClr val="E11D68"/>
                    </a:solidFill>
                    <a:prstDash val="sysDot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9" name="직선 연결선 148">
                    <a:extLst>
                      <a:ext uri="{FF2B5EF4-FFF2-40B4-BE49-F238E27FC236}">
                        <a16:creationId xmlns:a16="http://schemas.microsoft.com/office/drawing/2014/main" id="{B1E1F8CB-F1CC-272E-AFE7-73DF8B30C831}"/>
                      </a:ext>
                    </a:extLst>
                  </p:cNvPr>
                  <p:cNvCxnSpPr>
                    <a:cxnSpLocks/>
                    <a:stCxn id="130" idx="6"/>
                  </p:cNvCxnSpPr>
                  <p:nvPr/>
                </p:nvCxnSpPr>
                <p:spPr>
                  <a:xfrm>
                    <a:off x="2854642" y="2730244"/>
                    <a:ext cx="5781358" cy="0"/>
                  </a:xfrm>
                  <a:prstGeom prst="line">
                    <a:avLst/>
                  </a:prstGeom>
                  <a:ln w="28575">
                    <a:solidFill>
                      <a:srgbClr val="E11D68"/>
                    </a:solidFill>
                    <a:prstDash val="sysDot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51" name="자유형: 도형 150">
                  <a:extLst>
                    <a:ext uri="{FF2B5EF4-FFF2-40B4-BE49-F238E27FC236}">
                      <a16:creationId xmlns:a16="http://schemas.microsoft.com/office/drawing/2014/main" id="{25B3F1C1-35CC-36B3-9539-FBF15DA15D86}"/>
                    </a:ext>
                  </a:extLst>
                </p:cNvPr>
                <p:cNvSpPr/>
                <p:nvPr/>
              </p:nvSpPr>
              <p:spPr>
                <a:xfrm>
                  <a:off x="7461250" y="3796058"/>
                  <a:ext cx="1174750" cy="1094486"/>
                </a:xfrm>
                <a:custGeom>
                  <a:avLst/>
                  <a:gdLst>
                    <a:gd name="connsiteX0" fmla="*/ 1866900 w 1866900"/>
                    <a:gd name="connsiteY0" fmla="*/ 0 h 1314450"/>
                    <a:gd name="connsiteX1" fmla="*/ 1866900 w 1866900"/>
                    <a:gd name="connsiteY1" fmla="*/ 1314450 h 1314450"/>
                    <a:gd name="connsiteX2" fmla="*/ 0 w 1866900"/>
                    <a:gd name="connsiteY2" fmla="*/ 1314450 h 13144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866900" h="1314450">
                      <a:moveTo>
                        <a:pt x="1866900" y="0"/>
                      </a:moveTo>
                      <a:lnTo>
                        <a:pt x="1866900" y="1314450"/>
                      </a:lnTo>
                      <a:lnTo>
                        <a:pt x="0" y="1314450"/>
                      </a:lnTo>
                    </a:path>
                  </a:pathLst>
                </a:custGeom>
                <a:ln w="28575">
                  <a:solidFill>
                    <a:srgbClr val="E11D68"/>
                  </a:solidFill>
                  <a:prstDash val="sysDot"/>
                  <a:tailEnd type="triangle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55" name="그룹 154">
                <a:extLst>
                  <a:ext uri="{FF2B5EF4-FFF2-40B4-BE49-F238E27FC236}">
                    <a16:creationId xmlns:a16="http://schemas.microsoft.com/office/drawing/2014/main" id="{DB4FB05A-FAFE-148A-50CF-0DEA3FE26B8F}"/>
                  </a:ext>
                </a:extLst>
              </p:cNvPr>
              <p:cNvGrpSpPr/>
              <p:nvPr/>
            </p:nvGrpSpPr>
            <p:grpSpPr>
              <a:xfrm>
                <a:off x="7107867" y="4385225"/>
                <a:ext cx="769100" cy="375803"/>
                <a:chOff x="1922643" y="5325699"/>
                <a:chExt cx="769100" cy="375803"/>
              </a:xfrm>
            </p:grpSpPr>
            <p:sp>
              <p:nvSpPr>
                <p:cNvPr id="153" name="자유형: 도형 152">
                  <a:extLst>
                    <a:ext uri="{FF2B5EF4-FFF2-40B4-BE49-F238E27FC236}">
                      <a16:creationId xmlns:a16="http://schemas.microsoft.com/office/drawing/2014/main" id="{A6655E81-1F2E-AB96-09E2-31283A71CF3D}"/>
                    </a:ext>
                  </a:extLst>
                </p:cNvPr>
                <p:cNvSpPr/>
                <p:nvPr/>
              </p:nvSpPr>
              <p:spPr>
                <a:xfrm>
                  <a:off x="1922643" y="5325699"/>
                  <a:ext cx="769100" cy="375803"/>
                </a:xfrm>
                <a:custGeom>
                  <a:avLst/>
                  <a:gdLst>
                    <a:gd name="connsiteX0" fmla="*/ 2289143 w 2290573"/>
                    <a:gd name="connsiteY0" fmla="*/ 411004 h 1075562"/>
                    <a:gd name="connsiteX1" fmla="*/ 2286476 w 2290573"/>
                    <a:gd name="connsiteY1" fmla="*/ 402050 h 1075562"/>
                    <a:gd name="connsiteX2" fmla="*/ 2273808 w 2290573"/>
                    <a:gd name="connsiteY2" fmla="*/ 393478 h 1075562"/>
                    <a:gd name="connsiteX3" fmla="*/ 2290572 w 2290573"/>
                    <a:gd name="connsiteY3" fmla="*/ 383858 h 1075562"/>
                    <a:gd name="connsiteX4" fmla="*/ 2289620 w 2290573"/>
                    <a:gd name="connsiteY4" fmla="*/ 374809 h 1075562"/>
                    <a:gd name="connsiteX5" fmla="*/ 2288000 w 2290573"/>
                    <a:gd name="connsiteY5" fmla="*/ 365855 h 1075562"/>
                    <a:gd name="connsiteX6" fmla="*/ 2284857 w 2290573"/>
                    <a:gd name="connsiteY6" fmla="*/ 357092 h 1075562"/>
                    <a:gd name="connsiteX7" fmla="*/ 2282381 w 2290573"/>
                    <a:gd name="connsiteY7" fmla="*/ 348329 h 1075562"/>
                    <a:gd name="connsiteX8" fmla="*/ 2284857 w 2290573"/>
                    <a:gd name="connsiteY8" fmla="*/ 338709 h 1075562"/>
                    <a:gd name="connsiteX9" fmla="*/ 2271046 w 2290573"/>
                    <a:gd name="connsiteY9" fmla="*/ 332232 h 1075562"/>
                    <a:gd name="connsiteX10" fmla="*/ 2282000 w 2290573"/>
                    <a:gd name="connsiteY10" fmla="*/ 320612 h 1075562"/>
                    <a:gd name="connsiteX11" fmla="*/ 2274189 w 2290573"/>
                    <a:gd name="connsiteY11" fmla="*/ 313277 h 1075562"/>
                    <a:gd name="connsiteX12" fmla="*/ 2265140 w 2290573"/>
                    <a:gd name="connsiteY12" fmla="*/ 306705 h 1075562"/>
                    <a:gd name="connsiteX13" fmla="*/ 2266569 w 2290573"/>
                    <a:gd name="connsiteY13" fmla="*/ 296990 h 1075562"/>
                    <a:gd name="connsiteX14" fmla="*/ 2271332 w 2290573"/>
                    <a:gd name="connsiteY14" fmla="*/ 285560 h 1075562"/>
                    <a:gd name="connsiteX15" fmla="*/ 2255139 w 2290573"/>
                    <a:gd name="connsiteY15" fmla="*/ 282512 h 1075562"/>
                    <a:gd name="connsiteX16" fmla="*/ 2254663 w 2290573"/>
                    <a:gd name="connsiteY16" fmla="*/ 273082 h 1075562"/>
                    <a:gd name="connsiteX17" fmla="*/ 2260092 w 2290573"/>
                    <a:gd name="connsiteY17" fmla="*/ 260223 h 1075562"/>
                    <a:gd name="connsiteX18" fmla="*/ 2247138 w 2290573"/>
                    <a:gd name="connsiteY18" fmla="*/ 256985 h 1075562"/>
                    <a:gd name="connsiteX19" fmla="*/ 2245805 w 2290573"/>
                    <a:gd name="connsiteY19" fmla="*/ 247364 h 1075562"/>
                    <a:gd name="connsiteX20" fmla="*/ 2234279 w 2290573"/>
                    <a:gd name="connsiteY20" fmla="*/ 244316 h 1075562"/>
                    <a:gd name="connsiteX21" fmla="*/ 2233994 w 2290573"/>
                    <a:gd name="connsiteY21" fmla="*/ 233744 h 1075562"/>
                    <a:gd name="connsiteX22" fmla="*/ 2223135 w 2290573"/>
                    <a:gd name="connsiteY22" fmla="*/ 230886 h 1075562"/>
                    <a:gd name="connsiteX23" fmla="*/ 2216087 w 2290573"/>
                    <a:gd name="connsiteY23" fmla="*/ 225457 h 1075562"/>
                    <a:gd name="connsiteX24" fmla="*/ 2220849 w 2290573"/>
                    <a:gd name="connsiteY24" fmla="*/ 209550 h 1075562"/>
                    <a:gd name="connsiteX25" fmla="*/ 2207228 w 2290573"/>
                    <a:gd name="connsiteY25" fmla="*/ 210026 h 1075562"/>
                    <a:gd name="connsiteX26" fmla="*/ 2198084 w 2290573"/>
                    <a:gd name="connsiteY26" fmla="*/ 206883 h 1075562"/>
                    <a:gd name="connsiteX27" fmla="*/ 2198465 w 2290573"/>
                    <a:gd name="connsiteY27" fmla="*/ 193739 h 1075562"/>
                    <a:gd name="connsiteX28" fmla="*/ 2195036 w 2290573"/>
                    <a:gd name="connsiteY28" fmla="*/ 184023 h 1075562"/>
                    <a:gd name="connsiteX29" fmla="*/ 2180749 w 2290573"/>
                    <a:gd name="connsiteY29" fmla="*/ 187166 h 1075562"/>
                    <a:gd name="connsiteX30" fmla="*/ 2179034 w 2290573"/>
                    <a:gd name="connsiteY30" fmla="*/ 175165 h 1075562"/>
                    <a:gd name="connsiteX31" fmla="*/ 2171414 w 2290573"/>
                    <a:gd name="connsiteY31" fmla="*/ 170402 h 1075562"/>
                    <a:gd name="connsiteX32" fmla="*/ 2162937 w 2290573"/>
                    <a:gd name="connsiteY32" fmla="*/ 166878 h 1075562"/>
                    <a:gd name="connsiteX33" fmla="*/ 2155889 w 2290573"/>
                    <a:gd name="connsiteY33" fmla="*/ 161449 h 1075562"/>
                    <a:gd name="connsiteX34" fmla="*/ 2145887 w 2290573"/>
                    <a:gd name="connsiteY34" fmla="*/ 160687 h 1075562"/>
                    <a:gd name="connsiteX35" fmla="*/ 2143601 w 2290573"/>
                    <a:gd name="connsiteY35" fmla="*/ 147352 h 1075562"/>
                    <a:gd name="connsiteX36" fmla="*/ 2129504 w 2290573"/>
                    <a:gd name="connsiteY36" fmla="*/ 153924 h 1075562"/>
                    <a:gd name="connsiteX37" fmla="*/ 2127790 w 2290573"/>
                    <a:gd name="connsiteY37" fmla="*/ 138875 h 1075562"/>
                    <a:gd name="connsiteX38" fmla="*/ 2115693 w 2290573"/>
                    <a:gd name="connsiteY38" fmla="*/ 142589 h 1075562"/>
                    <a:gd name="connsiteX39" fmla="*/ 2107502 w 2290573"/>
                    <a:gd name="connsiteY39" fmla="*/ 139256 h 1075562"/>
                    <a:gd name="connsiteX40" fmla="*/ 2104930 w 2290573"/>
                    <a:gd name="connsiteY40" fmla="*/ 124206 h 1075562"/>
                    <a:gd name="connsiteX41" fmla="*/ 2093214 w 2290573"/>
                    <a:gd name="connsiteY41" fmla="*/ 128016 h 1075562"/>
                    <a:gd name="connsiteX42" fmla="*/ 2085880 w 2290573"/>
                    <a:gd name="connsiteY42" fmla="*/ 122587 h 1075562"/>
                    <a:gd name="connsiteX43" fmla="*/ 2079689 w 2290573"/>
                    <a:gd name="connsiteY43" fmla="*/ 114300 h 1075562"/>
                    <a:gd name="connsiteX44" fmla="*/ 2065592 w 2290573"/>
                    <a:gd name="connsiteY44" fmla="*/ 124873 h 1075562"/>
                    <a:gd name="connsiteX45" fmla="*/ 2061305 w 2290573"/>
                    <a:gd name="connsiteY45" fmla="*/ 112014 h 1075562"/>
                    <a:gd name="connsiteX46" fmla="*/ 2051590 w 2290573"/>
                    <a:gd name="connsiteY46" fmla="*/ 112395 h 1075562"/>
                    <a:gd name="connsiteX47" fmla="*/ 2045303 w 2290573"/>
                    <a:gd name="connsiteY47" fmla="*/ 103823 h 1075562"/>
                    <a:gd name="connsiteX48" fmla="*/ 2035016 w 2290573"/>
                    <a:gd name="connsiteY48" fmla="*/ 106109 h 1075562"/>
                    <a:gd name="connsiteX49" fmla="*/ 2028158 w 2290573"/>
                    <a:gd name="connsiteY49" fmla="*/ 98679 h 1075562"/>
                    <a:gd name="connsiteX50" fmla="*/ 2017395 w 2290573"/>
                    <a:gd name="connsiteY50" fmla="*/ 102775 h 1075562"/>
                    <a:gd name="connsiteX51" fmla="*/ 2012252 w 2290573"/>
                    <a:gd name="connsiteY51" fmla="*/ 89821 h 1075562"/>
                    <a:gd name="connsiteX52" fmla="*/ 2003012 w 2290573"/>
                    <a:gd name="connsiteY52" fmla="*/ 89345 h 1075562"/>
                    <a:gd name="connsiteX53" fmla="*/ 1993202 w 2290573"/>
                    <a:gd name="connsiteY53" fmla="*/ 90869 h 1075562"/>
                    <a:gd name="connsiteX54" fmla="*/ 1986915 w 2290573"/>
                    <a:gd name="connsiteY54" fmla="*/ 80963 h 1075562"/>
                    <a:gd name="connsiteX55" fmla="*/ 1975676 w 2290573"/>
                    <a:gd name="connsiteY55" fmla="*/ 87916 h 1075562"/>
                    <a:gd name="connsiteX56" fmla="*/ 1969961 w 2290573"/>
                    <a:gd name="connsiteY56" fmla="*/ 75248 h 1075562"/>
                    <a:gd name="connsiteX57" fmla="*/ 1958150 w 2290573"/>
                    <a:gd name="connsiteY57" fmla="*/ 84963 h 1075562"/>
                    <a:gd name="connsiteX58" fmla="*/ 1953006 w 2290573"/>
                    <a:gd name="connsiteY58" fmla="*/ 69723 h 1075562"/>
                    <a:gd name="connsiteX59" fmla="*/ 1942243 w 2290573"/>
                    <a:gd name="connsiteY59" fmla="*/ 75819 h 1075562"/>
                    <a:gd name="connsiteX60" fmla="*/ 1932813 w 2290573"/>
                    <a:gd name="connsiteY60" fmla="*/ 77057 h 1075562"/>
                    <a:gd name="connsiteX61" fmla="*/ 1925384 w 2290573"/>
                    <a:gd name="connsiteY61" fmla="*/ 70104 h 1075562"/>
                    <a:gd name="connsiteX62" fmla="*/ 1915478 w 2290573"/>
                    <a:gd name="connsiteY62" fmla="*/ 73533 h 1075562"/>
                    <a:gd name="connsiteX63" fmla="*/ 1907857 w 2290573"/>
                    <a:gd name="connsiteY63" fmla="*/ 67151 h 1075562"/>
                    <a:gd name="connsiteX64" fmla="*/ 1900619 w 2290573"/>
                    <a:gd name="connsiteY64" fmla="*/ 58674 h 1075562"/>
                    <a:gd name="connsiteX65" fmla="*/ 1890903 w 2290573"/>
                    <a:gd name="connsiteY65" fmla="*/ 61817 h 1075562"/>
                    <a:gd name="connsiteX66" fmla="*/ 1882902 w 2290573"/>
                    <a:gd name="connsiteY66" fmla="*/ 56388 h 1075562"/>
                    <a:gd name="connsiteX67" fmla="*/ 1874425 w 2290573"/>
                    <a:gd name="connsiteY67" fmla="*/ 53531 h 1075562"/>
                    <a:gd name="connsiteX68" fmla="*/ 1863090 w 2290573"/>
                    <a:gd name="connsiteY68" fmla="*/ 65246 h 1075562"/>
                    <a:gd name="connsiteX69" fmla="*/ 1857185 w 2290573"/>
                    <a:gd name="connsiteY69" fmla="*/ 48959 h 1075562"/>
                    <a:gd name="connsiteX70" fmla="*/ 1847183 w 2290573"/>
                    <a:gd name="connsiteY70" fmla="*/ 54197 h 1075562"/>
                    <a:gd name="connsiteX71" fmla="*/ 1838611 w 2290573"/>
                    <a:gd name="connsiteY71" fmla="*/ 51626 h 1075562"/>
                    <a:gd name="connsiteX72" fmla="*/ 1830038 w 2290573"/>
                    <a:gd name="connsiteY72" fmla="*/ 49149 h 1075562"/>
                    <a:gd name="connsiteX73" fmla="*/ 1821561 w 2290573"/>
                    <a:gd name="connsiteY73" fmla="*/ 46101 h 1075562"/>
                    <a:gd name="connsiteX74" fmla="*/ 1811750 w 2290573"/>
                    <a:gd name="connsiteY74" fmla="*/ 51340 h 1075562"/>
                    <a:gd name="connsiteX75" fmla="*/ 1803940 w 2290573"/>
                    <a:gd name="connsiteY75" fmla="*/ 43815 h 1075562"/>
                    <a:gd name="connsiteX76" fmla="*/ 1793081 w 2290573"/>
                    <a:gd name="connsiteY76" fmla="*/ 55721 h 1075562"/>
                    <a:gd name="connsiteX77" fmla="*/ 1786128 w 2290573"/>
                    <a:gd name="connsiteY77" fmla="*/ 42291 h 1075562"/>
                    <a:gd name="connsiteX78" fmla="*/ 1777460 w 2290573"/>
                    <a:gd name="connsiteY78" fmla="*/ 40386 h 1075562"/>
                    <a:gd name="connsiteX79" fmla="*/ 1769269 w 2290573"/>
                    <a:gd name="connsiteY79" fmla="*/ 34671 h 1075562"/>
                    <a:gd name="connsiteX80" fmla="*/ 1760125 w 2290573"/>
                    <a:gd name="connsiteY80" fmla="*/ 35433 h 1075562"/>
                    <a:gd name="connsiteX81" fmla="*/ 1750600 w 2290573"/>
                    <a:gd name="connsiteY81" fmla="*/ 39148 h 1075562"/>
                    <a:gd name="connsiteX82" fmla="*/ 1741646 w 2290573"/>
                    <a:gd name="connsiteY82" fmla="*/ 38767 h 1075562"/>
                    <a:gd name="connsiteX83" fmla="*/ 1731550 w 2290573"/>
                    <a:gd name="connsiteY83" fmla="*/ 47434 h 1075562"/>
                    <a:gd name="connsiteX84" fmla="*/ 1723168 w 2290573"/>
                    <a:gd name="connsiteY84" fmla="*/ 42862 h 1075562"/>
                    <a:gd name="connsiteX85" fmla="*/ 1714595 w 2290573"/>
                    <a:gd name="connsiteY85" fmla="*/ 40100 h 1075562"/>
                    <a:gd name="connsiteX86" fmla="*/ 1706118 w 2290573"/>
                    <a:gd name="connsiteY86" fmla="*/ 35719 h 1075562"/>
                    <a:gd name="connsiteX87" fmla="*/ 1697736 w 2290573"/>
                    <a:gd name="connsiteY87" fmla="*/ 30766 h 1075562"/>
                    <a:gd name="connsiteX88" fmla="*/ 1688973 w 2290573"/>
                    <a:gd name="connsiteY88" fmla="*/ 28861 h 1075562"/>
                    <a:gd name="connsiteX89" fmla="*/ 1678781 w 2290573"/>
                    <a:gd name="connsiteY89" fmla="*/ 40386 h 1075562"/>
                    <a:gd name="connsiteX90" fmla="*/ 1670399 w 2290573"/>
                    <a:gd name="connsiteY90" fmla="*/ 35147 h 1075562"/>
                    <a:gd name="connsiteX91" fmla="*/ 1661065 w 2290573"/>
                    <a:gd name="connsiteY91" fmla="*/ 39148 h 1075562"/>
                    <a:gd name="connsiteX92" fmla="*/ 1653350 w 2290573"/>
                    <a:gd name="connsiteY92" fmla="*/ 27337 h 1075562"/>
                    <a:gd name="connsiteX93" fmla="*/ 1644777 w 2290573"/>
                    <a:gd name="connsiteY93" fmla="*/ 22955 h 1075562"/>
                    <a:gd name="connsiteX94" fmla="*/ 1635538 w 2290573"/>
                    <a:gd name="connsiteY94" fmla="*/ 26194 h 1075562"/>
                    <a:gd name="connsiteX95" fmla="*/ 1626489 w 2290573"/>
                    <a:gd name="connsiteY95" fmla="*/ 27432 h 1075562"/>
                    <a:gd name="connsiteX96" fmla="*/ 1617345 w 2290573"/>
                    <a:gd name="connsiteY96" fmla="*/ 29337 h 1075562"/>
                    <a:gd name="connsiteX97" fmla="*/ 1608487 w 2290573"/>
                    <a:gd name="connsiteY97" fmla="*/ 28670 h 1075562"/>
                    <a:gd name="connsiteX98" fmla="*/ 1599628 w 2290573"/>
                    <a:gd name="connsiteY98" fmla="*/ 28289 h 1075562"/>
                    <a:gd name="connsiteX99" fmla="*/ 1591437 w 2290573"/>
                    <a:gd name="connsiteY99" fmla="*/ 19622 h 1075562"/>
                    <a:gd name="connsiteX100" fmla="*/ 1582198 w 2290573"/>
                    <a:gd name="connsiteY100" fmla="*/ 23622 h 1075562"/>
                    <a:gd name="connsiteX101" fmla="*/ 1573816 w 2290573"/>
                    <a:gd name="connsiteY101" fmla="*/ 16764 h 1075562"/>
                    <a:gd name="connsiteX102" fmla="*/ 1564386 w 2290573"/>
                    <a:gd name="connsiteY102" fmla="*/ 23908 h 1075562"/>
                    <a:gd name="connsiteX103" fmla="*/ 1555242 w 2290573"/>
                    <a:gd name="connsiteY103" fmla="*/ 28099 h 1075562"/>
                    <a:gd name="connsiteX104" fmla="*/ 1546955 w 2290573"/>
                    <a:gd name="connsiteY104" fmla="*/ 19241 h 1075562"/>
                    <a:gd name="connsiteX105" fmla="*/ 1538192 w 2290573"/>
                    <a:gd name="connsiteY105" fmla="*/ 17336 h 1075562"/>
                    <a:gd name="connsiteX106" fmla="*/ 1529334 w 2290573"/>
                    <a:gd name="connsiteY106" fmla="*/ 17145 h 1075562"/>
                    <a:gd name="connsiteX107" fmla="*/ 1520571 w 2290573"/>
                    <a:gd name="connsiteY107" fmla="*/ 14097 h 1075562"/>
                    <a:gd name="connsiteX108" fmla="*/ 1511141 w 2290573"/>
                    <a:gd name="connsiteY108" fmla="*/ 23146 h 1075562"/>
                    <a:gd name="connsiteX109" fmla="*/ 1502283 w 2290573"/>
                    <a:gd name="connsiteY109" fmla="*/ 21812 h 1075562"/>
                    <a:gd name="connsiteX110" fmla="*/ 1493901 w 2290573"/>
                    <a:gd name="connsiteY110" fmla="*/ 12859 h 1075562"/>
                    <a:gd name="connsiteX111" fmla="*/ 1484281 w 2290573"/>
                    <a:gd name="connsiteY111" fmla="*/ 25051 h 1075562"/>
                    <a:gd name="connsiteX112" fmla="*/ 1475423 w 2290573"/>
                    <a:gd name="connsiteY112" fmla="*/ 23717 h 1075562"/>
                    <a:gd name="connsiteX113" fmla="*/ 1466660 w 2290573"/>
                    <a:gd name="connsiteY113" fmla="*/ 21241 h 1075562"/>
                    <a:gd name="connsiteX114" fmla="*/ 1458373 w 2290573"/>
                    <a:gd name="connsiteY114" fmla="*/ 9430 h 1075562"/>
                    <a:gd name="connsiteX115" fmla="*/ 1448943 w 2290573"/>
                    <a:gd name="connsiteY115" fmla="*/ 20479 h 1075562"/>
                    <a:gd name="connsiteX116" fmla="*/ 1440656 w 2290573"/>
                    <a:gd name="connsiteY116" fmla="*/ 6572 h 1075562"/>
                    <a:gd name="connsiteX117" fmla="*/ 1431227 w 2290573"/>
                    <a:gd name="connsiteY117" fmla="*/ 18288 h 1075562"/>
                    <a:gd name="connsiteX118" fmla="*/ 1422368 w 2290573"/>
                    <a:gd name="connsiteY118" fmla="*/ 16669 h 1075562"/>
                    <a:gd name="connsiteX119" fmla="*/ 1413605 w 2290573"/>
                    <a:gd name="connsiteY119" fmla="*/ 12287 h 1075562"/>
                    <a:gd name="connsiteX120" fmla="*/ 1404366 w 2290573"/>
                    <a:gd name="connsiteY120" fmla="*/ 19717 h 1075562"/>
                    <a:gd name="connsiteX121" fmla="*/ 1395889 w 2290573"/>
                    <a:gd name="connsiteY121" fmla="*/ 8668 h 1075562"/>
                    <a:gd name="connsiteX122" fmla="*/ 1386840 w 2290573"/>
                    <a:gd name="connsiteY122" fmla="*/ 12763 h 1075562"/>
                    <a:gd name="connsiteX123" fmla="*/ 1377982 w 2290573"/>
                    <a:gd name="connsiteY123" fmla="*/ 13144 h 1075562"/>
                    <a:gd name="connsiteX124" fmla="*/ 1369409 w 2290573"/>
                    <a:gd name="connsiteY124" fmla="*/ 3238 h 1075562"/>
                    <a:gd name="connsiteX125" fmla="*/ 1360361 w 2290573"/>
                    <a:gd name="connsiteY125" fmla="*/ 8858 h 1075562"/>
                    <a:gd name="connsiteX126" fmla="*/ 1351312 w 2290573"/>
                    <a:gd name="connsiteY126" fmla="*/ 12763 h 1075562"/>
                    <a:gd name="connsiteX127" fmla="*/ 1342263 w 2290573"/>
                    <a:gd name="connsiteY127" fmla="*/ 17812 h 1075562"/>
                    <a:gd name="connsiteX128" fmla="*/ 1333310 w 2290573"/>
                    <a:gd name="connsiteY128" fmla="*/ 19145 h 1075562"/>
                    <a:gd name="connsiteX129" fmla="*/ 1324451 w 2290573"/>
                    <a:gd name="connsiteY129" fmla="*/ 18002 h 1075562"/>
                    <a:gd name="connsiteX130" fmla="*/ 1315498 w 2290573"/>
                    <a:gd name="connsiteY130" fmla="*/ 18288 h 1075562"/>
                    <a:gd name="connsiteX131" fmla="*/ 1306925 w 2290573"/>
                    <a:gd name="connsiteY131" fmla="*/ 3524 h 1075562"/>
                    <a:gd name="connsiteX132" fmla="*/ 1297686 w 2290573"/>
                    <a:gd name="connsiteY132" fmla="*/ 16002 h 1075562"/>
                    <a:gd name="connsiteX133" fmla="*/ 1288828 w 2290573"/>
                    <a:gd name="connsiteY133" fmla="*/ 9620 h 1075562"/>
                    <a:gd name="connsiteX134" fmla="*/ 1279970 w 2290573"/>
                    <a:gd name="connsiteY134" fmla="*/ 3429 h 1075562"/>
                    <a:gd name="connsiteX135" fmla="*/ 1270921 w 2290573"/>
                    <a:gd name="connsiteY135" fmla="*/ 10382 h 1075562"/>
                    <a:gd name="connsiteX136" fmla="*/ 1261872 w 2290573"/>
                    <a:gd name="connsiteY136" fmla="*/ 17240 h 1075562"/>
                    <a:gd name="connsiteX137" fmla="*/ 1253109 w 2290573"/>
                    <a:gd name="connsiteY137" fmla="*/ 4000 h 1075562"/>
                    <a:gd name="connsiteX138" fmla="*/ 1244060 w 2290573"/>
                    <a:gd name="connsiteY138" fmla="*/ 13811 h 1075562"/>
                    <a:gd name="connsiteX139" fmla="*/ 1235107 w 2290573"/>
                    <a:gd name="connsiteY139" fmla="*/ 12763 h 1075562"/>
                    <a:gd name="connsiteX140" fmla="*/ 1226153 w 2290573"/>
                    <a:gd name="connsiteY140" fmla="*/ 12954 h 1075562"/>
                    <a:gd name="connsiteX141" fmla="*/ 1217295 w 2290573"/>
                    <a:gd name="connsiteY141" fmla="*/ 7334 h 1075562"/>
                    <a:gd name="connsiteX142" fmla="*/ 1208342 w 2290573"/>
                    <a:gd name="connsiteY142" fmla="*/ 8096 h 1075562"/>
                    <a:gd name="connsiteX143" fmla="*/ 1199388 w 2290573"/>
                    <a:gd name="connsiteY143" fmla="*/ 10096 h 1075562"/>
                    <a:gd name="connsiteX144" fmla="*/ 1190435 w 2290573"/>
                    <a:gd name="connsiteY144" fmla="*/ 8954 h 1075562"/>
                    <a:gd name="connsiteX145" fmla="*/ 1181481 w 2290573"/>
                    <a:gd name="connsiteY145" fmla="*/ 14954 h 1075562"/>
                    <a:gd name="connsiteX146" fmla="*/ 1172528 w 2290573"/>
                    <a:gd name="connsiteY146" fmla="*/ 9144 h 1075562"/>
                    <a:gd name="connsiteX147" fmla="*/ 1163574 w 2290573"/>
                    <a:gd name="connsiteY147" fmla="*/ 9335 h 1075562"/>
                    <a:gd name="connsiteX148" fmla="*/ 1154525 w 2290573"/>
                    <a:gd name="connsiteY148" fmla="*/ 2857 h 1075562"/>
                    <a:gd name="connsiteX149" fmla="*/ 1145477 w 2290573"/>
                    <a:gd name="connsiteY149" fmla="*/ 9430 h 1075562"/>
                    <a:gd name="connsiteX150" fmla="*/ 1136523 w 2290573"/>
                    <a:gd name="connsiteY150" fmla="*/ 12002 h 1075562"/>
                    <a:gd name="connsiteX151" fmla="*/ 1127570 w 2290573"/>
                    <a:gd name="connsiteY151" fmla="*/ 0 h 1075562"/>
                    <a:gd name="connsiteX152" fmla="*/ 1118711 w 2290573"/>
                    <a:gd name="connsiteY152" fmla="*/ 14478 h 1075562"/>
                    <a:gd name="connsiteX153" fmla="*/ 1109758 w 2290573"/>
                    <a:gd name="connsiteY153" fmla="*/ 6477 h 1075562"/>
                    <a:gd name="connsiteX154" fmla="*/ 1100900 w 2290573"/>
                    <a:gd name="connsiteY154" fmla="*/ 17145 h 1075562"/>
                    <a:gd name="connsiteX155" fmla="*/ 1091946 w 2290573"/>
                    <a:gd name="connsiteY155" fmla="*/ 13716 h 1075562"/>
                    <a:gd name="connsiteX156" fmla="*/ 1082993 w 2290573"/>
                    <a:gd name="connsiteY156" fmla="*/ 12383 h 1075562"/>
                    <a:gd name="connsiteX157" fmla="*/ 1074039 w 2290573"/>
                    <a:gd name="connsiteY157" fmla="*/ 5143 h 1075562"/>
                    <a:gd name="connsiteX158" fmla="*/ 1065181 w 2290573"/>
                    <a:gd name="connsiteY158" fmla="*/ 16574 h 1075562"/>
                    <a:gd name="connsiteX159" fmla="*/ 1056132 w 2290573"/>
                    <a:gd name="connsiteY159" fmla="*/ 4096 h 1075562"/>
                    <a:gd name="connsiteX160" fmla="*/ 1047274 w 2290573"/>
                    <a:gd name="connsiteY160" fmla="*/ 8668 h 1075562"/>
                    <a:gd name="connsiteX161" fmla="*/ 1038320 w 2290573"/>
                    <a:gd name="connsiteY161" fmla="*/ 5048 h 1075562"/>
                    <a:gd name="connsiteX162" fmla="*/ 1029462 w 2290573"/>
                    <a:gd name="connsiteY162" fmla="*/ 10763 h 1075562"/>
                    <a:gd name="connsiteX163" fmla="*/ 1020413 w 2290573"/>
                    <a:gd name="connsiteY163" fmla="*/ 4096 h 1075562"/>
                    <a:gd name="connsiteX164" fmla="*/ 1011460 w 2290573"/>
                    <a:gd name="connsiteY164" fmla="*/ 2572 h 1075562"/>
                    <a:gd name="connsiteX165" fmla="*/ 1002506 w 2290573"/>
                    <a:gd name="connsiteY165" fmla="*/ 2381 h 1075562"/>
                    <a:gd name="connsiteX166" fmla="*/ 993743 w 2290573"/>
                    <a:gd name="connsiteY166" fmla="*/ 11525 h 1075562"/>
                    <a:gd name="connsiteX167" fmla="*/ 984695 w 2290573"/>
                    <a:gd name="connsiteY167" fmla="*/ 3715 h 1075562"/>
                    <a:gd name="connsiteX168" fmla="*/ 975836 w 2290573"/>
                    <a:gd name="connsiteY168" fmla="*/ 6001 h 1075562"/>
                    <a:gd name="connsiteX169" fmla="*/ 967169 w 2290573"/>
                    <a:gd name="connsiteY169" fmla="*/ 17431 h 1075562"/>
                    <a:gd name="connsiteX170" fmla="*/ 958310 w 2290573"/>
                    <a:gd name="connsiteY170" fmla="*/ 18002 h 1075562"/>
                    <a:gd name="connsiteX171" fmla="*/ 949071 w 2290573"/>
                    <a:gd name="connsiteY171" fmla="*/ 7049 h 1075562"/>
                    <a:gd name="connsiteX172" fmla="*/ 940308 w 2290573"/>
                    <a:gd name="connsiteY172" fmla="*/ 14573 h 1075562"/>
                    <a:gd name="connsiteX173" fmla="*/ 931259 w 2290573"/>
                    <a:gd name="connsiteY173" fmla="*/ 11335 h 1075562"/>
                    <a:gd name="connsiteX174" fmla="*/ 922306 w 2290573"/>
                    <a:gd name="connsiteY174" fmla="*/ 11525 h 1075562"/>
                    <a:gd name="connsiteX175" fmla="*/ 913638 w 2290573"/>
                    <a:gd name="connsiteY175" fmla="*/ 20193 h 1075562"/>
                    <a:gd name="connsiteX176" fmla="*/ 904494 w 2290573"/>
                    <a:gd name="connsiteY176" fmla="*/ 12573 h 1075562"/>
                    <a:gd name="connsiteX177" fmla="*/ 895731 w 2290573"/>
                    <a:gd name="connsiteY177" fmla="*/ 16764 h 1075562"/>
                    <a:gd name="connsiteX178" fmla="*/ 886587 w 2290573"/>
                    <a:gd name="connsiteY178" fmla="*/ 10573 h 1075562"/>
                    <a:gd name="connsiteX179" fmla="*/ 877634 w 2290573"/>
                    <a:gd name="connsiteY179" fmla="*/ 8858 h 1075562"/>
                    <a:gd name="connsiteX180" fmla="*/ 869061 w 2290573"/>
                    <a:gd name="connsiteY180" fmla="*/ 18193 h 1075562"/>
                    <a:gd name="connsiteX181" fmla="*/ 859917 w 2290573"/>
                    <a:gd name="connsiteY181" fmla="*/ 13526 h 1075562"/>
                    <a:gd name="connsiteX182" fmla="*/ 851059 w 2290573"/>
                    <a:gd name="connsiteY182" fmla="*/ 14383 h 1075562"/>
                    <a:gd name="connsiteX183" fmla="*/ 842296 w 2290573"/>
                    <a:gd name="connsiteY183" fmla="*/ 17526 h 1075562"/>
                    <a:gd name="connsiteX184" fmla="*/ 832866 w 2290573"/>
                    <a:gd name="connsiteY184" fmla="*/ 6763 h 1075562"/>
                    <a:gd name="connsiteX185" fmla="*/ 824579 w 2290573"/>
                    <a:gd name="connsiteY185" fmla="*/ 20193 h 1075562"/>
                    <a:gd name="connsiteX186" fmla="*/ 815721 w 2290573"/>
                    <a:gd name="connsiteY186" fmla="*/ 21527 h 1075562"/>
                    <a:gd name="connsiteX187" fmla="*/ 806387 w 2290573"/>
                    <a:gd name="connsiteY187" fmla="*/ 13049 h 1075562"/>
                    <a:gd name="connsiteX188" fmla="*/ 798100 w 2290573"/>
                    <a:gd name="connsiteY188" fmla="*/ 24956 h 1075562"/>
                    <a:gd name="connsiteX189" fmla="*/ 789051 w 2290573"/>
                    <a:gd name="connsiteY189" fmla="*/ 22289 h 1075562"/>
                    <a:gd name="connsiteX190" fmla="*/ 780288 w 2290573"/>
                    <a:gd name="connsiteY190" fmla="*/ 24479 h 1075562"/>
                    <a:gd name="connsiteX191" fmla="*/ 771525 w 2290573"/>
                    <a:gd name="connsiteY191" fmla="*/ 26289 h 1075562"/>
                    <a:gd name="connsiteX192" fmla="*/ 762381 w 2290573"/>
                    <a:gd name="connsiteY192" fmla="*/ 23241 h 1075562"/>
                    <a:gd name="connsiteX193" fmla="*/ 753618 w 2290573"/>
                    <a:gd name="connsiteY193" fmla="*/ 25337 h 1075562"/>
                    <a:gd name="connsiteX194" fmla="*/ 744379 w 2290573"/>
                    <a:gd name="connsiteY194" fmla="*/ 20574 h 1075562"/>
                    <a:gd name="connsiteX195" fmla="*/ 736092 w 2290573"/>
                    <a:gd name="connsiteY195" fmla="*/ 29623 h 1075562"/>
                    <a:gd name="connsiteX196" fmla="*/ 726091 w 2290573"/>
                    <a:gd name="connsiteY196" fmla="*/ 14288 h 1075562"/>
                    <a:gd name="connsiteX197" fmla="*/ 717614 w 2290573"/>
                    <a:gd name="connsiteY197" fmla="*/ 20098 h 1075562"/>
                    <a:gd name="connsiteX198" fmla="*/ 708279 w 2290573"/>
                    <a:gd name="connsiteY198" fmla="*/ 15049 h 1075562"/>
                    <a:gd name="connsiteX199" fmla="*/ 700659 w 2290573"/>
                    <a:gd name="connsiteY199" fmla="*/ 32099 h 1075562"/>
                    <a:gd name="connsiteX200" fmla="*/ 691420 w 2290573"/>
                    <a:gd name="connsiteY200" fmla="*/ 28194 h 1075562"/>
                    <a:gd name="connsiteX201" fmla="*/ 681704 w 2290573"/>
                    <a:gd name="connsiteY201" fmla="*/ 19241 h 1075562"/>
                    <a:gd name="connsiteX202" fmla="*/ 672656 w 2290573"/>
                    <a:gd name="connsiteY202" fmla="*/ 17907 h 1075562"/>
                    <a:gd name="connsiteX203" fmla="*/ 664654 w 2290573"/>
                    <a:gd name="connsiteY203" fmla="*/ 28575 h 1075562"/>
                    <a:gd name="connsiteX204" fmla="*/ 656177 w 2290573"/>
                    <a:gd name="connsiteY204" fmla="*/ 33719 h 1075562"/>
                    <a:gd name="connsiteX205" fmla="*/ 646367 w 2290573"/>
                    <a:gd name="connsiteY205" fmla="*/ 24003 h 1075562"/>
                    <a:gd name="connsiteX206" fmla="*/ 637889 w 2290573"/>
                    <a:gd name="connsiteY206" fmla="*/ 29337 h 1075562"/>
                    <a:gd name="connsiteX207" fmla="*/ 629222 w 2290573"/>
                    <a:gd name="connsiteY207" fmla="*/ 31718 h 1075562"/>
                    <a:gd name="connsiteX208" fmla="*/ 619792 w 2290573"/>
                    <a:gd name="connsiteY208" fmla="*/ 26956 h 1075562"/>
                    <a:gd name="connsiteX209" fmla="*/ 610934 w 2290573"/>
                    <a:gd name="connsiteY209" fmla="*/ 28289 h 1075562"/>
                    <a:gd name="connsiteX210" fmla="*/ 602647 w 2290573"/>
                    <a:gd name="connsiteY210" fmla="*/ 34576 h 1075562"/>
                    <a:gd name="connsiteX211" fmla="*/ 594455 w 2290573"/>
                    <a:gd name="connsiteY211" fmla="*/ 41529 h 1075562"/>
                    <a:gd name="connsiteX212" fmla="*/ 585026 w 2290573"/>
                    <a:gd name="connsiteY212" fmla="*/ 37529 h 1075562"/>
                    <a:gd name="connsiteX213" fmla="*/ 576929 w 2290573"/>
                    <a:gd name="connsiteY213" fmla="*/ 44863 h 1075562"/>
                    <a:gd name="connsiteX214" fmla="*/ 567119 w 2290573"/>
                    <a:gd name="connsiteY214" fmla="*/ 38005 h 1075562"/>
                    <a:gd name="connsiteX215" fmla="*/ 557784 w 2290573"/>
                    <a:gd name="connsiteY215" fmla="*/ 35052 h 1075562"/>
                    <a:gd name="connsiteX216" fmla="*/ 548735 w 2290573"/>
                    <a:gd name="connsiteY216" fmla="*/ 34481 h 1075562"/>
                    <a:gd name="connsiteX217" fmla="*/ 540639 w 2290573"/>
                    <a:gd name="connsiteY217" fmla="*/ 41910 h 1075562"/>
                    <a:gd name="connsiteX218" fmla="*/ 532448 w 2290573"/>
                    <a:gd name="connsiteY218" fmla="*/ 48006 h 1075562"/>
                    <a:gd name="connsiteX219" fmla="*/ 523399 w 2290573"/>
                    <a:gd name="connsiteY219" fmla="*/ 48006 h 1075562"/>
                    <a:gd name="connsiteX220" fmla="*/ 514160 w 2290573"/>
                    <a:gd name="connsiteY220" fmla="*/ 46292 h 1075562"/>
                    <a:gd name="connsiteX221" fmla="*/ 505492 w 2290573"/>
                    <a:gd name="connsiteY221" fmla="*/ 48959 h 1075562"/>
                    <a:gd name="connsiteX222" fmla="*/ 495776 w 2290573"/>
                    <a:gd name="connsiteY222" fmla="*/ 44672 h 1075562"/>
                    <a:gd name="connsiteX223" fmla="*/ 487966 w 2290573"/>
                    <a:gd name="connsiteY223" fmla="*/ 52483 h 1075562"/>
                    <a:gd name="connsiteX224" fmla="*/ 477107 w 2290573"/>
                    <a:gd name="connsiteY224" fmla="*/ 41339 h 1075562"/>
                    <a:gd name="connsiteX225" fmla="*/ 469011 w 2290573"/>
                    <a:gd name="connsiteY225" fmla="*/ 47434 h 1075562"/>
                    <a:gd name="connsiteX226" fmla="*/ 461582 w 2290573"/>
                    <a:gd name="connsiteY226" fmla="*/ 57150 h 1075562"/>
                    <a:gd name="connsiteX227" fmla="*/ 453581 w 2290573"/>
                    <a:gd name="connsiteY227" fmla="*/ 63056 h 1075562"/>
                    <a:gd name="connsiteX228" fmla="*/ 444627 w 2290573"/>
                    <a:gd name="connsiteY228" fmla="*/ 63437 h 1075562"/>
                    <a:gd name="connsiteX229" fmla="*/ 432911 w 2290573"/>
                    <a:gd name="connsiteY229" fmla="*/ 48959 h 1075562"/>
                    <a:gd name="connsiteX230" fmla="*/ 425482 w 2290573"/>
                    <a:gd name="connsiteY230" fmla="*/ 57626 h 1075562"/>
                    <a:gd name="connsiteX231" fmla="*/ 418148 w 2290573"/>
                    <a:gd name="connsiteY231" fmla="*/ 66770 h 1075562"/>
                    <a:gd name="connsiteX232" fmla="*/ 408242 w 2290573"/>
                    <a:gd name="connsiteY232" fmla="*/ 62770 h 1075562"/>
                    <a:gd name="connsiteX233" fmla="*/ 400336 w 2290573"/>
                    <a:gd name="connsiteY233" fmla="*/ 68390 h 1075562"/>
                    <a:gd name="connsiteX234" fmla="*/ 391478 w 2290573"/>
                    <a:gd name="connsiteY234" fmla="*/ 69723 h 1075562"/>
                    <a:gd name="connsiteX235" fmla="*/ 381381 w 2290573"/>
                    <a:gd name="connsiteY235" fmla="*/ 65532 h 1075562"/>
                    <a:gd name="connsiteX236" fmla="*/ 374618 w 2290573"/>
                    <a:gd name="connsiteY236" fmla="*/ 75914 h 1075562"/>
                    <a:gd name="connsiteX237" fmla="*/ 364046 w 2290573"/>
                    <a:gd name="connsiteY237" fmla="*/ 69723 h 1075562"/>
                    <a:gd name="connsiteX238" fmla="*/ 355568 w 2290573"/>
                    <a:gd name="connsiteY238" fmla="*/ 72676 h 1075562"/>
                    <a:gd name="connsiteX239" fmla="*/ 347758 w 2290573"/>
                    <a:gd name="connsiteY239" fmla="*/ 78391 h 1075562"/>
                    <a:gd name="connsiteX240" fmla="*/ 337090 w 2290573"/>
                    <a:gd name="connsiteY240" fmla="*/ 72676 h 1075562"/>
                    <a:gd name="connsiteX241" fmla="*/ 329089 w 2290573"/>
                    <a:gd name="connsiteY241" fmla="*/ 77248 h 1075562"/>
                    <a:gd name="connsiteX242" fmla="*/ 320707 w 2290573"/>
                    <a:gd name="connsiteY242" fmla="*/ 80486 h 1075562"/>
                    <a:gd name="connsiteX243" fmla="*/ 313563 w 2290573"/>
                    <a:gd name="connsiteY243" fmla="*/ 88011 h 1075562"/>
                    <a:gd name="connsiteX244" fmla="*/ 302990 w 2290573"/>
                    <a:gd name="connsiteY244" fmla="*/ 83630 h 1075562"/>
                    <a:gd name="connsiteX245" fmla="*/ 298228 w 2290573"/>
                    <a:gd name="connsiteY245" fmla="*/ 98584 h 1075562"/>
                    <a:gd name="connsiteX246" fmla="*/ 284798 w 2290573"/>
                    <a:gd name="connsiteY246" fmla="*/ 85058 h 1075562"/>
                    <a:gd name="connsiteX247" fmla="*/ 279845 w 2290573"/>
                    <a:gd name="connsiteY247" fmla="*/ 98965 h 1075562"/>
                    <a:gd name="connsiteX248" fmla="*/ 268224 w 2290573"/>
                    <a:gd name="connsiteY248" fmla="*/ 92107 h 1075562"/>
                    <a:gd name="connsiteX249" fmla="*/ 264414 w 2290573"/>
                    <a:gd name="connsiteY249" fmla="*/ 108395 h 1075562"/>
                    <a:gd name="connsiteX250" fmla="*/ 251651 w 2290573"/>
                    <a:gd name="connsiteY250" fmla="*/ 98774 h 1075562"/>
                    <a:gd name="connsiteX251" fmla="*/ 248031 w 2290573"/>
                    <a:gd name="connsiteY251" fmla="*/ 114681 h 1075562"/>
                    <a:gd name="connsiteX252" fmla="*/ 234410 w 2290573"/>
                    <a:gd name="connsiteY252" fmla="*/ 103823 h 1075562"/>
                    <a:gd name="connsiteX253" fmla="*/ 228029 w 2290573"/>
                    <a:gd name="connsiteY253" fmla="*/ 111919 h 1075562"/>
                    <a:gd name="connsiteX254" fmla="*/ 218789 w 2290573"/>
                    <a:gd name="connsiteY254" fmla="*/ 112776 h 1075562"/>
                    <a:gd name="connsiteX255" fmla="*/ 209360 w 2290573"/>
                    <a:gd name="connsiteY255" fmla="*/ 113443 h 1075562"/>
                    <a:gd name="connsiteX256" fmla="*/ 206121 w 2290573"/>
                    <a:gd name="connsiteY256" fmla="*/ 128302 h 1075562"/>
                    <a:gd name="connsiteX257" fmla="*/ 195167 w 2290573"/>
                    <a:gd name="connsiteY257" fmla="*/ 125635 h 1075562"/>
                    <a:gd name="connsiteX258" fmla="*/ 188500 w 2290573"/>
                    <a:gd name="connsiteY258" fmla="*/ 132302 h 1075562"/>
                    <a:gd name="connsiteX259" fmla="*/ 183452 w 2290573"/>
                    <a:gd name="connsiteY259" fmla="*/ 141923 h 1075562"/>
                    <a:gd name="connsiteX260" fmla="*/ 169831 w 2290573"/>
                    <a:gd name="connsiteY260" fmla="*/ 134874 h 1075562"/>
                    <a:gd name="connsiteX261" fmla="*/ 160592 w 2290573"/>
                    <a:gd name="connsiteY261" fmla="*/ 136779 h 1075562"/>
                    <a:gd name="connsiteX262" fmla="*/ 154019 w 2290573"/>
                    <a:gd name="connsiteY262" fmla="*/ 143447 h 1075562"/>
                    <a:gd name="connsiteX263" fmla="*/ 146018 w 2290573"/>
                    <a:gd name="connsiteY263" fmla="*/ 147638 h 1075562"/>
                    <a:gd name="connsiteX264" fmla="*/ 144875 w 2290573"/>
                    <a:gd name="connsiteY264" fmla="*/ 162782 h 1075562"/>
                    <a:gd name="connsiteX265" fmla="*/ 138970 w 2290573"/>
                    <a:gd name="connsiteY265" fmla="*/ 169640 h 1075562"/>
                    <a:gd name="connsiteX266" fmla="*/ 126302 w 2290573"/>
                    <a:gd name="connsiteY266" fmla="*/ 166688 h 1075562"/>
                    <a:gd name="connsiteX267" fmla="*/ 117158 w 2290573"/>
                    <a:gd name="connsiteY267" fmla="*/ 169259 h 1075562"/>
                    <a:gd name="connsiteX268" fmla="*/ 114776 w 2290573"/>
                    <a:gd name="connsiteY268" fmla="*/ 180785 h 1075562"/>
                    <a:gd name="connsiteX269" fmla="*/ 108395 w 2290573"/>
                    <a:gd name="connsiteY269" fmla="*/ 186881 h 1075562"/>
                    <a:gd name="connsiteX270" fmla="*/ 102013 w 2290573"/>
                    <a:gd name="connsiteY270" fmla="*/ 192786 h 1075562"/>
                    <a:gd name="connsiteX271" fmla="*/ 94393 w 2290573"/>
                    <a:gd name="connsiteY271" fmla="*/ 197358 h 1075562"/>
                    <a:gd name="connsiteX272" fmla="*/ 84963 w 2290573"/>
                    <a:gd name="connsiteY272" fmla="*/ 200311 h 1075562"/>
                    <a:gd name="connsiteX273" fmla="*/ 75819 w 2290573"/>
                    <a:gd name="connsiteY273" fmla="*/ 203930 h 1075562"/>
                    <a:gd name="connsiteX274" fmla="*/ 79248 w 2290573"/>
                    <a:gd name="connsiteY274" fmla="*/ 219170 h 1075562"/>
                    <a:gd name="connsiteX275" fmla="*/ 68009 w 2290573"/>
                    <a:gd name="connsiteY275" fmla="*/ 221075 h 1075562"/>
                    <a:gd name="connsiteX276" fmla="*/ 59722 w 2290573"/>
                    <a:gd name="connsiteY276" fmla="*/ 225933 h 1075562"/>
                    <a:gd name="connsiteX277" fmla="*/ 56864 w 2290573"/>
                    <a:gd name="connsiteY277" fmla="*/ 234886 h 1075562"/>
                    <a:gd name="connsiteX278" fmla="*/ 56102 w 2290573"/>
                    <a:gd name="connsiteY278" fmla="*/ 245078 h 1075562"/>
                    <a:gd name="connsiteX279" fmla="*/ 52578 w 2290573"/>
                    <a:gd name="connsiteY279" fmla="*/ 253175 h 1075562"/>
                    <a:gd name="connsiteX280" fmla="*/ 39338 w 2290573"/>
                    <a:gd name="connsiteY280" fmla="*/ 255556 h 1075562"/>
                    <a:gd name="connsiteX281" fmla="*/ 38862 w 2290573"/>
                    <a:gd name="connsiteY281" fmla="*/ 265462 h 1075562"/>
                    <a:gd name="connsiteX282" fmla="*/ 41815 w 2290573"/>
                    <a:gd name="connsiteY282" fmla="*/ 276606 h 1075562"/>
                    <a:gd name="connsiteX283" fmla="*/ 30194 w 2290573"/>
                    <a:gd name="connsiteY283" fmla="*/ 280988 h 1075562"/>
                    <a:gd name="connsiteX284" fmla="*/ 21050 w 2290573"/>
                    <a:gd name="connsiteY284" fmla="*/ 286988 h 1075562"/>
                    <a:gd name="connsiteX285" fmla="*/ 22765 w 2290573"/>
                    <a:gd name="connsiteY285" fmla="*/ 297180 h 1075562"/>
                    <a:gd name="connsiteX286" fmla="*/ 26670 w 2290573"/>
                    <a:gd name="connsiteY286" fmla="*/ 307753 h 1075562"/>
                    <a:gd name="connsiteX287" fmla="*/ 24479 w 2290573"/>
                    <a:gd name="connsiteY287" fmla="*/ 316135 h 1075562"/>
                    <a:gd name="connsiteX288" fmla="*/ 26194 w 2290573"/>
                    <a:gd name="connsiteY288" fmla="*/ 325469 h 1075562"/>
                    <a:gd name="connsiteX289" fmla="*/ 12383 w 2290573"/>
                    <a:gd name="connsiteY289" fmla="*/ 331375 h 1075562"/>
                    <a:gd name="connsiteX290" fmla="*/ 7429 w 2290573"/>
                    <a:gd name="connsiteY290" fmla="*/ 339566 h 1075562"/>
                    <a:gd name="connsiteX291" fmla="*/ 6763 w 2290573"/>
                    <a:gd name="connsiteY291" fmla="*/ 348615 h 1075562"/>
                    <a:gd name="connsiteX292" fmla="*/ 16478 w 2290573"/>
                    <a:gd name="connsiteY292" fmla="*/ 358902 h 1075562"/>
                    <a:gd name="connsiteX293" fmla="*/ 12287 w 2290573"/>
                    <a:gd name="connsiteY293" fmla="*/ 367284 h 1075562"/>
                    <a:gd name="connsiteX294" fmla="*/ 8573 w 2290573"/>
                    <a:gd name="connsiteY294" fmla="*/ 375857 h 1075562"/>
                    <a:gd name="connsiteX295" fmla="*/ 13907 w 2290573"/>
                    <a:gd name="connsiteY295" fmla="*/ 385001 h 1075562"/>
                    <a:gd name="connsiteX296" fmla="*/ 11430 w 2290573"/>
                    <a:gd name="connsiteY296" fmla="*/ 393668 h 1075562"/>
                    <a:gd name="connsiteX297" fmla="*/ 95 w 2290573"/>
                    <a:gd name="connsiteY297" fmla="*/ 402336 h 1075562"/>
                    <a:gd name="connsiteX298" fmla="*/ 17526 w 2290573"/>
                    <a:gd name="connsiteY298" fmla="*/ 411290 h 1075562"/>
                    <a:gd name="connsiteX299" fmla="*/ 0 w 2290573"/>
                    <a:gd name="connsiteY299" fmla="*/ 420338 h 1075562"/>
                    <a:gd name="connsiteX300" fmla="*/ 14383 w 2290573"/>
                    <a:gd name="connsiteY300" fmla="*/ 428911 h 1075562"/>
                    <a:gd name="connsiteX301" fmla="*/ 9335 w 2290573"/>
                    <a:gd name="connsiteY301" fmla="*/ 437960 h 1075562"/>
                    <a:gd name="connsiteX302" fmla="*/ 12859 w 2290573"/>
                    <a:gd name="connsiteY302" fmla="*/ 446627 h 1075562"/>
                    <a:gd name="connsiteX303" fmla="*/ 16669 w 2290573"/>
                    <a:gd name="connsiteY303" fmla="*/ 455105 h 1075562"/>
                    <a:gd name="connsiteX304" fmla="*/ 5048 w 2290573"/>
                    <a:gd name="connsiteY304" fmla="*/ 465296 h 1075562"/>
                    <a:gd name="connsiteX305" fmla="*/ 7715 w 2290573"/>
                    <a:gd name="connsiteY305" fmla="*/ 474059 h 1075562"/>
                    <a:gd name="connsiteX306" fmla="*/ 16955 w 2290573"/>
                    <a:gd name="connsiteY306" fmla="*/ 481584 h 1075562"/>
                    <a:gd name="connsiteX307" fmla="*/ 17907 w 2290573"/>
                    <a:gd name="connsiteY307" fmla="*/ 490347 h 1075562"/>
                    <a:gd name="connsiteX308" fmla="*/ 26384 w 2290573"/>
                    <a:gd name="connsiteY308" fmla="*/ 497396 h 1075562"/>
                    <a:gd name="connsiteX309" fmla="*/ 27527 w 2290573"/>
                    <a:gd name="connsiteY309" fmla="*/ 505968 h 1075562"/>
                    <a:gd name="connsiteX310" fmla="*/ 17526 w 2290573"/>
                    <a:gd name="connsiteY310" fmla="*/ 518160 h 1075562"/>
                    <a:gd name="connsiteX311" fmla="*/ 24765 w 2290573"/>
                    <a:gd name="connsiteY311" fmla="*/ 525209 h 1075562"/>
                    <a:gd name="connsiteX312" fmla="*/ 23432 w 2290573"/>
                    <a:gd name="connsiteY312" fmla="*/ 535305 h 1075562"/>
                    <a:gd name="connsiteX313" fmla="*/ 23432 w 2290573"/>
                    <a:gd name="connsiteY313" fmla="*/ 545211 h 1075562"/>
                    <a:gd name="connsiteX314" fmla="*/ 35243 w 2290573"/>
                    <a:gd name="connsiteY314" fmla="*/ 549783 h 1075562"/>
                    <a:gd name="connsiteX315" fmla="*/ 33433 w 2290573"/>
                    <a:gd name="connsiteY315" fmla="*/ 560737 h 1075562"/>
                    <a:gd name="connsiteX316" fmla="*/ 48101 w 2290573"/>
                    <a:gd name="connsiteY316" fmla="*/ 562832 h 1075562"/>
                    <a:gd name="connsiteX317" fmla="*/ 48768 w 2290573"/>
                    <a:gd name="connsiteY317" fmla="*/ 572643 h 1075562"/>
                    <a:gd name="connsiteX318" fmla="*/ 45625 w 2290573"/>
                    <a:gd name="connsiteY318" fmla="*/ 585407 h 1075562"/>
                    <a:gd name="connsiteX319" fmla="*/ 55531 w 2290573"/>
                    <a:gd name="connsiteY319" fmla="*/ 589598 h 1075562"/>
                    <a:gd name="connsiteX320" fmla="*/ 69628 w 2290573"/>
                    <a:gd name="connsiteY320" fmla="*/ 589979 h 1075562"/>
                    <a:gd name="connsiteX321" fmla="*/ 67628 w 2290573"/>
                    <a:gd name="connsiteY321" fmla="*/ 602932 h 1075562"/>
                    <a:gd name="connsiteX322" fmla="*/ 70199 w 2290573"/>
                    <a:gd name="connsiteY322" fmla="*/ 612648 h 1075562"/>
                    <a:gd name="connsiteX323" fmla="*/ 82487 w 2290573"/>
                    <a:gd name="connsiteY323" fmla="*/ 613410 h 1075562"/>
                    <a:gd name="connsiteX324" fmla="*/ 82772 w 2290573"/>
                    <a:gd name="connsiteY324" fmla="*/ 625793 h 1075562"/>
                    <a:gd name="connsiteX325" fmla="*/ 91440 w 2290573"/>
                    <a:gd name="connsiteY325" fmla="*/ 629698 h 1075562"/>
                    <a:gd name="connsiteX326" fmla="*/ 95250 w 2290573"/>
                    <a:gd name="connsiteY326" fmla="*/ 639032 h 1075562"/>
                    <a:gd name="connsiteX327" fmla="*/ 103251 w 2290573"/>
                    <a:gd name="connsiteY327" fmla="*/ 643604 h 1075562"/>
                    <a:gd name="connsiteX328" fmla="*/ 119444 w 2290573"/>
                    <a:gd name="connsiteY328" fmla="*/ 637413 h 1075562"/>
                    <a:gd name="connsiteX329" fmla="*/ 126206 w 2290573"/>
                    <a:gd name="connsiteY329" fmla="*/ 642747 h 1075562"/>
                    <a:gd name="connsiteX330" fmla="*/ 126968 w 2290573"/>
                    <a:gd name="connsiteY330" fmla="*/ 656844 h 1075562"/>
                    <a:gd name="connsiteX331" fmla="*/ 135827 w 2290573"/>
                    <a:gd name="connsiteY331" fmla="*/ 659606 h 1075562"/>
                    <a:gd name="connsiteX332" fmla="*/ 139446 w 2290573"/>
                    <a:gd name="connsiteY332" fmla="*/ 670560 h 1075562"/>
                    <a:gd name="connsiteX333" fmla="*/ 148400 w 2290573"/>
                    <a:gd name="connsiteY333" fmla="*/ 673132 h 1075562"/>
                    <a:gd name="connsiteX334" fmla="*/ 154686 w 2290573"/>
                    <a:gd name="connsiteY334" fmla="*/ 680276 h 1075562"/>
                    <a:gd name="connsiteX335" fmla="*/ 169831 w 2290573"/>
                    <a:gd name="connsiteY335" fmla="*/ 671513 h 1075562"/>
                    <a:gd name="connsiteX336" fmla="*/ 173736 w 2290573"/>
                    <a:gd name="connsiteY336" fmla="*/ 682847 h 1075562"/>
                    <a:gd name="connsiteX337" fmla="*/ 181928 w 2290573"/>
                    <a:gd name="connsiteY337" fmla="*/ 686467 h 1075562"/>
                    <a:gd name="connsiteX338" fmla="*/ 188024 w 2290573"/>
                    <a:gd name="connsiteY338" fmla="*/ 694277 h 1075562"/>
                    <a:gd name="connsiteX339" fmla="*/ 195739 w 2290573"/>
                    <a:gd name="connsiteY339" fmla="*/ 698945 h 1075562"/>
                    <a:gd name="connsiteX340" fmla="*/ 209074 w 2290573"/>
                    <a:gd name="connsiteY340" fmla="*/ 691134 h 1075562"/>
                    <a:gd name="connsiteX341" fmla="*/ 210883 w 2290573"/>
                    <a:gd name="connsiteY341" fmla="*/ 709136 h 1075562"/>
                    <a:gd name="connsiteX342" fmla="*/ 222885 w 2290573"/>
                    <a:gd name="connsiteY342" fmla="*/ 703707 h 1075562"/>
                    <a:gd name="connsiteX343" fmla="*/ 232696 w 2290573"/>
                    <a:gd name="connsiteY343" fmla="*/ 702945 h 1075562"/>
                    <a:gd name="connsiteX344" fmla="*/ 237935 w 2290573"/>
                    <a:gd name="connsiteY344" fmla="*/ 713994 h 1075562"/>
                    <a:gd name="connsiteX345" fmla="*/ 248888 w 2290573"/>
                    <a:gd name="connsiteY345" fmla="*/ 710184 h 1075562"/>
                    <a:gd name="connsiteX346" fmla="*/ 254794 w 2290573"/>
                    <a:gd name="connsiteY346" fmla="*/ 719900 h 1075562"/>
                    <a:gd name="connsiteX347" fmla="*/ 265748 w 2290573"/>
                    <a:gd name="connsiteY347" fmla="*/ 715613 h 1075562"/>
                    <a:gd name="connsiteX348" fmla="*/ 273653 w 2290573"/>
                    <a:gd name="connsiteY348" fmla="*/ 719900 h 1075562"/>
                    <a:gd name="connsiteX349" fmla="*/ 283655 w 2290573"/>
                    <a:gd name="connsiteY349" fmla="*/ 717804 h 1075562"/>
                    <a:gd name="connsiteX350" fmla="*/ 290322 w 2290573"/>
                    <a:gd name="connsiteY350" fmla="*/ 726186 h 1075562"/>
                    <a:gd name="connsiteX351" fmla="*/ 298895 w 2290573"/>
                    <a:gd name="connsiteY351" fmla="*/ 728567 h 1075562"/>
                    <a:gd name="connsiteX352" fmla="*/ 306800 w 2290573"/>
                    <a:gd name="connsiteY352" fmla="*/ 732949 h 1075562"/>
                    <a:gd name="connsiteX353" fmla="*/ 314992 w 2290573"/>
                    <a:gd name="connsiteY353" fmla="*/ 736378 h 1075562"/>
                    <a:gd name="connsiteX354" fmla="*/ 322136 w 2290573"/>
                    <a:gd name="connsiteY354" fmla="*/ 743807 h 1075562"/>
                    <a:gd name="connsiteX355" fmla="*/ 333661 w 2290573"/>
                    <a:gd name="connsiteY355" fmla="*/ 735044 h 1075562"/>
                    <a:gd name="connsiteX356" fmla="*/ 338519 w 2290573"/>
                    <a:gd name="connsiteY356" fmla="*/ 751523 h 1075562"/>
                    <a:gd name="connsiteX357" fmla="*/ 351282 w 2290573"/>
                    <a:gd name="connsiteY357" fmla="*/ 737045 h 1075562"/>
                    <a:gd name="connsiteX358" fmla="*/ 357854 w 2290573"/>
                    <a:gd name="connsiteY358" fmla="*/ 747236 h 1075562"/>
                    <a:gd name="connsiteX359" fmla="*/ 365570 w 2290573"/>
                    <a:gd name="connsiteY359" fmla="*/ 753237 h 1075562"/>
                    <a:gd name="connsiteX360" fmla="*/ 375761 w 2290573"/>
                    <a:gd name="connsiteY360" fmla="*/ 748475 h 1075562"/>
                    <a:gd name="connsiteX361" fmla="*/ 383667 w 2290573"/>
                    <a:gd name="connsiteY361" fmla="*/ 753428 h 1075562"/>
                    <a:gd name="connsiteX362" fmla="*/ 392621 w 2290573"/>
                    <a:gd name="connsiteY362" fmla="*/ 753809 h 1075562"/>
                    <a:gd name="connsiteX363" fmla="*/ 400907 w 2290573"/>
                    <a:gd name="connsiteY363" fmla="*/ 757523 h 1075562"/>
                    <a:gd name="connsiteX364" fmla="*/ 410813 w 2290573"/>
                    <a:gd name="connsiteY364" fmla="*/ 753332 h 1075562"/>
                    <a:gd name="connsiteX365" fmla="*/ 419005 w 2290573"/>
                    <a:gd name="connsiteY365" fmla="*/ 757619 h 1075562"/>
                    <a:gd name="connsiteX366" fmla="*/ 427006 w 2290573"/>
                    <a:gd name="connsiteY366" fmla="*/ 762953 h 1075562"/>
                    <a:gd name="connsiteX367" fmla="*/ 434340 w 2290573"/>
                    <a:gd name="connsiteY367" fmla="*/ 771716 h 1075562"/>
                    <a:gd name="connsiteX368" fmla="*/ 443865 w 2290573"/>
                    <a:gd name="connsiteY368" fmla="*/ 769144 h 1075562"/>
                    <a:gd name="connsiteX369" fmla="*/ 454152 w 2290573"/>
                    <a:gd name="connsiteY369" fmla="*/ 761905 h 1075562"/>
                    <a:gd name="connsiteX370" fmla="*/ 461677 w 2290573"/>
                    <a:gd name="connsiteY370" fmla="*/ 770192 h 1075562"/>
                    <a:gd name="connsiteX371" fmla="*/ 470440 w 2290573"/>
                    <a:gd name="connsiteY371" fmla="*/ 771335 h 1075562"/>
                    <a:gd name="connsiteX372" fmla="*/ 477964 w 2290573"/>
                    <a:gd name="connsiteY372" fmla="*/ 780669 h 1075562"/>
                    <a:gd name="connsiteX373" fmla="*/ 488823 w 2290573"/>
                    <a:gd name="connsiteY373" fmla="*/ 769239 h 1075562"/>
                    <a:gd name="connsiteX374" fmla="*/ 497205 w 2290573"/>
                    <a:gd name="connsiteY374" fmla="*/ 772954 h 1075562"/>
                    <a:gd name="connsiteX375" fmla="*/ 505873 w 2290573"/>
                    <a:gd name="connsiteY375" fmla="*/ 774859 h 1075562"/>
                    <a:gd name="connsiteX376" fmla="*/ 515779 w 2290573"/>
                    <a:gd name="connsiteY376" fmla="*/ 768477 h 1075562"/>
                    <a:gd name="connsiteX377" fmla="*/ 524351 w 2290573"/>
                    <a:gd name="connsiteY377" fmla="*/ 771144 h 1075562"/>
                    <a:gd name="connsiteX378" fmla="*/ 531400 w 2290573"/>
                    <a:gd name="connsiteY378" fmla="*/ 785051 h 1075562"/>
                    <a:gd name="connsiteX379" fmla="*/ 540353 w 2290573"/>
                    <a:gd name="connsiteY379" fmla="*/ 785622 h 1075562"/>
                    <a:gd name="connsiteX380" fmla="*/ 550545 w 2290573"/>
                    <a:gd name="connsiteY380" fmla="*/ 776478 h 1075562"/>
                    <a:gd name="connsiteX381" fmla="*/ 557689 w 2290573"/>
                    <a:gd name="connsiteY381" fmla="*/ 790385 h 1075562"/>
                    <a:gd name="connsiteX382" fmla="*/ 566357 w 2290573"/>
                    <a:gd name="connsiteY382" fmla="*/ 792956 h 1075562"/>
                    <a:gd name="connsiteX383" fmla="*/ 575786 w 2290573"/>
                    <a:gd name="connsiteY383" fmla="*/ 789242 h 1075562"/>
                    <a:gd name="connsiteX384" fmla="*/ 585692 w 2290573"/>
                    <a:gd name="connsiteY384" fmla="*/ 781241 h 1075562"/>
                    <a:gd name="connsiteX385" fmla="*/ 593598 w 2290573"/>
                    <a:gd name="connsiteY385" fmla="*/ 790004 h 1075562"/>
                    <a:gd name="connsiteX386" fmla="*/ 602075 w 2290573"/>
                    <a:gd name="connsiteY386" fmla="*/ 794671 h 1075562"/>
                    <a:gd name="connsiteX387" fmla="*/ 611791 w 2290573"/>
                    <a:gd name="connsiteY387" fmla="*/ 787813 h 1075562"/>
                    <a:gd name="connsiteX388" fmla="*/ 620744 w 2290573"/>
                    <a:gd name="connsiteY388" fmla="*/ 787718 h 1075562"/>
                    <a:gd name="connsiteX389" fmla="*/ 629698 w 2290573"/>
                    <a:gd name="connsiteY389" fmla="*/ 787718 h 1075562"/>
                    <a:gd name="connsiteX390" fmla="*/ 638937 w 2290573"/>
                    <a:gd name="connsiteY390" fmla="*/ 784384 h 1075562"/>
                    <a:gd name="connsiteX391" fmla="*/ 647319 w 2290573"/>
                    <a:gd name="connsiteY391" fmla="*/ 789718 h 1075562"/>
                    <a:gd name="connsiteX392" fmla="*/ 655892 w 2290573"/>
                    <a:gd name="connsiteY392" fmla="*/ 793528 h 1075562"/>
                    <a:gd name="connsiteX393" fmla="*/ 664274 w 2290573"/>
                    <a:gd name="connsiteY393" fmla="*/ 799910 h 1075562"/>
                    <a:gd name="connsiteX394" fmla="*/ 674275 w 2290573"/>
                    <a:gd name="connsiteY394" fmla="*/ 787337 h 1075562"/>
                    <a:gd name="connsiteX395" fmla="*/ 682943 w 2290573"/>
                    <a:gd name="connsiteY395" fmla="*/ 790194 h 1075562"/>
                    <a:gd name="connsiteX396" fmla="*/ 691420 w 2290573"/>
                    <a:gd name="connsiteY396" fmla="*/ 794766 h 1075562"/>
                    <a:gd name="connsiteX397" fmla="*/ 700564 w 2290573"/>
                    <a:gd name="connsiteY397" fmla="*/ 791051 h 1075562"/>
                    <a:gd name="connsiteX398" fmla="*/ 708184 w 2290573"/>
                    <a:gd name="connsiteY398" fmla="*/ 807149 h 1075562"/>
                    <a:gd name="connsiteX399" fmla="*/ 717137 w 2290573"/>
                    <a:gd name="connsiteY399" fmla="*/ 806291 h 1075562"/>
                    <a:gd name="connsiteX400" fmla="*/ 726567 w 2290573"/>
                    <a:gd name="connsiteY400" fmla="*/ 798576 h 1075562"/>
                    <a:gd name="connsiteX401" fmla="*/ 735711 w 2290573"/>
                    <a:gd name="connsiteY401" fmla="*/ 795528 h 1075562"/>
                    <a:gd name="connsiteX402" fmla="*/ 743712 w 2290573"/>
                    <a:gd name="connsiteY402" fmla="*/ 808863 h 1075562"/>
                    <a:gd name="connsiteX403" fmla="*/ 753142 w 2290573"/>
                    <a:gd name="connsiteY403" fmla="*/ 800481 h 1075562"/>
                    <a:gd name="connsiteX404" fmla="*/ 762191 w 2290573"/>
                    <a:gd name="connsiteY404" fmla="*/ 798576 h 1075562"/>
                    <a:gd name="connsiteX405" fmla="*/ 770573 w 2290573"/>
                    <a:gd name="connsiteY405" fmla="*/ 807434 h 1075562"/>
                    <a:gd name="connsiteX406" fmla="*/ 780002 w 2290573"/>
                    <a:gd name="connsiteY406" fmla="*/ 798767 h 1075562"/>
                    <a:gd name="connsiteX407" fmla="*/ 789146 w 2290573"/>
                    <a:gd name="connsiteY407" fmla="*/ 794671 h 1075562"/>
                    <a:gd name="connsiteX408" fmla="*/ 797338 w 2290573"/>
                    <a:gd name="connsiteY408" fmla="*/ 806863 h 1075562"/>
                    <a:gd name="connsiteX409" fmla="*/ 806291 w 2290573"/>
                    <a:gd name="connsiteY409" fmla="*/ 806672 h 1075562"/>
                    <a:gd name="connsiteX410" fmla="*/ 815626 w 2290573"/>
                    <a:gd name="connsiteY410" fmla="*/ 799338 h 1075562"/>
                    <a:gd name="connsiteX411" fmla="*/ 824103 w 2290573"/>
                    <a:gd name="connsiteY411" fmla="*/ 808482 h 1075562"/>
                    <a:gd name="connsiteX412" fmla="*/ 833152 w 2290573"/>
                    <a:gd name="connsiteY412" fmla="*/ 806672 h 1075562"/>
                    <a:gd name="connsiteX413" fmla="*/ 842105 w 2290573"/>
                    <a:gd name="connsiteY413" fmla="*/ 804958 h 1075562"/>
                    <a:gd name="connsiteX414" fmla="*/ 850583 w 2290573"/>
                    <a:gd name="connsiteY414" fmla="*/ 814197 h 1075562"/>
                    <a:gd name="connsiteX415" fmla="*/ 859536 w 2290573"/>
                    <a:gd name="connsiteY415" fmla="*/ 812864 h 1075562"/>
                    <a:gd name="connsiteX416" fmla="*/ 868585 w 2290573"/>
                    <a:gd name="connsiteY416" fmla="*/ 809149 h 1075562"/>
                    <a:gd name="connsiteX417" fmla="*/ 877538 w 2290573"/>
                    <a:gd name="connsiteY417" fmla="*/ 809149 h 1075562"/>
                    <a:gd name="connsiteX418" fmla="*/ 886777 w 2290573"/>
                    <a:gd name="connsiteY418" fmla="*/ 800672 h 1075562"/>
                    <a:gd name="connsiteX419" fmla="*/ 895445 w 2290573"/>
                    <a:gd name="connsiteY419" fmla="*/ 807720 h 1075562"/>
                    <a:gd name="connsiteX420" fmla="*/ 904304 w 2290573"/>
                    <a:gd name="connsiteY420" fmla="*/ 808482 h 1075562"/>
                    <a:gd name="connsiteX421" fmla="*/ 913352 w 2290573"/>
                    <a:gd name="connsiteY421" fmla="*/ 803720 h 1075562"/>
                    <a:gd name="connsiteX422" fmla="*/ 921734 w 2290573"/>
                    <a:gd name="connsiteY422" fmla="*/ 818198 h 1075562"/>
                    <a:gd name="connsiteX423" fmla="*/ 930783 w 2290573"/>
                    <a:gd name="connsiteY423" fmla="*/ 813530 h 1075562"/>
                    <a:gd name="connsiteX424" fmla="*/ 939546 w 2290573"/>
                    <a:gd name="connsiteY424" fmla="*/ 817055 h 1075562"/>
                    <a:gd name="connsiteX425" fmla="*/ 948595 w 2290573"/>
                    <a:gd name="connsiteY425" fmla="*/ 813340 h 1075562"/>
                    <a:gd name="connsiteX426" fmla="*/ 957739 w 2290573"/>
                    <a:gd name="connsiteY426" fmla="*/ 805910 h 1075562"/>
                    <a:gd name="connsiteX427" fmla="*/ 966502 w 2290573"/>
                    <a:gd name="connsiteY427" fmla="*/ 813435 h 1075562"/>
                    <a:gd name="connsiteX428" fmla="*/ 975455 w 2290573"/>
                    <a:gd name="connsiteY428" fmla="*/ 810768 h 1075562"/>
                    <a:gd name="connsiteX429" fmla="*/ 984218 w 2290573"/>
                    <a:gd name="connsiteY429" fmla="*/ 819055 h 1075562"/>
                    <a:gd name="connsiteX430" fmla="*/ 993267 w 2290573"/>
                    <a:gd name="connsiteY430" fmla="*/ 811816 h 1075562"/>
                    <a:gd name="connsiteX431" fmla="*/ 1002125 w 2290573"/>
                    <a:gd name="connsiteY431" fmla="*/ 816578 h 1075562"/>
                    <a:gd name="connsiteX432" fmla="*/ 1011269 w 2290573"/>
                    <a:gd name="connsiteY432" fmla="*/ 803529 h 1075562"/>
                    <a:gd name="connsiteX433" fmla="*/ 1020127 w 2290573"/>
                    <a:gd name="connsiteY433" fmla="*/ 807625 h 1075562"/>
                    <a:gd name="connsiteX434" fmla="*/ 1028891 w 2290573"/>
                    <a:gd name="connsiteY434" fmla="*/ 817531 h 1075562"/>
                    <a:gd name="connsiteX435" fmla="*/ 1037939 w 2290573"/>
                    <a:gd name="connsiteY435" fmla="*/ 807149 h 1075562"/>
                    <a:gd name="connsiteX436" fmla="*/ 1046893 w 2290573"/>
                    <a:gd name="connsiteY436" fmla="*/ 808196 h 1075562"/>
                    <a:gd name="connsiteX437" fmla="*/ 1055656 w 2290573"/>
                    <a:gd name="connsiteY437" fmla="*/ 820388 h 1075562"/>
                    <a:gd name="connsiteX438" fmla="*/ 1064609 w 2290573"/>
                    <a:gd name="connsiteY438" fmla="*/ 819817 h 1075562"/>
                    <a:gd name="connsiteX439" fmla="*/ 1073753 w 2290573"/>
                    <a:gd name="connsiteY439" fmla="*/ 805625 h 1075562"/>
                    <a:gd name="connsiteX440" fmla="*/ 1082707 w 2290573"/>
                    <a:gd name="connsiteY440" fmla="*/ 812006 h 1075562"/>
                    <a:gd name="connsiteX441" fmla="*/ 1091756 w 2290573"/>
                    <a:gd name="connsiteY441" fmla="*/ 805720 h 1075562"/>
                    <a:gd name="connsiteX442" fmla="*/ 1100614 w 2290573"/>
                    <a:gd name="connsiteY442" fmla="*/ 818960 h 1075562"/>
                    <a:gd name="connsiteX443" fmla="*/ 1109663 w 2290573"/>
                    <a:gd name="connsiteY443" fmla="*/ 804291 h 1075562"/>
                    <a:gd name="connsiteX444" fmla="*/ 1118616 w 2290573"/>
                    <a:gd name="connsiteY444" fmla="*/ 814292 h 1075562"/>
                    <a:gd name="connsiteX445" fmla="*/ 1127570 w 2290573"/>
                    <a:gd name="connsiteY445" fmla="*/ 815245 h 1075562"/>
                    <a:gd name="connsiteX446" fmla="*/ 1136618 w 2290573"/>
                    <a:gd name="connsiteY446" fmla="*/ 812578 h 1075562"/>
                    <a:gd name="connsiteX447" fmla="*/ 1145667 w 2290573"/>
                    <a:gd name="connsiteY447" fmla="*/ 804958 h 1075562"/>
                    <a:gd name="connsiteX448" fmla="*/ 1154716 w 2290573"/>
                    <a:gd name="connsiteY448" fmla="*/ 818674 h 1075562"/>
                    <a:gd name="connsiteX449" fmla="*/ 1163765 w 2290573"/>
                    <a:gd name="connsiteY449" fmla="*/ 821246 h 1075562"/>
                    <a:gd name="connsiteX450" fmla="*/ 1172718 w 2290573"/>
                    <a:gd name="connsiteY450" fmla="*/ 809816 h 1075562"/>
                    <a:gd name="connsiteX451" fmla="*/ 1181672 w 2290573"/>
                    <a:gd name="connsiteY451" fmla="*/ 812197 h 1075562"/>
                    <a:gd name="connsiteX452" fmla="*/ 1190625 w 2290573"/>
                    <a:gd name="connsiteY452" fmla="*/ 809149 h 1075562"/>
                    <a:gd name="connsiteX453" fmla="*/ 1199579 w 2290573"/>
                    <a:gd name="connsiteY453" fmla="*/ 803815 h 1075562"/>
                    <a:gd name="connsiteX454" fmla="*/ 1208627 w 2290573"/>
                    <a:gd name="connsiteY454" fmla="*/ 816769 h 1075562"/>
                    <a:gd name="connsiteX455" fmla="*/ 1217581 w 2290573"/>
                    <a:gd name="connsiteY455" fmla="*/ 808482 h 1075562"/>
                    <a:gd name="connsiteX456" fmla="*/ 1226630 w 2290573"/>
                    <a:gd name="connsiteY456" fmla="*/ 820007 h 1075562"/>
                    <a:gd name="connsiteX457" fmla="*/ 1235393 w 2290573"/>
                    <a:gd name="connsiteY457" fmla="*/ 803053 h 1075562"/>
                    <a:gd name="connsiteX458" fmla="*/ 1244441 w 2290573"/>
                    <a:gd name="connsiteY458" fmla="*/ 810482 h 1075562"/>
                    <a:gd name="connsiteX459" fmla="*/ 1253300 w 2290573"/>
                    <a:gd name="connsiteY459" fmla="*/ 803148 h 1075562"/>
                    <a:gd name="connsiteX460" fmla="*/ 1262253 w 2290573"/>
                    <a:gd name="connsiteY460" fmla="*/ 802767 h 1075562"/>
                    <a:gd name="connsiteX461" fmla="*/ 1271207 w 2290573"/>
                    <a:gd name="connsiteY461" fmla="*/ 804005 h 1075562"/>
                    <a:gd name="connsiteX462" fmla="*/ 1280351 w 2290573"/>
                    <a:gd name="connsiteY462" fmla="*/ 814197 h 1075562"/>
                    <a:gd name="connsiteX463" fmla="*/ 1289304 w 2290573"/>
                    <a:gd name="connsiteY463" fmla="*/ 815435 h 1075562"/>
                    <a:gd name="connsiteX464" fmla="*/ 1298257 w 2290573"/>
                    <a:gd name="connsiteY464" fmla="*/ 817245 h 1075562"/>
                    <a:gd name="connsiteX465" fmla="*/ 1306925 w 2290573"/>
                    <a:gd name="connsiteY465" fmla="*/ 803815 h 1075562"/>
                    <a:gd name="connsiteX466" fmla="*/ 1316260 w 2290573"/>
                    <a:gd name="connsiteY466" fmla="*/ 819055 h 1075562"/>
                    <a:gd name="connsiteX467" fmla="*/ 1325023 w 2290573"/>
                    <a:gd name="connsiteY467" fmla="*/ 812578 h 1075562"/>
                    <a:gd name="connsiteX468" fmla="*/ 1333976 w 2290573"/>
                    <a:gd name="connsiteY468" fmla="*/ 813911 h 1075562"/>
                    <a:gd name="connsiteX469" fmla="*/ 1342549 w 2290573"/>
                    <a:gd name="connsiteY469" fmla="*/ 800957 h 1075562"/>
                    <a:gd name="connsiteX470" fmla="*/ 1351788 w 2290573"/>
                    <a:gd name="connsiteY470" fmla="*/ 811244 h 1075562"/>
                    <a:gd name="connsiteX471" fmla="*/ 1360646 w 2290573"/>
                    <a:gd name="connsiteY471" fmla="*/ 808863 h 1075562"/>
                    <a:gd name="connsiteX472" fmla="*/ 1369600 w 2290573"/>
                    <a:gd name="connsiteY472" fmla="*/ 808006 h 1075562"/>
                    <a:gd name="connsiteX473" fmla="*/ 1378363 w 2290573"/>
                    <a:gd name="connsiteY473" fmla="*/ 802005 h 1075562"/>
                    <a:gd name="connsiteX474" fmla="*/ 1387697 w 2290573"/>
                    <a:gd name="connsiteY474" fmla="*/ 811435 h 1075562"/>
                    <a:gd name="connsiteX475" fmla="*/ 1396841 w 2290573"/>
                    <a:gd name="connsiteY475" fmla="*/ 816864 h 1075562"/>
                    <a:gd name="connsiteX476" fmla="*/ 1405223 w 2290573"/>
                    <a:gd name="connsiteY476" fmla="*/ 801719 h 1075562"/>
                    <a:gd name="connsiteX477" fmla="*/ 1414272 w 2290573"/>
                    <a:gd name="connsiteY477" fmla="*/ 804005 h 1075562"/>
                    <a:gd name="connsiteX478" fmla="*/ 1423321 w 2290573"/>
                    <a:gd name="connsiteY478" fmla="*/ 806005 h 1075562"/>
                    <a:gd name="connsiteX479" fmla="*/ 1432274 w 2290573"/>
                    <a:gd name="connsiteY479" fmla="*/ 805434 h 1075562"/>
                    <a:gd name="connsiteX480" fmla="*/ 1441132 w 2290573"/>
                    <a:gd name="connsiteY480" fmla="*/ 803053 h 1075562"/>
                    <a:gd name="connsiteX481" fmla="*/ 1450467 w 2290573"/>
                    <a:gd name="connsiteY481" fmla="*/ 811721 h 1075562"/>
                    <a:gd name="connsiteX482" fmla="*/ 1458944 w 2290573"/>
                    <a:gd name="connsiteY482" fmla="*/ 802862 h 1075562"/>
                    <a:gd name="connsiteX483" fmla="*/ 1468184 w 2290573"/>
                    <a:gd name="connsiteY483" fmla="*/ 808673 h 1075562"/>
                    <a:gd name="connsiteX484" fmla="*/ 1476947 w 2290573"/>
                    <a:gd name="connsiteY484" fmla="*/ 804196 h 1075562"/>
                    <a:gd name="connsiteX485" fmla="*/ 1486281 w 2290573"/>
                    <a:gd name="connsiteY485" fmla="*/ 810578 h 1075562"/>
                    <a:gd name="connsiteX486" fmla="*/ 1494568 w 2290573"/>
                    <a:gd name="connsiteY486" fmla="*/ 799624 h 1075562"/>
                    <a:gd name="connsiteX487" fmla="*/ 1504188 w 2290573"/>
                    <a:gd name="connsiteY487" fmla="*/ 811911 h 1075562"/>
                    <a:gd name="connsiteX488" fmla="*/ 1512189 w 2290573"/>
                    <a:gd name="connsiteY488" fmla="*/ 796004 h 1075562"/>
                    <a:gd name="connsiteX489" fmla="*/ 1521905 w 2290573"/>
                    <a:gd name="connsiteY489" fmla="*/ 809530 h 1075562"/>
                    <a:gd name="connsiteX490" fmla="*/ 1530763 w 2290573"/>
                    <a:gd name="connsiteY490" fmla="*/ 808006 h 1075562"/>
                    <a:gd name="connsiteX491" fmla="*/ 1539050 w 2290573"/>
                    <a:gd name="connsiteY491" fmla="*/ 798005 h 1075562"/>
                    <a:gd name="connsiteX492" fmla="*/ 1547527 w 2290573"/>
                    <a:gd name="connsiteY492" fmla="*/ 792194 h 1075562"/>
                    <a:gd name="connsiteX493" fmla="*/ 1557147 w 2290573"/>
                    <a:gd name="connsiteY493" fmla="*/ 803339 h 1075562"/>
                    <a:gd name="connsiteX494" fmla="*/ 1569815 w 2290573"/>
                    <a:gd name="connsiteY494" fmla="*/ 796766 h 1075562"/>
                    <a:gd name="connsiteX495" fmla="*/ 1561528 w 2290573"/>
                    <a:gd name="connsiteY495" fmla="*/ 806863 h 1075562"/>
                    <a:gd name="connsiteX496" fmla="*/ 1558481 w 2290573"/>
                    <a:gd name="connsiteY496" fmla="*/ 815721 h 1075562"/>
                    <a:gd name="connsiteX497" fmla="*/ 1544479 w 2290573"/>
                    <a:gd name="connsiteY497" fmla="*/ 814864 h 1075562"/>
                    <a:gd name="connsiteX498" fmla="*/ 1549051 w 2290573"/>
                    <a:gd name="connsiteY498" fmla="*/ 830866 h 1075562"/>
                    <a:gd name="connsiteX499" fmla="*/ 1539716 w 2290573"/>
                    <a:gd name="connsiteY499" fmla="*/ 834104 h 1075562"/>
                    <a:gd name="connsiteX500" fmla="*/ 1524762 w 2290573"/>
                    <a:gd name="connsiteY500" fmla="*/ 831532 h 1075562"/>
                    <a:gd name="connsiteX501" fmla="*/ 1520095 w 2290573"/>
                    <a:gd name="connsiteY501" fmla="*/ 838962 h 1075562"/>
                    <a:gd name="connsiteX502" fmla="*/ 1513999 w 2290573"/>
                    <a:gd name="connsiteY502" fmla="*/ 844963 h 1075562"/>
                    <a:gd name="connsiteX503" fmla="*/ 1516285 w 2290573"/>
                    <a:gd name="connsiteY503" fmla="*/ 860012 h 1075562"/>
                    <a:gd name="connsiteX504" fmla="*/ 1504569 w 2290573"/>
                    <a:gd name="connsiteY504" fmla="*/ 860203 h 1075562"/>
                    <a:gd name="connsiteX505" fmla="*/ 1501331 w 2290573"/>
                    <a:gd name="connsiteY505" fmla="*/ 869537 h 1075562"/>
                    <a:gd name="connsiteX506" fmla="*/ 1494949 w 2290573"/>
                    <a:gd name="connsiteY506" fmla="*/ 875443 h 1075562"/>
                    <a:gd name="connsiteX507" fmla="*/ 1486281 w 2290573"/>
                    <a:gd name="connsiteY507" fmla="*/ 878681 h 1075562"/>
                    <a:gd name="connsiteX508" fmla="*/ 1477709 w 2290573"/>
                    <a:gd name="connsiteY508" fmla="*/ 881920 h 1075562"/>
                    <a:gd name="connsiteX509" fmla="*/ 1468469 w 2290573"/>
                    <a:gd name="connsiteY509" fmla="*/ 884492 h 1075562"/>
                    <a:gd name="connsiteX510" fmla="*/ 1463231 w 2290573"/>
                    <a:gd name="connsiteY510" fmla="*/ 891635 h 1075562"/>
                    <a:gd name="connsiteX511" fmla="*/ 1462659 w 2290573"/>
                    <a:gd name="connsiteY511" fmla="*/ 904494 h 1075562"/>
                    <a:gd name="connsiteX512" fmla="*/ 1452753 w 2290573"/>
                    <a:gd name="connsiteY512" fmla="*/ 906590 h 1075562"/>
                    <a:gd name="connsiteX513" fmla="*/ 1448657 w 2290573"/>
                    <a:gd name="connsiteY513" fmla="*/ 915829 h 1075562"/>
                    <a:gd name="connsiteX514" fmla="*/ 1437037 w 2290573"/>
                    <a:gd name="connsiteY514" fmla="*/ 915638 h 1075562"/>
                    <a:gd name="connsiteX515" fmla="*/ 1434370 w 2290573"/>
                    <a:gd name="connsiteY515" fmla="*/ 926782 h 1075562"/>
                    <a:gd name="connsiteX516" fmla="*/ 1428655 w 2290573"/>
                    <a:gd name="connsiteY516" fmla="*/ 934117 h 1075562"/>
                    <a:gd name="connsiteX517" fmla="*/ 1418177 w 2290573"/>
                    <a:gd name="connsiteY517" fmla="*/ 935260 h 1075562"/>
                    <a:gd name="connsiteX518" fmla="*/ 1406843 w 2290573"/>
                    <a:gd name="connsiteY518" fmla="*/ 935260 h 1075562"/>
                    <a:gd name="connsiteX519" fmla="*/ 1407224 w 2290573"/>
                    <a:gd name="connsiteY519" fmla="*/ 950500 h 1075562"/>
                    <a:gd name="connsiteX520" fmla="*/ 1400651 w 2290573"/>
                    <a:gd name="connsiteY520" fmla="*/ 956691 h 1075562"/>
                    <a:gd name="connsiteX521" fmla="*/ 1386650 w 2290573"/>
                    <a:gd name="connsiteY521" fmla="*/ 953072 h 1075562"/>
                    <a:gd name="connsiteX522" fmla="*/ 1379792 w 2290573"/>
                    <a:gd name="connsiteY522" fmla="*/ 958787 h 1075562"/>
                    <a:gd name="connsiteX523" fmla="*/ 1373315 w 2290573"/>
                    <a:gd name="connsiteY523" fmla="*/ 965073 h 1075562"/>
                    <a:gd name="connsiteX524" fmla="*/ 1369219 w 2290573"/>
                    <a:gd name="connsiteY524" fmla="*/ 974693 h 1075562"/>
                    <a:gd name="connsiteX525" fmla="*/ 1359027 w 2290573"/>
                    <a:gd name="connsiteY525" fmla="*/ 976027 h 1075562"/>
                    <a:gd name="connsiteX526" fmla="*/ 1353122 w 2290573"/>
                    <a:gd name="connsiteY526" fmla="*/ 983171 h 1075562"/>
                    <a:gd name="connsiteX527" fmla="*/ 1341501 w 2290573"/>
                    <a:gd name="connsiteY527" fmla="*/ 982313 h 1075562"/>
                    <a:gd name="connsiteX528" fmla="*/ 1336643 w 2290573"/>
                    <a:gd name="connsiteY528" fmla="*/ 990981 h 1075562"/>
                    <a:gd name="connsiteX529" fmla="*/ 1329690 w 2290573"/>
                    <a:gd name="connsiteY529" fmla="*/ 996696 h 1075562"/>
                    <a:gd name="connsiteX530" fmla="*/ 1323880 w 2290573"/>
                    <a:gd name="connsiteY530" fmla="*/ 1004030 h 1075562"/>
                    <a:gd name="connsiteX531" fmla="*/ 1312640 w 2290573"/>
                    <a:gd name="connsiteY531" fmla="*/ 1003554 h 1075562"/>
                    <a:gd name="connsiteX532" fmla="*/ 1313498 w 2290573"/>
                    <a:gd name="connsiteY532" fmla="*/ 1020699 h 1075562"/>
                    <a:gd name="connsiteX533" fmla="*/ 1305211 w 2290573"/>
                    <a:gd name="connsiteY533" fmla="*/ 1024509 h 1075562"/>
                    <a:gd name="connsiteX534" fmla="*/ 1292543 w 2290573"/>
                    <a:gd name="connsiteY534" fmla="*/ 1021842 h 1075562"/>
                    <a:gd name="connsiteX535" fmla="*/ 1283208 w 2290573"/>
                    <a:gd name="connsiteY535" fmla="*/ 1023938 h 1075562"/>
                    <a:gd name="connsiteX536" fmla="*/ 1283018 w 2290573"/>
                    <a:gd name="connsiteY536" fmla="*/ 1039940 h 1075562"/>
                    <a:gd name="connsiteX537" fmla="*/ 1269587 w 2290573"/>
                    <a:gd name="connsiteY537" fmla="*/ 1035844 h 1075562"/>
                    <a:gd name="connsiteX538" fmla="*/ 1265111 w 2290573"/>
                    <a:gd name="connsiteY538" fmla="*/ 1045369 h 1075562"/>
                    <a:gd name="connsiteX539" fmla="*/ 1255300 w 2290573"/>
                    <a:gd name="connsiteY539" fmla="*/ 1046702 h 1075562"/>
                    <a:gd name="connsiteX540" fmla="*/ 1252633 w 2290573"/>
                    <a:gd name="connsiteY540" fmla="*/ 1059275 h 1075562"/>
                    <a:gd name="connsiteX541" fmla="*/ 1240631 w 2290573"/>
                    <a:gd name="connsiteY541" fmla="*/ 1057085 h 1075562"/>
                    <a:gd name="connsiteX542" fmla="*/ 1230154 w 2290573"/>
                    <a:gd name="connsiteY542" fmla="*/ 1057180 h 1075562"/>
                    <a:gd name="connsiteX543" fmla="*/ 1227296 w 2290573"/>
                    <a:gd name="connsiteY543" fmla="*/ 1069562 h 1075562"/>
                    <a:gd name="connsiteX544" fmla="*/ 1210913 w 2290573"/>
                    <a:gd name="connsiteY544" fmla="*/ 1075563 h 1075562"/>
                    <a:gd name="connsiteX545" fmla="*/ 1227963 w 2290573"/>
                    <a:gd name="connsiteY545" fmla="*/ 1074039 h 1075562"/>
                    <a:gd name="connsiteX546" fmla="*/ 1236821 w 2290573"/>
                    <a:gd name="connsiteY546" fmla="*/ 1072706 h 1075562"/>
                    <a:gd name="connsiteX547" fmla="*/ 1244537 w 2290573"/>
                    <a:gd name="connsiteY547" fmla="*/ 1065276 h 1075562"/>
                    <a:gd name="connsiteX548" fmla="*/ 1252538 w 2290573"/>
                    <a:gd name="connsiteY548" fmla="*/ 1059847 h 1075562"/>
                    <a:gd name="connsiteX549" fmla="*/ 1261967 w 2290573"/>
                    <a:gd name="connsiteY549" fmla="*/ 1061847 h 1075562"/>
                    <a:gd name="connsiteX550" fmla="*/ 1269397 w 2290573"/>
                    <a:gd name="connsiteY550" fmla="*/ 1054227 h 1075562"/>
                    <a:gd name="connsiteX551" fmla="*/ 1280732 w 2290573"/>
                    <a:gd name="connsiteY551" fmla="*/ 1063943 h 1075562"/>
                    <a:gd name="connsiteX552" fmla="*/ 1288923 w 2290573"/>
                    <a:gd name="connsiteY552" fmla="*/ 1059847 h 1075562"/>
                    <a:gd name="connsiteX553" fmla="*/ 1295210 w 2290573"/>
                    <a:gd name="connsiteY553" fmla="*/ 1048226 h 1075562"/>
                    <a:gd name="connsiteX554" fmla="*/ 1308068 w 2290573"/>
                    <a:gd name="connsiteY554" fmla="*/ 1062323 h 1075562"/>
                    <a:gd name="connsiteX555" fmla="*/ 1316641 w 2290573"/>
                    <a:gd name="connsiteY555" fmla="*/ 1059752 h 1075562"/>
                    <a:gd name="connsiteX556" fmla="*/ 1321689 w 2290573"/>
                    <a:gd name="connsiteY556" fmla="*/ 1044512 h 1075562"/>
                    <a:gd name="connsiteX557" fmla="*/ 1331214 w 2290573"/>
                    <a:gd name="connsiteY557" fmla="*/ 1045464 h 1075562"/>
                    <a:gd name="connsiteX558" fmla="*/ 1342835 w 2290573"/>
                    <a:gd name="connsiteY558" fmla="*/ 1052989 h 1075562"/>
                    <a:gd name="connsiteX559" fmla="*/ 1350740 w 2290573"/>
                    <a:gd name="connsiteY559" fmla="*/ 1048036 h 1075562"/>
                    <a:gd name="connsiteX560" fmla="*/ 1359218 w 2290573"/>
                    <a:gd name="connsiteY560" fmla="*/ 1045083 h 1075562"/>
                    <a:gd name="connsiteX561" fmla="*/ 1363409 w 2290573"/>
                    <a:gd name="connsiteY561" fmla="*/ 1029176 h 1075562"/>
                    <a:gd name="connsiteX562" fmla="*/ 1375220 w 2290573"/>
                    <a:gd name="connsiteY562" fmla="*/ 1036320 h 1075562"/>
                    <a:gd name="connsiteX563" fmla="*/ 1385697 w 2290573"/>
                    <a:gd name="connsiteY563" fmla="*/ 1039082 h 1075562"/>
                    <a:gd name="connsiteX564" fmla="*/ 1391507 w 2290573"/>
                    <a:gd name="connsiteY564" fmla="*/ 1028891 h 1075562"/>
                    <a:gd name="connsiteX565" fmla="*/ 1397699 w 2290573"/>
                    <a:gd name="connsiteY565" fmla="*/ 1020032 h 1075562"/>
                    <a:gd name="connsiteX566" fmla="*/ 1406176 w 2290573"/>
                    <a:gd name="connsiteY566" fmla="*/ 1017270 h 1075562"/>
                    <a:gd name="connsiteX567" fmla="*/ 1416653 w 2290573"/>
                    <a:gd name="connsiteY567" fmla="*/ 1019461 h 1075562"/>
                    <a:gd name="connsiteX568" fmla="*/ 1422654 w 2290573"/>
                    <a:gd name="connsiteY568" fmla="*/ 1010603 h 1075562"/>
                    <a:gd name="connsiteX569" fmla="*/ 1432084 w 2290573"/>
                    <a:gd name="connsiteY569" fmla="*/ 1010031 h 1075562"/>
                    <a:gd name="connsiteX570" fmla="*/ 1439609 w 2290573"/>
                    <a:gd name="connsiteY570" fmla="*/ 1004983 h 1075562"/>
                    <a:gd name="connsiteX571" fmla="*/ 1448181 w 2290573"/>
                    <a:gd name="connsiteY571" fmla="*/ 1002316 h 1075562"/>
                    <a:gd name="connsiteX572" fmla="*/ 1454658 w 2290573"/>
                    <a:gd name="connsiteY572" fmla="*/ 995077 h 1075562"/>
                    <a:gd name="connsiteX573" fmla="*/ 1463897 w 2290573"/>
                    <a:gd name="connsiteY573" fmla="*/ 994029 h 1075562"/>
                    <a:gd name="connsiteX574" fmla="*/ 1473518 w 2290573"/>
                    <a:gd name="connsiteY574" fmla="*/ 993648 h 1075562"/>
                    <a:gd name="connsiteX575" fmla="*/ 1478947 w 2290573"/>
                    <a:gd name="connsiteY575" fmla="*/ 984504 h 1075562"/>
                    <a:gd name="connsiteX576" fmla="*/ 1487710 w 2290573"/>
                    <a:gd name="connsiteY576" fmla="*/ 982218 h 1075562"/>
                    <a:gd name="connsiteX577" fmla="*/ 1498187 w 2290573"/>
                    <a:gd name="connsiteY577" fmla="*/ 983075 h 1075562"/>
                    <a:gd name="connsiteX578" fmla="*/ 1505998 w 2290573"/>
                    <a:gd name="connsiteY578" fmla="*/ 978694 h 1075562"/>
                    <a:gd name="connsiteX579" fmla="*/ 1517237 w 2290573"/>
                    <a:gd name="connsiteY579" fmla="*/ 980694 h 1075562"/>
                    <a:gd name="connsiteX580" fmla="*/ 1523333 w 2290573"/>
                    <a:gd name="connsiteY580" fmla="*/ 973074 h 1075562"/>
                    <a:gd name="connsiteX581" fmla="*/ 1530572 w 2290573"/>
                    <a:gd name="connsiteY581" fmla="*/ 967550 h 1075562"/>
                    <a:gd name="connsiteX582" fmla="*/ 1538764 w 2290573"/>
                    <a:gd name="connsiteY582" fmla="*/ 963835 h 1075562"/>
                    <a:gd name="connsiteX583" fmla="*/ 1547336 w 2290573"/>
                    <a:gd name="connsiteY583" fmla="*/ 960692 h 1075562"/>
                    <a:gd name="connsiteX584" fmla="*/ 1549908 w 2290573"/>
                    <a:gd name="connsiteY584" fmla="*/ 947452 h 1075562"/>
                    <a:gd name="connsiteX585" fmla="*/ 1560195 w 2290573"/>
                    <a:gd name="connsiteY585" fmla="*/ 947261 h 1075562"/>
                    <a:gd name="connsiteX586" fmla="*/ 1566386 w 2290573"/>
                    <a:gd name="connsiteY586" fmla="*/ 940308 h 1075562"/>
                    <a:gd name="connsiteX587" fmla="*/ 1571625 w 2290573"/>
                    <a:gd name="connsiteY587" fmla="*/ 931926 h 1075562"/>
                    <a:gd name="connsiteX588" fmla="*/ 1582484 w 2290573"/>
                    <a:gd name="connsiteY588" fmla="*/ 932402 h 1075562"/>
                    <a:gd name="connsiteX589" fmla="*/ 1587818 w 2290573"/>
                    <a:gd name="connsiteY589" fmla="*/ 924211 h 1075562"/>
                    <a:gd name="connsiteX590" fmla="*/ 1598105 w 2290573"/>
                    <a:gd name="connsiteY590" fmla="*/ 923639 h 1075562"/>
                    <a:gd name="connsiteX591" fmla="*/ 1602296 w 2290573"/>
                    <a:gd name="connsiteY591" fmla="*/ 913924 h 1075562"/>
                    <a:gd name="connsiteX592" fmla="*/ 1610678 w 2290573"/>
                    <a:gd name="connsiteY592" fmla="*/ 910495 h 1075562"/>
                    <a:gd name="connsiteX593" fmla="*/ 1622679 w 2290573"/>
                    <a:gd name="connsiteY593" fmla="*/ 912019 h 1075562"/>
                    <a:gd name="connsiteX594" fmla="*/ 1628489 w 2290573"/>
                    <a:gd name="connsiteY594" fmla="*/ 904780 h 1075562"/>
                    <a:gd name="connsiteX595" fmla="*/ 1630871 w 2290573"/>
                    <a:gd name="connsiteY595" fmla="*/ 892874 h 1075562"/>
                    <a:gd name="connsiteX596" fmla="*/ 1642682 w 2290573"/>
                    <a:gd name="connsiteY596" fmla="*/ 893826 h 1075562"/>
                    <a:gd name="connsiteX597" fmla="*/ 1644396 w 2290573"/>
                    <a:gd name="connsiteY597" fmla="*/ 881348 h 1075562"/>
                    <a:gd name="connsiteX598" fmla="*/ 1652302 w 2290573"/>
                    <a:gd name="connsiteY598" fmla="*/ 877062 h 1075562"/>
                    <a:gd name="connsiteX599" fmla="*/ 1666780 w 2290573"/>
                    <a:gd name="connsiteY599" fmla="*/ 880967 h 1075562"/>
                    <a:gd name="connsiteX600" fmla="*/ 1667161 w 2290573"/>
                    <a:gd name="connsiteY600" fmla="*/ 867156 h 1075562"/>
                    <a:gd name="connsiteX601" fmla="*/ 1679829 w 2290573"/>
                    <a:gd name="connsiteY601" fmla="*/ 868585 h 1075562"/>
                    <a:gd name="connsiteX602" fmla="*/ 1680591 w 2290573"/>
                    <a:gd name="connsiteY602" fmla="*/ 855536 h 1075562"/>
                    <a:gd name="connsiteX603" fmla="*/ 1691545 w 2290573"/>
                    <a:gd name="connsiteY603" fmla="*/ 854678 h 1075562"/>
                    <a:gd name="connsiteX604" fmla="*/ 1701641 w 2290573"/>
                    <a:gd name="connsiteY604" fmla="*/ 852678 h 1075562"/>
                    <a:gd name="connsiteX605" fmla="*/ 1705451 w 2290573"/>
                    <a:gd name="connsiteY605" fmla="*/ 843439 h 1075562"/>
                    <a:gd name="connsiteX606" fmla="*/ 1712595 w 2290573"/>
                    <a:gd name="connsiteY606" fmla="*/ 837914 h 1075562"/>
                    <a:gd name="connsiteX607" fmla="*/ 1715643 w 2290573"/>
                    <a:gd name="connsiteY607" fmla="*/ 828008 h 1075562"/>
                    <a:gd name="connsiteX608" fmla="*/ 1720406 w 2290573"/>
                    <a:gd name="connsiteY608" fmla="*/ 820103 h 1075562"/>
                    <a:gd name="connsiteX609" fmla="*/ 1734884 w 2290573"/>
                    <a:gd name="connsiteY609" fmla="*/ 822293 h 1075562"/>
                    <a:gd name="connsiteX610" fmla="*/ 1736217 w 2290573"/>
                    <a:gd name="connsiteY610" fmla="*/ 810863 h 1075562"/>
                    <a:gd name="connsiteX611" fmla="*/ 1739265 w 2290573"/>
                    <a:gd name="connsiteY611" fmla="*/ 801243 h 1075562"/>
                    <a:gd name="connsiteX612" fmla="*/ 1742789 w 2290573"/>
                    <a:gd name="connsiteY612" fmla="*/ 792290 h 1075562"/>
                    <a:gd name="connsiteX613" fmla="*/ 1754505 w 2290573"/>
                    <a:gd name="connsiteY613" fmla="*/ 791242 h 1075562"/>
                    <a:gd name="connsiteX614" fmla="*/ 1758410 w 2290573"/>
                    <a:gd name="connsiteY614" fmla="*/ 782669 h 1075562"/>
                    <a:gd name="connsiteX615" fmla="*/ 1766126 w 2290573"/>
                    <a:gd name="connsiteY615" fmla="*/ 777240 h 1075562"/>
                    <a:gd name="connsiteX616" fmla="*/ 1774698 w 2290573"/>
                    <a:gd name="connsiteY616" fmla="*/ 771049 h 1075562"/>
                    <a:gd name="connsiteX617" fmla="*/ 1784032 w 2290573"/>
                    <a:gd name="connsiteY617" fmla="*/ 772859 h 1075562"/>
                    <a:gd name="connsiteX618" fmla="*/ 1794129 w 2290573"/>
                    <a:gd name="connsiteY618" fmla="*/ 779336 h 1075562"/>
                    <a:gd name="connsiteX619" fmla="*/ 1801654 w 2290573"/>
                    <a:gd name="connsiteY619" fmla="*/ 769620 h 1075562"/>
                    <a:gd name="connsiteX620" fmla="*/ 1811846 w 2290573"/>
                    <a:gd name="connsiteY620" fmla="*/ 776859 h 1075562"/>
                    <a:gd name="connsiteX621" fmla="*/ 1819275 w 2290573"/>
                    <a:gd name="connsiteY621" fmla="*/ 767048 h 1075562"/>
                    <a:gd name="connsiteX622" fmla="*/ 1828895 w 2290573"/>
                    <a:gd name="connsiteY622" fmla="*/ 770192 h 1075562"/>
                    <a:gd name="connsiteX623" fmla="*/ 1838230 w 2290573"/>
                    <a:gd name="connsiteY623" fmla="*/ 771239 h 1075562"/>
                    <a:gd name="connsiteX624" fmla="*/ 1845088 w 2290573"/>
                    <a:gd name="connsiteY624" fmla="*/ 758857 h 1075562"/>
                    <a:gd name="connsiteX625" fmla="*/ 1856232 w 2290573"/>
                    <a:gd name="connsiteY625" fmla="*/ 769906 h 1075562"/>
                    <a:gd name="connsiteX626" fmla="*/ 1864328 w 2290573"/>
                    <a:gd name="connsiteY626" fmla="*/ 764477 h 1075562"/>
                    <a:gd name="connsiteX627" fmla="*/ 1871567 w 2290573"/>
                    <a:gd name="connsiteY627" fmla="*/ 755047 h 1075562"/>
                    <a:gd name="connsiteX628" fmla="*/ 1880140 w 2290573"/>
                    <a:gd name="connsiteY628" fmla="*/ 752570 h 1075562"/>
                    <a:gd name="connsiteX629" fmla="*/ 1891379 w 2290573"/>
                    <a:gd name="connsiteY629" fmla="*/ 762667 h 1075562"/>
                    <a:gd name="connsiteX630" fmla="*/ 1899571 w 2290573"/>
                    <a:gd name="connsiteY630" fmla="*/ 757904 h 1075562"/>
                    <a:gd name="connsiteX631" fmla="*/ 1909382 w 2290573"/>
                    <a:gd name="connsiteY631" fmla="*/ 760667 h 1075562"/>
                    <a:gd name="connsiteX632" fmla="*/ 1917859 w 2290573"/>
                    <a:gd name="connsiteY632" fmla="*/ 757523 h 1075562"/>
                    <a:gd name="connsiteX633" fmla="*/ 1925574 w 2290573"/>
                    <a:gd name="connsiteY633" fmla="*/ 751237 h 1075562"/>
                    <a:gd name="connsiteX634" fmla="*/ 1933766 w 2290573"/>
                    <a:gd name="connsiteY634" fmla="*/ 747236 h 1075562"/>
                    <a:gd name="connsiteX635" fmla="*/ 1942243 w 2290573"/>
                    <a:gd name="connsiteY635" fmla="*/ 744284 h 1075562"/>
                    <a:gd name="connsiteX636" fmla="*/ 1950244 w 2290573"/>
                    <a:gd name="connsiteY636" fmla="*/ 739616 h 1075562"/>
                    <a:gd name="connsiteX637" fmla="*/ 1957959 w 2290573"/>
                    <a:gd name="connsiteY637" fmla="*/ 734092 h 1075562"/>
                    <a:gd name="connsiteX638" fmla="*/ 1970627 w 2290573"/>
                    <a:gd name="connsiteY638" fmla="*/ 746951 h 1075562"/>
                    <a:gd name="connsiteX639" fmla="*/ 1976533 w 2290573"/>
                    <a:gd name="connsiteY639" fmla="*/ 734854 h 1075562"/>
                    <a:gd name="connsiteX640" fmla="*/ 1987106 w 2290573"/>
                    <a:gd name="connsiteY640" fmla="*/ 739426 h 1075562"/>
                    <a:gd name="connsiteX641" fmla="*/ 1995107 w 2290573"/>
                    <a:gd name="connsiteY641" fmla="*/ 734949 h 1075562"/>
                    <a:gd name="connsiteX642" fmla="*/ 2002346 w 2290573"/>
                    <a:gd name="connsiteY642" fmla="*/ 728091 h 1075562"/>
                    <a:gd name="connsiteX643" fmla="*/ 2009966 w 2290573"/>
                    <a:gd name="connsiteY643" fmla="*/ 722662 h 1075562"/>
                    <a:gd name="connsiteX644" fmla="*/ 2020157 w 2290573"/>
                    <a:gd name="connsiteY644" fmla="*/ 725234 h 1075562"/>
                    <a:gd name="connsiteX645" fmla="*/ 2027301 w 2290573"/>
                    <a:gd name="connsiteY645" fmla="*/ 718471 h 1075562"/>
                    <a:gd name="connsiteX646" fmla="*/ 2035683 w 2290573"/>
                    <a:gd name="connsiteY646" fmla="*/ 715518 h 1075562"/>
                    <a:gd name="connsiteX647" fmla="*/ 2046161 w 2290573"/>
                    <a:gd name="connsiteY647" fmla="*/ 718090 h 1075562"/>
                    <a:gd name="connsiteX648" fmla="*/ 2051209 w 2290573"/>
                    <a:gd name="connsiteY648" fmla="*/ 706184 h 1075562"/>
                    <a:gd name="connsiteX649" fmla="*/ 2061877 w 2290573"/>
                    <a:gd name="connsiteY649" fmla="*/ 709136 h 1075562"/>
                    <a:gd name="connsiteX650" fmla="*/ 2069973 w 2290573"/>
                    <a:gd name="connsiteY650" fmla="*/ 705326 h 1075562"/>
                    <a:gd name="connsiteX651" fmla="*/ 2076069 w 2290573"/>
                    <a:gd name="connsiteY651" fmla="*/ 696849 h 1075562"/>
                    <a:gd name="connsiteX652" fmla="*/ 2083213 w 2290573"/>
                    <a:gd name="connsiteY652" fmla="*/ 691134 h 1075562"/>
                    <a:gd name="connsiteX653" fmla="*/ 2091690 w 2290573"/>
                    <a:gd name="connsiteY653" fmla="*/ 688467 h 1075562"/>
                    <a:gd name="connsiteX654" fmla="*/ 2102549 w 2290573"/>
                    <a:gd name="connsiteY654" fmla="*/ 690658 h 1075562"/>
                    <a:gd name="connsiteX655" fmla="*/ 2107692 w 2290573"/>
                    <a:gd name="connsiteY655" fmla="*/ 681133 h 1075562"/>
                    <a:gd name="connsiteX656" fmla="*/ 2121789 w 2290573"/>
                    <a:gd name="connsiteY656" fmla="*/ 688943 h 1075562"/>
                    <a:gd name="connsiteX657" fmla="*/ 2123504 w 2290573"/>
                    <a:gd name="connsiteY657" fmla="*/ 673322 h 1075562"/>
                    <a:gd name="connsiteX658" fmla="*/ 2131695 w 2290573"/>
                    <a:gd name="connsiteY658" fmla="*/ 669893 h 1075562"/>
                    <a:gd name="connsiteX659" fmla="*/ 2139887 w 2290573"/>
                    <a:gd name="connsiteY659" fmla="*/ 666369 h 1075562"/>
                    <a:gd name="connsiteX660" fmla="*/ 2147507 w 2290573"/>
                    <a:gd name="connsiteY660" fmla="*/ 661797 h 1075562"/>
                    <a:gd name="connsiteX661" fmla="*/ 2157698 w 2290573"/>
                    <a:gd name="connsiteY661" fmla="*/ 661130 h 1075562"/>
                    <a:gd name="connsiteX662" fmla="*/ 2165890 w 2290573"/>
                    <a:gd name="connsiteY662" fmla="*/ 657225 h 1075562"/>
                    <a:gd name="connsiteX663" fmla="*/ 2165890 w 2290573"/>
                    <a:gd name="connsiteY663" fmla="*/ 641890 h 1075562"/>
                    <a:gd name="connsiteX664" fmla="*/ 2175701 w 2290573"/>
                    <a:gd name="connsiteY664" fmla="*/ 640366 h 1075562"/>
                    <a:gd name="connsiteX665" fmla="*/ 2185226 w 2290573"/>
                    <a:gd name="connsiteY665" fmla="*/ 638080 h 1075562"/>
                    <a:gd name="connsiteX666" fmla="*/ 2195322 w 2290573"/>
                    <a:gd name="connsiteY666" fmla="*/ 636175 h 1075562"/>
                    <a:gd name="connsiteX667" fmla="*/ 2199799 w 2290573"/>
                    <a:gd name="connsiteY667" fmla="*/ 627698 h 1075562"/>
                    <a:gd name="connsiteX668" fmla="*/ 2206466 w 2290573"/>
                    <a:gd name="connsiteY668" fmla="*/ 621792 h 1075562"/>
                    <a:gd name="connsiteX669" fmla="*/ 2212753 w 2290573"/>
                    <a:gd name="connsiteY669" fmla="*/ 615410 h 1075562"/>
                    <a:gd name="connsiteX670" fmla="*/ 2223897 w 2290573"/>
                    <a:gd name="connsiteY670" fmla="*/ 613410 h 1075562"/>
                    <a:gd name="connsiteX671" fmla="*/ 2227993 w 2290573"/>
                    <a:gd name="connsiteY671" fmla="*/ 604838 h 1075562"/>
                    <a:gd name="connsiteX672" fmla="*/ 2232565 w 2290573"/>
                    <a:gd name="connsiteY672" fmla="*/ 596932 h 1075562"/>
                    <a:gd name="connsiteX673" fmla="*/ 2228945 w 2290573"/>
                    <a:gd name="connsiteY673" fmla="*/ 583121 h 1075562"/>
                    <a:gd name="connsiteX674" fmla="*/ 2233422 w 2290573"/>
                    <a:gd name="connsiteY674" fmla="*/ 575691 h 1075562"/>
                    <a:gd name="connsiteX675" fmla="*/ 2237042 w 2290573"/>
                    <a:gd name="connsiteY675" fmla="*/ 567785 h 1075562"/>
                    <a:gd name="connsiteX676" fmla="*/ 2249329 w 2290573"/>
                    <a:gd name="connsiteY676" fmla="*/ 564928 h 1075562"/>
                    <a:gd name="connsiteX677" fmla="*/ 2256854 w 2290573"/>
                    <a:gd name="connsiteY677" fmla="*/ 558832 h 1075562"/>
                    <a:gd name="connsiteX678" fmla="*/ 2263616 w 2290573"/>
                    <a:gd name="connsiteY678" fmla="*/ 551974 h 1075562"/>
                    <a:gd name="connsiteX679" fmla="*/ 2259521 w 2290573"/>
                    <a:gd name="connsiteY679" fmla="*/ 540258 h 1075562"/>
                    <a:gd name="connsiteX680" fmla="*/ 2263712 w 2290573"/>
                    <a:gd name="connsiteY680" fmla="*/ 532448 h 1075562"/>
                    <a:gd name="connsiteX681" fmla="*/ 2270474 w 2290573"/>
                    <a:gd name="connsiteY681" fmla="*/ 525399 h 1075562"/>
                    <a:gd name="connsiteX682" fmla="*/ 2262664 w 2290573"/>
                    <a:gd name="connsiteY682" fmla="*/ 513588 h 1075562"/>
                    <a:gd name="connsiteX683" fmla="*/ 2278666 w 2290573"/>
                    <a:gd name="connsiteY683" fmla="*/ 509016 h 1075562"/>
                    <a:gd name="connsiteX684" fmla="*/ 2268950 w 2290573"/>
                    <a:gd name="connsiteY684" fmla="*/ 497300 h 1075562"/>
                    <a:gd name="connsiteX685" fmla="*/ 2272760 w 2290573"/>
                    <a:gd name="connsiteY685" fmla="*/ 489204 h 1075562"/>
                    <a:gd name="connsiteX686" fmla="*/ 2276380 w 2290573"/>
                    <a:gd name="connsiteY686" fmla="*/ 480917 h 1075562"/>
                    <a:gd name="connsiteX687" fmla="*/ 2273237 w 2290573"/>
                    <a:gd name="connsiteY687" fmla="*/ 471488 h 1075562"/>
                    <a:gd name="connsiteX688" fmla="*/ 2286000 w 2290573"/>
                    <a:gd name="connsiteY688" fmla="*/ 464249 h 1075562"/>
                    <a:gd name="connsiteX689" fmla="*/ 2279142 w 2290573"/>
                    <a:gd name="connsiteY689" fmla="*/ 454533 h 1075562"/>
                    <a:gd name="connsiteX690" fmla="*/ 2279999 w 2290573"/>
                    <a:gd name="connsiteY690" fmla="*/ 445770 h 1075562"/>
                    <a:gd name="connsiteX691" fmla="*/ 2277523 w 2290573"/>
                    <a:gd name="connsiteY691" fmla="*/ 436817 h 1075562"/>
                    <a:gd name="connsiteX692" fmla="*/ 2278666 w 2290573"/>
                    <a:gd name="connsiteY692" fmla="*/ 428054 h 1075562"/>
                    <a:gd name="connsiteX693" fmla="*/ 2289905 w 2290573"/>
                    <a:gd name="connsiteY693" fmla="*/ 419481 h 1075562"/>
                    <a:gd name="connsiteX694" fmla="*/ 2289334 w 2290573"/>
                    <a:gd name="connsiteY694" fmla="*/ 410528 h 10755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  <a:cxn ang="0">
                      <a:pos x="connsiteX227" y="connsiteY227"/>
                    </a:cxn>
                    <a:cxn ang="0">
                      <a:pos x="connsiteX228" y="connsiteY228"/>
                    </a:cxn>
                    <a:cxn ang="0">
                      <a:pos x="connsiteX229" y="connsiteY229"/>
                    </a:cxn>
                    <a:cxn ang="0">
                      <a:pos x="connsiteX230" y="connsiteY230"/>
                    </a:cxn>
                    <a:cxn ang="0">
                      <a:pos x="connsiteX231" y="connsiteY231"/>
                    </a:cxn>
                    <a:cxn ang="0">
                      <a:pos x="connsiteX232" y="connsiteY232"/>
                    </a:cxn>
                    <a:cxn ang="0">
                      <a:pos x="connsiteX233" y="connsiteY233"/>
                    </a:cxn>
                    <a:cxn ang="0">
                      <a:pos x="connsiteX234" y="connsiteY234"/>
                    </a:cxn>
                    <a:cxn ang="0">
                      <a:pos x="connsiteX235" y="connsiteY235"/>
                    </a:cxn>
                    <a:cxn ang="0">
                      <a:pos x="connsiteX236" y="connsiteY236"/>
                    </a:cxn>
                    <a:cxn ang="0">
                      <a:pos x="connsiteX237" y="connsiteY237"/>
                    </a:cxn>
                    <a:cxn ang="0">
                      <a:pos x="connsiteX238" y="connsiteY238"/>
                    </a:cxn>
                    <a:cxn ang="0">
                      <a:pos x="connsiteX239" y="connsiteY239"/>
                    </a:cxn>
                    <a:cxn ang="0">
                      <a:pos x="connsiteX240" y="connsiteY240"/>
                    </a:cxn>
                    <a:cxn ang="0">
                      <a:pos x="connsiteX241" y="connsiteY241"/>
                    </a:cxn>
                    <a:cxn ang="0">
                      <a:pos x="connsiteX242" y="connsiteY242"/>
                    </a:cxn>
                    <a:cxn ang="0">
                      <a:pos x="connsiteX243" y="connsiteY243"/>
                    </a:cxn>
                    <a:cxn ang="0">
                      <a:pos x="connsiteX244" y="connsiteY244"/>
                    </a:cxn>
                    <a:cxn ang="0">
                      <a:pos x="connsiteX245" y="connsiteY245"/>
                    </a:cxn>
                    <a:cxn ang="0">
                      <a:pos x="connsiteX246" y="connsiteY246"/>
                    </a:cxn>
                    <a:cxn ang="0">
                      <a:pos x="connsiteX247" y="connsiteY247"/>
                    </a:cxn>
                    <a:cxn ang="0">
                      <a:pos x="connsiteX248" y="connsiteY248"/>
                    </a:cxn>
                    <a:cxn ang="0">
                      <a:pos x="connsiteX249" y="connsiteY249"/>
                    </a:cxn>
                    <a:cxn ang="0">
                      <a:pos x="connsiteX250" y="connsiteY250"/>
                    </a:cxn>
                    <a:cxn ang="0">
                      <a:pos x="connsiteX251" y="connsiteY251"/>
                    </a:cxn>
                    <a:cxn ang="0">
                      <a:pos x="connsiteX252" y="connsiteY252"/>
                    </a:cxn>
                    <a:cxn ang="0">
                      <a:pos x="connsiteX253" y="connsiteY253"/>
                    </a:cxn>
                    <a:cxn ang="0">
                      <a:pos x="connsiteX254" y="connsiteY254"/>
                    </a:cxn>
                    <a:cxn ang="0">
                      <a:pos x="connsiteX255" y="connsiteY255"/>
                    </a:cxn>
                    <a:cxn ang="0">
                      <a:pos x="connsiteX256" y="connsiteY256"/>
                    </a:cxn>
                    <a:cxn ang="0">
                      <a:pos x="connsiteX257" y="connsiteY257"/>
                    </a:cxn>
                    <a:cxn ang="0">
                      <a:pos x="connsiteX258" y="connsiteY258"/>
                    </a:cxn>
                    <a:cxn ang="0">
                      <a:pos x="connsiteX259" y="connsiteY259"/>
                    </a:cxn>
                    <a:cxn ang="0">
                      <a:pos x="connsiteX260" y="connsiteY260"/>
                    </a:cxn>
                    <a:cxn ang="0">
                      <a:pos x="connsiteX261" y="connsiteY261"/>
                    </a:cxn>
                    <a:cxn ang="0">
                      <a:pos x="connsiteX262" y="connsiteY262"/>
                    </a:cxn>
                    <a:cxn ang="0">
                      <a:pos x="connsiteX263" y="connsiteY263"/>
                    </a:cxn>
                    <a:cxn ang="0">
                      <a:pos x="connsiteX264" y="connsiteY264"/>
                    </a:cxn>
                    <a:cxn ang="0">
                      <a:pos x="connsiteX265" y="connsiteY265"/>
                    </a:cxn>
                    <a:cxn ang="0">
                      <a:pos x="connsiteX266" y="connsiteY266"/>
                    </a:cxn>
                    <a:cxn ang="0">
                      <a:pos x="connsiteX267" y="connsiteY267"/>
                    </a:cxn>
                    <a:cxn ang="0">
                      <a:pos x="connsiteX268" y="connsiteY268"/>
                    </a:cxn>
                    <a:cxn ang="0">
                      <a:pos x="connsiteX269" y="connsiteY269"/>
                    </a:cxn>
                    <a:cxn ang="0">
                      <a:pos x="connsiteX270" y="connsiteY270"/>
                    </a:cxn>
                    <a:cxn ang="0">
                      <a:pos x="connsiteX271" y="connsiteY271"/>
                    </a:cxn>
                    <a:cxn ang="0">
                      <a:pos x="connsiteX272" y="connsiteY272"/>
                    </a:cxn>
                    <a:cxn ang="0">
                      <a:pos x="connsiteX273" y="connsiteY273"/>
                    </a:cxn>
                    <a:cxn ang="0">
                      <a:pos x="connsiteX274" y="connsiteY274"/>
                    </a:cxn>
                    <a:cxn ang="0">
                      <a:pos x="connsiteX275" y="connsiteY275"/>
                    </a:cxn>
                    <a:cxn ang="0">
                      <a:pos x="connsiteX276" y="connsiteY276"/>
                    </a:cxn>
                    <a:cxn ang="0">
                      <a:pos x="connsiteX277" y="connsiteY277"/>
                    </a:cxn>
                    <a:cxn ang="0">
                      <a:pos x="connsiteX278" y="connsiteY278"/>
                    </a:cxn>
                    <a:cxn ang="0">
                      <a:pos x="connsiteX279" y="connsiteY279"/>
                    </a:cxn>
                    <a:cxn ang="0">
                      <a:pos x="connsiteX280" y="connsiteY280"/>
                    </a:cxn>
                    <a:cxn ang="0">
                      <a:pos x="connsiteX281" y="connsiteY281"/>
                    </a:cxn>
                    <a:cxn ang="0">
                      <a:pos x="connsiteX282" y="connsiteY282"/>
                    </a:cxn>
                    <a:cxn ang="0">
                      <a:pos x="connsiteX283" y="connsiteY283"/>
                    </a:cxn>
                    <a:cxn ang="0">
                      <a:pos x="connsiteX284" y="connsiteY284"/>
                    </a:cxn>
                    <a:cxn ang="0">
                      <a:pos x="connsiteX285" y="connsiteY285"/>
                    </a:cxn>
                    <a:cxn ang="0">
                      <a:pos x="connsiteX286" y="connsiteY286"/>
                    </a:cxn>
                    <a:cxn ang="0">
                      <a:pos x="connsiteX287" y="connsiteY287"/>
                    </a:cxn>
                    <a:cxn ang="0">
                      <a:pos x="connsiteX288" y="connsiteY288"/>
                    </a:cxn>
                    <a:cxn ang="0">
                      <a:pos x="connsiteX289" y="connsiteY289"/>
                    </a:cxn>
                    <a:cxn ang="0">
                      <a:pos x="connsiteX290" y="connsiteY290"/>
                    </a:cxn>
                    <a:cxn ang="0">
                      <a:pos x="connsiteX291" y="connsiteY291"/>
                    </a:cxn>
                    <a:cxn ang="0">
                      <a:pos x="connsiteX292" y="connsiteY292"/>
                    </a:cxn>
                    <a:cxn ang="0">
                      <a:pos x="connsiteX293" y="connsiteY293"/>
                    </a:cxn>
                    <a:cxn ang="0">
                      <a:pos x="connsiteX294" y="connsiteY294"/>
                    </a:cxn>
                    <a:cxn ang="0">
                      <a:pos x="connsiteX295" y="connsiteY295"/>
                    </a:cxn>
                    <a:cxn ang="0">
                      <a:pos x="connsiteX296" y="connsiteY296"/>
                    </a:cxn>
                    <a:cxn ang="0">
                      <a:pos x="connsiteX297" y="connsiteY297"/>
                    </a:cxn>
                    <a:cxn ang="0">
                      <a:pos x="connsiteX298" y="connsiteY298"/>
                    </a:cxn>
                    <a:cxn ang="0">
                      <a:pos x="connsiteX299" y="connsiteY299"/>
                    </a:cxn>
                    <a:cxn ang="0">
                      <a:pos x="connsiteX300" y="connsiteY300"/>
                    </a:cxn>
                    <a:cxn ang="0">
                      <a:pos x="connsiteX301" y="connsiteY301"/>
                    </a:cxn>
                    <a:cxn ang="0">
                      <a:pos x="connsiteX302" y="connsiteY302"/>
                    </a:cxn>
                    <a:cxn ang="0">
                      <a:pos x="connsiteX303" y="connsiteY303"/>
                    </a:cxn>
                    <a:cxn ang="0">
                      <a:pos x="connsiteX304" y="connsiteY304"/>
                    </a:cxn>
                    <a:cxn ang="0">
                      <a:pos x="connsiteX305" y="connsiteY305"/>
                    </a:cxn>
                    <a:cxn ang="0">
                      <a:pos x="connsiteX306" y="connsiteY306"/>
                    </a:cxn>
                    <a:cxn ang="0">
                      <a:pos x="connsiteX307" y="connsiteY307"/>
                    </a:cxn>
                    <a:cxn ang="0">
                      <a:pos x="connsiteX308" y="connsiteY308"/>
                    </a:cxn>
                    <a:cxn ang="0">
                      <a:pos x="connsiteX309" y="connsiteY309"/>
                    </a:cxn>
                    <a:cxn ang="0">
                      <a:pos x="connsiteX310" y="connsiteY310"/>
                    </a:cxn>
                    <a:cxn ang="0">
                      <a:pos x="connsiteX311" y="connsiteY311"/>
                    </a:cxn>
                    <a:cxn ang="0">
                      <a:pos x="connsiteX312" y="connsiteY312"/>
                    </a:cxn>
                    <a:cxn ang="0">
                      <a:pos x="connsiteX313" y="connsiteY313"/>
                    </a:cxn>
                    <a:cxn ang="0">
                      <a:pos x="connsiteX314" y="connsiteY314"/>
                    </a:cxn>
                    <a:cxn ang="0">
                      <a:pos x="connsiteX315" y="connsiteY315"/>
                    </a:cxn>
                    <a:cxn ang="0">
                      <a:pos x="connsiteX316" y="connsiteY316"/>
                    </a:cxn>
                    <a:cxn ang="0">
                      <a:pos x="connsiteX317" y="connsiteY317"/>
                    </a:cxn>
                    <a:cxn ang="0">
                      <a:pos x="connsiteX318" y="connsiteY318"/>
                    </a:cxn>
                    <a:cxn ang="0">
                      <a:pos x="connsiteX319" y="connsiteY319"/>
                    </a:cxn>
                    <a:cxn ang="0">
                      <a:pos x="connsiteX320" y="connsiteY320"/>
                    </a:cxn>
                    <a:cxn ang="0">
                      <a:pos x="connsiteX321" y="connsiteY321"/>
                    </a:cxn>
                    <a:cxn ang="0">
                      <a:pos x="connsiteX322" y="connsiteY322"/>
                    </a:cxn>
                    <a:cxn ang="0">
                      <a:pos x="connsiteX323" y="connsiteY323"/>
                    </a:cxn>
                    <a:cxn ang="0">
                      <a:pos x="connsiteX324" y="connsiteY324"/>
                    </a:cxn>
                    <a:cxn ang="0">
                      <a:pos x="connsiteX325" y="connsiteY325"/>
                    </a:cxn>
                    <a:cxn ang="0">
                      <a:pos x="connsiteX326" y="connsiteY326"/>
                    </a:cxn>
                    <a:cxn ang="0">
                      <a:pos x="connsiteX327" y="connsiteY327"/>
                    </a:cxn>
                    <a:cxn ang="0">
                      <a:pos x="connsiteX328" y="connsiteY328"/>
                    </a:cxn>
                    <a:cxn ang="0">
                      <a:pos x="connsiteX329" y="connsiteY329"/>
                    </a:cxn>
                    <a:cxn ang="0">
                      <a:pos x="connsiteX330" y="connsiteY330"/>
                    </a:cxn>
                    <a:cxn ang="0">
                      <a:pos x="connsiteX331" y="connsiteY331"/>
                    </a:cxn>
                    <a:cxn ang="0">
                      <a:pos x="connsiteX332" y="connsiteY332"/>
                    </a:cxn>
                    <a:cxn ang="0">
                      <a:pos x="connsiteX333" y="connsiteY333"/>
                    </a:cxn>
                    <a:cxn ang="0">
                      <a:pos x="connsiteX334" y="connsiteY334"/>
                    </a:cxn>
                    <a:cxn ang="0">
                      <a:pos x="connsiteX335" y="connsiteY335"/>
                    </a:cxn>
                    <a:cxn ang="0">
                      <a:pos x="connsiteX336" y="connsiteY336"/>
                    </a:cxn>
                    <a:cxn ang="0">
                      <a:pos x="connsiteX337" y="connsiteY337"/>
                    </a:cxn>
                    <a:cxn ang="0">
                      <a:pos x="connsiteX338" y="connsiteY338"/>
                    </a:cxn>
                    <a:cxn ang="0">
                      <a:pos x="connsiteX339" y="connsiteY339"/>
                    </a:cxn>
                    <a:cxn ang="0">
                      <a:pos x="connsiteX340" y="connsiteY340"/>
                    </a:cxn>
                    <a:cxn ang="0">
                      <a:pos x="connsiteX341" y="connsiteY341"/>
                    </a:cxn>
                    <a:cxn ang="0">
                      <a:pos x="connsiteX342" y="connsiteY342"/>
                    </a:cxn>
                    <a:cxn ang="0">
                      <a:pos x="connsiteX343" y="connsiteY343"/>
                    </a:cxn>
                    <a:cxn ang="0">
                      <a:pos x="connsiteX344" y="connsiteY344"/>
                    </a:cxn>
                    <a:cxn ang="0">
                      <a:pos x="connsiteX345" y="connsiteY345"/>
                    </a:cxn>
                    <a:cxn ang="0">
                      <a:pos x="connsiteX346" y="connsiteY346"/>
                    </a:cxn>
                    <a:cxn ang="0">
                      <a:pos x="connsiteX347" y="connsiteY347"/>
                    </a:cxn>
                    <a:cxn ang="0">
                      <a:pos x="connsiteX348" y="connsiteY348"/>
                    </a:cxn>
                    <a:cxn ang="0">
                      <a:pos x="connsiteX349" y="connsiteY349"/>
                    </a:cxn>
                    <a:cxn ang="0">
                      <a:pos x="connsiteX350" y="connsiteY350"/>
                    </a:cxn>
                    <a:cxn ang="0">
                      <a:pos x="connsiteX351" y="connsiteY351"/>
                    </a:cxn>
                    <a:cxn ang="0">
                      <a:pos x="connsiteX352" y="connsiteY352"/>
                    </a:cxn>
                    <a:cxn ang="0">
                      <a:pos x="connsiteX353" y="connsiteY353"/>
                    </a:cxn>
                    <a:cxn ang="0">
                      <a:pos x="connsiteX354" y="connsiteY354"/>
                    </a:cxn>
                    <a:cxn ang="0">
                      <a:pos x="connsiteX355" y="connsiteY355"/>
                    </a:cxn>
                    <a:cxn ang="0">
                      <a:pos x="connsiteX356" y="connsiteY356"/>
                    </a:cxn>
                    <a:cxn ang="0">
                      <a:pos x="connsiteX357" y="connsiteY357"/>
                    </a:cxn>
                    <a:cxn ang="0">
                      <a:pos x="connsiteX358" y="connsiteY358"/>
                    </a:cxn>
                    <a:cxn ang="0">
                      <a:pos x="connsiteX359" y="connsiteY359"/>
                    </a:cxn>
                    <a:cxn ang="0">
                      <a:pos x="connsiteX360" y="connsiteY360"/>
                    </a:cxn>
                    <a:cxn ang="0">
                      <a:pos x="connsiteX361" y="connsiteY361"/>
                    </a:cxn>
                    <a:cxn ang="0">
                      <a:pos x="connsiteX362" y="connsiteY362"/>
                    </a:cxn>
                    <a:cxn ang="0">
                      <a:pos x="connsiteX363" y="connsiteY363"/>
                    </a:cxn>
                    <a:cxn ang="0">
                      <a:pos x="connsiteX364" y="connsiteY364"/>
                    </a:cxn>
                    <a:cxn ang="0">
                      <a:pos x="connsiteX365" y="connsiteY365"/>
                    </a:cxn>
                    <a:cxn ang="0">
                      <a:pos x="connsiteX366" y="connsiteY366"/>
                    </a:cxn>
                    <a:cxn ang="0">
                      <a:pos x="connsiteX367" y="connsiteY367"/>
                    </a:cxn>
                    <a:cxn ang="0">
                      <a:pos x="connsiteX368" y="connsiteY368"/>
                    </a:cxn>
                    <a:cxn ang="0">
                      <a:pos x="connsiteX369" y="connsiteY369"/>
                    </a:cxn>
                    <a:cxn ang="0">
                      <a:pos x="connsiteX370" y="connsiteY370"/>
                    </a:cxn>
                    <a:cxn ang="0">
                      <a:pos x="connsiteX371" y="connsiteY371"/>
                    </a:cxn>
                    <a:cxn ang="0">
                      <a:pos x="connsiteX372" y="connsiteY372"/>
                    </a:cxn>
                    <a:cxn ang="0">
                      <a:pos x="connsiteX373" y="connsiteY373"/>
                    </a:cxn>
                    <a:cxn ang="0">
                      <a:pos x="connsiteX374" y="connsiteY374"/>
                    </a:cxn>
                    <a:cxn ang="0">
                      <a:pos x="connsiteX375" y="connsiteY375"/>
                    </a:cxn>
                    <a:cxn ang="0">
                      <a:pos x="connsiteX376" y="connsiteY376"/>
                    </a:cxn>
                    <a:cxn ang="0">
                      <a:pos x="connsiteX377" y="connsiteY377"/>
                    </a:cxn>
                    <a:cxn ang="0">
                      <a:pos x="connsiteX378" y="connsiteY378"/>
                    </a:cxn>
                    <a:cxn ang="0">
                      <a:pos x="connsiteX379" y="connsiteY379"/>
                    </a:cxn>
                    <a:cxn ang="0">
                      <a:pos x="connsiteX380" y="connsiteY380"/>
                    </a:cxn>
                    <a:cxn ang="0">
                      <a:pos x="connsiteX381" y="connsiteY381"/>
                    </a:cxn>
                    <a:cxn ang="0">
                      <a:pos x="connsiteX382" y="connsiteY382"/>
                    </a:cxn>
                    <a:cxn ang="0">
                      <a:pos x="connsiteX383" y="connsiteY383"/>
                    </a:cxn>
                    <a:cxn ang="0">
                      <a:pos x="connsiteX384" y="connsiteY384"/>
                    </a:cxn>
                    <a:cxn ang="0">
                      <a:pos x="connsiteX385" y="connsiteY385"/>
                    </a:cxn>
                    <a:cxn ang="0">
                      <a:pos x="connsiteX386" y="connsiteY386"/>
                    </a:cxn>
                    <a:cxn ang="0">
                      <a:pos x="connsiteX387" y="connsiteY387"/>
                    </a:cxn>
                    <a:cxn ang="0">
                      <a:pos x="connsiteX388" y="connsiteY388"/>
                    </a:cxn>
                    <a:cxn ang="0">
                      <a:pos x="connsiteX389" y="connsiteY389"/>
                    </a:cxn>
                    <a:cxn ang="0">
                      <a:pos x="connsiteX390" y="connsiteY390"/>
                    </a:cxn>
                    <a:cxn ang="0">
                      <a:pos x="connsiteX391" y="connsiteY391"/>
                    </a:cxn>
                    <a:cxn ang="0">
                      <a:pos x="connsiteX392" y="connsiteY392"/>
                    </a:cxn>
                    <a:cxn ang="0">
                      <a:pos x="connsiteX393" y="connsiteY393"/>
                    </a:cxn>
                    <a:cxn ang="0">
                      <a:pos x="connsiteX394" y="connsiteY394"/>
                    </a:cxn>
                    <a:cxn ang="0">
                      <a:pos x="connsiteX395" y="connsiteY395"/>
                    </a:cxn>
                    <a:cxn ang="0">
                      <a:pos x="connsiteX396" y="connsiteY396"/>
                    </a:cxn>
                    <a:cxn ang="0">
                      <a:pos x="connsiteX397" y="connsiteY397"/>
                    </a:cxn>
                    <a:cxn ang="0">
                      <a:pos x="connsiteX398" y="connsiteY398"/>
                    </a:cxn>
                    <a:cxn ang="0">
                      <a:pos x="connsiteX399" y="connsiteY399"/>
                    </a:cxn>
                    <a:cxn ang="0">
                      <a:pos x="connsiteX400" y="connsiteY400"/>
                    </a:cxn>
                    <a:cxn ang="0">
                      <a:pos x="connsiteX401" y="connsiteY401"/>
                    </a:cxn>
                    <a:cxn ang="0">
                      <a:pos x="connsiteX402" y="connsiteY402"/>
                    </a:cxn>
                    <a:cxn ang="0">
                      <a:pos x="connsiteX403" y="connsiteY403"/>
                    </a:cxn>
                    <a:cxn ang="0">
                      <a:pos x="connsiteX404" y="connsiteY404"/>
                    </a:cxn>
                    <a:cxn ang="0">
                      <a:pos x="connsiteX405" y="connsiteY405"/>
                    </a:cxn>
                    <a:cxn ang="0">
                      <a:pos x="connsiteX406" y="connsiteY406"/>
                    </a:cxn>
                    <a:cxn ang="0">
                      <a:pos x="connsiteX407" y="connsiteY407"/>
                    </a:cxn>
                    <a:cxn ang="0">
                      <a:pos x="connsiteX408" y="connsiteY408"/>
                    </a:cxn>
                    <a:cxn ang="0">
                      <a:pos x="connsiteX409" y="connsiteY409"/>
                    </a:cxn>
                    <a:cxn ang="0">
                      <a:pos x="connsiteX410" y="connsiteY410"/>
                    </a:cxn>
                    <a:cxn ang="0">
                      <a:pos x="connsiteX411" y="connsiteY411"/>
                    </a:cxn>
                    <a:cxn ang="0">
                      <a:pos x="connsiteX412" y="connsiteY412"/>
                    </a:cxn>
                    <a:cxn ang="0">
                      <a:pos x="connsiteX413" y="connsiteY413"/>
                    </a:cxn>
                    <a:cxn ang="0">
                      <a:pos x="connsiteX414" y="connsiteY414"/>
                    </a:cxn>
                    <a:cxn ang="0">
                      <a:pos x="connsiteX415" y="connsiteY415"/>
                    </a:cxn>
                    <a:cxn ang="0">
                      <a:pos x="connsiteX416" y="connsiteY416"/>
                    </a:cxn>
                    <a:cxn ang="0">
                      <a:pos x="connsiteX417" y="connsiteY417"/>
                    </a:cxn>
                    <a:cxn ang="0">
                      <a:pos x="connsiteX418" y="connsiteY418"/>
                    </a:cxn>
                    <a:cxn ang="0">
                      <a:pos x="connsiteX419" y="connsiteY419"/>
                    </a:cxn>
                    <a:cxn ang="0">
                      <a:pos x="connsiteX420" y="connsiteY420"/>
                    </a:cxn>
                    <a:cxn ang="0">
                      <a:pos x="connsiteX421" y="connsiteY421"/>
                    </a:cxn>
                    <a:cxn ang="0">
                      <a:pos x="connsiteX422" y="connsiteY422"/>
                    </a:cxn>
                    <a:cxn ang="0">
                      <a:pos x="connsiteX423" y="connsiteY423"/>
                    </a:cxn>
                    <a:cxn ang="0">
                      <a:pos x="connsiteX424" y="connsiteY424"/>
                    </a:cxn>
                    <a:cxn ang="0">
                      <a:pos x="connsiteX425" y="connsiteY425"/>
                    </a:cxn>
                    <a:cxn ang="0">
                      <a:pos x="connsiteX426" y="connsiteY426"/>
                    </a:cxn>
                    <a:cxn ang="0">
                      <a:pos x="connsiteX427" y="connsiteY427"/>
                    </a:cxn>
                    <a:cxn ang="0">
                      <a:pos x="connsiteX428" y="connsiteY428"/>
                    </a:cxn>
                    <a:cxn ang="0">
                      <a:pos x="connsiteX429" y="connsiteY429"/>
                    </a:cxn>
                    <a:cxn ang="0">
                      <a:pos x="connsiteX430" y="connsiteY430"/>
                    </a:cxn>
                    <a:cxn ang="0">
                      <a:pos x="connsiteX431" y="connsiteY431"/>
                    </a:cxn>
                    <a:cxn ang="0">
                      <a:pos x="connsiteX432" y="connsiteY432"/>
                    </a:cxn>
                    <a:cxn ang="0">
                      <a:pos x="connsiteX433" y="connsiteY433"/>
                    </a:cxn>
                    <a:cxn ang="0">
                      <a:pos x="connsiteX434" y="connsiteY434"/>
                    </a:cxn>
                    <a:cxn ang="0">
                      <a:pos x="connsiteX435" y="connsiteY435"/>
                    </a:cxn>
                    <a:cxn ang="0">
                      <a:pos x="connsiteX436" y="connsiteY436"/>
                    </a:cxn>
                    <a:cxn ang="0">
                      <a:pos x="connsiteX437" y="connsiteY437"/>
                    </a:cxn>
                    <a:cxn ang="0">
                      <a:pos x="connsiteX438" y="connsiteY438"/>
                    </a:cxn>
                    <a:cxn ang="0">
                      <a:pos x="connsiteX439" y="connsiteY439"/>
                    </a:cxn>
                    <a:cxn ang="0">
                      <a:pos x="connsiteX440" y="connsiteY440"/>
                    </a:cxn>
                    <a:cxn ang="0">
                      <a:pos x="connsiteX441" y="connsiteY441"/>
                    </a:cxn>
                    <a:cxn ang="0">
                      <a:pos x="connsiteX442" y="connsiteY442"/>
                    </a:cxn>
                    <a:cxn ang="0">
                      <a:pos x="connsiteX443" y="connsiteY443"/>
                    </a:cxn>
                    <a:cxn ang="0">
                      <a:pos x="connsiteX444" y="connsiteY444"/>
                    </a:cxn>
                    <a:cxn ang="0">
                      <a:pos x="connsiteX445" y="connsiteY445"/>
                    </a:cxn>
                    <a:cxn ang="0">
                      <a:pos x="connsiteX446" y="connsiteY446"/>
                    </a:cxn>
                    <a:cxn ang="0">
                      <a:pos x="connsiteX447" y="connsiteY447"/>
                    </a:cxn>
                    <a:cxn ang="0">
                      <a:pos x="connsiteX448" y="connsiteY448"/>
                    </a:cxn>
                    <a:cxn ang="0">
                      <a:pos x="connsiteX449" y="connsiteY449"/>
                    </a:cxn>
                    <a:cxn ang="0">
                      <a:pos x="connsiteX450" y="connsiteY450"/>
                    </a:cxn>
                    <a:cxn ang="0">
                      <a:pos x="connsiteX451" y="connsiteY451"/>
                    </a:cxn>
                    <a:cxn ang="0">
                      <a:pos x="connsiteX452" y="connsiteY452"/>
                    </a:cxn>
                    <a:cxn ang="0">
                      <a:pos x="connsiteX453" y="connsiteY453"/>
                    </a:cxn>
                    <a:cxn ang="0">
                      <a:pos x="connsiteX454" y="connsiteY454"/>
                    </a:cxn>
                    <a:cxn ang="0">
                      <a:pos x="connsiteX455" y="connsiteY455"/>
                    </a:cxn>
                    <a:cxn ang="0">
                      <a:pos x="connsiteX456" y="connsiteY456"/>
                    </a:cxn>
                    <a:cxn ang="0">
                      <a:pos x="connsiteX457" y="connsiteY457"/>
                    </a:cxn>
                    <a:cxn ang="0">
                      <a:pos x="connsiteX458" y="connsiteY458"/>
                    </a:cxn>
                    <a:cxn ang="0">
                      <a:pos x="connsiteX459" y="connsiteY459"/>
                    </a:cxn>
                    <a:cxn ang="0">
                      <a:pos x="connsiteX460" y="connsiteY460"/>
                    </a:cxn>
                    <a:cxn ang="0">
                      <a:pos x="connsiteX461" y="connsiteY461"/>
                    </a:cxn>
                    <a:cxn ang="0">
                      <a:pos x="connsiteX462" y="connsiteY462"/>
                    </a:cxn>
                    <a:cxn ang="0">
                      <a:pos x="connsiteX463" y="connsiteY463"/>
                    </a:cxn>
                    <a:cxn ang="0">
                      <a:pos x="connsiteX464" y="connsiteY464"/>
                    </a:cxn>
                    <a:cxn ang="0">
                      <a:pos x="connsiteX465" y="connsiteY465"/>
                    </a:cxn>
                    <a:cxn ang="0">
                      <a:pos x="connsiteX466" y="connsiteY466"/>
                    </a:cxn>
                    <a:cxn ang="0">
                      <a:pos x="connsiteX467" y="connsiteY467"/>
                    </a:cxn>
                    <a:cxn ang="0">
                      <a:pos x="connsiteX468" y="connsiteY468"/>
                    </a:cxn>
                    <a:cxn ang="0">
                      <a:pos x="connsiteX469" y="connsiteY469"/>
                    </a:cxn>
                    <a:cxn ang="0">
                      <a:pos x="connsiteX470" y="connsiteY470"/>
                    </a:cxn>
                    <a:cxn ang="0">
                      <a:pos x="connsiteX471" y="connsiteY471"/>
                    </a:cxn>
                    <a:cxn ang="0">
                      <a:pos x="connsiteX472" y="connsiteY472"/>
                    </a:cxn>
                    <a:cxn ang="0">
                      <a:pos x="connsiteX473" y="connsiteY473"/>
                    </a:cxn>
                    <a:cxn ang="0">
                      <a:pos x="connsiteX474" y="connsiteY474"/>
                    </a:cxn>
                    <a:cxn ang="0">
                      <a:pos x="connsiteX475" y="connsiteY475"/>
                    </a:cxn>
                    <a:cxn ang="0">
                      <a:pos x="connsiteX476" y="connsiteY476"/>
                    </a:cxn>
                    <a:cxn ang="0">
                      <a:pos x="connsiteX477" y="connsiteY477"/>
                    </a:cxn>
                    <a:cxn ang="0">
                      <a:pos x="connsiteX478" y="connsiteY478"/>
                    </a:cxn>
                    <a:cxn ang="0">
                      <a:pos x="connsiteX479" y="connsiteY479"/>
                    </a:cxn>
                    <a:cxn ang="0">
                      <a:pos x="connsiteX480" y="connsiteY480"/>
                    </a:cxn>
                    <a:cxn ang="0">
                      <a:pos x="connsiteX481" y="connsiteY481"/>
                    </a:cxn>
                    <a:cxn ang="0">
                      <a:pos x="connsiteX482" y="connsiteY482"/>
                    </a:cxn>
                    <a:cxn ang="0">
                      <a:pos x="connsiteX483" y="connsiteY483"/>
                    </a:cxn>
                    <a:cxn ang="0">
                      <a:pos x="connsiteX484" y="connsiteY484"/>
                    </a:cxn>
                    <a:cxn ang="0">
                      <a:pos x="connsiteX485" y="connsiteY485"/>
                    </a:cxn>
                    <a:cxn ang="0">
                      <a:pos x="connsiteX486" y="connsiteY486"/>
                    </a:cxn>
                    <a:cxn ang="0">
                      <a:pos x="connsiteX487" y="connsiteY487"/>
                    </a:cxn>
                    <a:cxn ang="0">
                      <a:pos x="connsiteX488" y="connsiteY488"/>
                    </a:cxn>
                    <a:cxn ang="0">
                      <a:pos x="connsiteX489" y="connsiteY489"/>
                    </a:cxn>
                    <a:cxn ang="0">
                      <a:pos x="connsiteX490" y="connsiteY490"/>
                    </a:cxn>
                    <a:cxn ang="0">
                      <a:pos x="connsiteX491" y="connsiteY491"/>
                    </a:cxn>
                    <a:cxn ang="0">
                      <a:pos x="connsiteX492" y="connsiteY492"/>
                    </a:cxn>
                    <a:cxn ang="0">
                      <a:pos x="connsiteX493" y="connsiteY493"/>
                    </a:cxn>
                    <a:cxn ang="0">
                      <a:pos x="connsiteX494" y="connsiteY494"/>
                    </a:cxn>
                    <a:cxn ang="0">
                      <a:pos x="connsiteX495" y="connsiteY495"/>
                    </a:cxn>
                    <a:cxn ang="0">
                      <a:pos x="connsiteX496" y="connsiteY496"/>
                    </a:cxn>
                    <a:cxn ang="0">
                      <a:pos x="connsiteX497" y="connsiteY497"/>
                    </a:cxn>
                    <a:cxn ang="0">
                      <a:pos x="connsiteX498" y="connsiteY498"/>
                    </a:cxn>
                    <a:cxn ang="0">
                      <a:pos x="connsiteX499" y="connsiteY499"/>
                    </a:cxn>
                    <a:cxn ang="0">
                      <a:pos x="connsiteX500" y="connsiteY500"/>
                    </a:cxn>
                    <a:cxn ang="0">
                      <a:pos x="connsiteX501" y="connsiteY501"/>
                    </a:cxn>
                    <a:cxn ang="0">
                      <a:pos x="connsiteX502" y="connsiteY502"/>
                    </a:cxn>
                    <a:cxn ang="0">
                      <a:pos x="connsiteX503" y="connsiteY503"/>
                    </a:cxn>
                    <a:cxn ang="0">
                      <a:pos x="connsiteX504" y="connsiteY504"/>
                    </a:cxn>
                    <a:cxn ang="0">
                      <a:pos x="connsiteX505" y="connsiteY505"/>
                    </a:cxn>
                    <a:cxn ang="0">
                      <a:pos x="connsiteX506" y="connsiteY506"/>
                    </a:cxn>
                    <a:cxn ang="0">
                      <a:pos x="connsiteX507" y="connsiteY507"/>
                    </a:cxn>
                    <a:cxn ang="0">
                      <a:pos x="connsiteX508" y="connsiteY508"/>
                    </a:cxn>
                    <a:cxn ang="0">
                      <a:pos x="connsiteX509" y="connsiteY509"/>
                    </a:cxn>
                    <a:cxn ang="0">
                      <a:pos x="connsiteX510" y="connsiteY510"/>
                    </a:cxn>
                    <a:cxn ang="0">
                      <a:pos x="connsiteX511" y="connsiteY511"/>
                    </a:cxn>
                    <a:cxn ang="0">
                      <a:pos x="connsiteX512" y="connsiteY512"/>
                    </a:cxn>
                    <a:cxn ang="0">
                      <a:pos x="connsiteX513" y="connsiteY513"/>
                    </a:cxn>
                    <a:cxn ang="0">
                      <a:pos x="connsiteX514" y="connsiteY514"/>
                    </a:cxn>
                    <a:cxn ang="0">
                      <a:pos x="connsiteX515" y="connsiteY515"/>
                    </a:cxn>
                    <a:cxn ang="0">
                      <a:pos x="connsiteX516" y="connsiteY516"/>
                    </a:cxn>
                    <a:cxn ang="0">
                      <a:pos x="connsiteX517" y="connsiteY517"/>
                    </a:cxn>
                    <a:cxn ang="0">
                      <a:pos x="connsiteX518" y="connsiteY518"/>
                    </a:cxn>
                    <a:cxn ang="0">
                      <a:pos x="connsiteX519" y="connsiteY519"/>
                    </a:cxn>
                    <a:cxn ang="0">
                      <a:pos x="connsiteX520" y="connsiteY520"/>
                    </a:cxn>
                    <a:cxn ang="0">
                      <a:pos x="connsiteX521" y="connsiteY521"/>
                    </a:cxn>
                    <a:cxn ang="0">
                      <a:pos x="connsiteX522" y="connsiteY522"/>
                    </a:cxn>
                    <a:cxn ang="0">
                      <a:pos x="connsiteX523" y="connsiteY523"/>
                    </a:cxn>
                    <a:cxn ang="0">
                      <a:pos x="connsiteX524" y="connsiteY524"/>
                    </a:cxn>
                    <a:cxn ang="0">
                      <a:pos x="connsiteX525" y="connsiteY525"/>
                    </a:cxn>
                    <a:cxn ang="0">
                      <a:pos x="connsiteX526" y="connsiteY526"/>
                    </a:cxn>
                    <a:cxn ang="0">
                      <a:pos x="connsiteX527" y="connsiteY527"/>
                    </a:cxn>
                    <a:cxn ang="0">
                      <a:pos x="connsiteX528" y="connsiteY528"/>
                    </a:cxn>
                    <a:cxn ang="0">
                      <a:pos x="connsiteX529" y="connsiteY529"/>
                    </a:cxn>
                    <a:cxn ang="0">
                      <a:pos x="connsiteX530" y="connsiteY530"/>
                    </a:cxn>
                    <a:cxn ang="0">
                      <a:pos x="connsiteX531" y="connsiteY531"/>
                    </a:cxn>
                    <a:cxn ang="0">
                      <a:pos x="connsiteX532" y="connsiteY532"/>
                    </a:cxn>
                    <a:cxn ang="0">
                      <a:pos x="connsiteX533" y="connsiteY533"/>
                    </a:cxn>
                    <a:cxn ang="0">
                      <a:pos x="connsiteX534" y="connsiteY534"/>
                    </a:cxn>
                    <a:cxn ang="0">
                      <a:pos x="connsiteX535" y="connsiteY535"/>
                    </a:cxn>
                    <a:cxn ang="0">
                      <a:pos x="connsiteX536" y="connsiteY536"/>
                    </a:cxn>
                    <a:cxn ang="0">
                      <a:pos x="connsiteX537" y="connsiteY537"/>
                    </a:cxn>
                    <a:cxn ang="0">
                      <a:pos x="connsiteX538" y="connsiteY538"/>
                    </a:cxn>
                    <a:cxn ang="0">
                      <a:pos x="connsiteX539" y="connsiteY539"/>
                    </a:cxn>
                    <a:cxn ang="0">
                      <a:pos x="connsiteX540" y="connsiteY540"/>
                    </a:cxn>
                    <a:cxn ang="0">
                      <a:pos x="connsiteX541" y="connsiteY541"/>
                    </a:cxn>
                    <a:cxn ang="0">
                      <a:pos x="connsiteX542" y="connsiteY542"/>
                    </a:cxn>
                    <a:cxn ang="0">
                      <a:pos x="connsiteX543" y="connsiteY543"/>
                    </a:cxn>
                    <a:cxn ang="0">
                      <a:pos x="connsiteX544" y="connsiteY544"/>
                    </a:cxn>
                    <a:cxn ang="0">
                      <a:pos x="connsiteX545" y="connsiteY545"/>
                    </a:cxn>
                    <a:cxn ang="0">
                      <a:pos x="connsiteX546" y="connsiteY546"/>
                    </a:cxn>
                    <a:cxn ang="0">
                      <a:pos x="connsiteX547" y="connsiteY547"/>
                    </a:cxn>
                    <a:cxn ang="0">
                      <a:pos x="connsiteX548" y="connsiteY548"/>
                    </a:cxn>
                    <a:cxn ang="0">
                      <a:pos x="connsiteX549" y="connsiteY549"/>
                    </a:cxn>
                    <a:cxn ang="0">
                      <a:pos x="connsiteX550" y="connsiteY550"/>
                    </a:cxn>
                    <a:cxn ang="0">
                      <a:pos x="connsiteX551" y="connsiteY551"/>
                    </a:cxn>
                    <a:cxn ang="0">
                      <a:pos x="connsiteX552" y="connsiteY552"/>
                    </a:cxn>
                    <a:cxn ang="0">
                      <a:pos x="connsiteX553" y="connsiteY553"/>
                    </a:cxn>
                    <a:cxn ang="0">
                      <a:pos x="connsiteX554" y="connsiteY554"/>
                    </a:cxn>
                    <a:cxn ang="0">
                      <a:pos x="connsiteX555" y="connsiteY555"/>
                    </a:cxn>
                    <a:cxn ang="0">
                      <a:pos x="connsiteX556" y="connsiteY556"/>
                    </a:cxn>
                    <a:cxn ang="0">
                      <a:pos x="connsiteX557" y="connsiteY557"/>
                    </a:cxn>
                    <a:cxn ang="0">
                      <a:pos x="connsiteX558" y="connsiteY558"/>
                    </a:cxn>
                    <a:cxn ang="0">
                      <a:pos x="connsiteX559" y="connsiteY559"/>
                    </a:cxn>
                    <a:cxn ang="0">
                      <a:pos x="connsiteX560" y="connsiteY560"/>
                    </a:cxn>
                    <a:cxn ang="0">
                      <a:pos x="connsiteX561" y="connsiteY561"/>
                    </a:cxn>
                    <a:cxn ang="0">
                      <a:pos x="connsiteX562" y="connsiteY562"/>
                    </a:cxn>
                    <a:cxn ang="0">
                      <a:pos x="connsiteX563" y="connsiteY563"/>
                    </a:cxn>
                    <a:cxn ang="0">
                      <a:pos x="connsiteX564" y="connsiteY564"/>
                    </a:cxn>
                    <a:cxn ang="0">
                      <a:pos x="connsiteX565" y="connsiteY565"/>
                    </a:cxn>
                    <a:cxn ang="0">
                      <a:pos x="connsiteX566" y="connsiteY566"/>
                    </a:cxn>
                    <a:cxn ang="0">
                      <a:pos x="connsiteX567" y="connsiteY567"/>
                    </a:cxn>
                    <a:cxn ang="0">
                      <a:pos x="connsiteX568" y="connsiteY568"/>
                    </a:cxn>
                    <a:cxn ang="0">
                      <a:pos x="connsiteX569" y="connsiteY569"/>
                    </a:cxn>
                    <a:cxn ang="0">
                      <a:pos x="connsiteX570" y="connsiteY570"/>
                    </a:cxn>
                    <a:cxn ang="0">
                      <a:pos x="connsiteX571" y="connsiteY571"/>
                    </a:cxn>
                    <a:cxn ang="0">
                      <a:pos x="connsiteX572" y="connsiteY572"/>
                    </a:cxn>
                    <a:cxn ang="0">
                      <a:pos x="connsiteX573" y="connsiteY573"/>
                    </a:cxn>
                    <a:cxn ang="0">
                      <a:pos x="connsiteX574" y="connsiteY574"/>
                    </a:cxn>
                    <a:cxn ang="0">
                      <a:pos x="connsiteX575" y="connsiteY575"/>
                    </a:cxn>
                    <a:cxn ang="0">
                      <a:pos x="connsiteX576" y="connsiteY576"/>
                    </a:cxn>
                    <a:cxn ang="0">
                      <a:pos x="connsiteX577" y="connsiteY577"/>
                    </a:cxn>
                    <a:cxn ang="0">
                      <a:pos x="connsiteX578" y="connsiteY578"/>
                    </a:cxn>
                    <a:cxn ang="0">
                      <a:pos x="connsiteX579" y="connsiteY579"/>
                    </a:cxn>
                    <a:cxn ang="0">
                      <a:pos x="connsiteX580" y="connsiteY580"/>
                    </a:cxn>
                    <a:cxn ang="0">
                      <a:pos x="connsiteX581" y="connsiteY581"/>
                    </a:cxn>
                    <a:cxn ang="0">
                      <a:pos x="connsiteX582" y="connsiteY582"/>
                    </a:cxn>
                    <a:cxn ang="0">
                      <a:pos x="connsiteX583" y="connsiteY583"/>
                    </a:cxn>
                    <a:cxn ang="0">
                      <a:pos x="connsiteX584" y="connsiteY584"/>
                    </a:cxn>
                    <a:cxn ang="0">
                      <a:pos x="connsiteX585" y="connsiteY585"/>
                    </a:cxn>
                    <a:cxn ang="0">
                      <a:pos x="connsiteX586" y="connsiteY586"/>
                    </a:cxn>
                    <a:cxn ang="0">
                      <a:pos x="connsiteX587" y="connsiteY587"/>
                    </a:cxn>
                    <a:cxn ang="0">
                      <a:pos x="connsiteX588" y="connsiteY588"/>
                    </a:cxn>
                    <a:cxn ang="0">
                      <a:pos x="connsiteX589" y="connsiteY589"/>
                    </a:cxn>
                    <a:cxn ang="0">
                      <a:pos x="connsiteX590" y="connsiteY590"/>
                    </a:cxn>
                    <a:cxn ang="0">
                      <a:pos x="connsiteX591" y="connsiteY591"/>
                    </a:cxn>
                    <a:cxn ang="0">
                      <a:pos x="connsiteX592" y="connsiteY592"/>
                    </a:cxn>
                    <a:cxn ang="0">
                      <a:pos x="connsiteX593" y="connsiteY593"/>
                    </a:cxn>
                    <a:cxn ang="0">
                      <a:pos x="connsiteX594" y="connsiteY594"/>
                    </a:cxn>
                    <a:cxn ang="0">
                      <a:pos x="connsiteX595" y="connsiteY595"/>
                    </a:cxn>
                    <a:cxn ang="0">
                      <a:pos x="connsiteX596" y="connsiteY596"/>
                    </a:cxn>
                    <a:cxn ang="0">
                      <a:pos x="connsiteX597" y="connsiteY597"/>
                    </a:cxn>
                    <a:cxn ang="0">
                      <a:pos x="connsiteX598" y="connsiteY598"/>
                    </a:cxn>
                    <a:cxn ang="0">
                      <a:pos x="connsiteX599" y="connsiteY599"/>
                    </a:cxn>
                    <a:cxn ang="0">
                      <a:pos x="connsiteX600" y="connsiteY600"/>
                    </a:cxn>
                    <a:cxn ang="0">
                      <a:pos x="connsiteX601" y="connsiteY601"/>
                    </a:cxn>
                    <a:cxn ang="0">
                      <a:pos x="connsiteX602" y="connsiteY602"/>
                    </a:cxn>
                    <a:cxn ang="0">
                      <a:pos x="connsiteX603" y="connsiteY603"/>
                    </a:cxn>
                    <a:cxn ang="0">
                      <a:pos x="connsiteX604" y="connsiteY604"/>
                    </a:cxn>
                    <a:cxn ang="0">
                      <a:pos x="connsiteX605" y="connsiteY605"/>
                    </a:cxn>
                    <a:cxn ang="0">
                      <a:pos x="connsiteX606" y="connsiteY606"/>
                    </a:cxn>
                    <a:cxn ang="0">
                      <a:pos x="connsiteX607" y="connsiteY607"/>
                    </a:cxn>
                    <a:cxn ang="0">
                      <a:pos x="connsiteX608" y="connsiteY608"/>
                    </a:cxn>
                    <a:cxn ang="0">
                      <a:pos x="connsiteX609" y="connsiteY609"/>
                    </a:cxn>
                    <a:cxn ang="0">
                      <a:pos x="connsiteX610" y="connsiteY610"/>
                    </a:cxn>
                    <a:cxn ang="0">
                      <a:pos x="connsiteX611" y="connsiteY611"/>
                    </a:cxn>
                    <a:cxn ang="0">
                      <a:pos x="connsiteX612" y="connsiteY612"/>
                    </a:cxn>
                    <a:cxn ang="0">
                      <a:pos x="connsiteX613" y="connsiteY613"/>
                    </a:cxn>
                    <a:cxn ang="0">
                      <a:pos x="connsiteX614" y="connsiteY614"/>
                    </a:cxn>
                    <a:cxn ang="0">
                      <a:pos x="connsiteX615" y="connsiteY615"/>
                    </a:cxn>
                    <a:cxn ang="0">
                      <a:pos x="connsiteX616" y="connsiteY616"/>
                    </a:cxn>
                    <a:cxn ang="0">
                      <a:pos x="connsiteX617" y="connsiteY617"/>
                    </a:cxn>
                    <a:cxn ang="0">
                      <a:pos x="connsiteX618" y="connsiteY618"/>
                    </a:cxn>
                    <a:cxn ang="0">
                      <a:pos x="connsiteX619" y="connsiteY619"/>
                    </a:cxn>
                    <a:cxn ang="0">
                      <a:pos x="connsiteX620" y="connsiteY620"/>
                    </a:cxn>
                    <a:cxn ang="0">
                      <a:pos x="connsiteX621" y="connsiteY621"/>
                    </a:cxn>
                    <a:cxn ang="0">
                      <a:pos x="connsiteX622" y="connsiteY622"/>
                    </a:cxn>
                    <a:cxn ang="0">
                      <a:pos x="connsiteX623" y="connsiteY623"/>
                    </a:cxn>
                    <a:cxn ang="0">
                      <a:pos x="connsiteX624" y="connsiteY624"/>
                    </a:cxn>
                    <a:cxn ang="0">
                      <a:pos x="connsiteX625" y="connsiteY625"/>
                    </a:cxn>
                    <a:cxn ang="0">
                      <a:pos x="connsiteX626" y="connsiteY626"/>
                    </a:cxn>
                    <a:cxn ang="0">
                      <a:pos x="connsiteX627" y="connsiteY627"/>
                    </a:cxn>
                    <a:cxn ang="0">
                      <a:pos x="connsiteX628" y="connsiteY628"/>
                    </a:cxn>
                    <a:cxn ang="0">
                      <a:pos x="connsiteX629" y="connsiteY629"/>
                    </a:cxn>
                    <a:cxn ang="0">
                      <a:pos x="connsiteX630" y="connsiteY630"/>
                    </a:cxn>
                    <a:cxn ang="0">
                      <a:pos x="connsiteX631" y="connsiteY631"/>
                    </a:cxn>
                    <a:cxn ang="0">
                      <a:pos x="connsiteX632" y="connsiteY632"/>
                    </a:cxn>
                    <a:cxn ang="0">
                      <a:pos x="connsiteX633" y="connsiteY633"/>
                    </a:cxn>
                    <a:cxn ang="0">
                      <a:pos x="connsiteX634" y="connsiteY634"/>
                    </a:cxn>
                    <a:cxn ang="0">
                      <a:pos x="connsiteX635" y="connsiteY635"/>
                    </a:cxn>
                    <a:cxn ang="0">
                      <a:pos x="connsiteX636" y="connsiteY636"/>
                    </a:cxn>
                    <a:cxn ang="0">
                      <a:pos x="connsiteX637" y="connsiteY637"/>
                    </a:cxn>
                    <a:cxn ang="0">
                      <a:pos x="connsiteX638" y="connsiteY638"/>
                    </a:cxn>
                    <a:cxn ang="0">
                      <a:pos x="connsiteX639" y="connsiteY639"/>
                    </a:cxn>
                    <a:cxn ang="0">
                      <a:pos x="connsiteX640" y="connsiteY640"/>
                    </a:cxn>
                    <a:cxn ang="0">
                      <a:pos x="connsiteX641" y="connsiteY641"/>
                    </a:cxn>
                    <a:cxn ang="0">
                      <a:pos x="connsiteX642" y="connsiteY642"/>
                    </a:cxn>
                    <a:cxn ang="0">
                      <a:pos x="connsiteX643" y="connsiteY643"/>
                    </a:cxn>
                    <a:cxn ang="0">
                      <a:pos x="connsiteX644" y="connsiteY644"/>
                    </a:cxn>
                    <a:cxn ang="0">
                      <a:pos x="connsiteX645" y="connsiteY645"/>
                    </a:cxn>
                    <a:cxn ang="0">
                      <a:pos x="connsiteX646" y="connsiteY646"/>
                    </a:cxn>
                    <a:cxn ang="0">
                      <a:pos x="connsiteX647" y="connsiteY647"/>
                    </a:cxn>
                    <a:cxn ang="0">
                      <a:pos x="connsiteX648" y="connsiteY648"/>
                    </a:cxn>
                    <a:cxn ang="0">
                      <a:pos x="connsiteX649" y="connsiteY649"/>
                    </a:cxn>
                    <a:cxn ang="0">
                      <a:pos x="connsiteX650" y="connsiteY650"/>
                    </a:cxn>
                    <a:cxn ang="0">
                      <a:pos x="connsiteX651" y="connsiteY651"/>
                    </a:cxn>
                    <a:cxn ang="0">
                      <a:pos x="connsiteX652" y="connsiteY652"/>
                    </a:cxn>
                    <a:cxn ang="0">
                      <a:pos x="connsiteX653" y="connsiteY653"/>
                    </a:cxn>
                    <a:cxn ang="0">
                      <a:pos x="connsiteX654" y="connsiteY654"/>
                    </a:cxn>
                    <a:cxn ang="0">
                      <a:pos x="connsiteX655" y="connsiteY655"/>
                    </a:cxn>
                    <a:cxn ang="0">
                      <a:pos x="connsiteX656" y="connsiteY656"/>
                    </a:cxn>
                    <a:cxn ang="0">
                      <a:pos x="connsiteX657" y="connsiteY657"/>
                    </a:cxn>
                    <a:cxn ang="0">
                      <a:pos x="connsiteX658" y="connsiteY658"/>
                    </a:cxn>
                    <a:cxn ang="0">
                      <a:pos x="connsiteX659" y="connsiteY659"/>
                    </a:cxn>
                    <a:cxn ang="0">
                      <a:pos x="connsiteX660" y="connsiteY660"/>
                    </a:cxn>
                    <a:cxn ang="0">
                      <a:pos x="connsiteX661" y="connsiteY661"/>
                    </a:cxn>
                    <a:cxn ang="0">
                      <a:pos x="connsiteX662" y="connsiteY662"/>
                    </a:cxn>
                    <a:cxn ang="0">
                      <a:pos x="connsiteX663" y="connsiteY663"/>
                    </a:cxn>
                    <a:cxn ang="0">
                      <a:pos x="connsiteX664" y="connsiteY664"/>
                    </a:cxn>
                    <a:cxn ang="0">
                      <a:pos x="connsiteX665" y="connsiteY665"/>
                    </a:cxn>
                    <a:cxn ang="0">
                      <a:pos x="connsiteX666" y="connsiteY666"/>
                    </a:cxn>
                    <a:cxn ang="0">
                      <a:pos x="connsiteX667" y="connsiteY667"/>
                    </a:cxn>
                    <a:cxn ang="0">
                      <a:pos x="connsiteX668" y="connsiteY668"/>
                    </a:cxn>
                    <a:cxn ang="0">
                      <a:pos x="connsiteX669" y="connsiteY669"/>
                    </a:cxn>
                    <a:cxn ang="0">
                      <a:pos x="connsiteX670" y="connsiteY670"/>
                    </a:cxn>
                    <a:cxn ang="0">
                      <a:pos x="connsiteX671" y="connsiteY671"/>
                    </a:cxn>
                    <a:cxn ang="0">
                      <a:pos x="connsiteX672" y="connsiteY672"/>
                    </a:cxn>
                    <a:cxn ang="0">
                      <a:pos x="connsiteX673" y="connsiteY673"/>
                    </a:cxn>
                    <a:cxn ang="0">
                      <a:pos x="connsiteX674" y="connsiteY674"/>
                    </a:cxn>
                    <a:cxn ang="0">
                      <a:pos x="connsiteX675" y="connsiteY675"/>
                    </a:cxn>
                    <a:cxn ang="0">
                      <a:pos x="connsiteX676" y="connsiteY676"/>
                    </a:cxn>
                    <a:cxn ang="0">
                      <a:pos x="connsiteX677" y="connsiteY677"/>
                    </a:cxn>
                    <a:cxn ang="0">
                      <a:pos x="connsiteX678" y="connsiteY678"/>
                    </a:cxn>
                    <a:cxn ang="0">
                      <a:pos x="connsiteX679" y="connsiteY679"/>
                    </a:cxn>
                    <a:cxn ang="0">
                      <a:pos x="connsiteX680" y="connsiteY680"/>
                    </a:cxn>
                    <a:cxn ang="0">
                      <a:pos x="connsiteX681" y="connsiteY681"/>
                    </a:cxn>
                    <a:cxn ang="0">
                      <a:pos x="connsiteX682" y="connsiteY682"/>
                    </a:cxn>
                    <a:cxn ang="0">
                      <a:pos x="connsiteX683" y="connsiteY683"/>
                    </a:cxn>
                    <a:cxn ang="0">
                      <a:pos x="connsiteX684" y="connsiteY684"/>
                    </a:cxn>
                    <a:cxn ang="0">
                      <a:pos x="connsiteX685" y="connsiteY685"/>
                    </a:cxn>
                    <a:cxn ang="0">
                      <a:pos x="connsiteX686" y="connsiteY686"/>
                    </a:cxn>
                    <a:cxn ang="0">
                      <a:pos x="connsiteX687" y="connsiteY687"/>
                    </a:cxn>
                    <a:cxn ang="0">
                      <a:pos x="connsiteX688" y="connsiteY688"/>
                    </a:cxn>
                    <a:cxn ang="0">
                      <a:pos x="connsiteX689" y="connsiteY689"/>
                    </a:cxn>
                    <a:cxn ang="0">
                      <a:pos x="connsiteX690" y="connsiteY690"/>
                    </a:cxn>
                    <a:cxn ang="0">
                      <a:pos x="connsiteX691" y="connsiteY691"/>
                    </a:cxn>
                    <a:cxn ang="0">
                      <a:pos x="connsiteX692" y="connsiteY692"/>
                    </a:cxn>
                    <a:cxn ang="0">
                      <a:pos x="connsiteX693" y="connsiteY693"/>
                    </a:cxn>
                    <a:cxn ang="0">
                      <a:pos x="connsiteX694" y="connsiteY694"/>
                    </a:cxn>
                  </a:cxnLst>
                  <a:rect l="l" t="t" r="r" b="b"/>
                  <a:pathLst>
                    <a:path w="2290573" h="1075562">
                      <a:moveTo>
                        <a:pt x="2289143" y="411004"/>
                      </a:moveTo>
                      <a:cubicBezTo>
                        <a:pt x="2289143" y="408051"/>
                        <a:pt x="2286572" y="405003"/>
                        <a:pt x="2286476" y="402050"/>
                      </a:cubicBezTo>
                      <a:cubicBezTo>
                        <a:pt x="2286476" y="399098"/>
                        <a:pt x="2273999" y="396526"/>
                        <a:pt x="2273808" y="393478"/>
                      </a:cubicBezTo>
                      <a:cubicBezTo>
                        <a:pt x="2273713" y="390525"/>
                        <a:pt x="2290763" y="386810"/>
                        <a:pt x="2290572" y="383858"/>
                      </a:cubicBezTo>
                      <a:cubicBezTo>
                        <a:pt x="2290382" y="380905"/>
                        <a:pt x="2289810" y="377762"/>
                        <a:pt x="2289620" y="374809"/>
                      </a:cubicBezTo>
                      <a:cubicBezTo>
                        <a:pt x="2289429" y="371856"/>
                        <a:pt x="2288286" y="368808"/>
                        <a:pt x="2288000" y="365855"/>
                      </a:cubicBezTo>
                      <a:cubicBezTo>
                        <a:pt x="2287715" y="362903"/>
                        <a:pt x="2285238" y="360045"/>
                        <a:pt x="2284857" y="357092"/>
                      </a:cubicBezTo>
                      <a:cubicBezTo>
                        <a:pt x="2284476" y="354140"/>
                        <a:pt x="2282857" y="351282"/>
                        <a:pt x="2282381" y="348329"/>
                      </a:cubicBezTo>
                      <a:cubicBezTo>
                        <a:pt x="2281904" y="345377"/>
                        <a:pt x="2285429" y="341662"/>
                        <a:pt x="2284857" y="338709"/>
                      </a:cubicBezTo>
                      <a:cubicBezTo>
                        <a:pt x="2284381" y="335756"/>
                        <a:pt x="2271617" y="335185"/>
                        <a:pt x="2271046" y="332232"/>
                      </a:cubicBezTo>
                      <a:cubicBezTo>
                        <a:pt x="2270474" y="329279"/>
                        <a:pt x="2282762" y="323469"/>
                        <a:pt x="2282000" y="320612"/>
                      </a:cubicBezTo>
                      <a:cubicBezTo>
                        <a:pt x="2281333" y="317754"/>
                        <a:pt x="2274951" y="316135"/>
                        <a:pt x="2274189" y="313277"/>
                      </a:cubicBezTo>
                      <a:cubicBezTo>
                        <a:pt x="2273427" y="310420"/>
                        <a:pt x="2265998" y="309467"/>
                        <a:pt x="2265140" y="306705"/>
                      </a:cubicBezTo>
                      <a:cubicBezTo>
                        <a:pt x="2264283" y="303848"/>
                        <a:pt x="2267522" y="299752"/>
                        <a:pt x="2266569" y="296990"/>
                      </a:cubicBezTo>
                      <a:cubicBezTo>
                        <a:pt x="2265617" y="294227"/>
                        <a:pt x="2272379" y="288322"/>
                        <a:pt x="2271332" y="285560"/>
                      </a:cubicBezTo>
                      <a:cubicBezTo>
                        <a:pt x="2270284" y="282797"/>
                        <a:pt x="2256282" y="285274"/>
                        <a:pt x="2255139" y="282512"/>
                      </a:cubicBezTo>
                      <a:cubicBezTo>
                        <a:pt x="2253996" y="279845"/>
                        <a:pt x="2255901" y="275844"/>
                        <a:pt x="2254663" y="273082"/>
                      </a:cubicBezTo>
                      <a:cubicBezTo>
                        <a:pt x="2253425" y="270415"/>
                        <a:pt x="2261521" y="262890"/>
                        <a:pt x="2260092" y="260223"/>
                      </a:cubicBezTo>
                      <a:cubicBezTo>
                        <a:pt x="2258759" y="257651"/>
                        <a:pt x="2248662" y="259556"/>
                        <a:pt x="2247138" y="256985"/>
                      </a:cubicBezTo>
                      <a:cubicBezTo>
                        <a:pt x="2245709" y="254413"/>
                        <a:pt x="2247424" y="249936"/>
                        <a:pt x="2245805" y="247364"/>
                      </a:cubicBezTo>
                      <a:cubicBezTo>
                        <a:pt x="2244281" y="244888"/>
                        <a:pt x="2235899" y="246793"/>
                        <a:pt x="2234279" y="244316"/>
                      </a:cubicBezTo>
                      <a:cubicBezTo>
                        <a:pt x="2232660" y="241840"/>
                        <a:pt x="2235708" y="236220"/>
                        <a:pt x="2233994" y="233744"/>
                      </a:cubicBezTo>
                      <a:cubicBezTo>
                        <a:pt x="2232279" y="231362"/>
                        <a:pt x="2225040" y="233267"/>
                        <a:pt x="2223135" y="230886"/>
                      </a:cubicBezTo>
                      <a:cubicBezTo>
                        <a:pt x="2221325" y="228600"/>
                        <a:pt x="2218087" y="227743"/>
                        <a:pt x="2216087" y="225457"/>
                      </a:cubicBezTo>
                      <a:cubicBezTo>
                        <a:pt x="2214182" y="223171"/>
                        <a:pt x="2222849" y="211836"/>
                        <a:pt x="2220849" y="209550"/>
                      </a:cubicBezTo>
                      <a:cubicBezTo>
                        <a:pt x="2218849" y="207359"/>
                        <a:pt x="2209324" y="212217"/>
                        <a:pt x="2207228" y="210026"/>
                      </a:cubicBezTo>
                      <a:cubicBezTo>
                        <a:pt x="2205228" y="207931"/>
                        <a:pt x="2200275" y="208979"/>
                        <a:pt x="2198084" y="206883"/>
                      </a:cubicBezTo>
                      <a:cubicBezTo>
                        <a:pt x="2195989" y="204883"/>
                        <a:pt x="2200656" y="195739"/>
                        <a:pt x="2198465" y="193739"/>
                      </a:cubicBezTo>
                      <a:cubicBezTo>
                        <a:pt x="2196275" y="191738"/>
                        <a:pt x="2197322" y="186023"/>
                        <a:pt x="2195036" y="184023"/>
                      </a:cubicBezTo>
                      <a:cubicBezTo>
                        <a:pt x="2192846" y="182118"/>
                        <a:pt x="2183130" y="189071"/>
                        <a:pt x="2180749" y="187166"/>
                      </a:cubicBezTo>
                      <a:cubicBezTo>
                        <a:pt x="2178463" y="185357"/>
                        <a:pt x="2181416" y="176975"/>
                        <a:pt x="2179034" y="175165"/>
                      </a:cubicBezTo>
                      <a:cubicBezTo>
                        <a:pt x="2176748" y="173355"/>
                        <a:pt x="2173891" y="172117"/>
                        <a:pt x="2171414" y="170402"/>
                      </a:cubicBezTo>
                      <a:cubicBezTo>
                        <a:pt x="2169033" y="168688"/>
                        <a:pt x="2165414" y="168593"/>
                        <a:pt x="2162937" y="166878"/>
                      </a:cubicBezTo>
                      <a:cubicBezTo>
                        <a:pt x="2160556" y="165164"/>
                        <a:pt x="2158365" y="163068"/>
                        <a:pt x="2155889" y="161449"/>
                      </a:cubicBezTo>
                      <a:cubicBezTo>
                        <a:pt x="2153412" y="159830"/>
                        <a:pt x="2148364" y="162306"/>
                        <a:pt x="2145887" y="160687"/>
                      </a:cubicBezTo>
                      <a:cubicBezTo>
                        <a:pt x="2143411" y="159163"/>
                        <a:pt x="2146173" y="148876"/>
                        <a:pt x="2143601" y="147352"/>
                      </a:cubicBezTo>
                      <a:cubicBezTo>
                        <a:pt x="2141125" y="145828"/>
                        <a:pt x="2132076" y="155353"/>
                        <a:pt x="2129504" y="153924"/>
                      </a:cubicBezTo>
                      <a:cubicBezTo>
                        <a:pt x="2126933" y="152495"/>
                        <a:pt x="2130362" y="140303"/>
                        <a:pt x="2127790" y="138875"/>
                      </a:cubicBezTo>
                      <a:cubicBezTo>
                        <a:pt x="2125218" y="137446"/>
                        <a:pt x="2118360" y="144018"/>
                        <a:pt x="2115693" y="142589"/>
                      </a:cubicBezTo>
                      <a:cubicBezTo>
                        <a:pt x="2113121" y="141256"/>
                        <a:pt x="2110169" y="140589"/>
                        <a:pt x="2107502" y="139256"/>
                      </a:cubicBezTo>
                      <a:cubicBezTo>
                        <a:pt x="2104835" y="137922"/>
                        <a:pt x="2107692" y="125540"/>
                        <a:pt x="2104930" y="124206"/>
                      </a:cubicBezTo>
                      <a:cubicBezTo>
                        <a:pt x="2102263" y="122968"/>
                        <a:pt x="2095976" y="129254"/>
                        <a:pt x="2093214" y="128016"/>
                      </a:cubicBezTo>
                      <a:cubicBezTo>
                        <a:pt x="2090547" y="126778"/>
                        <a:pt x="2088642" y="123825"/>
                        <a:pt x="2085880" y="122587"/>
                      </a:cubicBezTo>
                      <a:cubicBezTo>
                        <a:pt x="2083213" y="121349"/>
                        <a:pt x="2082451" y="115538"/>
                        <a:pt x="2079689" y="114300"/>
                      </a:cubicBezTo>
                      <a:cubicBezTo>
                        <a:pt x="2077022" y="113157"/>
                        <a:pt x="2068354" y="126016"/>
                        <a:pt x="2065592" y="124873"/>
                      </a:cubicBezTo>
                      <a:cubicBezTo>
                        <a:pt x="2062925" y="123730"/>
                        <a:pt x="2064068" y="113062"/>
                        <a:pt x="2061305" y="112014"/>
                      </a:cubicBezTo>
                      <a:cubicBezTo>
                        <a:pt x="2058543" y="110966"/>
                        <a:pt x="2054352" y="113538"/>
                        <a:pt x="2051590" y="112395"/>
                      </a:cubicBezTo>
                      <a:cubicBezTo>
                        <a:pt x="2048828" y="111347"/>
                        <a:pt x="2048161" y="104775"/>
                        <a:pt x="2045303" y="103823"/>
                      </a:cubicBezTo>
                      <a:cubicBezTo>
                        <a:pt x="2042541" y="102775"/>
                        <a:pt x="2037778" y="107156"/>
                        <a:pt x="2035016" y="106109"/>
                      </a:cubicBezTo>
                      <a:cubicBezTo>
                        <a:pt x="2032254" y="105156"/>
                        <a:pt x="2031016" y="99632"/>
                        <a:pt x="2028158" y="98679"/>
                      </a:cubicBezTo>
                      <a:cubicBezTo>
                        <a:pt x="2025396" y="97726"/>
                        <a:pt x="2020253" y="103727"/>
                        <a:pt x="2017395" y="102775"/>
                      </a:cubicBezTo>
                      <a:cubicBezTo>
                        <a:pt x="2014633" y="101822"/>
                        <a:pt x="2015109" y="90773"/>
                        <a:pt x="2012252" y="89821"/>
                      </a:cubicBezTo>
                      <a:cubicBezTo>
                        <a:pt x="2009489" y="88964"/>
                        <a:pt x="2005870" y="90297"/>
                        <a:pt x="2003012" y="89345"/>
                      </a:cubicBezTo>
                      <a:cubicBezTo>
                        <a:pt x="2000250" y="88487"/>
                        <a:pt x="1996059" y="91726"/>
                        <a:pt x="1993202" y="90869"/>
                      </a:cubicBezTo>
                      <a:cubicBezTo>
                        <a:pt x="1990439" y="90011"/>
                        <a:pt x="1989773" y="81820"/>
                        <a:pt x="1986915" y="80963"/>
                      </a:cubicBezTo>
                      <a:cubicBezTo>
                        <a:pt x="1984153" y="80105"/>
                        <a:pt x="1978533" y="88773"/>
                        <a:pt x="1975676" y="87916"/>
                      </a:cubicBezTo>
                      <a:cubicBezTo>
                        <a:pt x="1972818" y="87154"/>
                        <a:pt x="1972913" y="76010"/>
                        <a:pt x="1969961" y="75248"/>
                      </a:cubicBezTo>
                      <a:cubicBezTo>
                        <a:pt x="1967103" y="74486"/>
                        <a:pt x="1961007" y="85725"/>
                        <a:pt x="1958150" y="84963"/>
                      </a:cubicBezTo>
                      <a:cubicBezTo>
                        <a:pt x="1955292" y="84201"/>
                        <a:pt x="1955864" y="70485"/>
                        <a:pt x="1953006" y="69723"/>
                      </a:cubicBezTo>
                      <a:cubicBezTo>
                        <a:pt x="1950149" y="68961"/>
                        <a:pt x="1945196" y="76581"/>
                        <a:pt x="1942243" y="75819"/>
                      </a:cubicBezTo>
                      <a:cubicBezTo>
                        <a:pt x="1939385" y="75152"/>
                        <a:pt x="1935766" y="77724"/>
                        <a:pt x="1932813" y="77057"/>
                      </a:cubicBezTo>
                      <a:cubicBezTo>
                        <a:pt x="1929956" y="76391"/>
                        <a:pt x="1928241" y="70771"/>
                        <a:pt x="1925384" y="70104"/>
                      </a:cubicBezTo>
                      <a:cubicBezTo>
                        <a:pt x="1922526" y="69437"/>
                        <a:pt x="1918430" y="74200"/>
                        <a:pt x="1915478" y="73533"/>
                      </a:cubicBezTo>
                      <a:cubicBezTo>
                        <a:pt x="1912620" y="72866"/>
                        <a:pt x="1910715" y="67818"/>
                        <a:pt x="1907857" y="67151"/>
                      </a:cubicBezTo>
                      <a:cubicBezTo>
                        <a:pt x="1905000" y="66485"/>
                        <a:pt x="1903571" y="59341"/>
                        <a:pt x="1900619" y="58674"/>
                      </a:cubicBezTo>
                      <a:cubicBezTo>
                        <a:pt x="1897761" y="58103"/>
                        <a:pt x="1893761" y="62389"/>
                        <a:pt x="1890903" y="61817"/>
                      </a:cubicBezTo>
                      <a:cubicBezTo>
                        <a:pt x="1888046" y="61246"/>
                        <a:pt x="1885855" y="57055"/>
                        <a:pt x="1882902" y="56388"/>
                      </a:cubicBezTo>
                      <a:cubicBezTo>
                        <a:pt x="1880045" y="55817"/>
                        <a:pt x="1877282" y="54102"/>
                        <a:pt x="1874425" y="53531"/>
                      </a:cubicBezTo>
                      <a:cubicBezTo>
                        <a:pt x="1871567" y="52959"/>
                        <a:pt x="1866043" y="65818"/>
                        <a:pt x="1863090" y="65246"/>
                      </a:cubicBezTo>
                      <a:cubicBezTo>
                        <a:pt x="1860232" y="64675"/>
                        <a:pt x="1860042" y="49530"/>
                        <a:pt x="1857185" y="48959"/>
                      </a:cubicBezTo>
                      <a:cubicBezTo>
                        <a:pt x="1854327" y="48387"/>
                        <a:pt x="1850136" y="54769"/>
                        <a:pt x="1847183" y="54197"/>
                      </a:cubicBezTo>
                      <a:cubicBezTo>
                        <a:pt x="1844326" y="53626"/>
                        <a:pt x="1841564" y="52102"/>
                        <a:pt x="1838611" y="51626"/>
                      </a:cubicBezTo>
                      <a:cubicBezTo>
                        <a:pt x="1835753" y="51149"/>
                        <a:pt x="1832991" y="49625"/>
                        <a:pt x="1830038" y="49149"/>
                      </a:cubicBezTo>
                      <a:cubicBezTo>
                        <a:pt x="1827181" y="48673"/>
                        <a:pt x="1824514" y="46577"/>
                        <a:pt x="1821561" y="46101"/>
                      </a:cubicBezTo>
                      <a:cubicBezTo>
                        <a:pt x="1818703" y="45625"/>
                        <a:pt x="1814608" y="51816"/>
                        <a:pt x="1811750" y="51340"/>
                      </a:cubicBezTo>
                      <a:cubicBezTo>
                        <a:pt x="1808893" y="50864"/>
                        <a:pt x="1806893" y="44291"/>
                        <a:pt x="1803940" y="43815"/>
                      </a:cubicBezTo>
                      <a:cubicBezTo>
                        <a:pt x="1800987" y="43339"/>
                        <a:pt x="1796034" y="56198"/>
                        <a:pt x="1793081" y="55721"/>
                      </a:cubicBezTo>
                      <a:cubicBezTo>
                        <a:pt x="1790128" y="55245"/>
                        <a:pt x="1789081" y="42767"/>
                        <a:pt x="1786128" y="42291"/>
                      </a:cubicBezTo>
                      <a:cubicBezTo>
                        <a:pt x="1783175" y="41815"/>
                        <a:pt x="1780413" y="40767"/>
                        <a:pt x="1777460" y="40386"/>
                      </a:cubicBezTo>
                      <a:cubicBezTo>
                        <a:pt x="1774507" y="40005"/>
                        <a:pt x="1772222" y="35052"/>
                        <a:pt x="1769269" y="34671"/>
                      </a:cubicBezTo>
                      <a:cubicBezTo>
                        <a:pt x="1766316" y="34290"/>
                        <a:pt x="1763078" y="35909"/>
                        <a:pt x="1760125" y="35433"/>
                      </a:cubicBezTo>
                      <a:cubicBezTo>
                        <a:pt x="1757172" y="35052"/>
                        <a:pt x="1753553" y="39529"/>
                        <a:pt x="1750600" y="39148"/>
                      </a:cubicBezTo>
                      <a:cubicBezTo>
                        <a:pt x="1747647" y="38767"/>
                        <a:pt x="1744599" y="39148"/>
                        <a:pt x="1741646" y="38767"/>
                      </a:cubicBezTo>
                      <a:cubicBezTo>
                        <a:pt x="1738694" y="38386"/>
                        <a:pt x="1734503" y="47815"/>
                        <a:pt x="1731550" y="47434"/>
                      </a:cubicBezTo>
                      <a:cubicBezTo>
                        <a:pt x="1728597" y="47054"/>
                        <a:pt x="1726121" y="43244"/>
                        <a:pt x="1723168" y="42862"/>
                      </a:cubicBezTo>
                      <a:cubicBezTo>
                        <a:pt x="1720215" y="42482"/>
                        <a:pt x="1717548" y="40481"/>
                        <a:pt x="1714595" y="40100"/>
                      </a:cubicBezTo>
                      <a:cubicBezTo>
                        <a:pt x="1711643" y="39719"/>
                        <a:pt x="1709166" y="36100"/>
                        <a:pt x="1706118" y="35719"/>
                      </a:cubicBezTo>
                      <a:cubicBezTo>
                        <a:pt x="1703165" y="35338"/>
                        <a:pt x="1700689" y="31147"/>
                        <a:pt x="1697736" y="30766"/>
                      </a:cubicBezTo>
                      <a:cubicBezTo>
                        <a:pt x="1694783" y="30480"/>
                        <a:pt x="1691926" y="29242"/>
                        <a:pt x="1688973" y="28861"/>
                      </a:cubicBezTo>
                      <a:cubicBezTo>
                        <a:pt x="1686020" y="28575"/>
                        <a:pt x="1681734" y="40672"/>
                        <a:pt x="1678781" y="40386"/>
                      </a:cubicBezTo>
                      <a:cubicBezTo>
                        <a:pt x="1675828" y="40100"/>
                        <a:pt x="1673352" y="35528"/>
                        <a:pt x="1670399" y="35147"/>
                      </a:cubicBezTo>
                      <a:cubicBezTo>
                        <a:pt x="1667447" y="34862"/>
                        <a:pt x="1664018" y="39529"/>
                        <a:pt x="1661065" y="39148"/>
                      </a:cubicBezTo>
                      <a:cubicBezTo>
                        <a:pt x="1658112" y="38862"/>
                        <a:pt x="1656302" y="27622"/>
                        <a:pt x="1653350" y="27337"/>
                      </a:cubicBezTo>
                      <a:cubicBezTo>
                        <a:pt x="1650397" y="27051"/>
                        <a:pt x="1647825" y="23241"/>
                        <a:pt x="1644777" y="22955"/>
                      </a:cubicBezTo>
                      <a:cubicBezTo>
                        <a:pt x="1641824" y="22669"/>
                        <a:pt x="1638491" y="26480"/>
                        <a:pt x="1635538" y="26194"/>
                      </a:cubicBezTo>
                      <a:cubicBezTo>
                        <a:pt x="1632585" y="25908"/>
                        <a:pt x="1629442" y="27718"/>
                        <a:pt x="1626489" y="27432"/>
                      </a:cubicBezTo>
                      <a:cubicBezTo>
                        <a:pt x="1623536" y="27146"/>
                        <a:pt x="1620393" y="29528"/>
                        <a:pt x="1617345" y="29337"/>
                      </a:cubicBezTo>
                      <a:cubicBezTo>
                        <a:pt x="1614392" y="29051"/>
                        <a:pt x="1611440" y="28956"/>
                        <a:pt x="1608487" y="28670"/>
                      </a:cubicBezTo>
                      <a:cubicBezTo>
                        <a:pt x="1605534" y="28384"/>
                        <a:pt x="1602581" y="28480"/>
                        <a:pt x="1599628" y="28289"/>
                      </a:cubicBezTo>
                      <a:cubicBezTo>
                        <a:pt x="1596676" y="28003"/>
                        <a:pt x="1594390" y="19812"/>
                        <a:pt x="1591437" y="19622"/>
                      </a:cubicBezTo>
                      <a:cubicBezTo>
                        <a:pt x="1588484" y="19431"/>
                        <a:pt x="1585151" y="23813"/>
                        <a:pt x="1582198" y="23622"/>
                      </a:cubicBezTo>
                      <a:cubicBezTo>
                        <a:pt x="1579245" y="23432"/>
                        <a:pt x="1576769" y="16955"/>
                        <a:pt x="1573816" y="16764"/>
                      </a:cubicBezTo>
                      <a:cubicBezTo>
                        <a:pt x="1570863" y="16574"/>
                        <a:pt x="1567339" y="24194"/>
                        <a:pt x="1564386" y="23908"/>
                      </a:cubicBezTo>
                      <a:cubicBezTo>
                        <a:pt x="1561433" y="23717"/>
                        <a:pt x="1558195" y="28289"/>
                        <a:pt x="1555242" y="28099"/>
                      </a:cubicBezTo>
                      <a:cubicBezTo>
                        <a:pt x="1552289" y="27908"/>
                        <a:pt x="1549908" y="19431"/>
                        <a:pt x="1546955" y="19241"/>
                      </a:cubicBezTo>
                      <a:cubicBezTo>
                        <a:pt x="1544003" y="19050"/>
                        <a:pt x="1541145" y="17526"/>
                        <a:pt x="1538192" y="17336"/>
                      </a:cubicBezTo>
                      <a:cubicBezTo>
                        <a:pt x="1535240" y="17145"/>
                        <a:pt x="1532287" y="17336"/>
                        <a:pt x="1529334" y="17145"/>
                      </a:cubicBezTo>
                      <a:cubicBezTo>
                        <a:pt x="1526381" y="16955"/>
                        <a:pt x="1523619" y="14288"/>
                        <a:pt x="1520571" y="14097"/>
                      </a:cubicBezTo>
                      <a:cubicBezTo>
                        <a:pt x="1517618" y="13907"/>
                        <a:pt x="1514094" y="23336"/>
                        <a:pt x="1511141" y="23146"/>
                      </a:cubicBezTo>
                      <a:cubicBezTo>
                        <a:pt x="1508189" y="22955"/>
                        <a:pt x="1505331" y="22003"/>
                        <a:pt x="1502283" y="21812"/>
                      </a:cubicBezTo>
                      <a:cubicBezTo>
                        <a:pt x="1499330" y="21622"/>
                        <a:pt x="1496854" y="13049"/>
                        <a:pt x="1493901" y="12859"/>
                      </a:cubicBezTo>
                      <a:cubicBezTo>
                        <a:pt x="1490948" y="12668"/>
                        <a:pt x="1487329" y="25241"/>
                        <a:pt x="1484281" y="25051"/>
                      </a:cubicBezTo>
                      <a:cubicBezTo>
                        <a:pt x="1481328" y="24860"/>
                        <a:pt x="1478471" y="23813"/>
                        <a:pt x="1475423" y="23717"/>
                      </a:cubicBezTo>
                      <a:cubicBezTo>
                        <a:pt x="1472470" y="23527"/>
                        <a:pt x="1469612" y="21431"/>
                        <a:pt x="1466660" y="21241"/>
                      </a:cubicBezTo>
                      <a:cubicBezTo>
                        <a:pt x="1463707" y="21050"/>
                        <a:pt x="1461326" y="9525"/>
                        <a:pt x="1458373" y="9430"/>
                      </a:cubicBezTo>
                      <a:cubicBezTo>
                        <a:pt x="1455420" y="9239"/>
                        <a:pt x="1451896" y="20669"/>
                        <a:pt x="1448943" y="20479"/>
                      </a:cubicBezTo>
                      <a:cubicBezTo>
                        <a:pt x="1445990" y="20383"/>
                        <a:pt x="1443609" y="6763"/>
                        <a:pt x="1440656" y="6572"/>
                      </a:cubicBezTo>
                      <a:cubicBezTo>
                        <a:pt x="1437703" y="6477"/>
                        <a:pt x="1434179" y="18383"/>
                        <a:pt x="1431227" y="18288"/>
                      </a:cubicBezTo>
                      <a:cubicBezTo>
                        <a:pt x="1428274" y="18193"/>
                        <a:pt x="1425321" y="16764"/>
                        <a:pt x="1422368" y="16669"/>
                      </a:cubicBezTo>
                      <a:cubicBezTo>
                        <a:pt x="1419416" y="16574"/>
                        <a:pt x="1416558" y="12478"/>
                        <a:pt x="1413605" y="12287"/>
                      </a:cubicBezTo>
                      <a:cubicBezTo>
                        <a:pt x="1410653" y="12192"/>
                        <a:pt x="1407414" y="19812"/>
                        <a:pt x="1404366" y="19717"/>
                      </a:cubicBezTo>
                      <a:cubicBezTo>
                        <a:pt x="1401413" y="19622"/>
                        <a:pt x="1398842" y="8763"/>
                        <a:pt x="1395889" y="8668"/>
                      </a:cubicBezTo>
                      <a:cubicBezTo>
                        <a:pt x="1392936" y="8572"/>
                        <a:pt x="1389793" y="12859"/>
                        <a:pt x="1386840" y="12763"/>
                      </a:cubicBezTo>
                      <a:cubicBezTo>
                        <a:pt x="1383887" y="12668"/>
                        <a:pt x="1380935" y="13240"/>
                        <a:pt x="1377982" y="13144"/>
                      </a:cubicBezTo>
                      <a:cubicBezTo>
                        <a:pt x="1375029" y="13049"/>
                        <a:pt x="1372362" y="3334"/>
                        <a:pt x="1369409" y="3238"/>
                      </a:cubicBezTo>
                      <a:cubicBezTo>
                        <a:pt x="1366457" y="3238"/>
                        <a:pt x="1363313" y="8954"/>
                        <a:pt x="1360361" y="8858"/>
                      </a:cubicBezTo>
                      <a:cubicBezTo>
                        <a:pt x="1357408" y="8858"/>
                        <a:pt x="1354360" y="12859"/>
                        <a:pt x="1351312" y="12763"/>
                      </a:cubicBezTo>
                      <a:cubicBezTo>
                        <a:pt x="1348359" y="12763"/>
                        <a:pt x="1345216" y="17907"/>
                        <a:pt x="1342263" y="17812"/>
                      </a:cubicBezTo>
                      <a:cubicBezTo>
                        <a:pt x="1339310" y="17812"/>
                        <a:pt x="1336262" y="19145"/>
                        <a:pt x="1333310" y="19145"/>
                      </a:cubicBezTo>
                      <a:cubicBezTo>
                        <a:pt x="1330357" y="19145"/>
                        <a:pt x="1327404" y="18097"/>
                        <a:pt x="1324451" y="18002"/>
                      </a:cubicBezTo>
                      <a:cubicBezTo>
                        <a:pt x="1321499" y="18002"/>
                        <a:pt x="1318546" y="18383"/>
                        <a:pt x="1315498" y="18288"/>
                      </a:cubicBezTo>
                      <a:cubicBezTo>
                        <a:pt x="1312545" y="18288"/>
                        <a:pt x="1309878" y="3620"/>
                        <a:pt x="1306925" y="3524"/>
                      </a:cubicBezTo>
                      <a:cubicBezTo>
                        <a:pt x="1303973" y="3524"/>
                        <a:pt x="1300734" y="16002"/>
                        <a:pt x="1297686" y="16002"/>
                      </a:cubicBezTo>
                      <a:cubicBezTo>
                        <a:pt x="1294733" y="16002"/>
                        <a:pt x="1291876" y="9716"/>
                        <a:pt x="1288828" y="9620"/>
                      </a:cubicBezTo>
                      <a:cubicBezTo>
                        <a:pt x="1285875" y="9620"/>
                        <a:pt x="1283018" y="3429"/>
                        <a:pt x="1279970" y="3429"/>
                      </a:cubicBezTo>
                      <a:cubicBezTo>
                        <a:pt x="1277017" y="3429"/>
                        <a:pt x="1273874" y="10382"/>
                        <a:pt x="1270921" y="10382"/>
                      </a:cubicBezTo>
                      <a:cubicBezTo>
                        <a:pt x="1267968" y="10382"/>
                        <a:pt x="1264825" y="17336"/>
                        <a:pt x="1261872" y="17240"/>
                      </a:cubicBezTo>
                      <a:cubicBezTo>
                        <a:pt x="1258919" y="17240"/>
                        <a:pt x="1256157" y="4096"/>
                        <a:pt x="1253109" y="4000"/>
                      </a:cubicBezTo>
                      <a:cubicBezTo>
                        <a:pt x="1250156" y="4000"/>
                        <a:pt x="1247013" y="13811"/>
                        <a:pt x="1244060" y="13811"/>
                      </a:cubicBezTo>
                      <a:cubicBezTo>
                        <a:pt x="1241107" y="13811"/>
                        <a:pt x="1238155" y="12763"/>
                        <a:pt x="1235107" y="12763"/>
                      </a:cubicBezTo>
                      <a:cubicBezTo>
                        <a:pt x="1232154" y="12763"/>
                        <a:pt x="1229106" y="13049"/>
                        <a:pt x="1226153" y="12954"/>
                      </a:cubicBezTo>
                      <a:cubicBezTo>
                        <a:pt x="1223201" y="12954"/>
                        <a:pt x="1220248" y="7334"/>
                        <a:pt x="1217295" y="7334"/>
                      </a:cubicBezTo>
                      <a:cubicBezTo>
                        <a:pt x="1214342" y="7334"/>
                        <a:pt x="1211294" y="8096"/>
                        <a:pt x="1208342" y="8096"/>
                      </a:cubicBezTo>
                      <a:cubicBezTo>
                        <a:pt x="1205389" y="8096"/>
                        <a:pt x="1202341" y="10096"/>
                        <a:pt x="1199388" y="10096"/>
                      </a:cubicBezTo>
                      <a:cubicBezTo>
                        <a:pt x="1196435" y="10096"/>
                        <a:pt x="1193483" y="8954"/>
                        <a:pt x="1190435" y="8954"/>
                      </a:cubicBezTo>
                      <a:cubicBezTo>
                        <a:pt x="1187482" y="8954"/>
                        <a:pt x="1184434" y="14954"/>
                        <a:pt x="1181481" y="14954"/>
                      </a:cubicBezTo>
                      <a:cubicBezTo>
                        <a:pt x="1178528" y="14954"/>
                        <a:pt x="1175480" y="9144"/>
                        <a:pt x="1172528" y="9144"/>
                      </a:cubicBezTo>
                      <a:cubicBezTo>
                        <a:pt x="1169575" y="9144"/>
                        <a:pt x="1166527" y="9335"/>
                        <a:pt x="1163574" y="9335"/>
                      </a:cubicBezTo>
                      <a:cubicBezTo>
                        <a:pt x="1160526" y="9335"/>
                        <a:pt x="1157573" y="2857"/>
                        <a:pt x="1154525" y="2857"/>
                      </a:cubicBezTo>
                      <a:cubicBezTo>
                        <a:pt x="1151477" y="2857"/>
                        <a:pt x="1148525" y="9430"/>
                        <a:pt x="1145477" y="9430"/>
                      </a:cubicBezTo>
                      <a:cubicBezTo>
                        <a:pt x="1142429" y="9430"/>
                        <a:pt x="1139476" y="12002"/>
                        <a:pt x="1136523" y="12002"/>
                      </a:cubicBezTo>
                      <a:cubicBezTo>
                        <a:pt x="1133570" y="12002"/>
                        <a:pt x="1130522" y="0"/>
                        <a:pt x="1127570" y="0"/>
                      </a:cubicBezTo>
                      <a:cubicBezTo>
                        <a:pt x="1124617" y="0"/>
                        <a:pt x="1121664" y="14478"/>
                        <a:pt x="1118711" y="14478"/>
                      </a:cubicBezTo>
                      <a:cubicBezTo>
                        <a:pt x="1115759" y="14478"/>
                        <a:pt x="1112711" y="6382"/>
                        <a:pt x="1109758" y="6477"/>
                      </a:cubicBezTo>
                      <a:cubicBezTo>
                        <a:pt x="1106805" y="6477"/>
                        <a:pt x="1103852" y="17050"/>
                        <a:pt x="1100900" y="17145"/>
                      </a:cubicBezTo>
                      <a:cubicBezTo>
                        <a:pt x="1097947" y="17145"/>
                        <a:pt x="1094899" y="13716"/>
                        <a:pt x="1091946" y="13716"/>
                      </a:cubicBezTo>
                      <a:cubicBezTo>
                        <a:pt x="1088993" y="13716"/>
                        <a:pt x="1085945" y="12383"/>
                        <a:pt x="1082993" y="12383"/>
                      </a:cubicBezTo>
                      <a:cubicBezTo>
                        <a:pt x="1080040" y="12383"/>
                        <a:pt x="1076992" y="5143"/>
                        <a:pt x="1074039" y="5143"/>
                      </a:cubicBezTo>
                      <a:cubicBezTo>
                        <a:pt x="1071086" y="5143"/>
                        <a:pt x="1068229" y="16574"/>
                        <a:pt x="1065181" y="16574"/>
                      </a:cubicBezTo>
                      <a:cubicBezTo>
                        <a:pt x="1062228" y="16574"/>
                        <a:pt x="1059085" y="4000"/>
                        <a:pt x="1056132" y="4096"/>
                      </a:cubicBezTo>
                      <a:cubicBezTo>
                        <a:pt x="1053179" y="4096"/>
                        <a:pt x="1050227" y="8572"/>
                        <a:pt x="1047274" y="8668"/>
                      </a:cubicBezTo>
                      <a:cubicBezTo>
                        <a:pt x="1044321" y="8668"/>
                        <a:pt x="1041273" y="4953"/>
                        <a:pt x="1038320" y="5048"/>
                      </a:cubicBezTo>
                      <a:cubicBezTo>
                        <a:pt x="1035368" y="5048"/>
                        <a:pt x="1032415" y="10668"/>
                        <a:pt x="1029462" y="10763"/>
                      </a:cubicBezTo>
                      <a:cubicBezTo>
                        <a:pt x="1026509" y="10763"/>
                        <a:pt x="1023366" y="4000"/>
                        <a:pt x="1020413" y="4096"/>
                      </a:cubicBezTo>
                      <a:cubicBezTo>
                        <a:pt x="1017461" y="4096"/>
                        <a:pt x="1014413" y="2572"/>
                        <a:pt x="1011460" y="2572"/>
                      </a:cubicBezTo>
                      <a:cubicBezTo>
                        <a:pt x="1008507" y="2572"/>
                        <a:pt x="1005459" y="2381"/>
                        <a:pt x="1002506" y="2381"/>
                      </a:cubicBezTo>
                      <a:cubicBezTo>
                        <a:pt x="999554" y="2381"/>
                        <a:pt x="996696" y="11430"/>
                        <a:pt x="993743" y="11525"/>
                      </a:cubicBezTo>
                      <a:cubicBezTo>
                        <a:pt x="990791" y="11525"/>
                        <a:pt x="987647" y="3620"/>
                        <a:pt x="984695" y="3715"/>
                      </a:cubicBezTo>
                      <a:cubicBezTo>
                        <a:pt x="981742" y="3715"/>
                        <a:pt x="978789" y="5905"/>
                        <a:pt x="975836" y="6001"/>
                      </a:cubicBezTo>
                      <a:cubicBezTo>
                        <a:pt x="972884" y="6001"/>
                        <a:pt x="970121" y="17431"/>
                        <a:pt x="967169" y="17431"/>
                      </a:cubicBezTo>
                      <a:cubicBezTo>
                        <a:pt x="964216" y="17431"/>
                        <a:pt x="961263" y="17907"/>
                        <a:pt x="958310" y="18002"/>
                      </a:cubicBezTo>
                      <a:cubicBezTo>
                        <a:pt x="955358" y="18002"/>
                        <a:pt x="952024" y="7049"/>
                        <a:pt x="949071" y="7049"/>
                      </a:cubicBezTo>
                      <a:cubicBezTo>
                        <a:pt x="946118" y="7049"/>
                        <a:pt x="943356" y="14478"/>
                        <a:pt x="940308" y="14573"/>
                      </a:cubicBezTo>
                      <a:cubicBezTo>
                        <a:pt x="937355" y="14573"/>
                        <a:pt x="934212" y="11240"/>
                        <a:pt x="931259" y="11335"/>
                      </a:cubicBezTo>
                      <a:cubicBezTo>
                        <a:pt x="928307" y="11335"/>
                        <a:pt x="925259" y="11335"/>
                        <a:pt x="922306" y="11525"/>
                      </a:cubicBezTo>
                      <a:cubicBezTo>
                        <a:pt x="919353" y="11621"/>
                        <a:pt x="916591" y="20003"/>
                        <a:pt x="913638" y="20193"/>
                      </a:cubicBezTo>
                      <a:cubicBezTo>
                        <a:pt x="910685" y="20288"/>
                        <a:pt x="907447" y="12478"/>
                        <a:pt x="904494" y="12573"/>
                      </a:cubicBezTo>
                      <a:cubicBezTo>
                        <a:pt x="901541" y="12668"/>
                        <a:pt x="898684" y="16669"/>
                        <a:pt x="895731" y="16764"/>
                      </a:cubicBezTo>
                      <a:cubicBezTo>
                        <a:pt x="892778" y="16859"/>
                        <a:pt x="889540" y="10477"/>
                        <a:pt x="886587" y="10573"/>
                      </a:cubicBezTo>
                      <a:cubicBezTo>
                        <a:pt x="883634" y="10668"/>
                        <a:pt x="880586" y="8763"/>
                        <a:pt x="877634" y="8858"/>
                      </a:cubicBezTo>
                      <a:cubicBezTo>
                        <a:pt x="874681" y="8954"/>
                        <a:pt x="872014" y="18097"/>
                        <a:pt x="869061" y="18193"/>
                      </a:cubicBezTo>
                      <a:cubicBezTo>
                        <a:pt x="866108" y="18288"/>
                        <a:pt x="862870" y="13430"/>
                        <a:pt x="859917" y="13526"/>
                      </a:cubicBezTo>
                      <a:cubicBezTo>
                        <a:pt x="856964" y="13621"/>
                        <a:pt x="854012" y="14288"/>
                        <a:pt x="851059" y="14383"/>
                      </a:cubicBezTo>
                      <a:cubicBezTo>
                        <a:pt x="848106" y="14478"/>
                        <a:pt x="845249" y="17431"/>
                        <a:pt x="842296" y="17526"/>
                      </a:cubicBezTo>
                      <a:cubicBezTo>
                        <a:pt x="839343" y="17621"/>
                        <a:pt x="835819" y="6668"/>
                        <a:pt x="832866" y="6763"/>
                      </a:cubicBezTo>
                      <a:cubicBezTo>
                        <a:pt x="829913" y="6953"/>
                        <a:pt x="827532" y="20003"/>
                        <a:pt x="824579" y="20193"/>
                      </a:cubicBezTo>
                      <a:cubicBezTo>
                        <a:pt x="821627" y="20383"/>
                        <a:pt x="818674" y="21336"/>
                        <a:pt x="815721" y="21527"/>
                      </a:cubicBezTo>
                      <a:cubicBezTo>
                        <a:pt x="812768" y="21717"/>
                        <a:pt x="809339" y="12859"/>
                        <a:pt x="806387" y="13049"/>
                      </a:cubicBezTo>
                      <a:cubicBezTo>
                        <a:pt x="803434" y="13240"/>
                        <a:pt x="801052" y="24765"/>
                        <a:pt x="798100" y="24956"/>
                      </a:cubicBezTo>
                      <a:cubicBezTo>
                        <a:pt x="795147" y="25146"/>
                        <a:pt x="792004" y="22193"/>
                        <a:pt x="789051" y="22289"/>
                      </a:cubicBezTo>
                      <a:cubicBezTo>
                        <a:pt x="786098" y="22479"/>
                        <a:pt x="783241" y="24289"/>
                        <a:pt x="780288" y="24479"/>
                      </a:cubicBezTo>
                      <a:cubicBezTo>
                        <a:pt x="777335" y="24670"/>
                        <a:pt x="774478" y="26099"/>
                        <a:pt x="771525" y="26289"/>
                      </a:cubicBezTo>
                      <a:cubicBezTo>
                        <a:pt x="768572" y="26480"/>
                        <a:pt x="765334" y="23051"/>
                        <a:pt x="762381" y="23241"/>
                      </a:cubicBezTo>
                      <a:cubicBezTo>
                        <a:pt x="759428" y="23432"/>
                        <a:pt x="756571" y="25146"/>
                        <a:pt x="753618" y="25337"/>
                      </a:cubicBezTo>
                      <a:cubicBezTo>
                        <a:pt x="750665" y="25527"/>
                        <a:pt x="747332" y="20383"/>
                        <a:pt x="744379" y="20574"/>
                      </a:cubicBezTo>
                      <a:cubicBezTo>
                        <a:pt x="741426" y="20765"/>
                        <a:pt x="739045" y="29432"/>
                        <a:pt x="736092" y="29623"/>
                      </a:cubicBezTo>
                      <a:cubicBezTo>
                        <a:pt x="733139" y="29813"/>
                        <a:pt x="729044" y="14097"/>
                        <a:pt x="726091" y="14288"/>
                      </a:cubicBezTo>
                      <a:cubicBezTo>
                        <a:pt x="723138" y="14478"/>
                        <a:pt x="720566" y="19812"/>
                        <a:pt x="717614" y="20098"/>
                      </a:cubicBezTo>
                      <a:cubicBezTo>
                        <a:pt x="714661" y="20288"/>
                        <a:pt x="711232" y="14859"/>
                        <a:pt x="708279" y="15049"/>
                      </a:cubicBezTo>
                      <a:cubicBezTo>
                        <a:pt x="705326" y="15240"/>
                        <a:pt x="703612" y="31909"/>
                        <a:pt x="700659" y="32099"/>
                      </a:cubicBezTo>
                      <a:cubicBezTo>
                        <a:pt x="697706" y="32290"/>
                        <a:pt x="694373" y="27908"/>
                        <a:pt x="691420" y="28194"/>
                      </a:cubicBezTo>
                      <a:cubicBezTo>
                        <a:pt x="688467" y="28480"/>
                        <a:pt x="684657" y="18955"/>
                        <a:pt x="681704" y="19241"/>
                      </a:cubicBezTo>
                      <a:cubicBezTo>
                        <a:pt x="678752" y="19526"/>
                        <a:pt x="675608" y="17621"/>
                        <a:pt x="672656" y="17907"/>
                      </a:cubicBezTo>
                      <a:cubicBezTo>
                        <a:pt x="669703" y="18193"/>
                        <a:pt x="667607" y="28289"/>
                        <a:pt x="664654" y="28575"/>
                      </a:cubicBezTo>
                      <a:cubicBezTo>
                        <a:pt x="661702" y="28861"/>
                        <a:pt x="659130" y="33433"/>
                        <a:pt x="656177" y="33719"/>
                      </a:cubicBezTo>
                      <a:cubicBezTo>
                        <a:pt x="653225" y="34004"/>
                        <a:pt x="649224" y="23717"/>
                        <a:pt x="646367" y="24003"/>
                      </a:cubicBezTo>
                      <a:cubicBezTo>
                        <a:pt x="643414" y="24289"/>
                        <a:pt x="640842" y="29051"/>
                        <a:pt x="637889" y="29337"/>
                      </a:cubicBezTo>
                      <a:cubicBezTo>
                        <a:pt x="634937" y="29623"/>
                        <a:pt x="632079" y="31433"/>
                        <a:pt x="629222" y="31718"/>
                      </a:cubicBezTo>
                      <a:cubicBezTo>
                        <a:pt x="626269" y="32004"/>
                        <a:pt x="622745" y="26670"/>
                        <a:pt x="619792" y="26956"/>
                      </a:cubicBezTo>
                      <a:cubicBezTo>
                        <a:pt x="616839" y="27241"/>
                        <a:pt x="613886" y="28003"/>
                        <a:pt x="610934" y="28289"/>
                      </a:cubicBezTo>
                      <a:cubicBezTo>
                        <a:pt x="607981" y="28575"/>
                        <a:pt x="605600" y="34195"/>
                        <a:pt x="602647" y="34576"/>
                      </a:cubicBezTo>
                      <a:cubicBezTo>
                        <a:pt x="599694" y="34862"/>
                        <a:pt x="597408" y="41148"/>
                        <a:pt x="594455" y="41529"/>
                      </a:cubicBezTo>
                      <a:cubicBezTo>
                        <a:pt x="591503" y="41910"/>
                        <a:pt x="587978" y="37148"/>
                        <a:pt x="585026" y="37529"/>
                      </a:cubicBezTo>
                      <a:cubicBezTo>
                        <a:pt x="582073" y="37909"/>
                        <a:pt x="579882" y="44482"/>
                        <a:pt x="576929" y="44863"/>
                      </a:cubicBezTo>
                      <a:cubicBezTo>
                        <a:pt x="573977" y="45244"/>
                        <a:pt x="570071" y="37624"/>
                        <a:pt x="567119" y="38005"/>
                      </a:cubicBezTo>
                      <a:cubicBezTo>
                        <a:pt x="564166" y="38386"/>
                        <a:pt x="560737" y="34671"/>
                        <a:pt x="557784" y="35052"/>
                      </a:cubicBezTo>
                      <a:cubicBezTo>
                        <a:pt x="554831" y="35433"/>
                        <a:pt x="551688" y="34100"/>
                        <a:pt x="548735" y="34481"/>
                      </a:cubicBezTo>
                      <a:cubicBezTo>
                        <a:pt x="545783" y="34862"/>
                        <a:pt x="543592" y="41529"/>
                        <a:pt x="540639" y="41910"/>
                      </a:cubicBezTo>
                      <a:cubicBezTo>
                        <a:pt x="537686" y="42291"/>
                        <a:pt x="535400" y="47625"/>
                        <a:pt x="532448" y="48006"/>
                      </a:cubicBezTo>
                      <a:cubicBezTo>
                        <a:pt x="529495" y="48387"/>
                        <a:pt x="526352" y="47625"/>
                        <a:pt x="523399" y="48006"/>
                      </a:cubicBezTo>
                      <a:cubicBezTo>
                        <a:pt x="520446" y="48387"/>
                        <a:pt x="517112" y="45911"/>
                        <a:pt x="514160" y="46292"/>
                      </a:cubicBezTo>
                      <a:cubicBezTo>
                        <a:pt x="511207" y="46768"/>
                        <a:pt x="508445" y="48482"/>
                        <a:pt x="505492" y="48959"/>
                      </a:cubicBezTo>
                      <a:cubicBezTo>
                        <a:pt x="502539" y="49435"/>
                        <a:pt x="498729" y="44196"/>
                        <a:pt x="495776" y="44672"/>
                      </a:cubicBezTo>
                      <a:cubicBezTo>
                        <a:pt x="492824" y="45149"/>
                        <a:pt x="490919" y="52102"/>
                        <a:pt x="487966" y="52483"/>
                      </a:cubicBezTo>
                      <a:cubicBezTo>
                        <a:pt x="485013" y="52959"/>
                        <a:pt x="480060" y="40862"/>
                        <a:pt x="477107" y="41339"/>
                      </a:cubicBezTo>
                      <a:cubicBezTo>
                        <a:pt x="474155" y="41815"/>
                        <a:pt x="471964" y="46958"/>
                        <a:pt x="469011" y="47434"/>
                      </a:cubicBezTo>
                      <a:cubicBezTo>
                        <a:pt x="466058" y="47911"/>
                        <a:pt x="464534" y="56674"/>
                        <a:pt x="461582" y="57150"/>
                      </a:cubicBezTo>
                      <a:cubicBezTo>
                        <a:pt x="458629" y="57626"/>
                        <a:pt x="456533" y="62579"/>
                        <a:pt x="453581" y="63056"/>
                      </a:cubicBezTo>
                      <a:cubicBezTo>
                        <a:pt x="450628" y="63532"/>
                        <a:pt x="447485" y="62865"/>
                        <a:pt x="444627" y="63437"/>
                      </a:cubicBezTo>
                      <a:cubicBezTo>
                        <a:pt x="441674" y="64008"/>
                        <a:pt x="435769" y="48387"/>
                        <a:pt x="432911" y="48959"/>
                      </a:cubicBezTo>
                      <a:cubicBezTo>
                        <a:pt x="429959" y="49530"/>
                        <a:pt x="428339" y="57055"/>
                        <a:pt x="425482" y="57626"/>
                      </a:cubicBezTo>
                      <a:cubicBezTo>
                        <a:pt x="422529" y="58198"/>
                        <a:pt x="421100" y="66199"/>
                        <a:pt x="418148" y="66770"/>
                      </a:cubicBezTo>
                      <a:cubicBezTo>
                        <a:pt x="415195" y="67342"/>
                        <a:pt x="411194" y="62198"/>
                        <a:pt x="408242" y="62770"/>
                      </a:cubicBezTo>
                      <a:cubicBezTo>
                        <a:pt x="405289" y="63341"/>
                        <a:pt x="403193" y="67723"/>
                        <a:pt x="400336" y="68390"/>
                      </a:cubicBezTo>
                      <a:cubicBezTo>
                        <a:pt x="397383" y="68961"/>
                        <a:pt x="394430" y="69056"/>
                        <a:pt x="391478" y="69723"/>
                      </a:cubicBezTo>
                      <a:cubicBezTo>
                        <a:pt x="388525" y="70390"/>
                        <a:pt x="384334" y="64865"/>
                        <a:pt x="381381" y="65532"/>
                      </a:cubicBezTo>
                      <a:cubicBezTo>
                        <a:pt x="378428" y="66199"/>
                        <a:pt x="377476" y="75343"/>
                        <a:pt x="374618" y="75914"/>
                      </a:cubicBezTo>
                      <a:cubicBezTo>
                        <a:pt x="371665" y="76581"/>
                        <a:pt x="366903" y="69056"/>
                        <a:pt x="364046" y="69723"/>
                      </a:cubicBezTo>
                      <a:cubicBezTo>
                        <a:pt x="361093" y="70390"/>
                        <a:pt x="358426" y="71914"/>
                        <a:pt x="355568" y="72676"/>
                      </a:cubicBezTo>
                      <a:cubicBezTo>
                        <a:pt x="352711" y="73343"/>
                        <a:pt x="350615" y="77629"/>
                        <a:pt x="347758" y="78391"/>
                      </a:cubicBezTo>
                      <a:cubicBezTo>
                        <a:pt x="344900" y="79153"/>
                        <a:pt x="339947" y="71914"/>
                        <a:pt x="337090" y="72676"/>
                      </a:cubicBezTo>
                      <a:cubicBezTo>
                        <a:pt x="334232" y="73438"/>
                        <a:pt x="331946" y="76581"/>
                        <a:pt x="329089" y="77248"/>
                      </a:cubicBezTo>
                      <a:cubicBezTo>
                        <a:pt x="326231" y="78010"/>
                        <a:pt x="323564" y="79724"/>
                        <a:pt x="320707" y="80486"/>
                      </a:cubicBezTo>
                      <a:cubicBezTo>
                        <a:pt x="317849" y="81248"/>
                        <a:pt x="316421" y="87154"/>
                        <a:pt x="313563" y="88011"/>
                      </a:cubicBezTo>
                      <a:cubicBezTo>
                        <a:pt x="310706" y="88868"/>
                        <a:pt x="305848" y="82772"/>
                        <a:pt x="302990" y="83630"/>
                      </a:cubicBezTo>
                      <a:cubicBezTo>
                        <a:pt x="300133" y="84487"/>
                        <a:pt x="300990" y="97726"/>
                        <a:pt x="298228" y="98584"/>
                      </a:cubicBezTo>
                      <a:cubicBezTo>
                        <a:pt x="295370" y="99441"/>
                        <a:pt x="287560" y="84201"/>
                        <a:pt x="284798" y="85058"/>
                      </a:cubicBezTo>
                      <a:cubicBezTo>
                        <a:pt x="281940" y="85916"/>
                        <a:pt x="282702" y="98012"/>
                        <a:pt x="279845" y="98965"/>
                      </a:cubicBezTo>
                      <a:cubicBezTo>
                        <a:pt x="276987" y="99917"/>
                        <a:pt x="270986" y="91154"/>
                        <a:pt x="268224" y="92107"/>
                      </a:cubicBezTo>
                      <a:cubicBezTo>
                        <a:pt x="265367" y="93059"/>
                        <a:pt x="267176" y="107442"/>
                        <a:pt x="264414" y="108395"/>
                      </a:cubicBezTo>
                      <a:cubicBezTo>
                        <a:pt x="261557" y="109347"/>
                        <a:pt x="254318" y="97726"/>
                        <a:pt x="251651" y="98774"/>
                      </a:cubicBezTo>
                      <a:cubicBezTo>
                        <a:pt x="248888" y="99822"/>
                        <a:pt x="250793" y="113633"/>
                        <a:pt x="248031" y="114681"/>
                      </a:cubicBezTo>
                      <a:cubicBezTo>
                        <a:pt x="245269" y="115729"/>
                        <a:pt x="237173" y="102775"/>
                        <a:pt x="234410" y="103823"/>
                      </a:cubicBezTo>
                      <a:cubicBezTo>
                        <a:pt x="231648" y="104870"/>
                        <a:pt x="230695" y="110871"/>
                        <a:pt x="228029" y="111919"/>
                      </a:cubicBezTo>
                      <a:cubicBezTo>
                        <a:pt x="225266" y="113062"/>
                        <a:pt x="221456" y="111633"/>
                        <a:pt x="218789" y="112776"/>
                      </a:cubicBezTo>
                      <a:cubicBezTo>
                        <a:pt x="216027" y="113919"/>
                        <a:pt x="212027" y="112300"/>
                        <a:pt x="209360" y="113443"/>
                      </a:cubicBezTo>
                      <a:cubicBezTo>
                        <a:pt x="206597" y="114586"/>
                        <a:pt x="208788" y="127064"/>
                        <a:pt x="206121" y="128302"/>
                      </a:cubicBezTo>
                      <a:cubicBezTo>
                        <a:pt x="203359" y="129540"/>
                        <a:pt x="197834" y="124397"/>
                        <a:pt x="195167" y="125635"/>
                      </a:cubicBezTo>
                      <a:cubicBezTo>
                        <a:pt x="192500" y="126873"/>
                        <a:pt x="191072" y="130969"/>
                        <a:pt x="188500" y="132302"/>
                      </a:cubicBezTo>
                      <a:cubicBezTo>
                        <a:pt x="185833" y="133636"/>
                        <a:pt x="186023" y="140589"/>
                        <a:pt x="183452" y="141923"/>
                      </a:cubicBezTo>
                      <a:cubicBezTo>
                        <a:pt x="180785" y="143256"/>
                        <a:pt x="172403" y="133445"/>
                        <a:pt x="169831" y="134874"/>
                      </a:cubicBezTo>
                      <a:cubicBezTo>
                        <a:pt x="167164" y="136303"/>
                        <a:pt x="163163" y="135350"/>
                        <a:pt x="160592" y="136779"/>
                      </a:cubicBezTo>
                      <a:cubicBezTo>
                        <a:pt x="158020" y="138208"/>
                        <a:pt x="156591" y="142018"/>
                        <a:pt x="154019" y="143447"/>
                      </a:cubicBezTo>
                      <a:cubicBezTo>
                        <a:pt x="151448" y="144971"/>
                        <a:pt x="148495" y="146114"/>
                        <a:pt x="146018" y="147638"/>
                      </a:cubicBezTo>
                      <a:cubicBezTo>
                        <a:pt x="143447" y="149161"/>
                        <a:pt x="147352" y="161163"/>
                        <a:pt x="144875" y="162782"/>
                      </a:cubicBezTo>
                      <a:cubicBezTo>
                        <a:pt x="142304" y="164402"/>
                        <a:pt x="141351" y="168021"/>
                        <a:pt x="138970" y="169640"/>
                      </a:cubicBezTo>
                      <a:cubicBezTo>
                        <a:pt x="136493" y="171260"/>
                        <a:pt x="128683" y="164973"/>
                        <a:pt x="126302" y="166688"/>
                      </a:cubicBezTo>
                      <a:cubicBezTo>
                        <a:pt x="123825" y="168402"/>
                        <a:pt x="119539" y="167545"/>
                        <a:pt x="117158" y="169259"/>
                      </a:cubicBezTo>
                      <a:cubicBezTo>
                        <a:pt x="114776" y="171069"/>
                        <a:pt x="117062" y="179070"/>
                        <a:pt x="114776" y="180785"/>
                      </a:cubicBezTo>
                      <a:cubicBezTo>
                        <a:pt x="112395" y="182594"/>
                        <a:pt x="110681" y="185071"/>
                        <a:pt x="108395" y="186881"/>
                      </a:cubicBezTo>
                      <a:cubicBezTo>
                        <a:pt x="106109" y="188786"/>
                        <a:pt x="104204" y="190881"/>
                        <a:pt x="102013" y="192786"/>
                      </a:cubicBezTo>
                      <a:cubicBezTo>
                        <a:pt x="99727" y="194786"/>
                        <a:pt x="96488" y="195358"/>
                        <a:pt x="94393" y="197358"/>
                      </a:cubicBezTo>
                      <a:cubicBezTo>
                        <a:pt x="92202" y="199358"/>
                        <a:pt x="87059" y="198215"/>
                        <a:pt x="84963" y="200311"/>
                      </a:cubicBezTo>
                      <a:cubicBezTo>
                        <a:pt x="82867" y="202406"/>
                        <a:pt x="77819" y="201835"/>
                        <a:pt x="75819" y="203930"/>
                      </a:cubicBezTo>
                      <a:cubicBezTo>
                        <a:pt x="73723" y="206121"/>
                        <a:pt x="81248" y="216980"/>
                        <a:pt x="79248" y="219170"/>
                      </a:cubicBezTo>
                      <a:cubicBezTo>
                        <a:pt x="77248" y="221361"/>
                        <a:pt x="69914" y="218789"/>
                        <a:pt x="68009" y="221075"/>
                      </a:cubicBezTo>
                      <a:cubicBezTo>
                        <a:pt x="66104" y="223361"/>
                        <a:pt x="61532" y="223552"/>
                        <a:pt x="59722" y="225933"/>
                      </a:cubicBezTo>
                      <a:cubicBezTo>
                        <a:pt x="57912" y="228314"/>
                        <a:pt x="58579" y="232601"/>
                        <a:pt x="56864" y="234886"/>
                      </a:cubicBezTo>
                      <a:cubicBezTo>
                        <a:pt x="55150" y="237268"/>
                        <a:pt x="57722" y="242602"/>
                        <a:pt x="56102" y="245078"/>
                      </a:cubicBezTo>
                      <a:cubicBezTo>
                        <a:pt x="54483" y="247555"/>
                        <a:pt x="54102" y="250603"/>
                        <a:pt x="52578" y="253175"/>
                      </a:cubicBezTo>
                      <a:cubicBezTo>
                        <a:pt x="51054" y="255746"/>
                        <a:pt x="40767" y="253079"/>
                        <a:pt x="39338" y="255556"/>
                      </a:cubicBezTo>
                      <a:cubicBezTo>
                        <a:pt x="37909" y="258128"/>
                        <a:pt x="40196" y="262890"/>
                        <a:pt x="38862" y="265462"/>
                      </a:cubicBezTo>
                      <a:cubicBezTo>
                        <a:pt x="37529" y="268129"/>
                        <a:pt x="43053" y="273939"/>
                        <a:pt x="41815" y="276606"/>
                      </a:cubicBezTo>
                      <a:cubicBezTo>
                        <a:pt x="40577" y="279273"/>
                        <a:pt x="31337" y="278225"/>
                        <a:pt x="30194" y="280988"/>
                      </a:cubicBezTo>
                      <a:cubicBezTo>
                        <a:pt x="29051" y="283750"/>
                        <a:pt x="22098" y="284226"/>
                        <a:pt x="21050" y="286988"/>
                      </a:cubicBezTo>
                      <a:cubicBezTo>
                        <a:pt x="20003" y="289751"/>
                        <a:pt x="23717" y="294418"/>
                        <a:pt x="22765" y="297180"/>
                      </a:cubicBezTo>
                      <a:cubicBezTo>
                        <a:pt x="21812" y="299942"/>
                        <a:pt x="27527" y="304895"/>
                        <a:pt x="26670" y="307753"/>
                      </a:cubicBezTo>
                      <a:cubicBezTo>
                        <a:pt x="25813" y="310610"/>
                        <a:pt x="25241" y="313277"/>
                        <a:pt x="24479" y="316135"/>
                      </a:cubicBezTo>
                      <a:cubicBezTo>
                        <a:pt x="23717" y="318992"/>
                        <a:pt x="26861" y="322612"/>
                        <a:pt x="26194" y="325469"/>
                      </a:cubicBezTo>
                      <a:cubicBezTo>
                        <a:pt x="25527" y="328327"/>
                        <a:pt x="13049" y="328517"/>
                        <a:pt x="12383" y="331375"/>
                      </a:cubicBezTo>
                      <a:cubicBezTo>
                        <a:pt x="11811" y="334232"/>
                        <a:pt x="7906" y="336709"/>
                        <a:pt x="7429" y="339566"/>
                      </a:cubicBezTo>
                      <a:cubicBezTo>
                        <a:pt x="6953" y="342424"/>
                        <a:pt x="7144" y="345662"/>
                        <a:pt x="6763" y="348615"/>
                      </a:cubicBezTo>
                      <a:cubicBezTo>
                        <a:pt x="6287" y="351568"/>
                        <a:pt x="16764" y="355949"/>
                        <a:pt x="16478" y="358902"/>
                      </a:cubicBezTo>
                      <a:cubicBezTo>
                        <a:pt x="16097" y="361855"/>
                        <a:pt x="12573" y="364331"/>
                        <a:pt x="12287" y="367284"/>
                      </a:cubicBezTo>
                      <a:cubicBezTo>
                        <a:pt x="12002" y="370237"/>
                        <a:pt x="8858" y="372904"/>
                        <a:pt x="8573" y="375857"/>
                      </a:cubicBezTo>
                      <a:cubicBezTo>
                        <a:pt x="8382" y="378809"/>
                        <a:pt x="14002" y="382048"/>
                        <a:pt x="13907" y="385001"/>
                      </a:cubicBezTo>
                      <a:cubicBezTo>
                        <a:pt x="13716" y="387953"/>
                        <a:pt x="11525" y="390716"/>
                        <a:pt x="11430" y="393668"/>
                      </a:cubicBezTo>
                      <a:cubicBezTo>
                        <a:pt x="11335" y="396621"/>
                        <a:pt x="190" y="399288"/>
                        <a:pt x="95" y="402336"/>
                      </a:cubicBezTo>
                      <a:cubicBezTo>
                        <a:pt x="95" y="405289"/>
                        <a:pt x="17526" y="408337"/>
                        <a:pt x="17526" y="411290"/>
                      </a:cubicBezTo>
                      <a:cubicBezTo>
                        <a:pt x="17526" y="414242"/>
                        <a:pt x="0" y="417386"/>
                        <a:pt x="0" y="420338"/>
                      </a:cubicBezTo>
                      <a:cubicBezTo>
                        <a:pt x="0" y="423291"/>
                        <a:pt x="14288" y="425958"/>
                        <a:pt x="14383" y="428911"/>
                      </a:cubicBezTo>
                      <a:cubicBezTo>
                        <a:pt x="14478" y="431864"/>
                        <a:pt x="9144" y="435007"/>
                        <a:pt x="9335" y="437960"/>
                      </a:cubicBezTo>
                      <a:cubicBezTo>
                        <a:pt x="9525" y="440912"/>
                        <a:pt x="12573" y="443675"/>
                        <a:pt x="12859" y="446627"/>
                      </a:cubicBezTo>
                      <a:cubicBezTo>
                        <a:pt x="13049" y="449580"/>
                        <a:pt x="16383" y="452152"/>
                        <a:pt x="16669" y="455105"/>
                      </a:cubicBezTo>
                      <a:cubicBezTo>
                        <a:pt x="16955" y="458057"/>
                        <a:pt x="4763" y="462439"/>
                        <a:pt x="5048" y="465296"/>
                      </a:cubicBezTo>
                      <a:cubicBezTo>
                        <a:pt x="5429" y="468249"/>
                        <a:pt x="7334" y="471107"/>
                        <a:pt x="7715" y="474059"/>
                      </a:cubicBezTo>
                      <a:cubicBezTo>
                        <a:pt x="8191" y="477012"/>
                        <a:pt x="16383" y="478631"/>
                        <a:pt x="16955" y="481584"/>
                      </a:cubicBezTo>
                      <a:cubicBezTo>
                        <a:pt x="17431" y="484537"/>
                        <a:pt x="17336" y="487490"/>
                        <a:pt x="17907" y="490347"/>
                      </a:cubicBezTo>
                      <a:cubicBezTo>
                        <a:pt x="18479" y="493205"/>
                        <a:pt x="25718" y="494538"/>
                        <a:pt x="26384" y="497396"/>
                      </a:cubicBezTo>
                      <a:cubicBezTo>
                        <a:pt x="27051" y="500253"/>
                        <a:pt x="26765" y="503111"/>
                        <a:pt x="27527" y="505968"/>
                      </a:cubicBezTo>
                      <a:cubicBezTo>
                        <a:pt x="28289" y="508826"/>
                        <a:pt x="16669" y="515303"/>
                        <a:pt x="17526" y="518160"/>
                      </a:cubicBezTo>
                      <a:cubicBezTo>
                        <a:pt x="18383" y="521017"/>
                        <a:pt x="23717" y="522446"/>
                        <a:pt x="24765" y="525209"/>
                      </a:cubicBezTo>
                      <a:cubicBezTo>
                        <a:pt x="25718" y="527971"/>
                        <a:pt x="22289" y="532543"/>
                        <a:pt x="23432" y="535305"/>
                      </a:cubicBezTo>
                      <a:cubicBezTo>
                        <a:pt x="24479" y="538067"/>
                        <a:pt x="22193" y="542449"/>
                        <a:pt x="23432" y="545211"/>
                      </a:cubicBezTo>
                      <a:cubicBezTo>
                        <a:pt x="24575" y="547878"/>
                        <a:pt x="34004" y="547116"/>
                        <a:pt x="35243" y="549783"/>
                      </a:cubicBezTo>
                      <a:cubicBezTo>
                        <a:pt x="36481" y="552450"/>
                        <a:pt x="32004" y="558165"/>
                        <a:pt x="33433" y="560737"/>
                      </a:cubicBezTo>
                      <a:cubicBezTo>
                        <a:pt x="34766" y="563309"/>
                        <a:pt x="46673" y="560261"/>
                        <a:pt x="48101" y="562832"/>
                      </a:cubicBezTo>
                      <a:cubicBezTo>
                        <a:pt x="49530" y="565404"/>
                        <a:pt x="47244" y="570071"/>
                        <a:pt x="48768" y="572643"/>
                      </a:cubicBezTo>
                      <a:cubicBezTo>
                        <a:pt x="50292" y="575120"/>
                        <a:pt x="44006" y="582930"/>
                        <a:pt x="45625" y="585407"/>
                      </a:cubicBezTo>
                      <a:cubicBezTo>
                        <a:pt x="47244" y="587883"/>
                        <a:pt x="53816" y="587216"/>
                        <a:pt x="55531" y="589598"/>
                      </a:cubicBezTo>
                      <a:cubicBezTo>
                        <a:pt x="57245" y="591979"/>
                        <a:pt x="67818" y="587597"/>
                        <a:pt x="69628" y="589979"/>
                      </a:cubicBezTo>
                      <a:cubicBezTo>
                        <a:pt x="71438" y="592265"/>
                        <a:pt x="65723" y="600647"/>
                        <a:pt x="67628" y="602932"/>
                      </a:cubicBezTo>
                      <a:cubicBezTo>
                        <a:pt x="69533" y="605219"/>
                        <a:pt x="68199" y="610457"/>
                        <a:pt x="70199" y="612648"/>
                      </a:cubicBezTo>
                      <a:cubicBezTo>
                        <a:pt x="72200" y="614839"/>
                        <a:pt x="80391" y="611315"/>
                        <a:pt x="82487" y="613410"/>
                      </a:cubicBezTo>
                      <a:cubicBezTo>
                        <a:pt x="84487" y="615505"/>
                        <a:pt x="80582" y="623697"/>
                        <a:pt x="82772" y="625793"/>
                      </a:cubicBezTo>
                      <a:cubicBezTo>
                        <a:pt x="84868" y="627793"/>
                        <a:pt x="89249" y="627698"/>
                        <a:pt x="91440" y="629698"/>
                      </a:cubicBezTo>
                      <a:cubicBezTo>
                        <a:pt x="93631" y="631698"/>
                        <a:pt x="92964" y="637127"/>
                        <a:pt x="95250" y="639032"/>
                      </a:cubicBezTo>
                      <a:cubicBezTo>
                        <a:pt x="97441" y="640937"/>
                        <a:pt x="100965" y="641699"/>
                        <a:pt x="103251" y="643604"/>
                      </a:cubicBezTo>
                      <a:cubicBezTo>
                        <a:pt x="105537" y="645414"/>
                        <a:pt x="117062" y="635603"/>
                        <a:pt x="119444" y="637413"/>
                      </a:cubicBezTo>
                      <a:cubicBezTo>
                        <a:pt x="121730" y="639223"/>
                        <a:pt x="123825" y="641032"/>
                        <a:pt x="126206" y="642747"/>
                      </a:cubicBezTo>
                      <a:cubicBezTo>
                        <a:pt x="128588" y="644462"/>
                        <a:pt x="124492" y="655130"/>
                        <a:pt x="126968" y="656844"/>
                      </a:cubicBezTo>
                      <a:cubicBezTo>
                        <a:pt x="129350" y="658559"/>
                        <a:pt x="133350" y="657987"/>
                        <a:pt x="135827" y="659606"/>
                      </a:cubicBezTo>
                      <a:cubicBezTo>
                        <a:pt x="138303" y="661226"/>
                        <a:pt x="136874" y="668941"/>
                        <a:pt x="139446" y="670560"/>
                      </a:cubicBezTo>
                      <a:cubicBezTo>
                        <a:pt x="141923" y="672084"/>
                        <a:pt x="145828" y="671608"/>
                        <a:pt x="148400" y="673132"/>
                      </a:cubicBezTo>
                      <a:cubicBezTo>
                        <a:pt x="150876" y="674656"/>
                        <a:pt x="152114" y="678752"/>
                        <a:pt x="154686" y="680276"/>
                      </a:cubicBezTo>
                      <a:cubicBezTo>
                        <a:pt x="157258" y="681704"/>
                        <a:pt x="167164" y="670084"/>
                        <a:pt x="169831" y="671513"/>
                      </a:cubicBezTo>
                      <a:cubicBezTo>
                        <a:pt x="172403" y="672941"/>
                        <a:pt x="171069" y="681514"/>
                        <a:pt x="173736" y="682847"/>
                      </a:cubicBezTo>
                      <a:cubicBezTo>
                        <a:pt x="176308" y="684181"/>
                        <a:pt x="179261" y="685038"/>
                        <a:pt x="181928" y="686467"/>
                      </a:cubicBezTo>
                      <a:cubicBezTo>
                        <a:pt x="184595" y="687800"/>
                        <a:pt x="185357" y="692944"/>
                        <a:pt x="188024" y="694277"/>
                      </a:cubicBezTo>
                      <a:cubicBezTo>
                        <a:pt x="190691" y="695516"/>
                        <a:pt x="193072" y="697706"/>
                        <a:pt x="195739" y="698945"/>
                      </a:cubicBezTo>
                      <a:cubicBezTo>
                        <a:pt x="198406" y="700183"/>
                        <a:pt x="206312" y="689896"/>
                        <a:pt x="209074" y="691134"/>
                      </a:cubicBezTo>
                      <a:cubicBezTo>
                        <a:pt x="211741" y="692372"/>
                        <a:pt x="208121" y="707993"/>
                        <a:pt x="210883" y="709136"/>
                      </a:cubicBezTo>
                      <a:cubicBezTo>
                        <a:pt x="213551" y="710279"/>
                        <a:pt x="220123" y="702564"/>
                        <a:pt x="222885" y="703707"/>
                      </a:cubicBezTo>
                      <a:cubicBezTo>
                        <a:pt x="225552" y="704850"/>
                        <a:pt x="229933" y="701897"/>
                        <a:pt x="232696" y="702945"/>
                      </a:cubicBezTo>
                      <a:cubicBezTo>
                        <a:pt x="235458" y="703993"/>
                        <a:pt x="235077" y="712946"/>
                        <a:pt x="237935" y="713994"/>
                      </a:cubicBezTo>
                      <a:cubicBezTo>
                        <a:pt x="240697" y="715042"/>
                        <a:pt x="246031" y="709136"/>
                        <a:pt x="248888" y="710184"/>
                      </a:cubicBezTo>
                      <a:cubicBezTo>
                        <a:pt x="251651" y="711232"/>
                        <a:pt x="252032" y="718852"/>
                        <a:pt x="254794" y="719900"/>
                      </a:cubicBezTo>
                      <a:cubicBezTo>
                        <a:pt x="257556" y="720852"/>
                        <a:pt x="262890" y="714566"/>
                        <a:pt x="265748" y="715613"/>
                      </a:cubicBezTo>
                      <a:cubicBezTo>
                        <a:pt x="268510" y="716566"/>
                        <a:pt x="270796" y="719042"/>
                        <a:pt x="273653" y="719900"/>
                      </a:cubicBezTo>
                      <a:cubicBezTo>
                        <a:pt x="276416" y="720852"/>
                        <a:pt x="280797" y="716947"/>
                        <a:pt x="283655" y="717804"/>
                      </a:cubicBezTo>
                      <a:cubicBezTo>
                        <a:pt x="286417" y="718661"/>
                        <a:pt x="287465" y="725234"/>
                        <a:pt x="290322" y="726186"/>
                      </a:cubicBezTo>
                      <a:cubicBezTo>
                        <a:pt x="293084" y="727043"/>
                        <a:pt x="296037" y="727710"/>
                        <a:pt x="298895" y="728567"/>
                      </a:cubicBezTo>
                      <a:cubicBezTo>
                        <a:pt x="301657" y="729425"/>
                        <a:pt x="303943" y="732092"/>
                        <a:pt x="306800" y="732949"/>
                      </a:cubicBezTo>
                      <a:cubicBezTo>
                        <a:pt x="309563" y="733806"/>
                        <a:pt x="312134" y="735521"/>
                        <a:pt x="314992" y="736378"/>
                      </a:cubicBezTo>
                      <a:cubicBezTo>
                        <a:pt x="317849" y="737140"/>
                        <a:pt x="319278" y="743045"/>
                        <a:pt x="322136" y="743807"/>
                      </a:cubicBezTo>
                      <a:cubicBezTo>
                        <a:pt x="324993" y="744569"/>
                        <a:pt x="330803" y="734282"/>
                        <a:pt x="333661" y="735044"/>
                      </a:cubicBezTo>
                      <a:cubicBezTo>
                        <a:pt x="336518" y="735806"/>
                        <a:pt x="335661" y="750761"/>
                        <a:pt x="338519" y="751523"/>
                      </a:cubicBezTo>
                      <a:cubicBezTo>
                        <a:pt x="341376" y="752285"/>
                        <a:pt x="348425" y="736378"/>
                        <a:pt x="351282" y="737045"/>
                      </a:cubicBezTo>
                      <a:cubicBezTo>
                        <a:pt x="354139" y="737711"/>
                        <a:pt x="354997" y="746474"/>
                        <a:pt x="357854" y="747236"/>
                      </a:cubicBezTo>
                      <a:cubicBezTo>
                        <a:pt x="360712" y="747903"/>
                        <a:pt x="362617" y="752570"/>
                        <a:pt x="365570" y="753237"/>
                      </a:cubicBezTo>
                      <a:cubicBezTo>
                        <a:pt x="368427" y="753904"/>
                        <a:pt x="372904" y="747808"/>
                        <a:pt x="375761" y="748475"/>
                      </a:cubicBezTo>
                      <a:cubicBezTo>
                        <a:pt x="378619" y="749141"/>
                        <a:pt x="380810" y="752761"/>
                        <a:pt x="383667" y="753428"/>
                      </a:cubicBezTo>
                      <a:cubicBezTo>
                        <a:pt x="386525" y="754094"/>
                        <a:pt x="389763" y="753142"/>
                        <a:pt x="392621" y="753809"/>
                      </a:cubicBezTo>
                      <a:cubicBezTo>
                        <a:pt x="395478" y="754380"/>
                        <a:pt x="397955" y="756952"/>
                        <a:pt x="400907" y="757523"/>
                      </a:cubicBezTo>
                      <a:cubicBezTo>
                        <a:pt x="403765" y="758095"/>
                        <a:pt x="407861" y="752761"/>
                        <a:pt x="410813" y="753332"/>
                      </a:cubicBezTo>
                      <a:cubicBezTo>
                        <a:pt x="413671" y="753904"/>
                        <a:pt x="416052" y="757047"/>
                        <a:pt x="419005" y="757619"/>
                      </a:cubicBezTo>
                      <a:cubicBezTo>
                        <a:pt x="421862" y="758190"/>
                        <a:pt x="424053" y="762381"/>
                        <a:pt x="427006" y="762953"/>
                      </a:cubicBezTo>
                      <a:cubicBezTo>
                        <a:pt x="429863" y="763524"/>
                        <a:pt x="431483" y="771144"/>
                        <a:pt x="434340" y="771716"/>
                      </a:cubicBezTo>
                      <a:cubicBezTo>
                        <a:pt x="437198" y="772287"/>
                        <a:pt x="440912" y="768668"/>
                        <a:pt x="443865" y="769144"/>
                      </a:cubicBezTo>
                      <a:cubicBezTo>
                        <a:pt x="446723" y="769715"/>
                        <a:pt x="451199" y="761429"/>
                        <a:pt x="454152" y="761905"/>
                      </a:cubicBezTo>
                      <a:cubicBezTo>
                        <a:pt x="457010" y="762381"/>
                        <a:pt x="458819" y="769620"/>
                        <a:pt x="461677" y="770192"/>
                      </a:cubicBezTo>
                      <a:cubicBezTo>
                        <a:pt x="464534" y="770668"/>
                        <a:pt x="467582" y="770858"/>
                        <a:pt x="470440" y="771335"/>
                      </a:cubicBezTo>
                      <a:cubicBezTo>
                        <a:pt x="473297" y="771811"/>
                        <a:pt x="475012" y="780193"/>
                        <a:pt x="477964" y="780669"/>
                      </a:cubicBezTo>
                      <a:cubicBezTo>
                        <a:pt x="480822" y="781145"/>
                        <a:pt x="485870" y="768763"/>
                        <a:pt x="488823" y="769239"/>
                      </a:cubicBezTo>
                      <a:cubicBezTo>
                        <a:pt x="491776" y="769715"/>
                        <a:pt x="494252" y="772478"/>
                        <a:pt x="497205" y="772954"/>
                      </a:cubicBezTo>
                      <a:cubicBezTo>
                        <a:pt x="500158" y="773430"/>
                        <a:pt x="502920" y="774382"/>
                        <a:pt x="505873" y="774859"/>
                      </a:cubicBezTo>
                      <a:cubicBezTo>
                        <a:pt x="508826" y="775335"/>
                        <a:pt x="512826" y="768096"/>
                        <a:pt x="515779" y="768477"/>
                      </a:cubicBezTo>
                      <a:cubicBezTo>
                        <a:pt x="518732" y="768858"/>
                        <a:pt x="521399" y="770763"/>
                        <a:pt x="524351" y="771144"/>
                      </a:cubicBezTo>
                      <a:cubicBezTo>
                        <a:pt x="527304" y="771525"/>
                        <a:pt x="528447" y="784670"/>
                        <a:pt x="531400" y="785051"/>
                      </a:cubicBezTo>
                      <a:cubicBezTo>
                        <a:pt x="534353" y="785432"/>
                        <a:pt x="537401" y="785241"/>
                        <a:pt x="540353" y="785622"/>
                      </a:cubicBezTo>
                      <a:cubicBezTo>
                        <a:pt x="543306" y="786003"/>
                        <a:pt x="547592" y="776097"/>
                        <a:pt x="550545" y="776478"/>
                      </a:cubicBezTo>
                      <a:cubicBezTo>
                        <a:pt x="553498" y="776859"/>
                        <a:pt x="554736" y="790004"/>
                        <a:pt x="557689" y="790385"/>
                      </a:cubicBezTo>
                      <a:cubicBezTo>
                        <a:pt x="560642" y="790766"/>
                        <a:pt x="563404" y="792575"/>
                        <a:pt x="566357" y="792956"/>
                      </a:cubicBezTo>
                      <a:cubicBezTo>
                        <a:pt x="569309" y="793337"/>
                        <a:pt x="572834" y="788956"/>
                        <a:pt x="575786" y="789242"/>
                      </a:cubicBezTo>
                      <a:cubicBezTo>
                        <a:pt x="578739" y="789623"/>
                        <a:pt x="582740" y="780955"/>
                        <a:pt x="585692" y="781241"/>
                      </a:cubicBezTo>
                      <a:cubicBezTo>
                        <a:pt x="588645" y="781622"/>
                        <a:pt x="590645" y="789718"/>
                        <a:pt x="593598" y="790004"/>
                      </a:cubicBezTo>
                      <a:cubicBezTo>
                        <a:pt x="596551" y="790289"/>
                        <a:pt x="599123" y="794385"/>
                        <a:pt x="602075" y="794671"/>
                      </a:cubicBezTo>
                      <a:cubicBezTo>
                        <a:pt x="605028" y="794957"/>
                        <a:pt x="608838" y="787527"/>
                        <a:pt x="611791" y="787813"/>
                      </a:cubicBezTo>
                      <a:cubicBezTo>
                        <a:pt x="614744" y="788099"/>
                        <a:pt x="617792" y="787432"/>
                        <a:pt x="620744" y="787718"/>
                      </a:cubicBezTo>
                      <a:cubicBezTo>
                        <a:pt x="623697" y="788003"/>
                        <a:pt x="626745" y="787432"/>
                        <a:pt x="629698" y="787718"/>
                      </a:cubicBezTo>
                      <a:cubicBezTo>
                        <a:pt x="632651" y="788003"/>
                        <a:pt x="635984" y="784098"/>
                        <a:pt x="638937" y="784384"/>
                      </a:cubicBezTo>
                      <a:cubicBezTo>
                        <a:pt x="641890" y="784670"/>
                        <a:pt x="644366" y="789432"/>
                        <a:pt x="647319" y="789718"/>
                      </a:cubicBezTo>
                      <a:cubicBezTo>
                        <a:pt x="650272" y="790004"/>
                        <a:pt x="652939" y="793242"/>
                        <a:pt x="655892" y="793528"/>
                      </a:cubicBezTo>
                      <a:cubicBezTo>
                        <a:pt x="658844" y="793814"/>
                        <a:pt x="661321" y="799624"/>
                        <a:pt x="664274" y="799910"/>
                      </a:cubicBezTo>
                      <a:cubicBezTo>
                        <a:pt x="667226" y="800195"/>
                        <a:pt x="671322" y="787146"/>
                        <a:pt x="674275" y="787337"/>
                      </a:cubicBezTo>
                      <a:cubicBezTo>
                        <a:pt x="677227" y="787622"/>
                        <a:pt x="679990" y="790004"/>
                        <a:pt x="682943" y="790194"/>
                      </a:cubicBezTo>
                      <a:cubicBezTo>
                        <a:pt x="685895" y="790480"/>
                        <a:pt x="688467" y="794480"/>
                        <a:pt x="691420" y="794766"/>
                      </a:cubicBezTo>
                      <a:cubicBezTo>
                        <a:pt x="694373" y="795052"/>
                        <a:pt x="697611" y="790861"/>
                        <a:pt x="700564" y="791051"/>
                      </a:cubicBezTo>
                      <a:cubicBezTo>
                        <a:pt x="703517" y="791242"/>
                        <a:pt x="705231" y="806863"/>
                        <a:pt x="708184" y="807149"/>
                      </a:cubicBezTo>
                      <a:cubicBezTo>
                        <a:pt x="711137" y="807339"/>
                        <a:pt x="714185" y="806005"/>
                        <a:pt x="717137" y="806291"/>
                      </a:cubicBezTo>
                      <a:cubicBezTo>
                        <a:pt x="720090" y="806482"/>
                        <a:pt x="723614" y="798386"/>
                        <a:pt x="726567" y="798576"/>
                      </a:cubicBezTo>
                      <a:cubicBezTo>
                        <a:pt x="729520" y="798767"/>
                        <a:pt x="732758" y="795338"/>
                        <a:pt x="735711" y="795528"/>
                      </a:cubicBezTo>
                      <a:cubicBezTo>
                        <a:pt x="738664" y="795719"/>
                        <a:pt x="740759" y="808673"/>
                        <a:pt x="743712" y="808863"/>
                      </a:cubicBezTo>
                      <a:cubicBezTo>
                        <a:pt x="746665" y="809054"/>
                        <a:pt x="750189" y="800291"/>
                        <a:pt x="753142" y="800481"/>
                      </a:cubicBezTo>
                      <a:cubicBezTo>
                        <a:pt x="756095" y="800672"/>
                        <a:pt x="759238" y="798386"/>
                        <a:pt x="762191" y="798576"/>
                      </a:cubicBezTo>
                      <a:cubicBezTo>
                        <a:pt x="765143" y="798767"/>
                        <a:pt x="767525" y="807339"/>
                        <a:pt x="770573" y="807434"/>
                      </a:cubicBezTo>
                      <a:cubicBezTo>
                        <a:pt x="773525" y="807625"/>
                        <a:pt x="777050" y="798576"/>
                        <a:pt x="780002" y="798767"/>
                      </a:cubicBezTo>
                      <a:cubicBezTo>
                        <a:pt x="782955" y="798957"/>
                        <a:pt x="786194" y="794480"/>
                        <a:pt x="789146" y="794671"/>
                      </a:cubicBezTo>
                      <a:cubicBezTo>
                        <a:pt x="792099" y="794861"/>
                        <a:pt x="794385" y="806768"/>
                        <a:pt x="797338" y="806863"/>
                      </a:cubicBezTo>
                      <a:cubicBezTo>
                        <a:pt x="800291" y="807053"/>
                        <a:pt x="803339" y="806482"/>
                        <a:pt x="806291" y="806672"/>
                      </a:cubicBezTo>
                      <a:cubicBezTo>
                        <a:pt x="809244" y="806863"/>
                        <a:pt x="812578" y="799148"/>
                        <a:pt x="815626" y="799338"/>
                      </a:cubicBezTo>
                      <a:cubicBezTo>
                        <a:pt x="818579" y="799529"/>
                        <a:pt x="821055" y="808292"/>
                        <a:pt x="824103" y="808482"/>
                      </a:cubicBezTo>
                      <a:cubicBezTo>
                        <a:pt x="827056" y="808673"/>
                        <a:pt x="830104" y="806577"/>
                        <a:pt x="833152" y="806672"/>
                      </a:cubicBezTo>
                      <a:cubicBezTo>
                        <a:pt x="836104" y="806863"/>
                        <a:pt x="839152" y="804863"/>
                        <a:pt x="842105" y="804958"/>
                      </a:cubicBezTo>
                      <a:cubicBezTo>
                        <a:pt x="845058" y="805053"/>
                        <a:pt x="847630" y="814102"/>
                        <a:pt x="850583" y="814197"/>
                      </a:cubicBezTo>
                      <a:cubicBezTo>
                        <a:pt x="853535" y="814292"/>
                        <a:pt x="856583" y="812673"/>
                        <a:pt x="859536" y="812864"/>
                      </a:cubicBezTo>
                      <a:cubicBezTo>
                        <a:pt x="862489" y="812959"/>
                        <a:pt x="865632" y="809054"/>
                        <a:pt x="868585" y="809149"/>
                      </a:cubicBezTo>
                      <a:cubicBezTo>
                        <a:pt x="871538" y="809244"/>
                        <a:pt x="874490" y="808958"/>
                        <a:pt x="877538" y="809149"/>
                      </a:cubicBezTo>
                      <a:cubicBezTo>
                        <a:pt x="880491" y="809244"/>
                        <a:pt x="883825" y="800576"/>
                        <a:pt x="886777" y="800672"/>
                      </a:cubicBezTo>
                      <a:cubicBezTo>
                        <a:pt x="889730" y="800767"/>
                        <a:pt x="892493" y="807625"/>
                        <a:pt x="895445" y="807720"/>
                      </a:cubicBezTo>
                      <a:cubicBezTo>
                        <a:pt x="898398" y="807815"/>
                        <a:pt x="901351" y="808387"/>
                        <a:pt x="904304" y="808482"/>
                      </a:cubicBezTo>
                      <a:cubicBezTo>
                        <a:pt x="907256" y="808577"/>
                        <a:pt x="910400" y="803624"/>
                        <a:pt x="913352" y="803720"/>
                      </a:cubicBezTo>
                      <a:cubicBezTo>
                        <a:pt x="916305" y="803815"/>
                        <a:pt x="918782" y="818102"/>
                        <a:pt x="921734" y="818198"/>
                      </a:cubicBezTo>
                      <a:cubicBezTo>
                        <a:pt x="924687" y="818198"/>
                        <a:pt x="927830" y="813435"/>
                        <a:pt x="930783" y="813530"/>
                      </a:cubicBezTo>
                      <a:cubicBezTo>
                        <a:pt x="933736" y="813530"/>
                        <a:pt x="936593" y="816959"/>
                        <a:pt x="939546" y="817055"/>
                      </a:cubicBezTo>
                      <a:cubicBezTo>
                        <a:pt x="942499" y="817055"/>
                        <a:pt x="945547" y="813245"/>
                        <a:pt x="948595" y="813340"/>
                      </a:cubicBezTo>
                      <a:cubicBezTo>
                        <a:pt x="951548" y="813340"/>
                        <a:pt x="954691" y="805910"/>
                        <a:pt x="957739" y="805910"/>
                      </a:cubicBezTo>
                      <a:cubicBezTo>
                        <a:pt x="960692" y="805910"/>
                        <a:pt x="963454" y="813340"/>
                        <a:pt x="966502" y="813435"/>
                      </a:cubicBezTo>
                      <a:cubicBezTo>
                        <a:pt x="969454" y="813435"/>
                        <a:pt x="972502" y="810673"/>
                        <a:pt x="975455" y="810768"/>
                      </a:cubicBezTo>
                      <a:cubicBezTo>
                        <a:pt x="978408" y="810768"/>
                        <a:pt x="981266" y="818960"/>
                        <a:pt x="984218" y="819055"/>
                      </a:cubicBezTo>
                      <a:cubicBezTo>
                        <a:pt x="987171" y="819055"/>
                        <a:pt x="990314" y="811721"/>
                        <a:pt x="993267" y="811816"/>
                      </a:cubicBezTo>
                      <a:cubicBezTo>
                        <a:pt x="996220" y="811816"/>
                        <a:pt x="999173" y="816578"/>
                        <a:pt x="1002125" y="816578"/>
                      </a:cubicBezTo>
                      <a:cubicBezTo>
                        <a:pt x="1005078" y="816578"/>
                        <a:pt x="1008317" y="803434"/>
                        <a:pt x="1011269" y="803529"/>
                      </a:cubicBezTo>
                      <a:cubicBezTo>
                        <a:pt x="1014222" y="803529"/>
                        <a:pt x="1017175" y="807530"/>
                        <a:pt x="1020127" y="807625"/>
                      </a:cubicBezTo>
                      <a:cubicBezTo>
                        <a:pt x="1023080" y="807625"/>
                        <a:pt x="1025938" y="817531"/>
                        <a:pt x="1028891" y="817531"/>
                      </a:cubicBezTo>
                      <a:cubicBezTo>
                        <a:pt x="1031843" y="817531"/>
                        <a:pt x="1034987" y="807149"/>
                        <a:pt x="1037939" y="807149"/>
                      </a:cubicBezTo>
                      <a:cubicBezTo>
                        <a:pt x="1040892" y="807149"/>
                        <a:pt x="1043845" y="808101"/>
                        <a:pt x="1046893" y="808196"/>
                      </a:cubicBezTo>
                      <a:cubicBezTo>
                        <a:pt x="1049846" y="808196"/>
                        <a:pt x="1052703" y="820388"/>
                        <a:pt x="1055656" y="820388"/>
                      </a:cubicBezTo>
                      <a:cubicBezTo>
                        <a:pt x="1058609" y="820388"/>
                        <a:pt x="1061657" y="819817"/>
                        <a:pt x="1064609" y="819817"/>
                      </a:cubicBezTo>
                      <a:cubicBezTo>
                        <a:pt x="1067562" y="819817"/>
                        <a:pt x="1070705" y="805625"/>
                        <a:pt x="1073753" y="805625"/>
                      </a:cubicBezTo>
                      <a:cubicBezTo>
                        <a:pt x="1076706" y="805625"/>
                        <a:pt x="1079659" y="811911"/>
                        <a:pt x="1082707" y="812006"/>
                      </a:cubicBezTo>
                      <a:cubicBezTo>
                        <a:pt x="1085660" y="812006"/>
                        <a:pt x="1088708" y="805720"/>
                        <a:pt x="1091756" y="805720"/>
                      </a:cubicBezTo>
                      <a:cubicBezTo>
                        <a:pt x="1094708" y="805720"/>
                        <a:pt x="1097661" y="818960"/>
                        <a:pt x="1100614" y="818960"/>
                      </a:cubicBezTo>
                      <a:cubicBezTo>
                        <a:pt x="1103567" y="818960"/>
                        <a:pt x="1106615" y="804291"/>
                        <a:pt x="1109663" y="804291"/>
                      </a:cubicBezTo>
                      <a:cubicBezTo>
                        <a:pt x="1112615" y="804291"/>
                        <a:pt x="1115568" y="814292"/>
                        <a:pt x="1118616" y="814292"/>
                      </a:cubicBezTo>
                      <a:cubicBezTo>
                        <a:pt x="1121569" y="814292"/>
                        <a:pt x="1124617" y="815245"/>
                        <a:pt x="1127570" y="815245"/>
                      </a:cubicBezTo>
                      <a:cubicBezTo>
                        <a:pt x="1130618" y="815245"/>
                        <a:pt x="1133570" y="812578"/>
                        <a:pt x="1136618" y="812578"/>
                      </a:cubicBezTo>
                      <a:cubicBezTo>
                        <a:pt x="1139666" y="812578"/>
                        <a:pt x="1142619" y="804958"/>
                        <a:pt x="1145667" y="804958"/>
                      </a:cubicBezTo>
                      <a:cubicBezTo>
                        <a:pt x="1148715" y="804958"/>
                        <a:pt x="1151668" y="818674"/>
                        <a:pt x="1154716" y="818674"/>
                      </a:cubicBezTo>
                      <a:cubicBezTo>
                        <a:pt x="1157764" y="818674"/>
                        <a:pt x="1160717" y="821246"/>
                        <a:pt x="1163765" y="821246"/>
                      </a:cubicBezTo>
                      <a:cubicBezTo>
                        <a:pt x="1166813" y="821246"/>
                        <a:pt x="1169765" y="809816"/>
                        <a:pt x="1172718" y="809816"/>
                      </a:cubicBezTo>
                      <a:cubicBezTo>
                        <a:pt x="1175766" y="809816"/>
                        <a:pt x="1178719" y="812197"/>
                        <a:pt x="1181672" y="812197"/>
                      </a:cubicBezTo>
                      <a:cubicBezTo>
                        <a:pt x="1184720" y="812197"/>
                        <a:pt x="1187672" y="809244"/>
                        <a:pt x="1190625" y="809149"/>
                      </a:cubicBezTo>
                      <a:cubicBezTo>
                        <a:pt x="1193673" y="809149"/>
                        <a:pt x="1196626" y="803910"/>
                        <a:pt x="1199579" y="803815"/>
                      </a:cubicBezTo>
                      <a:cubicBezTo>
                        <a:pt x="1202627" y="803815"/>
                        <a:pt x="1205675" y="816864"/>
                        <a:pt x="1208627" y="816769"/>
                      </a:cubicBezTo>
                      <a:cubicBezTo>
                        <a:pt x="1211675" y="816769"/>
                        <a:pt x="1214533" y="808482"/>
                        <a:pt x="1217581" y="808482"/>
                      </a:cubicBezTo>
                      <a:cubicBezTo>
                        <a:pt x="1220534" y="808482"/>
                        <a:pt x="1223677" y="820007"/>
                        <a:pt x="1226630" y="820007"/>
                      </a:cubicBezTo>
                      <a:cubicBezTo>
                        <a:pt x="1229582" y="820007"/>
                        <a:pt x="1232440" y="803053"/>
                        <a:pt x="1235393" y="803053"/>
                      </a:cubicBezTo>
                      <a:cubicBezTo>
                        <a:pt x="1238345" y="803053"/>
                        <a:pt x="1241489" y="810578"/>
                        <a:pt x="1244441" y="810482"/>
                      </a:cubicBezTo>
                      <a:cubicBezTo>
                        <a:pt x="1247394" y="810482"/>
                        <a:pt x="1250347" y="803148"/>
                        <a:pt x="1253300" y="803148"/>
                      </a:cubicBezTo>
                      <a:cubicBezTo>
                        <a:pt x="1256252" y="803148"/>
                        <a:pt x="1259300" y="802862"/>
                        <a:pt x="1262253" y="802767"/>
                      </a:cubicBezTo>
                      <a:cubicBezTo>
                        <a:pt x="1265206" y="802767"/>
                        <a:pt x="1268254" y="804101"/>
                        <a:pt x="1271207" y="804005"/>
                      </a:cubicBezTo>
                      <a:cubicBezTo>
                        <a:pt x="1274159" y="804005"/>
                        <a:pt x="1277398" y="814292"/>
                        <a:pt x="1280351" y="814197"/>
                      </a:cubicBezTo>
                      <a:cubicBezTo>
                        <a:pt x="1283303" y="814197"/>
                        <a:pt x="1286351" y="815435"/>
                        <a:pt x="1289304" y="815435"/>
                      </a:cubicBezTo>
                      <a:cubicBezTo>
                        <a:pt x="1292257" y="815435"/>
                        <a:pt x="1295305" y="817340"/>
                        <a:pt x="1298257" y="817245"/>
                      </a:cubicBezTo>
                      <a:cubicBezTo>
                        <a:pt x="1301210" y="817245"/>
                        <a:pt x="1303973" y="803910"/>
                        <a:pt x="1306925" y="803815"/>
                      </a:cubicBezTo>
                      <a:cubicBezTo>
                        <a:pt x="1309878" y="803815"/>
                        <a:pt x="1313212" y="819150"/>
                        <a:pt x="1316260" y="819055"/>
                      </a:cubicBezTo>
                      <a:cubicBezTo>
                        <a:pt x="1319213" y="819055"/>
                        <a:pt x="1322070" y="812673"/>
                        <a:pt x="1325023" y="812578"/>
                      </a:cubicBezTo>
                      <a:cubicBezTo>
                        <a:pt x="1327976" y="812578"/>
                        <a:pt x="1331024" y="814007"/>
                        <a:pt x="1333976" y="813911"/>
                      </a:cubicBezTo>
                      <a:cubicBezTo>
                        <a:pt x="1336929" y="813911"/>
                        <a:pt x="1339596" y="801053"/>
                        <a:pt x="1342549" y="800957"/>
                      </a:cubicBezTo>
                      <a:cubicBezTo>
                        <a:pt x="1345502" y="800957"/>
                        <a:pt x="1348835" y="811244"/>
                        <a:pt x="1351788" y="811244"/>
                      </a:cubicBezTo>
                      <a:cubicBezTo>
                        <a:pt x="1354741" y="811244"/>
                        <a:pt x="1357694" y="808958"/>
                        <a:pt x="1360646" y="808863"/>
                      </a:cubicBezTo>
                      <a:cubicBezTo>
                        <a:pt x="1363694" y="808863"/>
                        <a:pt x="1366647" y="808101"/>
                        <a:pt x="1369600" y="808006"/>
                      </a:cubicBezTo>
                      <a:cubicBezTo>
                        <a:pt x="1372553" y="807911"/>
                        <a:pt x="1375410" y="802100"/>
                        <a:pt x="1378363" y="802005"/>
                      </a:cubicBezTo>
                      <a:cubicBezTo>
                        <a:pt x="1381316" y="801910"/>
                        <a:pt x="1384649" y="811530"/>
                        <a:pt x="1387697" y="811435"/>
                      </a:cubicBezTo>
                      <a:cubicBezTo>
                        <a:pt x="1390650" y="811340"/>
                        <a:pt x="1393889" y="816959"/>
                        <a:pt x="1396841" y="816864"/>
                      </a:cubicBezTo>
                      <a:cubicBezTo>
                        <a:pt x="1399794" y="816769"/>
                        <a:pt x="1402271" y="801910"/>
                        <a:pt x="1405223" y="801719"/>
                      </a:cubicBezTo>
                      <a:cubicBezTo>
                        <a:pt x="1408176" y="801624"/>
                        <a:pt x="1411319" y="804101"/>
                        <a:pt x="1414272" y="804005"/>
                      </a:cubicBezTo>
                      <a:cubicBezTo>
                        <a:pt x="1417225" y="803910"/>
                        <a:pt x="1420368" y="806101"/>
                        <a:pt x="1423321" y="806005"/>
                      </a:cubicBezTo>
                      <a:cubicBezTo>
                        <a:pt x="1426274" y="805910"/>
                        <a:pt x="1429226" y="805625"/>
                        <a:pt x="1432274" y="805434"/>
                      </a:cubicBezTo>
                      <a:cubicBezTo>
                        <a:pt x="1435227" y="805339"/>
                        <a:pt x="1438180" y="803148"/>
                        <a:pt x="1441132" y="803053"/>
                      </a:cubicBezTo>
                      <a:cubicBezTo>
                        <a:pt x="1444085" y="802957"/>
                        <a:pt x="1447514" y="811911"/>
                        <a:pt x="1450467" y="811721"/>
                      </a:cubicBezTo>
                      <a:cubicBezTo>
                        <a:pt x="1453420" y="811625"/>
                        <a:pt x="1455992" y="803053"/>
                        <a:pt x="1458944" y="802862"/>
                      </a:cubicBezTo>
                      <a:cubicBezTo>
                        <a:pt x="1461897" y="802672"/>
                        <a:pt x="1465231" y="808768"/>
                        <a:pt x="1468184" y="808673"/>
                      </a:cubicBezTo>
                      <a:cubicBezTo>
                        <a:pt x="1471136" y="808482"/>
                        <a:pt x="1473994" y="804291"/>
                        <a:pt x="1476947" y="804196"/>
                      </a:cubicBezTo>
                      <a:cubicBezTo>
                        <a:pt x="1479899" y="804005"/>
                        <a:pt x="1483233" y="810673"/>
                        <a:pt x="1486281" y="810578"/>
                      </a:cubicBezTo>
                      <a:cubicBezTo>
                        <a:pt x="1489234" y="810387"/>
                        <a:pt x="1491615" y="799814"/>
                        <a:pt x="1494568" y="799624"/>
                      </a:cubicBezTo>
                      <a:cubicBezTo>
                        <a:pt x="1497521" y="799433"/>
                        <a:pt x="1501235" y="812102"/>
                        <a:pt x="1504188" y="811911"/>
                      </a:cubicBezTo>
                      <a:cubicBezTo>
                        <a:pt x="1507141" y="811721"/>
                        <a:pt x="1509236" y="796100"/>
                        <a:pt x="1512189" y="796004"/>
                      </a:cubicBezTo>
                      <a:cubicBezTo>
                        <a:pt x="1515142" y="795814"/>
                        <a:pt x="1518952" y="809720"/>
                        <a:pt x="1521905" y="809530"/>
                      </a:cubicBezTo>
                      <a:cubicBezTo>
                        <a:pt x="1524857" y="809339"/>
                        <a:pt x="1527810" y="808196"/>
                        <a:pt x="1530763" y="808006"/>
                      </a:cubicBezTo>
                      <a:cubicBezTo>
                        <a:pt x="1533716" y="807815"/>
                        <a:pt x="1536097" y="798195"/>
                        <a:pt x="1539050" y="798005"/>
                      </a:cubicBezTo>
                      <a:cubicBezTo>
                        <a:pt x="1542002" y="797814"/>
                        <a:pt x="1544574" y="792385"/>
                        <a:pt x="1547527" y="792194"/>
                      </a:cubicBezTo>
                      <a:cubicBezTo>
                        <a:pt x="1550480" y="792004"/>
                        <a:pt x="1554290" y="803529"/>
                        <a:pt x="1557147" y="803339"/>
                      </a:cubicBezTo>
                      <a:cubicBezTo>
                        <a:pt x="1560100" y="803148"/>
                        <a:pt x="1566958" y="796957"/>
                        <a:pt x="1569815" y="796766"/>
                      </a:cubicBezTo>
                      <a:cubicBezTo>
                        <a:pt x="1568006" y="799052"/>
                        <a:pt x="1563434" y="804672"/>
                        <a:pt x="1561528" y="806863"/>
                      </a:cubicBezTo>
                      <a:cubicBezTo>
                        <a:pt x="1559624" y="809054"/>
                        <a:pt x="1560386" y="813530"/>
                        <a:pt x="1558481" y="815721"/>
                      </a:cubicBezTo>
                      <a:cubicBezTo>
                        <a:pt x="1556576" y="817912"/>
                        <a:pt x="1546479" y="812768"/>
                        <a:pt x="1544479" y="814864"/>
                      </a:cubicBezTo>
                      <a:cubicBezTo>
                        <a:pt x="1542574" y="816959"/>
                        <a:pt x="1551051" y="828770"/>
                        <a:pt x="1549051" y="830866"/>
                      </a:cubicBezTo>
                      <a:cubicBezTo>
                        <a:pt x="1547051" y="832961"/>
                        <a:pt x="1541717" y="832009"/>
                        <a:pt x="1539716" y="834104"/>
                      </a:cubicBezTo>
                      <a:cubicBezTo>
                        <a:pt x="1537716" y="836200"/>
                        <a:pt x="1526762" y="829437"/>
                        <a:pt x="1524762" y="831532"/>
                      </a:cubicBezTo>
                      <a:cubicBezTo>
                        <a:pt x="1522762" y="833628"/>
                        <a:pt x="1522190" y="836962"/>
                        <a:pt x="1520095" y="838962"/>
                      </a:cubicBezTo>
                      <a:cubicBezTo>
                        <a:pt x="1517999" y="840962"/>
                        <a:pt x="1516094" y="842963"/>
                        <a:pt x="1513999" y="844963"/>
                      </a:cubicBezTo>
                      <a:cubicBezTo>
                        <a:pt x="1511903" y="846963"/>
                        <a:pt x="1518380" y="858012"/>
                        <a:pt x="1516285" y="860012"/>
                      </a:cubicBezTo>
                      <a:cubicBezTo>
                        <a:pt x="1514189" y="862013"/>
                        <a:pt x="1506760" y="858298"/>
                        <a:pt x="1504569" y="860203"/>
                      </a:cubicBezTo>
                      <a:cubicBezTo>
                        <a:pt x="1502474" y="862203"/>
                        <a:pt x="1503521" y="867632"/>
                        <a:pt x="1501331" y="869537"/>
                      </a:cubicBezTo>
                      <a:cubicBezTo>
                        <a:pt x="1499140" y="871442"/>
                        <a:pt x="1497140" y="873538"/>
                        <a:pt x="1494949" y="875443"/>
                      </a:cubicBezTo>
                      <a:cubicBezTo>
                        <a:pt x="1492758" y="877348"/>
                        <a:pt x="1488472" y="876776"/>
                        <a:pt x="1486281" y="878681"/>
                      </a:cubicBezTo>
                      <a:cubicBezTo>
                        <a:pt x="1484090" y="880586"/>
                        <a:pt x="1479899" y="880110"/>
                        <a:pt x="1477709" y="881920"/>
                      </a:cubicBezTo>
                      <a:cubicBezTo>
                        <a:pt x="1475518" y="883825"/>
                        <a:pt x="1470755" y="882587"/>
                        <a:pt x="1468469" y="884492"/>
                      </a:cubicBezTo>
                      <a:cubicBezTo>
                        <a:pt x="1466278" y="886397"/>
                        <a:pt x="1465421" y="889826"/>
                        <a:pt x="1463231" y="891635"/>
                      </a:cubicBezTo>
                      <a:cubicBezTo>
                        <a:pt x="1461040" y="893445"/>
                        <a:pt x="1464850" y="902684"/>
                        <a:pt x="1462659" y="904494"/>
                      </a:cubicBezTo>
                      <a:cubicBezTo>
                        <a:pt x="1460373" y="906399"/>
                        <a:pt x="1455039" y="904685"/>
                        <a:pt x="1452753" y="906590"/>
                      </a:cubicBezTo>
                      <a:cubicBezTo>
                        <a:pt x="1450467" y="908495"/>
                        <a:pt x="1451039" y="914019"/>
                        <a:pt x="1448657" y="915829"/>
                      </a:cubicBezTo>
                      <a:cubicBezTo>
                        <a:pt x="1446371" y="917734"/>
                        <a:pt x="1439323" y="913829"/>
                        <a:pt x="1437037" y="915638"/>
                      </a:cubicBezTo>
                      <a:cubicBezTo>
                        <a:pt x="1434751" y="917448"/>
                        <a:pt x="1436751" y="924878"/>
                        <a:pt x="1434370" y="926782"/>
                      </a:cubicBezTo>
                      <a:cubicBezTo>
                        <a:pt x="1431989" y="928688"/>
                        <a:pt x="1431036" y="932212"/>
                        <a:pt x="1428655" y="934117"/>
                      </a:cubicBezTo>
                      <a:cubicBezTo>
                        <a:pt x="1426274" y="936022"/>
                        <a:pt x="1420559" y="933450"/>
                        <a:pt x="1418177" y="935260"/>
                      </a:cubicBezTo>
                      <a:cubicBezTo>
                        <a:pt x="1415796" y="937070"/>
                        <a:pt x="1409224" y="933450"/>
                        <a:pt x="1406843" y="935260"/>
                      </a:cubicBezTo>
                      <a:cubicBezTo>
                        <a:pt x="1404461" y="937070"/>
                        <a:pt x="1409605" y="948595"/>
                        <a:pt x="1407224" y="950500"/>
                      </a:cubicBezTo>
                      <a:cubicBezTo>
                        <a:pt x="1404842" y="952310"/>
                        <a:pt x="1403032" y="954881"/>
                        <a:pt x="1400651" y="956691"/>
                      </a:cubicBezTo>
                      <a:cubicBezTo>
                        <a:pt x="1398270" y="958501"/>
                        <a:pt x="1389031" y="951262"/>
                        <a:pt x="1386650" y="953072"/>
                      </a:cubicBezTo>
                      <a:cubicBezTo>
                        <a:pt x="1384268" y="954881"/>
                        <a:pt x="1382173" y="957072"/>
                        <a:pt x="1379792" y="958787"/>
                      </a:cubicBezTo>
                      <a:cubicBezTo>
                        <a:pt x="1377410" y="960501"/>
                        <a:pt x="1375696" y="963263"/>
                        <a:pt x="1373315" y="965073"/>
                      </a:cubicBezTo>
                      <a:cubicBezTo>
                        <a:pt x="1370933" y="966883"/>
                        <a:pt x="1371695" y="972979"/>
                        <a:pt x="1369219" y="974693"/>
                      </a:cubicBezTo>
                      <a:cubicBezTo>
                        <a:pt x="1366838" y="976503"/>
                        <a:pt x="1361503" y="974217"/>
                        <a:pt x="1359027" y="976027"/>
                      </a:cubicBezTo>
                      <a:cubicBezTo>
                        <a:pt x="1356646" y="977741"/>
                        <a:pt x="1355598" y="981456"/>
                        <a:pt x="1353122" y="983171"/>
                      </a:cubicBezTo>
                      <a:cubicBezTo>
                        <a:pt x="1350740" y="984885"/>
                        <a:pt x="1343882" y="980504"/>
                        <a:pt x="1341501" y="982313"/>
                      </a:cubicBezTo>
                      <a:cubicBezTo>
                        <a:pt x="1339025" y="984028"/>
                        <a:pt x="1339120" y="989267"/>
                        <a:pt x="1336643" y="990981"/>
                      </a:cubicBezTo>
                      <a:cubicBezTo>
                        <a:pt x="1334167" y="992696"/>
                        <a:pt x="1332167" y="994982"/>
                        <a:pt x="1329690" y="996696"/>
                      </a:cubicBezTo>
                      <a:cubicBezTo>
                        <a:pt x="1327214" y="998411"/>
                        <a:pt x="1326356" y="1002411"/>
                        <a:pt x="1323880" y="1004030"/>
                      </a:cubicBezTo>
                      <a:cubicBezTo>
                        <a:pt x="1321403" y="1005745"/>
                        <a:pt x="1315117" y="1001840"/>
                        <a:pt x="1312640" y="1003554"/>
                      </a:cubicBezTo>
                      <a:cubicBezTo>
                        <a:pt x="1310164" y="1005269"/>
                        <a:pt x="1315974" y="1018985"/>
                        <a:pt x="1313498" y="1020699"/>
                      </a:cubicBezTo>
                      <a:cubicBezTo>
                        <a:pt x="1311021" y="1022414"/>
                        <a:pt x="1307687" y="1022795"/>
                        <a:pt x="1305211" y="1024509"/>
                      </a:cubicBezTo>
                      <a:cubicBezTo>
                        <a:pt x="1302734" y="1026224"/>
                        <a:pt x="1295019" y="1020223"/>
                        <a:pt x="1292543" y="1021842"/>
                      </a:cubicBezTo>
                      <a:cubicBezTo>
                        <a:pt x="1290066" y="1023557"/>
                        <a:pt x="1285685" y="1022318"/>
                        <a:pt x="1283208" y="1023938"/>
                      </a:cubicBezTo>
                      <a:cubicBezTo>
                        <a:pt x="1280732" y="1025557"/>
                        <a:pt x="1285494" y="1038225"/>
                        <a:pt x="1283018" y="1039940"/>
                      </a:cubicBezTo>
                      <a:cubicBezTo>
                        <a:pt x="1280541" y="1041559"/>
                        <a:pt x="1272064" y="1034225"/>
                        <a:pt x="1269587" y="1035844"/>
                      </a:cubicBezTo>
                      <a:cubicBezTo>
                        <a:pt x="1267111" y="1037463"/>
                        <a:pt x="1267587" y="1043750"/>
                        <a:pt x="1265111" y="1045369"/>
                      </a:cubicBezTo>
                      <a:cubicBezTo>
                        <a:pt x="1262634" y="1046988"/>
                        <a:pt x="1257776" y="1045083"/>
                        <a:pt x="1255300" y="1046702"/>
                      </a:cubicBezTo>
                      <a:cubicBezTo>
                        <a:pt x="1252823" y="1048322"/>
                        <a:pt x="1255205" y="1057656"/>
                        <a:pt x="1252633" y="1059275"/>
                      </a:cubicBezTo>
                      <a:cubicBezTo>
                        <a:pt x="1250061" y="1060895"/>
                        <a:pt x="1243108" y="1055465"/>
                        <a:pt x="1240631" y="1057085"/>
                      </a:cubicBezTo>
                      <a:cubicBezTo>
                        <a:pt x="1238060" y="1058704"/>
                        <a:pt x="1232630" y="1055656"/>
                        <a:pt x="1230154" y="1057180"/>
                      </a:cubicBezTo>
                      <a:cubicBezTo>
                        <a:pt x="1227677" y="1058704"/>
                        <a:pt x="1229773" y="1067943"/>
                        <a:pt x="1227296" y="1069562"/>
                      </a:cubicBezTo>
                      <a:cubicBezTo>
                        <a:pt x="1224725" y="1071182"/>
                        <a:pt x="1213485" y="1073944"/>
                        <a:pt x="1210913" y="1075563"/>
                      </a:cubicBezTo>
                      <a:cubicBezTo>
                        <a:pt x="1213866" y="1075087"/>
                        <a:pt x="1225010" y="1074611"/>
                        <a:pt x="1227963" y="1074039"/>
                      </a:cubicBezTo>
                      <a:cubicBezTo>
                        <a:pt x="1230916" y="1073563"/>
                        <a:pt x="1233869" y="1073182"/>
                        <a:pt x="1236821" y="1072706"/>
                      </a:cubicBezTo>
                      <a:cubicBezTo>
                        <a:pt x="1239774" y="1072134"/>
                        <a:pt x="1241584" y="1065752"/>
                        <a:pt x="1244537" y="1065276"/>
                      </a:cubicBezTo>
                      <a:cubicBezTo>
                        <a:pt x="1247489" y="1064705"/>
                        <a:pt x="1249585" y="1060418"/>
                        <a:pt x="1252538" y="1059847"/>
                      </a:cubicBezTo>
                      <a:cubicBezTo>
                        <a:pt x="1255490" y="1059275"/>
                        <a:pt x="1259110" y="1062419"/>
                        <a:pt x="1261967" y="1061847"/>
                      </a:cubicBezTo>
                      <a:cubicBezTo>
                        <a:pt x="1264825" y="1061276"/>
                        <a:pt x="1266539" y="1054894"/>
                        <a:pt x="1269397" y="1054227"/>
                      </a:cubicBezTo>
                      <a:cubicBezTo>
                        <a:pt x="1272254" y="1053560"/>
                        <a:pt x="1277779" y="1064609"/>
                        <a:pt x="1280732" y="1063943"/>
                      </a:cubicBezTo>
                      <a:cubicBezTo>
                        <a:pt x="1283589" y="1063276"/>
                        <a:pt x="1286066" y="1060609"/>
                        <a:pt x="1288923" y="1059847"/>
                      </a:cubicBezTo>
                      <a:cubicBezTo>
                        <a:pt x="1291781" y="1059180"/>
                        <a:pt x="1292352" y="1048988"/>
                        <a:pt x="1295210" y="1048226"/>
                      </a:cubicBezTo>
                      <a:cubicBezTo>
                        <a:pt x="1298067" y="1047464"/>
                        <a:pt x="1305211" y="1063085"/>
                        <a:pt x="1308068" y="1062323"/>
                      </a:cubicBezTo>
                      <a:cubicBezTo>
                        <a:pt x="1310926" y="1061561"/>
                        <a:pt x="1313783" y="1060514"/>
                        <a:pt x="1316641" y="1059752"/>
                      </a:cubicBezTo>
                      <a:cubicBezTo>
                        <a:pt x="1319498" y="1058990"/>
                        <a:pt x="1318832" y="1045369"/>
                        <a:pt x="1321689" y="1044512"/>
                      </a:cubicBezTo>
                      <a:cubicBezTo>
                        <a:pt x="1324547" y="1043750"/>
                        <a:pt x="1328357" y="1046321"/>
                        <a:pt x="1331214" y="1045464"/>
                      </a:cubicBezTo>
                      <a:cubicBezTo>
                        <a:pt x="1334072" y="1044607"/>
                        <a:pt x="1339977" y="1053846"/>
                        <a:pt x="1342835" y="1052989"/>
                      </a:cubicBezTo>
                      <a:cubicBezTo>
                        <a:pt x="1345692" y="1052132"/>
                        <a:pt x="1347883" y="1048988"/>
                        <a:pt x="1350740" y="1048036"/>
                      </a:cubicBezTo>
                      <a:cubicBezTo>
                        <a:pt x="1353598" y="1047083"/>
                        <a:pt x="1356360" y="1045940"/>
                        <a:pt x="1359218" y="1045083"/>
                      </a:cubicBezTo>
                      <a:cubicBezTo>
                        <a:pt x="1362075" y="1044226"/>
                        <a:pt x="1360551" y="1030129"/>
                        <a:pt x="1363409" y="1029176"/>
                      </a:cubicBezTo>
                      <a:cubicBezTo>
                        <a:pt x="1366266" y="1028224"/>
                        <a:pt x="1372457" y="1037273"/>
                        <a:pt x="1375220" y="1036320"/>
                      </a:cubicBezTo>
                      <a:cubicBezTo>
                        <a:pt x="1377982" y="1035368"/>
                        <a:pt x="1382935" y="1040130"/>
                        <a:pt x="1385697" y="1039082"/>
                      </a:cubicBezTo>
                      <a:cubicBezTo>
                        <a:pt x="1388459" y="1038130"/>
                        <a:pt x="1388745" y="1029938"/>
                        <a:pt x="1391507" y="1028891"/>
                      </a:cubicBezTo>
                      <a:cubicBezTo>
                        <a:pt x="1394270" y="1027843"/>
                        <a:pt x="1394936" y="1021080"/>
                        <a:pt x="1397699" y="1020032"/>
                      </a:cubicBezTo>
                      <a:cubicBezTo>
                        <a:pt x="1400461" y="1018985"/>
                        <a:pt x="1403414" y="1018318"/>
                        <a:pt x="1406176" y="1017270"/>
                      </a:cubicBezTo>
                      <a:cubicBezTo>
                        <a:pt x="1408938" y="1016222"/>
                        <a:pt x="1413891" y="1020604"/>
                        <a:pt x="1416653" y="1019461"/>
                      </a:cubicBezTo>
                      <a:cubicBezTo>
                        <a:pt x="1419416" y="1018318"/>
                        <a:pt x="1419892" y="1011746"/>
                        <a:pt x="1422654" y="1010603"/>
                      </a:cubicBezTo>
                      <a:cubicBezTo>
                        <a:pt x="1425416" y="1009460"/>
                        <a:pt x="1429322" y="1011174"/>
                        <a:pt x="1432084" y="1010031"/>
                      </a:cubicBezTo>
                      <a:cubicBezTo>
                        <a:pt x="1434846" y="1008888"/>
                        <a:pt x="1436846" y="1006126"/>
                        <a:pt x="1439609" y="1004983"/>
                      </a:cubicBezTo>
                      <a:cubicBezTo>
                        <a:pt x="1442371" y="1003840"/>
                        <a:pt x="1445419" y="1003554"/>
                        <a:pt x="1448181" y="1002316"/>
                      </a:cubicBezTo>
                      <a:cubicBezTo>
                        <a:pt x="1450943" y="1001078"/>
                        <a:pt x="1451991" y="996315"/>
                        <a:pt x="1454658" y="995077"/>
                      </a:cubicBezTo>
                      <a:cubicBezTo>
                        <a:pt x="1457325" y="993839"/>
                        <a:pt x="1461230" y="995267"/>
                        <a:pt x="1463897" y="994029"/>
                      </a:cubicBezTo>
                      <a:cubicBezTo>
                        <a:pt x="1466564" y="992791"/>
                        <a:pt x="1470851" y="994886"/>
                        <a:pt x="1473518" y="993648"/>
                      </a:cubicBezTo>
                      <a:cubicBezTo>
                        <a:pt x="1476185" y="992410"/>
                        <a:pt x="1476280" y="985838"/>
                        <a:pt x="1478947" y="984504"/>
                      </a:cubicBezTo>
                      <a:cubicBezTo>
                        <a:pt x="1481614" y="983171"/>
                        <a:pt x="1485043" y="983552"/>
                        <a:pt x="1487710" y="982218"/>
                      </a:cubicBezTo>
                      <a:cubicBezTo>
                        <a:pt x="1490377" y="980885"/>
                        <a:pt x="1495520" y="984409"/>
                        <a:pt x="1498187" y="983075"/>
                      </a:cubicBezTo>
                      <a:cubicBezTo>
                        <a:pt x="1500854" y="981742"/>
                        <a:pt x="1503331" y="980027"/>
                        <a:pt x="1505998" y="978694"/>
                      </a:cubicBezTo>
                      <a:cubicBezTo>
                        <a:pt x="1508665" y="977360"/>
                        <a:pt x="1514570" y="982123"/>
                        <a:pt x="1517237" y="980694"/>
                      </a:cubicBezTo>
                      <a:cubicBezTo>
                        <a:pt x="1519904" y="979265"/>
                        <a:pt x="1520762" y="974503"/>
                        <a:pt x="1523333" y="973074"/>
                      </a:cubicBezTo>
                      <a:cubicBezTo>
                        <a:pt x="1525905" y="971645"/>
                        <a:pt x="1527905" y="969074"/>
                        <a:pt x="1530572" y="967550"/>
                      </a:cubicBezTo>
                      <a:cubicBezTo>
                        <a:pt x="1533239" y="966026"/>
                        <a:pt x="1536192" y="965359"/>
                        <a:pt x="1538764" y="963835"/>
                      </a:cubicBezTo>
                      <a:cubicBezTo>
                        <a:pt x="1541336" y="962406"/>
                        <a:pt x="1544765" y="962120"/>
                        <a:pt x="1547336" y="960692"/>
                      </a:cubicBezTo>
                      <a:cubicBezTo>
                        <a:pt x="1549908" y="959263"/>
                        <a:pt x="1547336" y="948976"/>
                        <a:pt x="1549908" y="947452"/>
                      </a:cubicBezTo>
                      <a:cubicBezTo>
                        <a:pt x="1552480" y="945928"/>
                        <a:pt x="1557623" y="948785"/>
                        <a:pt x="1560195" y="947261"/>
                      </a:cubicBezTo>
                      <a:cubicBezTo>
                        <a:pt x="1562767" y="945737"/>
                        <a:pt x="1563910" y="941927"/>
                        <a:pt x="1566386" y="940308"/>
                      </a:cubicBezTo>
                      <a:cubicBezTo>
                        <a:pt x="1568958" y="938784"/>
                        <a:pt x="1569053" y="933450"/>
                        <a:pt x="1571625" y="931926"/>
                      </a:cubicBezTo>
                      <a:cubicBezTo>
                        <a:pt x="1574102" y="930307"/>
                        <a:pt x="1580007" y="934022"/>
                        <a:pt x="1582484" y="932402"/>
                      </a:cubicBezTo>
                      <a:cubicBezTo>
                        <a:pt x="1584960" y="930783"/>
                        <a:pt x="1585341" y="925830"/>
                        <a:pt x="1587818" y="924211"/>
                      </a:cubicBezTo>
                      <a:cubicBezTo>
                        <a:pt x="1590294" y="922592"/>
                        <a:pt x="1595723" y="925259"/>
                        <a:pt x="1598105" y="923639"/>
                      </a:cubicBezTo>
                      <a:cubicBezTo>
                        <a:pt x="1600581" y="922020"/>
                        <a:pt x="1599819" y="915638"/>
                        <a:pt x="1602296" y="913924"/>
                      </a:cubicBezTo>
                      <a:cubicBezTo>
                        <a:pt x="1604772" y="912209"/>
                        <a:pt x="1608296" y="912209"/>
                        <a:pt x="1610678" y="910495"/>
                      </a:cubicBezTo>
                      <a:cubicBezTo>
                        <a:pt x="1613154" y="908780"/>
                        <a:pt x="1620203" y="913733"/>
                        <a:pt x="1622679" y="912019"/>
                      </a:cubicBezTo>
                      <a:cubicBezTo>
                        <a:pt x="1625060" y="910304"/>
                        <a:pt x="1626108" y="906494"/>
                        <a:pt x="1628489" y="904780"/>
                      </a:cubicBezTo>
                      <a:cubicBezTo>
                        <a:pt x="1630871" y="903065"/>
                        <a:pt x="1628489" y="894683"/>
                        <a:pt x="1630871" y="892874"/>
                      </a:cubicBezTo>
                      <a:cubicBezTo>
                        <a:pt x="1633252" y="891064"/>
                        <a:pt x="1640300" y="895636"/>
                        <a:pt x="1642682" y="893826"/>
                      </a:cubicBezTo>
                      <a:cubicBezTo>
                        <a:pt x="1645063" y="892016"/>
                        <a:pt x="1642015" y="883158"/>
                        <a:pt x="1644396" y="881348"/>
                      </a:cubicBezTo>
                      <a:cubicBezTo>
                        <a:pt x="1646777" y="879539"/>
                        <a:pt x="1649921" y="878872"/>
                        <a:pt x="1652302" y="877062"/>
                      </a:cubicBezTo>
                      <a:cubicBezTo>
                        <a:pt x="1654683" y="875252"/>
                        <a:pt x="1664399" y="882777"/>
                        <a:pt x="1666780" y="880967"/>
                      </a:cubicBezTo>
                      <a:cubicBezTo>
                        <a:pt x="1669066" y="879157"/>
                        <a:pt x="1664875" y="869061"/>
                        <a:pt x="1667161" y="867156"/>
                      </a:cubicBezTo>
                      <a:cubicBezTo>
                        <a:pt x="1669447" y="865251"/>
                        <a:pt x="1677543" y="870395"/>
                        <a:pt x="1679829" y="868585"/>
                      </a:cubicBezTo>
                      <a:cubicBezTo>
                        <a:pt x="1682115" y="866680"/>
                        <a:pt x="1678305" y="857441"/>
                        <a:pt x="1680591" y="855536"/>
                      </a:cubicBezTo>
                      <a:cubicBezTo>
                        <a:pt x="1682877" y="853630"/>
                        <a:pt x="1689259" y="856583"/>
                        <a:pt x="1691545" y="854678"/>
                      </a:cubicBezTo>
                      <a:cubicBezTo>
                        <a:pt x="1693831" y="852773"/>
                        <a:pt x="1699451" y="854678"/>
                        <a:pt x="1701641" y="852678"/>
                      </a:cubicBezTo>
                      <a:cubicBezTo>
                        <a:pt x="1703832" y="850678"/>
                        <a:pt x="1703261" y="845439"/>
                        <a:pt x="1705451" y="843439"/>
                      </a:cubicBezTo>
                      <a:cubicBezTo>
                        <a:pt x="1707642" y="841439"/>
                        <a:pt x="1710309" y="839915"/>
                        <a:pt x="1712595" y="837914"/>
                      </a:cubicBezTo>
                      <a:cubicBezTo>
                        <a:pt x="1714786" y="835914"/>
                        <a:pt x="1713452" y="830009"/>
                        <a:pt x="1715643" y="828008"/>
                      </a:cubicBezTo>
                      <a:cubicBezTo>
                        <a:pt x="1717834" y="826008"/>
                        <a:pt x="1718310" y="822103"/>
                        <a:pt x="1720406" y="820103"/>
                      </a:cubicBezTo>
                      <a:cubicBezTo>
                        <a:pt x="1722596" y="818102"/>
                        <a:pt x="1732693" y="824389"/>
                        <a:pt x="1734884" y="822293"/>
                      </a:cubicBezTo>
                      <a:cubicBezTo>
                        <a:pt x="1737074" y="820198"/>
                        <a:pt x="1734122" y="812864"/>
                        <a:pt x="1736217" y="810863"/>
                      </a:cubicBezTo>
                      <a:cubicBezTo>
                        <a:pt x="1738313" y="808768"/>
                        <a:pt x="1737170" y="803339"/>
                        <a:pt x="1739265" y="801243"/>
                      </a:cubicBezTo>
                      <a:cubicBezTo>
                        <a:pt x="1741361" y="799148"/>
                        <a:pt x="1740694" y="794385"/>
                        <a:pt x="1742789" y="792290"/>
                      </a:cubicBezTo>
                      <a:cubicBezTo>
                        <a:pt x="1744885" y="790194"/>
                        <a:pt x="1752410" y="793432"/>
                        <a:pt x="1754505" y="791242"/>
                      </a:cubicBezTo>
                      <a:cubicBezTo>
                        <a:pt x="1756601" y="789146"/>
                        <a:pt x="1756410" y="784765"/>
                        <a:pt x="1758410" y="782669"/>
                      </a:cubicBezTo>
                      <a:cubicBezTo>
                        <a:pt x="1760506" y="780479"/>
                        <a:pt x="1764125" y="779336"/>
                        <a:pt x="1766126" y="777240"/>
                      </a:cubicBezTo>
                      <a:cubicBezTo>
                        <a:pt x="1769078" y="776859"/>
                        <a:pt x="1771745" y="771525"/>
                        <a:pt x="1774698" y="771049"/>
                      </a:cubicBezTo>
                      <a:cubicBezTo>
                        <a:pt x="1777651" y="770573"/>
                        <a:pt x="1781080" y="773240"/>
                        <a:pt x="1784032" y="772859"/>
                      </a:cubicBezTo>
                      <a:cubicBezTo>
                        <a:pt x="1786985" y="772382"/>
                        <a:pt x="1791176" y="779812"/>
                        <a:pt x="1794129" y="779336"/>
                      </a:cubicBezTo>
                      <a:cubicBezTo>
                        <a:pt x="1797082" y="778859"/>
                        <a:pt x="1798796" y="770096"/>
                        <a:pt x="1801654" y="769620"/>
                      </a:cubicBezTo>
                      <a:cubicBezTo>
                        <a:pt x="1804607" y="769144"/>
                        <a:pt x="1808988" y="777335"/>
                        <a:pt x="1811846" y="776859"/>
                      </a:cubicBezTo>
                      <a:cubicBezTo>
                        <a:pt x="1814798" y="776383"/>
                        <a:pt x="1816418" y="767525"/>
                        <a:pt x="1819275" y="767048"/>
                      </a:cubicBezTo>
                      <a:cubicBezTo>
                        <a:pt x="1822228" y="766572"/>
                        <a:pt x="1825943" y="770668"/>
                        <a:pt x="1828895" y="770192"/>
                      </a:cubicBezTo>
                      <a:cubicBezTo>
                        <a:pt x="1831848" y="769715"/>
                        <a:pt x="1835277" y="771811"/>
                        <a:pt x="1838230" y="771239"/>
                      </a:cubicBezTo>
                      <a:cubicBezTo>
                        <a:pt x="1841182" y="770763"/>
                        <a:pt x="1842135" y="759333"/>
                        <a:pt x="1845088" y="758857"/>
                      </a:cubicBezTo>
                      <a:cubicBezTo>
                        <a:pt x="1848041" y="758285"/>
                        <a:pt x="1853279" y="770477"/>
                        <a:pt x="1856232" y="769906"/>
                      </a:cubicBezTo>
                      <a:cubicBezTo>
                        <a:pt x="1859185" y="769334"/>
                        <a:pt x="1861376" y="764953"/>
                        <a:pt x="1864328" y="764477"/>
                      </a:cubicBezTo>
                      <a:cubicBezTo>
                        <a:pt x="1867281" y="763905"/>
                        <a:pt x="1868710" y="755618"/>
                        <a:pt x="1871567" y="755047"/>
                      </a:cubicBezTo>
                      <a:cubicBezTo>
                        <a:pt x="1874520" y="754475"/>
                        <a:pt x="1877282" y="753142"/>
                        <a:pt x="1880140" y="752570"/>
                      </a:cubicBezTo>
                      <a:cubicBezTo>
                        <a:pt x="1883093" y="751999"/>
                        <a:pt x="1888427" y="763238"/>
                        <a:pt x="1891379" y="762667"/>
                      </a:cubicBezTo>
                      <a:cubicBezTo>
                        <a:pt x="1894332" y="762095"/>
                        <a:pt x="1896618" y="758476"/>
                        <a:pt x="1899571" y="757904"/>
                      </a:cubicBezTo>
                      <a:cubicBezTo>
                        <a:pt x="1902524" y="757238"/>
                        <a:pt x="1906429" y="761238"/>
                        <a:pt x="1909382" y="760667"/>
                      </a:cubicBezTo>
                      <a:cubicBezTo>
                        <a:pt x="1912334" y="760000"/>
                        <a:pt x="1915001" y="758190"/>
                        <a:pt x="1917859" y="757523"/>
                      </a:cubicBezTo>
                      <a:cubicBezTo>
                        <a:pt x="1920812" y="756857"/>
                        <a:pt x="1922717" y="751904"/>
                        <a:pt x="1925574" y="751237"/>
                      </a:cubicBezTo>
                      <a:cubicBezTo>
                        <a:pt x="1928527" y="750570"/>
                        <a:pt x="1930908" y="747998"/>
                        <a:pt x="1933766" y="747236"/>
                      </a:cubicBezTo>
                      <a:cubicBezTo>
                        <a:pt x="1936718" y="746570"/>
                        <a:pt x="1939385" y="745046"/>
                        <a:pt x="1942243" y="744284"/>
                      </a:cubicBezTo>
                      <a:cubicBezTo>
                        <a:pt x="1945196" y="743522"/>
                        <a:pt x="1947386" y="740378"/>
                        <a:pt x="1950244" y="739616"/>
                      </a:cubicBezTo>
                      <a:cubicBezTo>
                        <a:pt x="1953101" y="738854"/>
                        <a:pt x="1955102" y="734854"/>
                        <a:pt x="1957959" y="734092"/>
                      </a:cubicBezTo>
                      <a:cubicBezTo>
                        <a:pt x="1960817" y="733330"/>
                        <a:pt x="1967865" y="747713"/>
                        <a:pt x="1970627" y="746951"/>
                      </a:cubicBezTo>
                      <a:cubicBezTo>
                        <a:pt x="1973485" y="746189"/>
                        <a:pt x="1973675" y="735711"/>
                        <a:pt x="1976533" y="734854"/>
                      </a:cubicBezTo>
                      <a:cubicBezTo>
                        <a:pt x="1979390" y="733997"/>
                        <a:pt x="1984343" y="740188"/>
                        <a:pt x="1987106" y="739426"/>
                      </a:cubicBezTo>
                      <a:cubicBezTo>
                        <a:pt x="1989963" y="738569"/>
                        <a:pt x="1992249" y="735806"/>
                        <a:pt x="1995107" y="734949"/>
                      </a:cubicBezTo>
                      <a:cubicBezTo>
                        <a:pt x="1997964" y="734092"/>
                        <a:pt x="1999488" y="728948"/>
                        <a:pt x="2002346" y="728091"/>
                      </a:cubicBezTo>
                      <a:cubicBezTo>
                        <a:pt x="2005203" y="727234"/>
                        <a:pt x="2007108" y="723614"/>
                        <a:pt x="2009966" y="722662"/>
                      </a:cubicBezTo>
                      <a:cubicBezTo>
                        <a:pt x="2012823" y="721709"/>
                        <a:pt x="2017395" y="726186"/>
                        <a:pt x="2020157" y="725234"/>
                      </a:cubicBezTo>
                      <a:cubicBezTo>
                        <a:pt x="2023015" y="724281"/>
                        <a:pt x="2024444" y="719423"/>
                        <a:pt x="2027301" y="718471"/>
                      </a:cubicBezTo>
                      <a:cubicBezTo>
                        <a:pt x="2030159" y="717518"/>
                        <a:pt x="2032921" y="716566"/>
                        <a:pt x="2035683" y="715518"/>
                      </a:cubicBezTo>
                      <a:cubicBezTo>
                        <a:pt x="2038541" y="714470"/>
                        <a:pt x="2043398" y="719138"/>
                        <a:pt x="2046161" y="718090"/>
                      </a:cubicBezTo>
                      <a:cubicBezTo>
                        <a:pt x="2048923" y="717042"/>
                        <a:pt x="2048447" y="707231"/>
                        <a:pt x="2051209" y="706184"/>
                      </a:cubicBezTo>
                      <a:cubicBezTo>
                        <a:pt x="2053971" y="705136"/>
                        <a:pt x="2059115" y="710184"/>
                        <a:pt x="2061877" y="709136"/>
                      </a:cubicBezTo>
                      <a:cubicBezTo>
                        <a:pt x="2064639" y="707993"/>
                        <a:pt x="2067211" y="706469"/>
                        <a:pt x="2069973" y="705326"/>
                      </a:cubicBezTo>
                      <a:cubicBezTo>
                        <a:pt x="2072735" y="704183"/>
                        <a:pt x="2073307" y="697992"/>
                        <a:pt x="2076069" y="696849"/>
                      </a:cubicBezTo>
                      <a:cubicBezTo>
                        <a:pt x="2078831" y="695706"/>
                        <a:pt x="2080546" y="692372"/>
                        <a:pt x="2083213" y="691134"/>
                      </a:cubicBezTo>
                      <a:cubicBezTo>
                        <a:pt x="2085975" y="689896"/>
                        <a:pt x="2089023" y="689705"/>
                        <a:pt x="2091690" y="688467"/>
                      </a:cubicBezTo>
                      <a:cubicBezTo>
                        <a:pt x="2094357" y="687229"/>
                        <a:pt x="2099882" y="691896"/>
                        <a:pt x="2102549" y="690658"/>
                      </a:cubicBezTo>
                      <a:cubicBezTo>
                        <a:pt x="2105216" y="689324"/>
                        <a:pt x="2105120" y="682371"/>
                        <a:pt x="2107692" y="681133"/>
                      </a:cubicBezTo>
                      <a:cubicBezTo>
                        <a:pt x="2110359" y="679799"/>
                        <a:pt x="2119122" y="690277"/>
                        <a:pt x="2121789" y="688943"/>
                      </a:cubicBezTo>
                      <a:cubicBezTo>
                        <a:pt x="2124456" y="687515"/>
                        <a:pt x="2120932" y="674656"/>
                        <a:pt x="2123504" y="673322"/>
                      </a:cubicBezTo>
                      <a:cubicBezTo>
                        <a:pt x="2126171" y="671894"/>
                        <a:pt x="2129123" y="671322"/>
                        <a:pt x="2131695" y="669893"/>
                      </a:cubicBezTo>
                      <a:cubicBezTo>
                        <a:pt x="2134267" y="668369"/>
                        <a:pt x="2137410" y="667893"/>
                        <a:pt x="2139887" y="666369"/>
                      </a:cubicBezTo>
                      <a:cubicBezTo>
                        <a:pt x="2142458" y="664845"/>
                        <a:pt x="2145030" y="663416"/>
                        <a:pt x="2147507" y="661797"/>
                      </a:cubicBezTo>
                      <a:cubicBezTo>
                        <a:pt x="2150078" y="660178"/>
                        <a:pt x="2155222" y="662750"/>
                        <a:pt x="2157698" y="661130"/>
                      </a:cubicBezTo>
                      <a:cubicBezTo>
                        <a:pt x="2160175" y="659511"/>
                        <a:pt x="2163509" y="658940"/>
                        <a:pt x="2165890" y="657225"/>
                      </a:cubicBezTo>
                      <a:cubicBezTo>
                        <a:pt x="2168366" y="655511"/>
                        <a:pt x="2163413" y="643604"/>
                        <a:pt x="2165890" y="641890"/>
                      </a:cubicBezTo>
                      <a:cubicBezTo>
                        <a:pt x="2168271" y="640080"/>
                        <a:pt x="2173415" y="642176"/>
                        <a:pt x="2175701" y="640366"/>
                      </a:cubicBezTo>
                      <a:cubicBezTo>
                        <a:pt x="2178082" y="638556"/>
                        <a:pt x="2182940" y="639985"/>
                        <a:pt x="2185226" y="638080"/>
                      </a:cubicBezTo>
                      <a:cubicBezTo>
                        <a:pt x="2187512" y="636175"/>
                        <a:pt x="2193131" y="638080"/>
                        <a:pt x="2195322" y="636175"/>
                      </a:cubicBezTo>
                      <a:cubicBezTo>
                        <a:pt x="2197608" y="634175"/>
                        <a:pt x="2197608" y="629603"/>
                        <a:pt x="2199799" y="627698"/>
                      </a:cubicBezTo>
                      <a:cubicBezTo>
                        <a:pt x="2201990" y="625697"/>
                        <a:pt x="2204371" y="623792"/>
                        <a:pt x="2206466" y="621792"/>
                      </a:cubicBezTo>
                      <a:cubicBezTo>
                        <a:pt x="2208562" y="619697"/>
                        <a:pt x="2210753" y="617601"/>
                        <a:pt x="2212753" y="615410"/>
                      </a:cubicBezTo>
                      <a:cubicBezTo>
                        <a:pt x="2214848" y="613220"/>
                        <a:pt x="2221992" y="615601"/>
                        <a:pt x="2223897" y="613410"/>
                      </a:cubicBezTo>
                      <a:cubicBezTo>
                        <a:pt x="2225897" y="611219"/>
                        <a:pt x="2226088" y="607124"/>
                        <a:pt x="2227993" y="604838"/>
                      </a:cubicBezTo>
                      <a:cubicBezTo>
                        <a:pt x="2229898" y="602552"/>
                        <a:pt x="2230755" y="599218"/>
                        <a:pt x="2232565" y="596932"/>
                      </a:cubicBezTo>
                      <a:cubicBezTo>
                        <a:pt x="2234375" y="594551"/>
                        <a:pt x="2227231" y="585502"/>
                        <a:pt x="2228945" y="583121"/>
                      </a:cubicBezTo>
                      <a:cubicBezTo>
                        <a:pt x="2230660" y="580739"/>
                        <a:pt x="2231803" y="578168"/>
                        <a:pt x="2233422" y="575691"/>
                      </a:cubicBezTo>
                      <a:cubicBezTo>
                        <a:pt x="2235041" y="573215"/>
                        <a:pt x="2235518" y="570262"/>
                        <a:pt x="2237042" y="567785"/>
                      </a:cubicBezTo>
                      <a:cubicBezTo>
                        <a:pt x="2238566" y="565214"/>
                        <a:pt x="2247900" y="567500"/>
                        <a:pt x="2249329" y="564928"/>
                      </a:cubicBezTo>
                      <a:cubicBezTo>
                        <a:pt x="2250758" y="562356"/>
                        <a:pt x="2255520" y="561404"/>
                        <a:pt x="2256854" y="558832"/>
                      </a:cubicBezTo>
                      <a:cubicBezTo>
                        <a:pt x="2258187" y="556165"/>
                        <a:pt x="2262283" y="554641"/>
                        <a:pt x="2263616" y="551974"/>
                      </a:cubicBezTo>
                      <a:cubicBezTo>
                        <a:pt x="2264855" y="549307"/>
                        <a:pt x="2258378" y="542925"/>
                        <a:pt x="2259521" y="540258"/>
                      </a:cubicBezTo>
                      <a:cubicBezTo>
                        <a:pt x="2260664" y="537496"/>
                        <a:pt x="2262664" y="535115"/>
                        <a:pt x="2263712" y="532448"/>
                      </a:cubicBezTo>
                      <a:cubicBezTo>
                        <a:pt x="2264759" y="529685"/>
                        <a:pt x="2269522" y="528161"/>
                        <a:pt x="2270474" y="525399"/>
                      </a:cubicBezTo>
                      <a:cubicBezTo>
                        <a:pt x="2271427" y="522637"/>
                        <a:pt x="2261807" y="516350"/>
                        <a:pt x="2262664" y="513588"/>
                      </a:cubicBezTo>
                      <a:cubicBezTo>
                        <a:pt x="2263521" y="510731"/>
                        <a:pt x="2277904" y="511874"/>
                        <a:pt x="2278666" y="509016"/>
                      </a:cubicBezTo>
                      <a:cubicBezTo>
                        <a:pt x="2279428" y="506159"/>
                        <a:pt x="2268284" y="500253"/>
                        <a:pt x="2268950" y="497300"/>
                      </a:cubicBezTo>
                      <a:cubicBezTo>
                        <a:pt x="2269617" y="494443"/>
                        <a:pt x="2272189" y="492062"/>
                        <a:pt x="2272760" y="489204"/>
                      </a:cubicBezTo>
                      <a:cubicBezTo>
                        <a:pt x="2273332" y="486347"/>
                        <a:pt x="2275904" y="483870"/>
                        <a:pt x="2276380" y="480917"/>
                      </a:cubicBezTo>
                      <a:cubicBezTo>
                        <a:pt x="2276856" y="477965"/>
                        <a:pt x="2272760" y="474440"/>
                        <a:pt x="2273237" y="471488"/>
                      </a:cubicBezTo>
                      <a:cubicBezTo>
                        <a:pt x="2273713" y="468535"/>
                        <a:pt x="2285619" y="467201"/>
                        <a:pt x="2286000" y="464249"/>
                      </a:cubicBezTo>
                      <a:cubicBezTo>
                        <a:pt x="2286381" y="461296"/>
                        <a:pt x="2278856" y="457486"/>
                        <a:pt x="2279142" y="454533"/>
                      </a:cubicBezTo>
                      <a:cubicBezTo>
                        <a:pt x="2279428" y="451580"/>
                        <a:pt x="2279809" y="448723"/>
                        <a:pt x="2279999" y="445770"/>
                      </a:cubicBezTo>
                      <a:cubicBezTo>
                        <a:pt x="2280190" y="442817"/>
                        <a:pt x="2277428" y="439769"/>
                        <a:pt x="2277523" y="436817"/>
                      </a:cubicBezTo>
                      <a:cubicBezTo>
                        <a:pt x="2277713" y="433864"/>
                        <a:pt x="2278571" y="431006"/>
                        <a:pt x="2278666" y="428054"/>
                      </a:cubicBezTo>
                      <a:cubicBezTo>
                        <a:pt x="2278761" y="425101"/>
                        <a:pt x="2289905" y="422434"/>
                        <a:pt x="2289905" y="419481"/>
                      </a:cubicBezTo>
                      <a:cubicBezTo>
                        <a:pt x="2289905" y="416528"/>
                        <a:pt x="2289334" y="413480"/>
                        <a:pt x="2289334" y="410528"/>
                      </a:cubicBezTo>
                      <a:close/>
                    </a:path>
                  </a:pathLst>
                </a:custGeom>
                <a:solidFill>
                  <a:srgbClr val="E11D68"/>
                </a:solidFill>
                <a:ln w="22225" cap="flat">
                  <a:solidFill>
                    <a:srgbClr val="FFFF81"/>
                  </a:solidFill>
                  <a:prstDash val="solid"/>
                  <a:miter/>
                </a:ln>
                <a:effectLst>
                  <a:outerShdw blurRad="25400" dist="25400" dir="5400000" algn="t" rotWithShape="0">
                    <a:prstClr val="black">
                      <a:alpha val="31000"/>
                    </a:prstClr>
                  </a:outerShdw>
                </a:effectLst>
              </p:spPr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dirty="0">
                    <a:solidFill>
                      <a:srgbClr val="E11D68"/>
                    </a:solidFill>
                  </a:endParaRPr>
                </a:p>
              </p:txBody>
            </p:sp>
            <p:sp>
              <p:nvSpPr>
                <p:cNvPr id="154" name="TextBox 153">
                  <a:extLst>
                    <a:ext uri="{FF2B5EF4-FFF2-40B4-BE49-F238E27FC236}">
                      <a16:creationId xmlns:a16="http://schemas.microsoft.com/office/drawing/2014/main" id="{9D9766C4-45D9-5F9B-E4DE-4EEBCCB652B7}"/>
                    </a:ext>
                  </a:extLst>
                </p:cNvPr>
                <p:cNvSpPr txBox="1"/>
                <p:nvPr/>
              </p:nvSpPr>
              <p:spPr>
                <a:xfrm>
                  <a:off x="2171452" y="5387807"/>
                  <a:ext cx="294953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>
                    <a:defRPr sz="12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rgbClr val="FFFF81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defRPr>
                  </a:lvl1pPr>
                </a:lstStyle>
                <a:p>
                  <a:r>
                    <a:rPr lang="ko-KR" altLang="en-US" dirty="0"/>
                    <a:t>통합</a:t>
                  </a:r>
                </a:p>
              </p:txBody>
            </p:sp>
          </p:grpSp>
          <p:grpSp>
            <p:nvGrpSpPr>
              <p:cNvPr id="147" name="그룹 146">
                <a:extLst>
                  <a:ext uri="{FF2B5EF4-FFF2-40B4-BE49-F238E27FC236}">
                    <a16:creationId xmlns:a16="http://schemas.microsoft.com/office/drawing/2014/main" id="{97B2EF6F-D9FF-ADFD-8503-95191A1A0809}"/>
                  </a:ext>
                </a:extLst>
              </p:cNvPr>
              <p:cNvGrpSpPr/>
              <p:nvPr/>
            </p:nvGrpSpPr>
            <p:grpSpPr>
              <a:xfrm>
                <a:off x="2738262" y="2212764"/>
                <a:ext cx="5809342" cy="1633452"/>
                <a:chOff x="2738262" y="2212764"/>
                <a:chExt cx="5809342" cy="1633452"/>
              </a:xfrm>
            </p:grpSpPr>
            <p:sp>
              <p:nvSpPr>
                <p:cNvPr id="130" name="타원 129">
                  <a:extLst>
                    <a:ext uri="{FF2B5EF4-FFF2-40B4-BE49-F238E27FC236}">
                      <a16:creationId xmlns:a16="http://schemas.microsoft.com/office/drawing/2014/main" id="{06B1BF2C-714E-19B7-C412-DEFB47139455}"/>
                    </a:ext>
                  </a:extLst>
                </p:cNvPr>
                <p:cNvSpPr/>
                <p:nvPr/>
              </p:nvSpPr>
              <p:spPr>
                <a:xfrm>
                  <a:off x="2738262" y="2672054"/>
                  <a:ext cx="116380" cy="116380"/>
                </a:xfrm>
                <a:prstGeom prst="ellipse">
                  <a:avLst/>
                </a:prstGeom>
                <a:solidFill>
                  <a:srgbClr val="E11D68"/>
                </a:solidFill>
                <a:ln w="28575">
                  <a:solidFill>
                    <a:schemeClr val="bg1"/>
                  </a:solidFill>
                </a:ln>
                <a:effectLst>
                  <a:outerShdw blurRad="25400" dist="12700" dir="5400000" algn="t" rotWithShape="0">
                    <a:prstClr val="black">
                      <a:alpha val="17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schemeClr val="lt1"/>
                    </a:solidFill>
                  </a:endParaRPr>
                </a:p>
              </p:txBody>
            </p:sp>
            <p:sp>
              <p:nvSpPr>
                <p:cNvPr id="129" name="타원 128">
                  <a:extLst>
                    <a:ext uri="{FF2B5EF4-FFF2-40B4-BE49-F238E27FC236}">
                      <a16:creationId xmlns:a16="http://schemas.microsoft.com/office/drawing/2014/main" id="{6AC136C2-D625-A853-9983-E6400B931A79}"/>
                    </a:ext>
                  </a:extLst>
                </p:cNvPr>
                <p:cNvSpPr/>
                <p:nvPr/>
              </p:nvSpPr>
              <p:spPr>
                <a:xfrm>
                  <a:off x="2738262" y="2212764"/>
                  <a:ext cx="116380" cy="116380"/>
                </a:xfrm>
                <a:prstGeom prst="ellipse">
                  <a:avLst/>
                </a:prstGeom>
                <a:solidFill>
                  <a:srgbClr val="E11D68"/>
                </a:solidFill>
                <a:ln w="28575">
                  <a:solidFill>
                    <a:schemeClr val="bg1"/>
                  </a:solidFill>
                </a:ln>
                <a:effectLst>
                  <a:outerShdw blurRad="25400" dist="12700" dir="5400000" algn="t" rotWithShape="0">
                    <a:prstClr val="black">
                      <a:alpha val="17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schemeClr val="lt1"/>
                    </a:solidFill>
                  </a:endParaRPr>
                </a:p>
              </p:txBody>
            </p:sp>
            <p:sp>
              <p:nvSpPr>
                <p:cNvPr id="134" name="타원 133">
                  <a:extLst>
                    <a:ext uri="{FF2B5EF4-FFF2-40B4-BE49-F238E27FC236}">
                      <a16:creationId xmlns:a16="http://schemas.microsoft.com/office/drawing/2014/main" id="{F0AACFAE-260B-5CE5-27A4-089173876C6B}"/>
                    </a:ext>
                  </a:extLst>
                </p:cNvPr>
                <p:cNvSpPr/>
                <p:nvPr/>
              </p:nvSpPr>
              <p:spPr>
                <a:xfrm>
                  <a:off x="8208451" y="3729836"/>
                  <a:ext cx="116380" cy="116380"/>
                </a:xfrm>
                <a:prstGeom prst="ellipse">
                  <a:avLst/>
                </a:prstGeom>
                <a:solidFill>
                  <a:srgbClr val="E11D68"/>
                </a:solidFill>
                <a:ln w="28575">
                  <a:solidFill>
                    <a:schemeClr val="bg1"/>
                  </a:solidFill>
                </a:ln>
                <a:effectLst>
                  <a:outerShdw blurRad="25400" dist="12700" dir="5400000" algn="t" rotWithShape="0">
                    <a:prstClr val="black">
                      <a:alpha val="17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schemeClr val="lt1"/>
                    </a:solidFill>
                  </a:endParaRPr>
                </a:p>
              </p:txBody>
            </p:sp>
            <p:sp>
              <p:nvSpPr>
                <p:cNvPr id="132" name="타원 131">
                  <a:extLst>
                    <a:ext uri="{FF2B5EF4-FFF2-40B4-BE49-F238E27FC236}">
                      <a16:creationId xmlns:a16="http://schemas.microsoft.com/office/drawing/2014/main" id="{C5DA5AEE-6D53-A58B-252F-8C78BD16A69A}"/>
                    </a:ext>
                  </a:extLst>
                </p:cNvPr>
                <p:cNvSpPr/>
                <p:nvPr/>
              </p:nvSpPr>
              <p:spPr>
                <a:xfrm>
                  <a:off x="2742689" y="3154369"/>
                  <a:ext cx="116380" cy="116380"/>
                </a:xfrm>
                <a:prstGeom prst="ellipse">
                  <a:avLst/>
                </a:prstGeom>
                <a:solidFill>
                  <a:srgbClr val="E11D68"/>
                </a:solidFill>
                <a:ln w="28575">
                  <a:solidFill>
                    <a:schemeClr val="bg1"/>
                  </a:solidFill>
                </a:ln>
                <a:effectLst>
                  <a:outerShdw blurRad="25400" dist="12700" dir="5400000" algn="t" rotWithShape="0">
                    <a:prstClr val="black">
                      <a:alpha val="17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schemeClr val="lt1"/>
                    </a:solidFill>
                  </a:endParaRPr>
                </a:p>
              </p:txBody>
            </p:sp>
            <p:sp>
              <p:nvSpPr>
                <p:cNvPr id="133" name="타원 132">
                  <a:extLst>
                    <a:ext uri="{FF2B5EF4-FFF2-40B4-BE49-F238E27FC236}">
                      <a16:creationId xmlns:a16="http://schemas.microsoft.com/office/drawing/2014/main" id="{7813B83D-1457-5674-C71B-2FECEBC68F06}"/>
                    </a:ext>
                  </a:extLst>
                </p:cNvPr>
                <p:cNvSpPr/>
                <p:nvPr/>
              </p:nvSpPr>
              <p:spPr>
                <a:xfrm>
                  <a:off x="8431224" y="3449825"/>
                  <a:ext cx="116380" cy="116380"/>
                </a:xfrm>
                <a:prstGeom prst="ellipse">
                  <a:avLst/>
                </a:prstGeom>
                <a:solidFill>
                  <a:srgbClr val="E11D68"/>
                </a:solidFill>
                <a:ln w="28575">
                  <a:solidFill>
                    <a:schemeClr val="bg1"/>
                  </a:solidFill>
                </a:ln>
                <a:effectLst>
                  <a:outerShdw blurRad="25400" dist="12700" dir="5400000" algn="t" rotWithShape="0">
                    <a:prstClr val="black">
                      <a:alpha val="17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schemeClr val="lt1"/>
                    </a:solidFill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127933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>
            <a:extLst>
              <a:ext uri="{FF2B5EF4-FFF2-40B4-BE49-F238E27FC236}">
                <a16:creationId xmlns:a16="http://schemas.microsoft.com/office/drawing/2014/main" id="{0D1BB971-FA59-CCDC-D1E4-F3CD8DE494F0}"/>
              </a:ext>
            </a:extLst>
          </p:cNvPr>
          <p:cNvGrpSpPr/>
          <p:nvPr/>
        </p:nvGrpSpPr>
        <p:grpSpPr>
          <a:xfrm>
            <a:off x="301298" y="300770"/>
            <a:ext cx="7939075" cy="596503"/>
            <a:chOff x="301298" y="300770"/>
            <a:chExt cx="7939075" cy="596503"/>
          </a:xfrm>
        </p:grpSpPr>
        <p:grpSp>
          <p:nvGrpSpPr>
            <p:cNvPr id="7" name="헤더">
              <a:extLst>
                <a:ext uri="{FF2B5EF4-FFF2-40B4-BE49-F238E27FC236}">
                  <a16:creationId xmlns:a16="http://schemas.microsoft.com/office/drawing/2014/main" id="{F6D1D4D8-DC8F-2AB3-D49C-0ABB148F1297}"/>
                </a:ext>
              </a:extLst>
            </p:cNvPr>
            <p:cNvGrpSpPr/>
            <p:nvPr/>
          </p:nvGrpSpPr>
          <p:grpSpPr>
            <a:xfrm>
              <a:off x="1033272" y="300770"/>
              <a:ext cx="7207101" cy="575161"/>
              <a:chOff x="1033272" y="300770"/>
              <a:chExt cx="7207101" cy="575161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68E787E-C1D6-BC69-6BBF-683272D5EC28}"/>
                  </a:ext>
                </a:extLst>
              </p:cNvPr>
              <p:cNvSpPr txBox="1"/>
              <p:nvPr/>
            </p:nvSpPr>
            <p:spPr>
              <a:xfrm>
                <a:off x="1033272" y="491210"/>
                <a:ext cx="7207101" cy="3847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ko-KR" altLang="en-US" sz="2500" spc="-1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학년 군간 연계 및 발달 수준을 고려하여 내용체계 조직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6706BF9-16C9-4998-B58C-B5170C53FE74}"/>
                  </a:ext>
                </a:extLst>
              </p:cNvPr>
              <p:cNvSpPr txBox="1"/>
              <p:nvPr/>
            </p:nvSpPr>
            <p:spPr>
              <a:xfrm>
                <a:off x="1051560" y="300770"/>
                <a:ext cx="1292020" cy="15388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>
                <a:defPPr>
                  <a:defRPr lang="ko-KR"/>
                </a:defPPr>
                <a:lvl1pPr>
                  <a:defRPr sz="10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01857F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defRPr>
                </a:lvl1pPr>
              </a:lstStyle>
              <a:p>
                <a:r>
                  <a:rPr lang="en-US" altLang="ko-KR" dirty="0">
                    <a:solidFill>
                      <a:srgbClr val="286EB4"/>
                    </a:solidFill>
                  </a:rPr>
                  <a:t>lll.</a:t>
                </a:r>
                <a:r>
                  <a:rPr lang="ko-KR" altLang="en-US" dirty="0">
                    <a:solidFill>
                      <a:srgbClr val="286EB4"/>
                    </a:solidFill>
                  </a:rPr>
                  <a:t> 주요 개정 사항 안내</a:t>
                </a:r>
              </a:p>
            </p:txBody>
          </p:sp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B84ADDF-66A1-D847-6834-743D4AFCE6CD}"/>
                </a:ext>
              </a:extLst>
            </p:cNvPr>
            <p:cNvSpPr txBox="1"/>
            <p:nvPr/>
          </p:nvSpPr>
          <p:spPr>
            <a:xfrm>
              <a:off x="301298" y="343275"/>
              <a:ext cx="280526" cy="553998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36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2</a:t>
              </a:r>
              <a:endParaRPr lang="ko-KR" altLang="en-US" sz="36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endParaRPr>
            </a:p>
          </p:txBody>
        </p:sp>
      </p:grp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19F14300-9D84-4312-2C66-8C2002D2EE4D}"/>
              </a:ext>
            </a:extLst>
          </p:cNvPr>
          <p:cNvGrpSpPr/>
          <p:nvPr/>
        </p:nvGrpSpPr>
        <p:grpSpPr>
          <a:xfrm>
            <a:off x="431799" y="1341438"/>
            <a:ext cx="2335524" cy="349023"/>
            <a:chOff x="431799" y="1341438"/>
            <a:chExt cx="2335524" cy="349023"/>
          </a:xfrm>
        </p:grpSpPr>
        <p:sp>
          <p:nvSpPr>
            <p:cNvPr id="28" name="사각형: 둥근 위쪽 모서리 27">
              <a:extLst>
                <a:ext uri="{FF2B5EF4-FFF2-40B4-BE49-F238E27FC236}">
                  <a16:creationId xmlns:a16="http://schemas.microsoft.com/office/drawing/2014/main" id="{F3995DD5-6F2D-B4F4-BC13-A2D47E6EE914}"/>
                </a:ext>
              </a:extLst>
            </p:cNvPr>
            <p:cNvSpPr/>
            <p:nvPr/>
          </p:nvSpPr>
          <p:spPr>
            <a:xfrm rot="10800000" flipH="1" flipV="1">
              <a:off x="431799" y="1341438"/>
              <a:ext cx="1979962" cy="349023"/>
            </a:xfrm>
            <a:prstGeom prst="round2SameRect">
              <a:avLst/>
            </a:prstGeom>
            <a:solidFill>
              <a:srgbClr val="286EB4"/>
            </a:solidFill>
            <a:ln w="3192" cap="flat">
              <a:noFill/>
              <a:prstDash val="solid"/>
              <a:miter/>
            </a:ln>
          </p:spPr>
          <p:txBody>
            <a:bodyPr wrap="none" rtlCol="0" anchor="ctr">
              <a:noAutofit/>
            </a:bodyPr>
            <a:lstStyle/>
            <a:p>
              <a:endParaRPr lang="ko-KR" altLang="en-US" sz="1050" dirty="0">
                <a:solidFill>
                  <a:schemeClr val="tx1"/>
                </a:solidFill>
                <a:latin typeface="학교안심 산뜻돋움 M" panose="020B0603000000000000" pitchFamily="50" charset="-127"/>
                <a:ea typeface="학교안심 산뜻돋움 M" panose="020B0603000000000000" pitchFamily="50" charset="-127"/>
              </a:endParaRPr>
            </a:p>
          </p:txBody>
        </p:sp>
        <p:sp>
          <p:nvSpPr>
            <p:cNvPr id="29" name="자유형: 도형 28">
              <a:extLst>
                <a:ext uri="{FF2B5EF4-FFF2-40B4-BE49-F238E27FC236}">
                  <a16:creationId xmlns:a16="http://schemas.microsoft.com/office/drawing/2014/main" id="{20AC41CE-895F-A9DB-FC28-75A7318816BE}"/>
                </a:ext>
              </a:extLst>
            </p:cNvPr>
            <p:cNvSpPr/>
            <p:nvPr/>
          </p:nvSpPr>
          <p:spPr>
            <a:xfrm rot="10800000" flipH="1" flipV="1">
              <a:off x="1060861" y="1341438"/>
              <a:ext cx="1706462" cy="349023"/>
            </a:xfrm>
            <a:custGeom>
              <a:avLst/>
              <a:gdLst>
                <a:gd name="connsiteX0" fmla="*/ 0 w 1710522"/>
                <a:gd name="connsiteY0" fmla="*/ 349854 h 349854"/>
                <a:gd name="connsiteX1" fmla="*/ 247306 w 1710522"/>
                <a:gd name="connsiteY1" fmla="*/ 349854 h 349854"/>
                <a:gd name="connsiteX2" fmla="*/ 292462 w 1710522"/>
                <a:gd name="connsiteY2" fmla="*/ 349854 h 349854"/>
                <a:gd name="connsiteX3" fmla="*/ 539769 w 1710522"/>
                <a:gd name="connsiteY3" fmla="*/ 349854 h 349854"/>
                <a:gd name="connsiteX4" fmla="*/ 1037059 w 1710522"/>
                <a:gd name="connsiteY4" fmla="*/ 349854 h 349854"/>
                <a:gd name="connsiteX5" fmla="*/ 1284365 w 1710522"/>
                <a:gd name="connsiteY5" fmla="*/ 349854 h 349854"/>
                <a:gd name="connsiteX6" fmla="*/ 1329522 w 1710522"/>
                <a:gd name="connsiteY6" fmla="*/ 349854 h 349854"/>
                <a:gd name="connsiteX7" fmla="*/ 1372618 w 1710522"/>
                <a:gd name="connsiteY7" fmla="*/ 349854 h 349854"/>
                <a:gd name="connsiteX8" fmla="*/ 1372618 w 1710522"/>
                <a:gd name="connsiteY8" fmla="*/ 349853 h 349854"/>
                <a:gd name="connsiteX9" fmla="*/ 1418060 w 1710522"/>
                <a:gd name="connsiteY9" fmla="*/ 349853 h 349854"/>
                <a:gd name="connsiteX10" fmla="*/ 1463216 w 1710522"/>
                <a:gd name="connsiteY10" fmla="*/ 349853 h 349854"/>
                <a:gd name="connsiteX11" fmla="*/ 1710522 w 1710522"/>
                <a:gd name="connsiteY11" fmla="*/ 349853 h 349854"/>
                <a:gd name="connsiteX12" fmla="*/ 1695093 w 1710522"/>
                <a:gd name="connsiteY12" fmla="*/ 342193 h 349854"/>
                <a:gd name="connsiteX13" fmla="*/ 1674521 w 1710522"/>
                <a:gd name="connsiteY13" fmla="*/ 329424 h 349854"/>
                <a:gd name="connsiteX14" fmla="*/ 1648805 w 1710522"/>
                <a:gd name="connsiteY14" fmla="*/ 308994 h 349854"/>
                <a:gd name="connsiteX15" fmla="*/ 1617946 w 1710522"/>
                <a:gd name="connsiteY15" fmla="*/ 275797 h 349854"/>
                <a:gd name="connsiteX16" fmla="*/ 1602516 w 1710522"/>
                <a:gd name="connsiteY16" fmla="*/ 255368 h 349854"/>
                <a:gd name="connsiteX17" fmla="*/ 1584516 w 1710522"/>
                <a:gd name="connsiteY17" fmla="*/ 232385 h 349854"/>
                <a:gd name="connsiteX18" fmla="*/ 1566517 w 1710522"/>
                <a:gd name="connsiteY18" fmla="*/ 204295 h 349854"/>
                <a:gd name="connsiteX19" fmla="*/ 1548514 w 1710522"/>
                <a:gd name="connsiteY19" fmla="*/ 171097 h 349854"/>
                <a:gd name="connsiteX20" fmla="*/ 1527942 w 1710522"/>
                <a:gd name="connsiteY20" fmla="*/ 135345 h 349854"/>
                <a:gd name="connsiteX21" fmla="*/ 1509941 w 1710522"/>
                <a:gd name="connsiteY21" fmla="*/ 94487 h 349854"/>
                <a:gd name="connsiteX22" fmla="*/ 1494514 w 1710522"/>
                <a:gd name="connsiteY22" fmla="*/ 63842 h 349854"/>
                <a:gd name="connsiteX23" fmla="*/ 1476511 w 1710522"/>
                <a:gd name="connsiteY23" fmla="*/ 40859 h 349854"/>
                <a:gd name="connsiteX24" fmla="*/ 1458509 w 1710522"/>
                <a:gd name="connsiteY24" fmla="*/ 22983 h 349854"/>
                <a:gd name="connsiteX25" fmla="*/ 1437937 w 1710522"/>
                <a:gd name="connsiteY25" fmla="*/ 12768 h 349854"/>
                <a:gd name="connsiteX26" fmla="*/ 1417364 w 1710522"/>
                <a:gd name="connsiteY26" fmla="*/ 5108 h 349854"/>
                <a:gd name="connsiteX27" fmla="*/ 1396793 w 1710522"/>
                <a:gd name="connsiteY27" fmla="*/ 2555 h 349854"/>
                <a:gd name="connsiteX28" fmla="*/ 1372618 w 1710522"/>
                <a:gd name="connsiteY28" fmla="*/ 954 h 349854"/>
                <a:gd name="connsiteX29" fmla="*/ 1372618 w 1710522"/>
                <a:gd name="connsiteY29" fmla="*/ 1 h 349854"/>
                <a:gd name="connsiteX30" fmla="*/ 1358235 w 1710522"/>
                <a:gd name="connsiteY30" fmla="*/ 1 h 349854"/>
                <a:gd name="connsiteX31" fmla="*/ 1358220 w 1710522"/>
                <a:gd name="connsiteY31" fmla="*/ 0 h 349854"/>
                <a:gd name="connsiteX32" fmla="*/ 1110913 w 1710522"/>
                <a:gd name="connsiteY32" fmla="*/ 0 h 349854"/>
                <a:gd name="connsiteX33" fmla="*/ 1065757 w 1710522"/>
                <a:gd name="connsiteY33" fmla="*/ 0 h 349854"/>
                <a:gd name="connsiteX34" fmla="*/ 818451 w 1710522"/>
                <a:gd name="connsiteY34" fmla="*/ 0 h 349854"/>
                <a:gd name="connsiteX35" fmla="*/ 337904 w 1710522"/>
                <a:gd name="connsiteY35" fmla="*/ 0 h 349854"/>
                <a:gd name="connsiteX36" fmla="*/ 337904 w 1710522"/>
                <a:gd name="connsiteY36" fmla="*/ 955 h 349854"/>
                <a:gd name="connsiteX37" fmla="*/ 313730 w 1710522"/>
                <a:gd name="connsiteY37" fmla="*/ 2556 h 349854"/>
                <a:gd name="connsiteX38" fmla="*/ 293159 w 1710522"/>
                <a:gd name="connsiteY38" fmla="*/ 5109 h 349854"/>
                <a:gd name="connsiteX39" fmla="*/ 272585 w 1710522"/>
                <a:gd name="connsiteY39" fmla="*/ 12769 h 349854"/>
                <a:gd name="connsiteX40" fmla="*/ 252013 w 1710522"/>
                <a:gd name="connsiteY40" fmla="*/ 22984 h 349854"/>
                <a:gd name="connsiteX41" fmla="*/ 234011 w 1710522"/>
                <a:gd name="connsiteY41" fmla="*/ 40860 h 349854"/>
                <a:gd name="connsiteX42" fmla="*/ 216009 w 1710522"/>
                <a:gd name="connsiteY42" fmla="*/ 63843 h 349854"/>
                <a:gd name="connsiteX43" fmla="*/ 200581 w 1710522"/>
                <a:gd name="connsiteY43" fmla="*/ 94488 h 349854"/>
                <a:gd name="connsiteX44" fmla="*/ 182581 w 1710522"/>
                <a:gd name="connsiteY44" fmla="*/ 135346 h 349854"/>
                <a:gd name="connsiteX45" fmla="*/ 162008 w 1710522"/>
                <a:gd name="connsiteY45" fmla="*/ 171098 h 349854"/>
                <a:gd name="connsiteX46" fmla="*/ 144006 w 1710522"/>
                <a:gd name="connsiteY46" fmla="*/ 204296 h 349854"/>
                <a:gd name="connsiteX47" fmla="*/ 126006 w 1710522"/>
                <a:gd name="connsiteY47" fmla="*/ 232386 h 349854"/>
                <a:gd name="connsiteX48" fmla="*/ 108006 w 1710522"/>
                <a:gd name="connsiteY48" fmla="*/ 255369 h 349854"/>
                <a:gd name="connsiteX49" fmla="*/ 92576 w 1710522"/>
                <a:gd name="connsiteY49" fmla="*/ 275798 h 349854"/>
                <a:gd name="connsiteX50" fmla="*/ 61718 w 1710522"/>
                <a:gd name="connsiteY50" fmla="*/ 308995 h 349854"/>
                <a:gd name="connsiteX51" fmla="*/ 36002 w 1710522"/>
                <a:gd name="connsiteY51" fmla="*/ 329426 h 349854"/>
                <a:gd name="connsiteX52" fmla="*/ 15429 w 1710522"/>
                <a:gd name="connsiteY52" fmla="*/ 342194 h 349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1710522" h="349854">
                  <a:moveTo>
                    <a:pt x="0" y="349854"/>
                  </a:moveTo>
                  <a:lnTo>
                    <a:pt x="247306" y="349854"/>
                  </a:lnTo>
                  <a:lnTo>
                    <a:pt x="292462" y="349854"/>
                  </a:lnTo>
                  <a:lnTo>
                    <a:pt x="539769" y="349854"/>
                  </a:lnTo>
                  <a:lnTo>
                    <a:pt x="1037059" y="349854"/>
                  </a:lnTo>
                  <a:lnTo>
                    <a:pt x="1284365" y="349854"/>
                  </a:lnTo>
                  <a:lnTo>
                    <a:pt x="1329522" y="349854"/>
                  </a:lnTo>
                  <a:lnTo>
                    <a:pt x="1372618" y="349854"/>
                  </a:lnTo>
                  <a:lnTo>
                    <a:pt x="1372618" y="349853"/>
                  </a:lnTo>
                  <a:lnTo>
                    <a:pt x="1418060" y="349853"/>
                  </a:lnTo>
                  <a:lnTo>
                    <a:pt x="1463216" y="349853"/>
                  </a:lnTo>
                  <a:lnTo>
                    <a:pt x="1710522" y="349853"/>
                  </a:lnTo>
                  <a:lnTo>
                    <a:pt x="1695093" y="342193"/>
                  </a:lnTo>
                  <a:lnTo>
                    <a:pt x="1674521" y="329424"/>
                  </a:lnTo>
                  <a:lnTo>
                    <a:pt x="1648805" y="308994"/>
                  </a:lnTo>
                  <a:lnTo>
                    <a:pt x="1617946" y="275797"/>
                  </a:lnTo>
                  <a:lnTo>
                    <a:pt x="1602516" y="255368"/>
                  </a:lnTo>
                  <a:lnTo>
                    <a:pt x="1584516" y="232385"/>
                  </a:lnTo>
                  <a:lnTo>
                    <a:pt x="1566517" y="204295"/>
                  </a:lnTo>
                  <a:lnTo>
                    <a:pt x="1548514" y="171097"/>
                  </a:lnTo>
                  <a:lnTo>
                    <a:pt x="1527942" y="135345"/>
                  </a:lnTo>
                  <a:lnTo>
                    <a:pt x="1509941" y="94487"/>
                  </a:lnTo>
                  <a:lnTo>
                    <a:pt x="1494514" y="63842"/>
                  </a:lnTo>
                  <a:lnTo>
                    <a:pt x="1476511" y="40859"/>
                  </a:lnTo>
                  <a:lnTo>
                    <a:pt x="1458509" y="22983"/>
                  </a:lnTo>
                  <a:lnTo>
                    <a:pt x="1437937" y="12768"/>
                  </a:lnTo>
                  <a:lnTo>
                    <a:pt x="1417364" y="5108"/>
                  </a:lnTo>
                  <a:lnTo>
                    <a:pt x="1396793" y="2555"/>
                  </a:lnTo>
                  <a:lnTo>
                    <a:pt x="1372618" y="954"/>
                  </a:lnTo>
                  <a:lnTo>
                    <a:pt x="1372618" y="1"/>
                  </a:lnTo>
                  <a:lnTo>
                    <a:pt x="1358235" y="1"/>
                  </a:lnTo>
                  <a:lnTo>
                    <a:pt x="1358220" y="0"/>
                  </a:lnTo>
                  <a:lnTo>
                    <a:pt x="1110913" y="0"/>
                  </a:lnTo>
                  <a:lnTo>
                    <a:pt x="1065757" y="0"/>
                  </a:lnTo>
                  <a:lnTo>
                    <a:pt x="818451" y="0"/>
                  </a:lnTo>
                  <a:lnTo>
                    <a:pt x="337904" y="0"/>
                  </a:lnTo>
                  <a:lnTo>
                    <a:pt x="337904" y="955"/>
                  </a:lnTo>
                  <a:lnTo>
                    <a:pt x="313730" y="2556"/>
                  </a:lnTo>
                  <a:lnTo>
                    <a:pt x="293159" y="5109"/>
                  </a:lnTo>
                  <a:lnTo>
                    <a:pt x="272585" y="12769"/>
                  </a:lnTo>
                  <a:lnTo>
                    <a:pt x="252013" y="22984"/>
                  </a:lnTo>
                  <a:lnTo>
                    <a:pt x="234011" y="40860"/>
                  </a:lnTo>
                  <a:lnTo>
                    <a:pt x="216009" y="63843"/>
                  </a:lnTo>
                  <a:lnTo>
                    <a:pt x="200581" y="94488"/>
                  </a:lnTo>
                  <a:lnTo>
                    <a:pt x="182581" y="135346"/>
                  </a:lnTo>
                  <a:lnTo>
                    <a:pt x="162008" y="171098"/>
                  </a:lnTo>
                  <a:lnTo>
                    <a:pt x="144006" y="204296"/>
                  </a:lnTo>
                  <a:lnTo>
                    <a:pt x="126006" y="232386"/>
                  </a:lnTo>
                  <a:lnTo>
                    <a:pt x="108006" y="255369"/>
                  </a:lnTo>
                  <a:lnTo>
                    <a:pt x="92576" y="275798"/>
                  </a:lnTo>
                  <a:lnTo>
                    <a:pt x="61718" y="308995"/>
                  </a:lnTo>
                  <a:lnTo>
                    <a:pt x="36002" y="329426"/>
                  </a:lnTo>
                  <a:lnTo>
                    <a:pt x="15429" y="342194"/>
                  </a:lnTo>
                  <a:close/>
                </a:path>
              </a:pathLst>
            </a:custGeom>
            <a:solidFill>
              <a:srgbClr val="286EB4"/>
            </a:solidFill>
            <a:ln w="3192" cap="flat">
              <a:noFill/>
              <a:prstDash val="solid"/>
              <a:miter/>
            </a:ln>
          </p:spPr>
          <p:txBody>
            <a:bodyPr wrap="none" rtlCol="0" anchor="ctr">
              <a:noAutofit/>
            </a:bodyPr>
            <a:lstStyle/>
            <a:p>
              <a:endParaRPr lang="ko-KR" altLang="en-US" sz="1050" dirty="0">
                <a:solidFill>
                  <a:schemeClr val="tx1"/>
                </a:solidFill>
                <a:latin typeface="학교안심 산뜻돋움 M" panose="020B0603000000000000" pitchFamily="50" charset="-127"/>
                <a:ea typeface="학교안심 산뜻돋움 M" panose="020B0603000000000000" pitchFamily="50" charset="-127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8F8366BA-5558-6E59-D294-87B7B077F18A}"/>
                </a:ext>
              </a:extLst>
            </p:cNvPr>
            <p:cNvSpPr txBox="1"/>
            <p:nvPr/>
          </p:nvSpPr>
          <p:spPr>
            <a:xfrm>
              <a:off x="515534" y="1421192"/>
              <a:ext cx="900888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ko-KR"/>
              </a:defPPr>
              <a:lvl1pPr algn="ctr">
                <a:defRPr sz="14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defRPr>
              </a:lvl1pPr>
            </a:lstStyle>
            <a:p>
              <a:pPr algn="l"/>
              <a:r>
                <a:rPr lang="ko-KR" altLang="en-US" dirty="0"/>
                <a:t>‘</a:t>
              </a:r>
              <a:r>
                <a:rPr lang="ko-KR" altLang="en-US" dirty="0">
                  <a:solidFill>
                    <a:srgbClr val="FFFF81"/>
                  </a:solidFill>
                </a:rPr>
                <a:t>이해</a:t>
              </a:r>
              <a:r>
                <a:rPr lang="ko-KR" altLang="en-US" dirty="0"/>
                <a:t>’ 영역 </a:t>
              </a:r>
            </a:p>
          </p:txBody>
        </p:sp>
      </p:grpSp>
      <p:graphicFrame>
        <p:nvGraphicFramePr>
          <p:cNvPr id="32" name="표 31">
            <a:extLst>
              <a:ext uri="{FF2B5EF4-FFF2-40B4-BE49-F238E27FC236}">
                <a16:creationId xmlns:a16="http://schemas.microsoft.com/office/drawing/2014/main" id="{D9AEF4A2-E8E4-D358-10CB-1764DA4DDD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6937580"/>
              </p:ext>
            </p:extLst>
          </p:nvPr>
        </p:nvGraphicFramePr>
        <p:xfrm>
          <a:off x="430212" y="1685397"/>
          <a:ext cx="8283578" cy="3763392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387219">
                  <a:extLst>
                    <a:ext uri="{9D8B030D-6E8A-4147-A177-3AD203B41FA5}">
                      <a16:colId xmlns:a16="http://schemas.microsoft.com/office/drawing/2014/main" val="248254846"/>
                    </a:ext>
                  </a:extLst>
                </a:gridCol>
                <a:gridCol w="387219">
                  <a:extLst>
                    <a:ext uri="{9D8B030D-6E8A-4147-A177-3AD203B41FA5}">
                      <a16:colId xmlns:a16="http://schemas.microsoft.com/office/drawing/2014/main" val="729890968"/>
                    </a:ext>
                  </a:extLst>
                </a:gridCol>
                <a:gridCol w="567551">
                  <a:extLst>
                    <a:ext uri="{9D8B030D-6E8A-4147-A177-3AD203B41FA5}">
                      <a16:colId xmlns:a16="http://schemas.microsoft.com/office/drawing/2014/main" val="2683025522"/>
                    </a:ext>
                  </a:extLst>
                </a:gridCol>
                <a:gridCol w="567551">
                  <a:extLst>
                    <a:ext uri="{9D8B030D-6E8A-4147-A177-3AD203B41FA5}">
                      <a16:colId xmlns:a16="http://schemas.microsoft.com/office/drawing/2014/main" val="895902513"/>
                    </a:ext>
                  </a:extLst>
                </a:gridCol>
                <a:gridCol w="3187019">
                  <a:extLst>
                    <a:ext uri="{9D8B030D-6E8A-4147-A177-3AD203B41FA5}">
                      <a16:colId xmlns:a16="http://schemas.microsoft.com/office/drawing/2014/main" val="1621710707"/>
                    </a:ext>
                  </a:extLst>
                </a:gridCol>
                <a:gridCol w="3187019">
                  <a:extLst>
                    <a:ext uri="{9D8B030D-6E8A-4147-A177-3AD203B41FA5}">
                      <a16:colId xmlns:a16="http://schemas.microsoft.com/office/drawing/2014/main" val="510404713"/>
                    </a:ext>
                  </a:extLst>
                </a:gridCol>
              </a:tblGrid>
              <a:tr h="194162">
                <a:tc rowSpan="3" gridSpan="2"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범주</a:t>
                      </a:r>
                    </a:p>
                  </a:txBody>
                  <a:tcPr marL="72000" marR="72000" marT="28800" marB="28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C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6EB4">
                        <a:alpha val="15000"/>
                      </a:srgbClr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내용 요소</a:t>
                      </a:r>
                    </a:p>
                  </a:txBody>
                  <a:tcPr marL="72000" marR="72000" marT="28800" marB="28800" anchor="ctr">
                    <a:lnL w="6350" cap="flat" cmpd="sng" algn="ctr">
                      <a:solidFill>
                        <a:srgbClr val="A9C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6EB4">
                        <a:alpha val="15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12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F958E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2022</a:t>
                      </a:r>
                      <a:r>
                        <a:rPr lang="ko-KR" altLang="en-US" sz="12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F958E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개정</a:t>
                      </a:r>
                    </a:p>
                  </a:txBody>
                  <a:tcPr marL="72000" marR="72000" marT="36000" marB="36000" anchor="ctr">
                    <a:ln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1" hangingPunct="1"/>
                      <a:endParaRPr lang="ko-KR" altLang="en-US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배달의민족 도현" panose="020B0600000101010101" pitchFamily="50" charset="-127"/>
                        <a:ea typeface="배달의민족 도현" panose="020B0600000101010101" pitchFamily="50" charset="-127"/>
                        <a:cs typeface="+mn-cs"/>
                      </a:endParaRPr>
                    </a:p>
                  </a:txBody>
                  <a:tcPr marL="72000" marR="72000" marT="28800" marB="288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6EB4">
                        <a:alpha val="15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8344749"/>
                  </a:ext>
                </a:extLst>
              </a:tr>
              <a:tr h="194162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초등학교</a:t>
                      </a:r>
                    </a:p>
                  </a:txBody>
                  <a:tcPr marL="72000" marR="72000" marT="28800" marB="28800" anchor="ctr">
                    <a:lnL w="6350" cap="flat" cmpd="sng" algn="ctr">
                      <a:solidFill>
                        <a:srgbClr val="A9C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C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1" hangingPunct="1"/>
                      <a:endParaRPr lang="ko-KR" altLang="en-US" sz="12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0F958E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중학교</a:t>
                      </a:r>
                    </a:p>
                  </a:txBody>
                  <a:tcPr marL="72000" marR="72000" marT="28800" marB="28800" anchor="ctr">
                    <a:lnL w="6350" cap="flat" cmpd="sng" algn="ctr">
                      <a:solidFill>
                        <a:srgbClr val="A9C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5707655"/>
                  </a:ext>
                </a:extLst>
              </a:tr>
              <a:tr h="194162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86EB4"/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3~4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86EB4"/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학년</a:t>
                      </a:r>
                    </a:p>
                  </a:txBody>
                  <a:tcPr marL="36000" marR="36000" marT="28800" marB="28800" anchor="ctr">
                    <a:lnL w="6350" cap="flat" cmpd="sng" algn="ctr">
                      <a:solidFill>
                        <a:srgbClr val="A9C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C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86EB4"/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5~6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86EB4"/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학년</a:t>
                      </a:r>
                    </a:p>
                  </a:txBody>
                  <a:tcPr marL="36000" marR="36000" marT="28800" marB="28800" anchor="ctr">
                    <a:lnL w="6350" cap="flat" cmpd="sng" algn="ctr">
                      <a:solidFill>
                        <a:srgbClr val="A9C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C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86EB4"/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1~3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86EB4"/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학년</a:t>
                      </a:r>
                    </a:p>
                  </a:txBody>
                  <a:tcPr marL="72000" marR="72000" marT="28800" marB="28800" anchor="ctr">
                    <a:lnL w="6350" cap="flat" cmpd="sng" algn="ctr">
                      <a:solidFill>
                        <a:srgbClr val="A9C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0512994"/>
                  </a:ext>
                </a:extLst>
              </a:tr>
              <a:tr h="497114">
                <a:tc rowSpan="3">
                  <a:txBody>
                    <a:bodyPr/>
                    <a:lstStyle/>
                    <a:p>
                      <a:pPr marL="0" lvl="1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9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  <a:cs typeface="+mn-cs"/>
                        </a:rPr>
                        <a:t>지식 </a:t>
                      </a:r>
                      <a:endParaRPr lang="en-US" altLang="ko-KR" sz="9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M" panose="020B0603000000000000" pitchFamily="50" charset="-127"/>
                        <a:ea typeface="학교안심 산뜻돋움 M" panose="020B0603000000000000" pitchFamily="50" charset="-127"/>
                        <a:cs typeface="+mn-cs"/>
                      </a:endParaRPr>
                    </a:p>
                    <a:p>
                      <a:pPr marL="0" lvl="1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  <a:cs typeface="+mn-cs"/>
                        </a:rPr>
                        <a:t>·</a:t>
                      </a:r>
                    </a:p>
                    <a:p>
                      <a:pPr marL="0" lvl="1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9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  <a:cs typeface="+mn-cs"/>
                        </a:rPr>
                        <a:t>이해</a:t>
                      </a:r>
                    </a:p>
                  </a:txBody>
                  <a:tcPr marL="72000" marR="72000" marT="28800" marB="28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1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  <a:cs typeface="+mn-cs"/>
                        </a:rPr>
                        <a:t>언어</a:t>
                      </a:r>
                    </a:p>
                  </a:txBody>
                  <a:tcPr marL="72000" marR="72000" marT="28800" marB="288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6363" lvl="1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endParaRPr lang="ko-KR" altLang="en-US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28800" marB="288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6363" marR="0" lvl="1" indent="-106363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28800" marB="288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2075" lvl="1" indent="-92075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단어와 문장의 강세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리듬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억양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연음이나 축약</a:t>
                      </a:r>
                      <a:endParaRPr lang="en-US" altLang="ko-KR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  <a:p>
                      <a:pPr marL="92075" lvl="1" indent="-92075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86EB4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별표 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86EB4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2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의사소통 기능과 예시문</a:t>
                      </a:r>
                      <a:endParaRPr lang="en-US" altLang="ko-KR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28800" marB="288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2075" lvl="1" indent="-92075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86EB4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별표 </a:t>
                      </a:r>
                      <a:r>
                        <a:rPr lang="en-US" altLang="ko-KR" sz="9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86EB4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3 </a:t>
                      </a:r>
                      <a:r>
                        <a:rPr lang="ko-KR" altLang="en-US" sz="9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기본 어휘 관련 지침에 따른 학습 어휘 수 </a:t>
                      </a:r>
                      <a:r>
                        <a:rPr lang="en-US" altLang="ko-KR" sz="9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1,500</a:t>
                      </a:r>
                      <a:r>
                        <a:rPr lang="ko-KR" altLang="en-US" sz="9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단어 이내</a:t>
                      </a:r>
                    </a:p>
                    <a:p>
                      <a:pPr marL="92075" lvl="1" indent="-92075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86EB4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별표 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86EB4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4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중학교 권장 언어 형식</a:t>
                      </a:r>
                    </a:p>
                  </a:txBody>
                  <a:tcPr marL="72000" marR="72000" marT="28800" marB="288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7504955"/>
                  </a:ext>
                </a:extLst>
              </a:tr>
              <a:tr h="7891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1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M" panose="020B0603000000000000" pitchFamily="50" charset="-127"/>
                        <a:ea typeface="학교안심 산뜻돋움 M" panose="020B0603000000000000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06363" lvl="1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endParaRPr lang="ko-KR" altLang="en-US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E11D68"/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28800" marB="288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6363" lvl="1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endParaRPr lang="ko-KR" altLang="en-US" sz="900" b="0" kern="1200" spc="-30" baseline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E11D68"/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28800" marB="288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92075" lvl="1" indent="-92075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이야기나 서사 및 운문 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(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수필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단편소설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대본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시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전기문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여행일지 등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)</a:t>
                      </a:r>
                    </a:p>
                    <a:p>
                      <a:pPr marL="92075" lvl="1" indent="-92075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친교나 사회적 목적의 담화와 글 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(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이메일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소셜 미디어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인터뷰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초대장 등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)</a:t>
                      </a:r>
                    </a:p>
                    <a:p>
                      <a:pPr marL="92075" lvl="1" indent="-92075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정보 전달 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 교환 목적의 담화와 글 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(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공지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안내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설명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보고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기사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광고 등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)</a:t>
                      </a:r>
                    </a:p>
                    <a:p>
                      <a:pPr marL="92075" lvl="1" indent="-92075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의견 전달 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 교환이나 주장 목적의 담화와 글 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(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논설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연설 등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)</a:t>
                      </a:r>
                      <a:endParaRPr lang="ko-KR" altLang="en-US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28800" marB="288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0235551"/>
                  </a:ext>
                </a:extLst>
              </a:tr>
              <a:tr h="497114">
                <a:tc vMerge="1">
                  <a:txBody>
                    <a:bodyPr/>
                    <a:lstStyle/>
                    <a:p>
                      <a:pPr marL="0" marR="0" lvl="1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과정</a:t>
                      </a:r>
                      <a:r>
                        <a:rPr lang="en-US" altLang="ko-KR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기능</a:t>
                      </a:r>
                    </a:p>
                    <a:p>
                      <a:pPr marL="180000" lvl="1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ko-KR" altLang="en-US" sz="105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  <a:cs typeface="+mn-cs"/>
                        </a:rPr>
                        <a:t>맥락</a:t>
                      </a:r>
                    </a:p>
                  </a:txBody>
                  <a:tcPr marL="72000" marR="72000" marT="28800" marB="288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6363" lvl="1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endParaRPr lang="ko-KR" altLang="en-US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28800" marB="288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6363" lvl="1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endParaRPr lang="ko-KR" altLang="en-US" sz="900" b="0" kern="1200" spc="-50" baseline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28800" marB="288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2075" lvl="1" indent="-92075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86EB4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별표 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86EB4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1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소재</a:t>
                      </a:r>
                      <a:endParaRPr lang="en-US" altLang="ko-KR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  <a:p>
                      <a:pPr marL="92075" lvl="1" indent="-92075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친숙한 주제</a:t>
                      </a:r>
                      <a:endParaRPr lang="en-US" altLang="ko-KR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28800" marB="288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1" indent="-92075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다양한 의사소통 상황 및 목적</a:t>
                      </a:r>
                      <a:endParaRPr lang="en-US" altLang="ko-KR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  <a:p>
                      <a:pPr marL="92075" lvl="1" indent="-92075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다양한 문화권에 속한 사람들의 언어적 </a:t>
                      </a:r>
                      <a:r>
                        <a:rPr lang="en-US" altLang="ko-KR" sz="9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9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 비언어적 의사소통 방식</a:t>
                      </a:r>
                    </a:p>
                  </a:txBody>
                  <a:tcPr marL="72000" marR="72000" marT="28800" marB="288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0340047"/>
                  </a:ext>
                </a:extLst>
              </a:tr>
              <a:tr h="1134102">
                <a:tc gridSpan="2">
                  <a:txBody>
                    <a:bodyPr/>
                    <a:lstStyle/>
                    <a:p>
                      <a:pPr marL="0" lvl="1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9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  <a:cs typeface="+mn-cs"/>
                        </a:rPr>
                        <a:t>과정 </a:t>
                      </a:r>
                      <a:r>
                        <a:rPr lang="en-US" altLang="ko-KR" sz="9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9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  <a:cs typeface="+mn-cs"/>
                        </a:rPr>
                        <a:t> 기능</a:t>
                      </a:r>
                    </a:p>
                  </a:txBody>
                  <a:tcPr marL="72000" marR="72000" marT="28800" marB="28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1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M" panose="020B0603000000000000" pitchFamily="50" charset="-127"/>
                        <a:ea typeface="학교안심 산뜻돋움 M" panose="020B0603000000000000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06363" lvl="1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endParaRPr lang="ko-KR" altLang="en-US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28800" marB="288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6363" lvl="1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endParaRPr lang="en-US" altLang="ko-KR" sz="900" b="0" kern="1200" spc="-50" baseline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28800" marB="288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2075" lvl="1" indent="-92075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연음이나 축약된 소리 식별하기</a:t>
                      </a:r>
                      <a:endParaRPr lang="en-US" altLang="ko-KR" sz="900" b="0" kern="1200" spc="-30" baseline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  <a:p>
                      <a:pPr marL="92075" lvl="1" indent="-92075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세부 정보 파악하기</a:t>
                      </a:r>
                      <a:endParaRPr lang="en-US" altLang="ko-KR" sz="900" b="0" kern="1200" spc="-30" baseline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  <a:p>
                      <a:pPr marL="92075" lvl="1" indent="-92075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줄거리나 요지 파악하기</a:t>
                      </a:r>
                      <a:endParaRPr lang="en-US" altLang="ko-KR" sz="900" b="0" kern="1200" spc="-30" baseline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  <a:p>
                      <a:pPr marL="92075" lvl="1" indent="-92075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주제 파악하기</a:t>
                      </a:r>
                      <a:endParaRPr lang="en-US" altLang="ko-KR" sz="900" b="0" kern="1200" spc="-30" baseline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  <a:p>
                      <a:pPr marL="92075" lvl="1" indent="-92075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일이나 사건의 순서</a:t>
                      </a:r>
                      <a:r>
                        <a:rPr lang="en-US" altLang="ko-KR" sz="9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전후 관계 파악하기</a:t>
                      </a:r>
                      <a:endParaRPr lang="en-US" altLang="ko-KR" sz="900" b="0" kern="1200" spc="-30" baseline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  <a:p>
                      <a:pPr marL="92075" marR="0" lvl="1" indent="-92075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9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일이나 사건의 원인과 결과 파악하기</a:t>
                      </a:r>
                      <a:endParaRPr lang="en-US" altLang="ko-KR" sz="900" b="0" kern="1200" spc="-30" baseline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28800" marB="28800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2075" lvl="1" indent="-92075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기분이나 감정 추론하기</a:t>
                      </a:r>
                      <a:endParaRPr lang="en-US" altLang="ko-KR" sz="900" b="0" kern="1200" spc="-30" baseline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  <a:p>
                      <a:pPr marL="92075" lvl="1" indent="-92075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의도나 목적 추론하기</a:t>
                      </a:r>
                      <a:endParaRPr lang="en-US" altLang="ko-KR" sz="900" b="0" kern="1200" spc="-30" baseline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  <a:p>
                      <a:pPr marL="92075" lvl="1" indent="-92075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적절한 전략 활용하여 듣거나 읽기</a:t>
                      </a:r>
                      <a:endParaRPr lang="en-US" altLang="ko-KR" sz="900" b="0" kern="1200" spc="-30" baseline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  <a:p>
                      <a:pPr marL="92075" lvl="1" indent="-92075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단어</a:t>
                      </a:r>
                      <a:r>
                        <a:rPr lang="en-US" altLang="ko-KR" sz="9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어구</a:t>
                      </a:r>
                      <a:r>
                        <a:rPr lang="en-US" altLang="ko-KR" sz="9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문장의 함축적 의미 추론하기</a:t>
                      </a:r>
                      <a:endParaRPr lang="en-US" altLang="ko-KR" sz="900" b="0" kern="1200" spc="-30" baseline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  <a:p>
                      <a:pPr marL="92075" lvl="1" indent="-92075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다양한 매체로 표현된 담화나 글을 듣거나 읽기</a:t>
                      </a:r>
                      <a:endParaRPr lang="en-US" altLang="ko-KR" sz="900" b="0" kern="1200" spc="-30" baseline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28800" marB="2880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9541076"/>
                  </a:ext>
                </a:extLst>
              </a:tr>
              <a:tr h="261657">
                <a:tc gridSpan="2">
                  <a:txBody>
                    <a:bodyPr/>
                    <a:lstStyle/>
                    <a:p>
                      <a:pPr marL="0" lvl="1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9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  <a:cs typeface="+mn-cs"/>
                        </a:rPr>
                        <a:t>가치 </a:t>
                      </a:r>
                      <a:r>
                        <a:rPr lang="en-US" altLang="ko-KR" sz="9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9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  <a:cs typeface="+mn-cs"/>
                        </a:rPr>
                        <a:t> 태도</a:t>
                      </a:r>
                    </a:p>
                  </a:txBody>
                  <a:tcPr marL="72000" marR="72000" marT="28800" marB="28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1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M" panose="020B0603000000000000" pitchFamily="50" charset="-127"/>
                        <a:ea typeface="학교안심 산뜻돋움 M" panose="020B0603000000000000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06363" lvl="1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endParaRPr lang="en-US" altLang="ko-KR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28800" marB="288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1" indent="0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None/>
                      </a:pPr>
                      <a:endParaRPr lang="ko-KR" altLang="en-US" sz="900" b="0" kern="1200" spc="-50" baseline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28800" marB="288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2075" lvl="1" indent="-92075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자신감을 가지고 관심 분야에 대해 적극적으로 듣거나 읽는 태도</a:t>
                      </a:r>
                      <a:endParaRPr lang="en-US" altLang="ko-KR" sz="900" b="0" kern="1200" spc="-30" baseline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28800" marB="288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1" indent="-92075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9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다양한 의견과 관점을 존중하는 태도</a:t>
                      </a:r>
                    </a:p>
                  </a:txBody>
                  <a:tcPr marL="72000" marR="72000" marT="28800" marB="288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0743081"/>
                  </a:ext>
                </a:extLst>
              </a:tr>
            </a:tbl>
          </a:graphicData>
        </a:graphic>
      </p:graphicFrame>
      <p:grpSp>
        <p:nvGrpSpPr>
          <p:cNvPr id="13" name="그룹 12">
            <a:extLst>
              <a:ext uri="{FF2B5EF4-FFF2-40B4-BE49-F238E27FC236}">
                <a16:creationId xmlns:a16="http://schemas.microsoft.com/office/drawing/2014/main" id="{52AC6E70-7004-BDDA-9788-53385392AA01}"/>
              </a:ext>
            </a:extLst>
          </p:cNvPr>
          <p:cNvGrpSpPr/>
          <p:nvPr/>
        </p:nvGrpSpPr>
        <p:grpSpPr>
          <a:xfrm>
            <a:off x="2507865" y="2335860"/>
            <a:ext cx="5904826" cy="3076597"/>
            <a:chOff x="2507865" y="2335860"/>
            <a:chExt cx="5904826" cy="3076597"/>
          </a:xfrm>
        </p:grpSpPr>
        <p:grpSp>
          <p:nvGrpSpPr>
            <p:cNvPr id="55" name="그룹 54">
              <a:extLst>
                <a:ext uri="{FF2B5EF4-FFF2-40B4-BE49-F238E27FC236}">
                  <a16:creationId xmlns:a16="http://schemas.microsoft.com/office/drawing/2014/main" id="{DBB45532-DC4E-8E4D-2E25-24178AAF06AF}"/>
                </a:ext>
              </a:extLst>
            </p:cNvPr>
            <p:cNvGrpSpPr/>
            <p:nvPr/>
          </p:nvGrpSpPr>
          <p:grpSpPr>
            <a:xfrm>
              <a:off x="2507865" y="3813170"/>
              <a:ext cx="344874" cy="179601"/>
              <a:chOff x="2510246" y="3675854"/>
              <a:chExt cx="344874" cy="179601"/>
            </a:xfrm>
          </p:grpSpPr>
          <p:sp>
            <p:nvSpPr>
              <p:cNvPr id="53" name="사각형: 둥근 모서리 52">
                <a:extLst>
                  <a:ext uri="{FF2B5EF4-FFF2-40B4-BE49-F238E27FC236}">
                    <a16:creationId xmlns:a16="http://schemas.microsoft.com/office/drawing/2014/main" id="{49755674-2D87-7935-381B-3B74FE2C7737}"/>
                  </a:ext>
                </a:extLst>
              </p:cNvPr>
              <p:cNvSpPr/>
              <p:nvPr/>
            </p:nvSpPr>
            <p:spPr>
              <a:xfrm>
                <a:off x="2510246" y="3686900"/>
                <a:ext cx="344874" cy="157508"/>
              </a:xfrm>
              <a:prstGeom prst="roundRect">
                <a:avLst/>
              </a:prstGeom>
              <a:solidFill>
                <a:srgbClr val="E11D68"/>
              </a:solidFill>
              <a:ln w="3810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tIns="36000" rtlCol="0" anchor="ctr">
                <a:noAutofit/>
              </a:bodyPr>
              <a:lstStyle/>
              <a:p>
                <a:pPr algn="ctr" defTabSz="457200" latinLnBrk="0"/>
                <a:endParaRPr lang="ko-KR" altLang="en-US" sz="860" dirty="0">
                  <a:solidFill>
                    <a:srgbClr val="016762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endParaRPr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AD90231A-E3BB-3EEE-400B-DF6231B3976A}"/>
                  </a:ext>
                </a:extLst>
              </p:cNvPr>
              <p:cNvSpPr txBox="1"/>
              <p:nvPr/>
            </p:nvSpPr>
            <p:spPr>
              <a:xfrm>
                <a:off x="2536489" y="3675854"/>
                <a:ext cx="302006" cy="179601"/>
              </a:xfrm>
              <a:prstGeom prst="rect">
                <a:avLst/>
              </a:prstGeom>
              <a:noFill/>
            </p:spPr>
            <p:txBody>
              <a:bodyPr wrap="none" lIns="0" tIns="36000" rIns="0" bIns="10800" rtlCol="0" anchor="ctr">
                <a:spAutoFit/>
              </a:bodyPr>
              <a:lstStyle>
                <a:defPPr>
                  <a:defRPr lang="ko-KR"/>
                </a:defPPr>
                <a:lvl1pPr>
                  <a:defRPr sz="25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defRPr>
                </a:lvl1pPr>
              </a:lstStyle>
              <a:p>
                <a:r>
                  <a:rPr lang="ko-KR" altLang="en-US" sz="860" b="1" spc="-40" dirty="0">
                    <a:solidFill>
                      <a:schemeClr val="bg1"/>
                    </a:solidFill>
                  </a:rPr>
                  <a:t>친숙한</a:t>
                </a:r>
              </a:p>
            </p:txBody>
          </p:sp>
        </p:grpSp>
        <p:grpSp>
          <p:nvGrpSpPr>
            <p:cNvPr id="36" name="그룹 35">
              <a:extLst>
                <a:ext uri="{FF2B5EF4-FFF2-40B4-BE49-F238E27FC236}">
                  <a16:creationId xmlns:a16="http://schemas.microsoft.com/office/drawing/2014/main" id="{A438C414-F140-20D5-5514-3E0FCE4705DF}"/>
                </a:ext>
              </a:extLst>
            </p:cNvPr>
            <p:cNvGrpSpPr/>
            <p:nvPr/>
          </p:nvGrpSpPr>
          <p:grpSpPr>
            <a:xfrm>
              <a:off x="4023396" y="2335860"/>
              <a:ext cx="705767" cy="179601"/>
              <a:chOff x="4029623" y="2329257"/>
              <a:chExt cx="696115" cy="164216"/>
            </a:xfrm>
          </p:grpSpPr>
          <p:sp>
            <p:nvSpPr>
              <p:cNvPr id="33" name="사각형: 둥근 모서리 32">
                <a:extLst>
                  <a:ext uri="{FF2B5EF4-FFF2-40B4-BE49-F238E27FC236}">
                    <a16:creationId xmlns:a16="http://schemas.microsoft.com/office/drawing/2014/main" id="{74DEF7F1-C8D5-2ED8-E7F5-6E94069B1B21}"/>
                  </a:ext>
                </a:extLst>
              </p:cNvPr>
              <p:cNvSpPr/>
              <p:nvPr/>
            </p:nvSpPr>
            <p:spPr>
              <a:xfrm>
                <a:off x="4029623" y="2339356"/>
                <a:ext cx="696115" cy="144016"/>
              </a:xfrm>
              <a:prstGeom prst="roundRect">
                <a:avLst/>
              </a:prstGeom>
              <a:solidFill>
                <a:srgbClr val="E11D68"/>
              </a:solidFill>
              <a:ln w="3810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tIns="36000" rtlCol="0" anchor="ctr">
                <a:noAutofit/>
              </a:bodyPr>
              <a:lstStyle/>
              <a:p>
                <a:pPr algn="ctr" defTabSz="457200" latinLnBrk="0"/>
                <a:endParaRPr lang="ko-KR" altLang="en-US" sz="860" dirty="0">
                  <a:solidFill>
                    <a:srgbClr val="016762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endParaRP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B551EA23-96BE-2C41-0D4E-B9884ADD773F}"/>
                  </a:ext>
                </a:extLst>
              </p:cNvPr>
              <p:cNvSpPr txBox="1"/>
              <p:nvPr/>
            </p:nvSpPr>
            <p:spPr>
              <a:xfrm>
                <a:off x="4064942" y="2329257"/>
                <a:ext cx="625475" cy="164216"/>
              </a:xfrm>
              <a:prstGeom prst="rect">
                <a:avLst/>
              </a:prstGeom>
              <a:noFill/>
            </p:spPr>
            <p:txBody>
              <a:bodyPr wrap="none" lIns="0" tIns="36000" rIns="0" bIns="10800" rtlCol="0" anchor="ctr">
                <a:spAutoFit/>
              </a:bodyPr>
              <a:lstStyle>
                <a:defPPr>
                  <a:defRPr lang="ko-KR"/>
                </a:defPPr>
                <a:lvl1pPr>
                  <a:defRPr sz="25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defRPr>
                </a:lvl1pPr>
              </a:lstStyle>
              <a:p>
                <a:pPr algn="ctr"/>
                <a:r>
                  <a:rPr lang="ko-KR" altLang="en-US" sz="860" b="1" spc="-40" dirty="0">
                    <a:solidFill>
                      <a:schemeClr val="bg1"/>
                    </a:solidFill>
                  </a:rPr>
                  <a:t>연음이나 축약</a:t>
                </a:r>
              </a:p>
            </p:txBody>
          </p:sp>
        </p:grpSp>
        <p:grpSp>
          <p:nvGrpSpPr>
            <p:cNvPr id="18" name="그룹 17">
              <a:extLst>
                <a:ext uri="{FF2B5EF4-FFF2-40B4-BE49-F238E27FC236}">
                  <a16:creationId xmlns:a16="http://schemas.microsoft.com/office/drawing/2014/main" id="{30D4933F-69D8-4EA2-72E6-7CEEAC682148}"/>
                </a:ext>
              </a:extLst>
            </p:cNvPr>
            <p:cNvGrpSpPr/>
            <p:nvPr/>
          </p:nvGrpSpPr>
          <p:grpSpPr>
            <a:xfrm>
              <a:off x="7329205" y="2335860"/>
              <a:ext cx="1083486" cy="179601"/>
              <a:chOff x="4145973" y="2498916"/>
              <a:chExt cx="1083486" cy="179601"/>
            </a:xfrm>
          </p:grpSpPr>
          <p:sp>
            <p:nvSpPr>
              <p:cNvPr id="38" name="사각형: 둥근 모서리 37">
                <a:extLst>
                  <a:ext uri="{FF2B5EF4-FFF2-40B4-BE49-F238E27FC236}">
                    <a16:creationId xmlns:a16="http://schemas.microsoft.com/office/drawing/2014/main" id="{D8F5BD1F-ABC2-D3DF-03D2-E34AAA5FB589}"/>
                  </a:ext>
                </a:extLst>
              </p:cNvPr>
              <p:cNvSpPr/>
              <p:nvPr/>
            </p:nvSpPr>
            <p:spPr>
              <a:xfrm>
                <a:off x="4145973" y="2509962"/>
                <a:ext cx="1083486" cy="157508"/>
              </a:xfrm>
              <a:prstGeom prst="roundRect">
                <a:avLst/>
              </a:prstGeom>
              <a:solidFill>
                <a:srgbClr val="E11D68"/>
              </a:solidFill>
              <a:ln w="3810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tIns="36000" rtlCol="0" anchor="ctr">
                <a:noAutofit/>
              </a:bodyPr>
              <a:lstStyle/>
              <a:p>
                <a:pPr algn="ctr" defTabSz="457200" latinLnBrk="0"/>
                <a:endParaRPr lang="ko-KR" altLang="en-US" sz="860" dirty="0">
                  <a:solidFill>
                    <a:srgbClr val="016762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endParaRPr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C396C5D7-EA8F-A8B8-44DA-D026E7D6B5F0}"/>
                  </a:ext>
                </a:extLst>
              </p:cNvPr>
              <p:cNvSpPr txBox="1"/>
              <p:nvPr/>
            </p:nvSpPr>
            <p:spPr>
              <a:xfrm>
                <a:off x="4155519" y="2498916"/>
                <a:ext cx="1064394" cy="179601"/>
              </a:xfrm>
              <a:prstGeom prst="rect">
                <a:avLst/>
              </a:prstGeom>
              <a:noFill/>
            </p:spPr>
            <p:txBody>
              <a:bodyPr wrap="none" lIns="0" tIns="36000" rIns="0" bIns="10800" rtlCol="0" anchor="ctr">
                <a:spAutoFit/>
              </a:bodyPr>
              <a:lstStyle>
                <a:defPPr>
                  <a:defRPr lang="ko-KR"/>
                </a:defPPr>
                <a:lvl1pPr>
                  <a:defRPr sz="25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defRPr>
                </a:lvl1pPr>
              </a:lstStyle>
              <a:p>
                <a:r>
                  <a:rPr lang="ko-KR" altLang="en-US" sz="860" b="1" spc="-40" dirty="0">
                    <a:solidFill>
                      <a:schemeClr val="bg1"/>
                    </a:solidFill>
                  </a:rPr>
                  <a:t>학습 어휘 수 </a:t>
                </a:r>
                <a:r>
                  <a:rPr lang="en-US" altLang="ko-KR" sz="860" b="1" spc="-40" dirty="0">
                    <a:solidFill>
                      <a:schemeClr val="bg1"/>
                    </a:solidFill>
                  </a:rPr>
                  <a:t>1,500</a:t>
                </a:r>
                <a:r>
                  <a:rPr lang="ko-KR" altLang="en-US" sz="860" b="1" spc="-40" dirty="0">
                    <a:solidFill>
                      <a:schemeClr val="bg1"/>
                    </a:solidFill>
                  </a:rPr>
                  <a:t>단어</a:t>
                </a:r>
              </a:p>
            </p:txBody>
          </p:sp>
        </p:grpSp>
        <p:grpSp>
          <p:nvGrpSpPr>
            <p:cNvPr id="17" name="그룹 16">
              <a:extLst>
                <a:ext uri="{FF2B5EF4-FFF2-40B4-BE49-F238E27FC236}">
                  <a16:creationId xmlns:a16="http://schemas.microsoft.com/office/drawing/2014/main" id="{321689D1-48B0-74AE-8F8E-CAE67C4A3AF5}"/>
                </a:ext>
              </a:extLst>
            </p:cNvPr>
            <p:cNvGrpSpPr/>
            <p:nvPr/>
          </p:nvGrpSpPr>
          <p:grpSpPr>
            <a:xfrm>
              <a:off x="6031706" y="2508442"/>
              <a:ext cx="1124283" cy="179601"/>
              <a:chOff x="6031706" y="2498916"/>
              <a:chExt cx="1124283" cy="179601"/>
            </a:xfrm>
          </p:grpSpPr>
          <p:sp>
            <p:nvSpPr>
              <p:cNvPr id="5" name="사각형: 둥근 모서리 4">
                <a:extLst>
                  <a:ext uri="{FF2B5EF4-FFF2-40B4-BE49-F238E27FC236}">
                    <a16:creationId xmlns:a16="http://schemas.microsoft.com/office/drawing/2014/main" id="{99E6B33F-7269-C047-F137-39148C69ABC2}"/>
                  </a:ext>
                </a:extLst>
              </p:cNvPr>
              <p:cNvSpPr/>
              <p:nvPr/>
            </p:nvSpPr>
            <p:spPr>
              <a:xfrm>
                <a:off x="6031706" y="2509962"/>
                <a:ext cx="1124283" cy="157508"/>
              </a:xfrm>
              <a:prstGeom prst="roundRect">
                <a:avLst/>
              </a:prstGeom>
              <a:solidFill>
                <a:srgbClr val="E11D68"/>
              </a:solidFill>
              <a:ln w="3810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tIns="36000" rtlCol="0" anchor="ctr">
                <a:noAutofit/>
              </a:bodyPr>
              <a:lstStyle/>
              <a:p>
                <a:pPr algn="ctr" defTabSz="457200" latinLnBrk="0"/>
                <a:endParaRPr lang="ko-KR" altLang="en-US" sz="860" dirty="0">
                  <a:solidFill>
                    <a:srgbClr val="016762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endParaRPr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EA496AE-E7C5-B788-12A4-5559F49F9355}"/>
                  </a:ext>
                </a:extLst>
              </p:cNvPr>
              <p:cNvSpPr txBox="1"/>
              <p:nvPr/>
            </p:nvSpPr>
            <p:spPr>
              <a:xfrm>
                <a:off x="6064856" y="2498916"/>
                <a:ext cx="1057983" cy="179601"/>
              </a:xfrm>
              <a:prstGeom prst="rect">
                <a:avLst/>
              </a:prstGeom>
              <a:noFill/>
            </p:spPr>
            <p:txBody>
              <a:bodyPr wrap="none" lIns="0" tIns="36000" rIns="0" bIns="10800" rtlCol="0" anchor="ctr">
                <a:spAutoFit/>
              </a:bodyPr>
              <a:lstStyle>
                <a:defPPr>
                  <a:defRPr lang="ko-KR"/>
                </a:defPPr>
                <a:lvl1pPr>
                  <a:defRPr sz="25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defRPr>
                </a:lvl1pPr>
              </a:lstStyle>
              <a:p>
                <a:pPr algn="ctr"/>
                <a:r>
                  <a:rPr lang="ko-KR" altLang="en-US" sz="860" b="1" dirty="0">
                    <a:solidFill>
                      <a:schemeClr val="bg1"/>
                    </a:solidFill>
                  </a:rPr>
                  <a:t>중학교 권장 언어 형식</a:t>
                </a:r>
              </a:p>
            </p:txBody>
          </p:sp>
        </p:grpSp>
        <p:grpSp>
          <p:nvGrpSpPr>
            <p:cNvPr id="19" name="그룹 18">
              <a:extLst>
                <a:ext uri="{FF2B5EF4-FFF2-40B4-BE49-F238E27FC236}">
                  <a16:creationId xmlns:a16="http://schemas.microsoft.com/office/drawing/2014/main" id="{81751146-4611-6ADB-99D7-F6B513CA9522}"/>
                </a:ext>
              </a:extLst>
            </p:cNvPr>
            <p:cNvGrpSpPr/>
            <p:nvPr/>
          </p:nvGrpSpPr>
          <p:grpSpPr>
            <a:xfrm>
              <a:off x="3652738" y="2816427"/>
              <a:ext cx="960536" cy="179601"/>
              <a:chOff x="4144863" y="2498916"/>
              <a:chExt cx="1029206" cy="179601"/>
            </a:xfrm>
          </p:grpSpPr>
          <p:sp>
            <p:nvSpPr>
              <p:cNvPr id="20" name="사각형: 둥근 모서리 19">
                <a:extLst>
                  <a:ext uri="{FF2B5EF4-FFF2-40B4-BE49-F238E27FC236}">
                    <a16:creationId xmlns:a16="http://schemas.microsoft.com/office/drawing/2014/main" id="{2D1BA8E5-2BD6-F442-C2C0-4DAEB87E3B1D}"/>
                  </a:ext>
                </a:extLst>
              </p:cNvPr>
              <p:cNvSpPr/>
              <p:nvPr/>
            </p:nvSpPr>
            <p:spPr>
              <a:xfrm>
                <a:off x="4144863" y="2509962"/>
                <a:ext cx="1029206" cy="157508"/>
              </a:xfrm>
              <a:prstGeom prst="roundRect">
                <a:avLst/>
              </a:prstGeom>
              <a:solidFill>
                <a:srgbClr val="E11D68"/>
              </a:solidFill>
              <a:ln w="3810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tIns="36000" rtlCol="0" anchor="ctr">
                <a:noAutofit/>
              </a:bodyPr>
              <a:lstStyle/>
              <a:p>
                <a:pPr algn="ctr" defTabSz="457200" latinLnBrk="0"/>
                <a:endParaRPr lang="ko-KR" altLang="en-US" sz="860" dirty="0">
                  <a:solidFill>
                    <a:srgbClr val="016762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endParaRP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32D6E04F-750B-C24B-7893-2F95EDD10642}"/>
                  </a:ext>
                </a:extLst>
              </p:cNvPr>
              <p:cNvSpPr txBox="1"/>
              <p:nvPr/>
            </p:nvSpPr>
            <p:spPr>
              <a:xfrm>
                <a:off x="4166176" y="2498916"/>
                <a:ext cx="971476" cy="179601"/>
              </a:xfrm>
              <a:prstGeom prst="rect">
                <a:avLst/>
              </a:prstGeom>
              <a:noFill/>
            </p:spPr>
            <p:txBody>
              <a:bodyPr wrap="none" lIns="0" tIns="36000" rIns="0" bIns="10800" rtlCol="0" anchor="ctr">
                <a:spAutoFit/>
              </a:bodyPr>
              <a:lstStyle>
                <a:defPPr>
                  <a:defRPr lang="ko-KR"/>
                </a:defPPr>
                <a:lvl1pPr>
                  <a:defRPr sz="25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defRPr>
                </a:lvl1pPr>
              </a:lstStyle>
              <a:p>
                <a:r>
                  <a:rPr lang="ko-KR" altLang="en-US" sz="860" b="1" spc="-40" dirty="0">
                    <a:solidFill>
                      <a:schemeClr val="bg1"/>
                    </a:solidFill>
                  </a:rPr>
                  <a:t>수필</a:t>
                </a:r>
                <a:r>
                  <a:rPr lang="en-US" altLang="ko-KR" sz="860" b="1" spc="-40" dirty="0">
                    <a:solidFill>
                      <a:schemeClr val="bg1"/>
                    </a:solidFill>
                  </a:rPr>
                  <a:t>, </a:t>
                </a:r>
                <a:r>
                  <a:rPr lang="ko-KR" altLang="en-US" sz="860" b="1" spc="-40" dirty="0">
                    <a:solidFill>
                      <a:schemeClr val="bg1"/>
                    </a:solidFill>
                  </a:rPr>
                  <a:t>단편소설</a:t>
                </a:r>
                <a:r>
                  <a:rPr lang="en-US" altLang="ko-KR" sz="860" b="1" spc="-40" dirty="0">
                    <a:solidFill>
                      <a:schemeClr val="bg1"/>
                    </a:solidFill>
                  </a:rPr>
                  <a:t>, </a:t>
                </a:r>
                <a:r>
                  <a:rPr lang="ko-KR" altLang="en-US" sz="860" b="1" spc="-40" dirty="0">
                    <a:solidFill>
                      <a:schemeClr val="bg1"/>
                    </a:solidFill>
                  </a:rPr>
                  <a:t>대본</a:t>
                </a:r>
              </a:p>
            </p:txBody>
          </p:sp>
        </p:grpSp>
        <p:grpSp>
          <p:nvGrpSpPr>
            <p:cNvPr id="24" name="그룹 23">
              <a:extLst>
                <a:ext uri="{FF2B5EF4-FFF2-40B4-BE49-F238E27FC236}">
                  <a16:creationId xmlns:a16="http://schemas.microsoft.com/office/drawing/2014/main" id="{A5116B1C-A2D7-D160-B794-50FA8122C177}"/>
                </a:ext>
              </a:extLst>
            </p:cNvPr>
            <p:cNvGrpSpPr/>
            <p:nvPr/>
          </p:nvGrpSpPr>
          <p:grpSpPr>
            <a:xfrm>
              <a:off x="5248052" y="2816427"/>
              <a:ext cx="432643" cy="179601"/>
              <a:chOff x="4144863" y="2498916"/>
              <a:chExt cx="463573" cy="179601"/>
            </a:xfrm>
          </p:grpSpPr>
          <p:sp>
            <p:nvSpPr>
              <p:cNvPr id="25" name="사각형: 둥근 모서리 24">
                <a:extLst>
                  <a:ext uri="{FF2B5EF4-FFF2-40B4-BE49-F238E27FC236}">
                    <a16:creationId xmlns:a16="http://schemas.microsoft.com/office/drawing/2014/main" id="{80E7FD5D-B159-E675-84A0-53EE72360369}"/>
                  </a:ext>
                </a:extLst>
              </p:cNvPr>
              <p:cNvSpPr/>
              <p:nvPr/>
            </p:nvSpPr>
            <p:spPr>
              <a:xfrm>
                <a:off x="4144863" y="2509962"/>
                <a:ext cx="463573" cy="157508"/>
              </a:xfrm>
              <a:prstGeom prst="roundRect">
                <a:avLst/>
              </a:prstGeom>
              <a:solidFill>
                <a:srgbClr val="E11D68"/>
              </a:solidFill>
              <a:ln w="3810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tIns="36000" rtlCol="0" anchor="ctr">
                <a:noAutofit/>
              </a:bodyPr>
              <a:lstStyle/>
              <a:p>
                <a:pPr algn="ctr" defTabSz="457200" latinLnBrk="0"/>
                <a:endParaRPr lang="ko-KR" altLang="en-US" sz="860" dirty="0">
                  <a:solidFill>
                    <a:srgbClr val="016762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endParaRP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B0F4DA47-9D44-06AE-4111-01C69F05F4F8}"/>
                  </a:ext>
                </a:extLst>
              </p:cNvPr>
              <p:cNvSpPr txBox="1"/>
              <p:nvPr/>
            </p:nvSpPr>
            <p:spPr>
              <a:xfrm>
                <a:off x="4166176" y="2498916"/>
                <a:ext cx="431461" cy="179601"/>
              </a:xfrm>
              <a:prstGeom prst="rect">
                <a:avLst/>
              </a:prstGeom>
              <a:noFill/>
            </p:spPr>
            <p:txBody>
              <a:bodyPr wrap="none" lIns="0" tIns="36000" rIns="0" bIns="10800" rtlCol="0" anchor="ctr">
                <a:spAutoFit/>
              </a:bodyPr>
              <a:lstStyle>
                <a:defPPr>
                  <a:defRPr lang="ko-KR"/>
                </a:defPPr>
                <a:lvl1pPr>
                  <a:defRPr sz="25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defRPr>
                </a:lvl1pPr>
              </a:lstStyle>
              <a:p>
                <a:r>
                  <a:rPr lang="ko-KR" altLang="en-US" sz="860" b="1" spc="-40" dirty="0">
                    <a:solidFill>
                      <a:schemeClr val="bg1"/>
                    </a:solidFill>
                  </a:rPr>
                  <a:t>여행일지</a:t>
                </a:r>
              </a:p>
            </p:txBody>
          </p:sp>
        </p:grpSp>
        <p:grpSp>
          <p:nvGrpSpPr>
            <p:cNvPr id="42" name="그룹 41">
              <a:extLst>
                <a:ext uri="{FF2B5EF4-FFF2-40B4-BE49-F238E27FC236}">
                  <a16:creationId xmlns:a16="http://schemas.microsoft.com/office/drawing/2014/main" id="{627C09D9-EB5B-E5BC-1BD4-8ED607CD2EC6}"/>
                </a:ext>
              </a:extLst>
            </p:cNvPr>
            <p:cNvGrpSpPr/>
            <p:nvPr/>
          </p:nvGrpSpPr>
          <p:grpSpPr>
            <a:xfrm>
              <a:off x="4499357" y="2989378"/>
              <a:ext cx="927509" cy="179601"/>
              <a:chOff x="4446823" y="2917579"/>
              <a:chExt cx="918327" cy="179601"/>
            </a:xfrm>
          </p:grpSpPr>
          <p:sp>
            <p:nvSpPr>
              <p:cNvPr id="35" name="사각형: 둥근 모서리 34">
                <a:extLst>
                  <a:ext uri="{FF2B5EF4-FFF2-40B4-BE49-F238E27FC236}">
                    <a16:creationId xmlns:a16="http://schemas.microsoft.com/office/drawing/2014/main" id="{F694DDC1-DFB2-A892-821B-DB3BD82B92D9}"/>
                  </a:ext>
                </a:extLst>
              </p:cNvPr>
              <p:cNvSpPr/>
              <p:nvPr/>
            </p:nvSpPr>
            <p:spPr>
              <a:xfrm>
                <a:off x="4446823" y="2928625"/>
                <a:ext cx="918327" cy="157508"/>
              </a:xfrm>
              <a:prstGeom prst="roundRect">
                <a:avLst/>
              </a:prstGeom>
              <a:solidFill>
                <a:srgbClr val="E11D68"/>
              </a:solidFill>
              <a:ln w="3810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tIns="36000" rtlCol="0" anchor="ctr">
                <a:noAutofit/>
              </a:bodyPr>
              <a:lstStyle/>
              <a:p>
                <a:pPr algn="ctr" defTabSz="457200" latinLnBrk="0"/>
                <a:endParaRPr lang="ko-KR" altLang="en-US" sz="860" dirty="0">
                  <a:solidFill>
                    <a:srgbClr val="016762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endParaRPr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ED5EB59B-6011-E8EE-BABF-861C6E1C076B}"/>
                  </a:ext>
                </a:extLst>
              </p:cNvPr>
              <p:cNvSpPr txBox="1"/>
              <p:nvPr/>
            </p:nvSpPr>
            <p:spPr>
              <a:xfrm>
                <a:off x="4467305" y="2917579"/>
                <a:ext cx="877367" cy="179601"/>
              </a:xfrm>
              <a:prstGeom prst="rect">
                <a:avLst/>
              </a:prstGeom>
              <a:noFill/>
            </p:spPr>
            <p:txBody>
              <a:bodyPr wrap="none" lIns="0" tIns="36000" rIns="0" bIns="10800" rtlCol="0" anchor="ctr">
                <a:spAutoFit/>
              </a:bodyPr>
              <a:lstStyle>
                <a:defPPr>
                  <a:defRPr lang="ko-KR"/>
                </a:defPPr>
                <a:lvl1pPr>
                  <a:defRPr sz="25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defRPr>
                </a:lvl1pPr>
              </a:lstStyle>
              <a:p>
                <a:r>
                  <a:rPr lang="ko-KR" altLang="en-US" sz="860" b="1" spc="-40" dirty="0">
                    <a:solidFill>
                      <a:schemeClr val="bg1"/>
                    </a:solidFill>
                  </a:rPr>
                  <a:t>소셜 미디어</a:t>
                </a:r>
                <a:r>
                  <a:rPr lang="en-US" altLang="ko-KR" sz="860" b="1" spc="-40" dirty="0">
                    <a:solidFill>
                      <a:schemeClr val="bg1"/>
                    </a:solidFill>
                  </a:rPr>
                  <a:t>, </a:t>
                </a:r>
                <a:r>
                  <a:rPr lang="ko-KR" altLang="en-US" sz="860" b="1" spc="-40" dirty="0">
                    <a:solidFill>
                      <a:schemeClr val="bg1"/>
                    </a:solidFill>
                  </a:rPr>
                  <a:t>인터뷰</a:t>
                </a:r>
              </a:p>
            </p:txBody>
          </p:sp>
        </p:grpSp>
        <p:grpSp>
          <p:nvGrpSpPr>
            <p:cNvPr id="46" name="그룹 45">
              <a:extLst>
                <a:ext uri="{FF2B5EF4-FFF2-40B4-BE49-F238E27FC236}">
                  <a16:creationId xmlns:a16="http://schemas.microsoft.com/office/drawing/2014/main" id="{980F9FE1-5667-D016-6F6F-B825AD12CC7D}"/>
                </a:ext>
              </a:extLst>
            </p:cNvPr>
            <p:cNvGrpSpPr/>
            <p:nvPr/>
          </p:nvGrpSpPr>
          <p:grpSpPr>
            <a:xfrm>
              <a:off x="5023046" y="3162329"/>
              <a:ext cx="514154" cy="179601"/>
              <a:chOff x="5023046" y="3098244"/>
              <a:chExt cx="514154" cy="179601"/>
            </a:xfrm>
          </p:grpSpPr>
          <p:sp>
            <p:nvSpPr>
              <p:cNvPr id="44" name="사각형: 둥근 모서리 43">
                <a:extLst>
                  <a:ext uri="{FF2B5EF4-FFF2-40B4-BE49-F238E27FC236}">
                    <a16:creationId xmlns:a16="http://schemas.microsoft.com/office/drawing/2014/main" id="{56E13405-F2ED-A83A-6AD8-93AD2927383A}"/>
                  </a:ext>
                </a:extLst>
              </p:cNvPr>
              <p:cNvSpPr/>
              <p:nvPr/>
            </p:nvSpPr>
            <p:spPr>
              <a:xfrm>
                <a:off x="5023046" y="3109290"/>
                <a:ext cx="514154" cy="157508"/>
              </a:xfrm>
              <a:prstGeom prst="roundRect">
                <a:avLst/>
              </a:prstGeom>
              <a:solidFill>
                <a:srgbClr val="E11D68"/>
              </a:solidFill>
              <a:ln w="3810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tIns="36000" rtlCol="0" anchor="ctr">
                <a:noAutofit/>
              </a:bodyPr>
              <a:lstStyle/>
              <a:p>
                <a:pPr algn="ctr" defTabSz="457200" latinLnBrk="0"/>
                <a:endParaRPr lang="ko-KR" altLang="en-US" sz="860" dirty="0">
                  <a:solidFill>
                    <a:srgbClr val="016762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endParaRP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72B94A09-C8E3-764E-75A6-08EFD0DD6D81}"/>
                  </a:ext>
                </a:extLst>
              </p:cNvPr>
              <p:cNvSpPr txBox="1"/>
              <p:nvPr/>
            </p:nvSpPr>
            <p:spPr>
              <a:xfrm>
                <a:off x="5048474" y="3098244"/>
                <a:ext cx="453329" cy="179601"/>
              </a:xfrm>
              <a:prstGeom prst="rect">
                <a:avLst/>
              </a:prstGeom>
              <a:noFill/>
            </p:spPr>
            <p:txBody>
              <a:bodyPr wrap="none" lIns="0" tIns="36000" rIns="0" bIns="10800" rtlCol="0" anchor="ctr">
                <a:spAutoFit/>
              </a:bodyPr>
              <a:lstStyle>
                <a:defPPr>
                  <a:defRPr lang="ko-KR"/>
                </a:defPPr>
                <a:lvl1pPr>
                  <a:defRPr sz="25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defRPr>
                </a:lvl1pPr>
              </a:lstStyle>
              <a:p>
                <a:r>
                  <a:rPr lang="ko-KR" altLang="en-US" sz="860" b="1" spc="-40" dirty="0">
                    <a:solidFill>
                      <a:schemeClr val="bg1"/>
                    </a:solidFill>
                  </a:rPr>
                  <a:t>보고</a:t>
                </a:r>
                <a:r>
                  <a:rPr lang="en-US" altLang="ko-KR" sz="860" b="1" spc="-40" dirty="0">
                    <a:solidFill>
                      <a:schemeClr val="bg1"/>
                    </a:solidFill>
                  </a:rPr>
                  <a:t>, </a:t>
                </a:r>
                <a:r>
                  <a:rPr lang="ko-KR" altLang="en-US" sz="860" b="1" spc="-40" dirty="0">
                    <a:solidFill>
                      <a:schemeClr val="bg1"/>
                    </a:solidFill>
                  </a:rPr>
                  <a:t>기사</a:t>
                </a:r>
              </a:p>
            </p:txBody>
          </p:sp>
        </p:grpSp>
        <p:grpSp>
          <p:nvGrpSpPr>
            <p:cNvPr id="50" name="그룹 49">
              <a:extLst>
                <a:ext uri="{FF2B5EF4-FFF2-40B4-BE49-F238E27FC236}">
                  <a16:creationId xmlns:a16="http://schemas.microsoft.com/office/drawing/2014/main" id="{F59EF7A2-57F3-936C-2F28-CC17BF37208C}"/>
                </a:ext>
              </a:extLst>
            </p:cNvPr>
            <p:cNvGrpSpPr/>
            <p:nvPr/>
          </p:nvGrpSpPr>
          <p:grpSpPr>
            <a:xfrm>
              <a:off x="4679873" y="3335279"/>
              <a:ext cx="514154" cy="179601"/>
              <a:chOff x="4679873" y="3265426"/>
              <a:chExt cx="514154" cy="179601"/>
            </a:xfrm>
          </p:grpSpPr>
          <p:sp>
            <p:nvSpPr>
              <p:cNvPr id="48" name="사각형: 둥근 모서리 47">
                <a:extLst>
                  <a:ext uri="{FF2B5EF4-FFF2-40B4-BE49-F238E27FC236}">
                    <a16:creationId xmlns:a16="http://schemas.microsoft.com/office/drawing/2014/main" id="{B108C2D5-5561-C911-C7EE-A46FD1FB75AF}"/>
                  </a:ext>
                </a:extLst>
              </p:cNvPr>
              <p:cNvSpPr/>
              <p:nvPr/>
            </p:nvSpPr>
            <p:spPr>
              <a:xfrm>
                <a:off x="4679873" y="3276472"/>
                <a:ext cx="514154" cy="157508"/>
              </a:xfrm>
              <a:prstGeom prst="roundRect">
                <a:avLst/>
              </a:prstGeom>
              <a:solidFill>
                <a:srgbClr val="E11D68"/>
              </a:solidFill>
              <a:ln w="3810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tIns="36000" rtlCol="0" anchor="ctr">
                <a:noAutofit/>
              </a:bodyPr>
              <a:lstStyle/>
              <a:p>
                <a:pPr algn="ctr" defTabSz="457200" latinLnBrk="0"/>
                <a:endParaRPr lang="ko-KR" altLang="en-US" sz="860" dirty="0">
                  <a:solidFill>
                    <a:srgbClr val="016762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endParaRP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505183BD-4E8B-62C3-1356-AAFADC285857}"/>
                  </a:ext>
                </a:extLst>
              </p:cNvPr>
              <p:cNvSpPr txBox="1"/>
              <p:nvPr/>
            </p:nvSpPr>
            <p:spPr>
              <a:xfrm>
                <a:off x="4711889" y="3265426"/>
                <a:ext cx="453329" cy="179601"/>
              </a:xfrm>
              <a:prstGeom prst="rect">
                <a:avLst/>
              </a:prstGeom>
              <a:noFill/>
            </p:spPr>
            <p:txBody>
              <a:bodyPr wrap="none" lIns="0" tIns="36000" rIns="0" bIns="10800" rtlCol="0" anchor="ctr">
                <a:spAutoFit/>
              </a:bodyPr>
              <a:lstStyle>
                <a:defPPr>
                  <a:defRPr lang="ko-KR"/>
                </a:defPPr>
                <a:lvl1pPr>
                  <a:defRPr sz="25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defRPr>
                </a:lvl1pPr>
              </a:lstStyle>
              <a:p>
                <a:r>
                  <a:rPr lang="ko-KR" altLang="en-US" sz="860" b="1" spc="-40" dirty="0">
                    <a:solidFill>
                      <a:schemeClr val="bg1"/>
                    </a:solidFill>
                  </a:rPr>
                  <a:t>논설</a:t>
                </a:r>
                <a:r>
                  <a:rPr lang="en-US" altLang="ko-KR" sz="860" b="1" spc="-40" dirty="0">
                    <a:solidFill>
                      <a:schemeClr val="bg1"/>
                    </a:solidFill>
                  </a:rPr>
                  <a:t>, </a:t>
                </a:r>
                <a:r>
                  <a:rPr lang="ko-KR" altLang="en-US" sz="860" b="1" spc="-40" dirty="0">
                    <a:solidFill>
                      <a:schemeClr val="bg1"/>
                    </a:solidFill>
                  </a:rPr>
                  <a:t>연설</a:t>
                </a:r>
              </a:p>
            </p:txBody>
          </p:sp>
        </p:grpSp>
        <p:grpSp>
          <p:nvGrpSpPr>
            <p:cNvPr id="56" name="그룹 55">
              <a:extLst>
                <a:ext uri="{FF2B5EF4-FFF2-40B4-BE49-F238E27FC236}">
                  <a16:creationId xmlns:a16="http://schemas.microsoft.com/office/drawing/2014/main" id="{9223D320-E1DE-F42A-C1AB-1ACF3FAD00E5}"/>
                </a:ext>
              </a:extLst>
            </p:cNvPr>
            <p:cNvGrpSpPr/>
            <p:nvPr/>
          </p:nvGrpSpPr>
          <p:grpSpPr>
            <a:xfrm>
              <a:off x="5674927" y="3634234"/>
              <a:ext cx="344874" cy="179601"/>
              <a:chOff x="2510246" y="3675854"/>
              <a:chExt cx="344874" cy="179601"/>
            </a:xfrm>
          </p:grpSpPr>
          <p:sp>
            <p:nvSpPr>
              <p:cNvPr id="57" name="사각형: 둥근 모서리 56">
                <a:extLst>
                  <a:ext uri="{FF2B5EF4-FFF2-40B4-BE49-F238E27FC236}">
                    <a16:creationId xmlns:a16="http://schemas.microsoft.com/office/drawing/2014/main" id="{5D494281-4E3C-0146-A6CA-C759F1D52A00}"/>
                  </a:ext>
                </a:extLst>
              </p:cNvPr>
              <p:cNvSpPr/>
              <p:nvPr/>
            </p:nvSpPr>
            <p:spPr>
              <a:xfrm>
                <a:off x="2510246" y="3686900"/>
                <a:ext cx="344874" cy="157508"/>
              </a:xfrm>
              <a:prstGeom prst="roundRect">
                <a:avLst/>
              </a:prstGeom>
              <a:solidFill>
                <a:srgbClr val="E11D68"/>
              </a:solidFill>
              <a:ln w="3810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tIns="36000" rtlCol="0" anchor="ctr">
                <a:noAutofit/>
              </a:bodyPr>
              <a:lstStyle/>
              <a:p>
                <a:pPr algn="ctr" defTabSz="457200" latinLnBrk="0"/>
                <a:endParaRPr lang="ko-KR" altLang="en-US" sz="860" dirty="0">
                  <a:solidFill>
                    <a:srgbClr val="016762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endParaRPr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BC733788-7269-A69B-381F-AE7B761915B2}"/>
                  </a:ext>
                </a:extLst>
              </p:cNvPr>
              <p:cNvSpPr txBox="1"/>
              <p:nvPr/>
            </p:nvSpPr>
            <p:spPr>
              <a:xfrm>
                <a:off x="2536489" y="3675854"/>
                <a:ext cx="302006" cy="179601"/>
              </a:xfrm>
              <a:prstGeom prst="rect">
                <a:avLst/>
              </a:prstGeom>
              <a:noFill/>
            </p:spPr>
            <p:txBody>
              <a:bodyPr wrap="none" lIns="0" tIns="36000" rIns="0" bIns="10800" rtlCol="0" anchor="ctr">
                <a:spAutoFit/>
              </a:bodyPr>
              <a:lstStyle>
                <a:defPPr>
                  <a:defRPr lang="ko-KR"/>
                </a:defPPr>
                <a:lvl1pPr>
                  <a:defRPr sz="25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defRPr>
                </a:lvl1pPr>
              </a:lstStyle>
              <a:p>
                <a:r>
                  <a:rPr lang="ko-KR" altLang="en-US" sz="860" b="1" spc="-40" dirty="0">
                    <a:solidFill>
                      <a:schemeClr val="bg1"/>
                    </a:solidFill>
                  </a:rPr>
                  <a:t>다양한</a:t>
                </a:r>
              </a:p>
            </p:txBody>
          </p:sp>
        </p:grpSp>
        <p:grpSp>
          <p:nvGrpSpPr>
            <p:cNvPr id="59" name="그룹 58">
              <a:extLst>
                <a:ext uri="{FF2B5EF4-FFF2-40B4-BE49-F238E27FC236}">
                  <a16:creationId xmlns:a16="http://schemas.microsoft.com/office/drawing/2014/main" id="{70DB164A-9A18-426F-6389-17E96D10B714}"/>
                </a:ext>
              </a:extLst>
            </p:cNvPr>
            <p:cNvGrpSpPr/>
            <p:nvPr/>
          </p:nvGrpSpPr>
          <p:grpSpPr>
            <a:xfrm>
              <a:off x="2507865" y="4078550"/>
              <a:ext cx="1437866" cy="179601"/>
              <a:chOff x="2510246" y="3675854"/>
              <a:chExt cx="344874" cy="179601"/>
            </a:xfrm>
          </p:grpSpPr>
          <p:sp>
            <p:nvSpPr>
              <p:cNvPr id="60" name="사각형: 둥근 모서리 59">
                <a:extLst>
                  <a:ext uri="{FF2B5EF4-FFF2-40B4-BE49-F238E27FC236}">
                    <a16:creationId xmlns:a16="http://schemas.microsoft.com/office/drawing/2014/main" id="{5429218E-553E-5D4D-91B5-F0D0954DD663}"/>
                  </a:ext>
                </a:extLst>
              </p:cNvPr>
              <p:cNvSpPr/>
              <p:nvPr/>
            </p:nvSpPr>
            <p:spPr>
              <a:xfrm>
                <a:off x="2510246" y="3686900"/>
                <a:ext cx="344874" cy="157508"/>
              </a:xfrm>
              <a:prstGeom prst="roundRect">
                <a:avLst/>
              </a:prstGeom>
              <a:solidFill>
                <a:srgbClr val="E11D68"/>
              </a:solidFill>
              <a:ln w="3810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tIns="36000" rtlCol="0" anchor="ctr">
                <a:noAutofit/>
              </a:bodyPr>
              <a:lstStyle/>
              <a:p>
                <a:pPr algn="ctr" defTabSz="457200" latinLnBrk="0"/>
                <a:endParaRPr lang="ko-KR" altLang="en-US" sz="860" dirty="0">
                  <a:solidFill>
                    <a:srgbClr val="016762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endParaRPr>
              </a:p>
            </p:txBody>
          </p:sp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497CE364-5429-19FD-4271-341A0F9E7345}"/>
                  </a:ext>
                </a:extLst>
              </p:cNvPr>
              <p:cNvSpPr txBox="1"/>
              <p:nvPr/>
            </p:nvSpPr>
            <p:spPr>
              <a:xfrm>
                <a:off x="2516540" y="3675854"/>
                <a:ext cx="335576" cy="179601"/>
              </a:xfrm>
              <a:prstGeom prst="rect">
                <a:avLst/>
              </a:prstGeom>
              <a:noFill/>
            </p:spPr>
            <p:txBody>
              <a:bodyPr wrap="none" lIns="0" tIns="36000" rIns="0" bIns="10800" rtlCol="0" anchor="ctr">
                <a:spAutoFit/>
              </a:bodyPr>
              <a:lstStyle>
                <a:defPPr>
                  <a:defRPr lang="ko-KR"/>
                </a:defPPr>
                <a:lvl1pPr>
                  <a:defRPr sz="25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defRPr>
                </a:lvl1pPr>
              </a:lstStyle>
              <a:p>
                <a:r>
                  <a:rPr lang="ko-KR" altLang="en-US" sz="860" b="1" spc="-40" dirty="0">
                    <a:solidFill>
                      <a:schemeClr val="bg1"/>
                    </a:solidFill>
                  </a:rPr>
                  <a:t>연음이나 축약된 소리 식별하기</a:t>
                </a:r>
              </a:p>
            </p:txBody>
          </p:sp>
        </p:grpSp>
        <p:grpSp>
          <p:nvGrpSpPr>
            <p:cNvPr id="63" name="그룹 62">
              <a:extLst>
                <a:ext uri="{FF2B5EF4-FFF2-40B4-BE49-F238E27FC236}">
                  <a16:creationId xmlns:a16="http://schemas.microsoft.com/office/drawing/2014/main" id="{673E96E2-478D-543F-4D9F-78C9CF848D34}"/>
                </a:ext>
              </a:extLst>
            </p:cNvPr>
            <p:cNvGrpSpPr/>
            <p:nvPr/>
          </p:nvGrpSpPr>
          <p:grpSpPr>
            <a:xfrm>
              <a:off x="5674925" y="4078550"/>
              <a:ext cx="1124284" cy="179601"/>
              <a:chOff x="2510247" y="3675854"/>
              <a:chExt cx="269661" cy="179601"/>
            </a:xfrm>
          </p:grpSpPr>
          <p:sp>
            <p:nvSpPr>
              <p:cNvPr id="64" name="사각형: 둥근 모서리 63">
                <a:extLst>
                  <a:ext uri="{FF2B5EF4-FFF2-40B4-BE49-F238E27FC236}">
                    <a16:creationId xmlns:a16="http://schemas.microsoft.com/office/drawing/2014/main" id="{3A2B9A53-692B-C678-8E92-0055C08C8F02}"/>
                  </a:ext>
                </a:extLst>
              </p:cNvPr>
              <p:cNvSpPr/>
              <p:nvPr/>
            </p:nvSpPr>
            <p:spPr>
              <a:xfrm>
                <a:off x="2510247" y="3686900"/>
                <a:ext cx="269661" cy="157508"/>
              </a:xfrm>
              <a:prstGeom prst="roundRect">
                <a:avLst/>
              </a:prstGeom>
              <a:solidFill>
                <a:srgbClr val="E11D68"/>
              </a:solidFill>
              <a:ln w="3810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tIns="36000" rtlCol="0" anchor="ctr">
                <a:noAutofit/>
              </a:bodyPr>
              <a:lstStyle/>
              <a:p>
                <a:pPr algn="ctr" defTabSz="457200" latinLnBrk="0"/>
                <a:endParaRPr lang="ko-KR" altLang="en-US" sz="860" dirty="0">
                  <a:solidFill>
                    <a:srgbClr val="016762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endParaRPr>
              </a:p>
            </p:txBody>
          </p:sp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F9B61E3E-E9E2-92EF-825B-B048A865FF20}"/>
                  </a:ext>
                </a:extLst>
              </p:cNvPr>
              <p:cNvSpPr txBox="1"/>
              <p:nvPr/>
            </p:nvSpPr>
            <p:spPr>
              <a:xfrm>
                <a:off x="2516540" y="3675854"/>
                <a:ext cx="255912" cy="179601"/>
              </a:xfrm>
              <a:prstGeom prst="rect">
                <a:avLst/>
              </a:prstGeom>
              <a:noFill/>
            </p:spPr>
            <p:txBody>
              <a:bodyPr wrap="none" lIns="0" tIns="36000" rIns="0" bIns="10800" rtlCol="0" anchor="ctr">
                <a:spAutoFit/>
              </a:bodyPr>
              <a:lstStyle>
                <a:defPPr>
                  <a:defRPr lang="ko-KR"/>
                </a:defPPr>
                <a:lvl1pPr>
                  <a:defRPr sz="25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defRPr>
                </a:lvl1pPr>
              </a:lstStyle>
              <a:p>
                <a:r>
                  <a:rPr lang="ko-KR" altLang="en-US" sz="860" b="1" spc="-40" dirty="0">
                    <a:solidFill>
                      <a:schemeClr val="bg1"/>
                    </a:solidFill>
                  </a:rPr>
                  <a:t>기분이나 감정 추론하기</a:t>
                </a:r>
              </a:p>
            </p:txBody>
          </p:sp>
        </p:grpSp>
        <p:grpSp>
          <p:nvGrpSpPr>
            <p:cNvPr id="66" name="그룹 65">
              <a:extLst>
                <a:ext uri="{FF2B5EF4-FFF2-40B4-BE49-F238E27FC236}">
                  <a16:creationId xmlns:a16="http://schemas.microsoft.com/office/drawing/2014/main" id="{6F3458D5-F10A-0358-77FD-7B5098C2B469}"/>
                </a:ext>
              </a:extLst>
            </p:cNvPr>
            <p:cNvGrpSpPr/>
            <p:nvPr/>
          </p:nvGrpSpPr>
          <p:grpSpPr>
            <a:xfrm>
              <a:off x="5674925" y="4259141"/>
              <a:ext cx="1030676" cy="179601"/>
              <a:chOff x="2510246" y="3675854"/>
              <a:chExt cx="247209" cy="179601"/>
            </a:xfrm>
          </p:grpSpPr>
          <p:sp>
            <p:nvSpPr>
              <p:cNvPr id="67" name="사각형: 둥근 모서리 66">
                <a:extLst>
                  <a:ext uri="{FF2B5EF4-FFF2-40B4-BE49-F238E27FC236}">
                    <a16:creationId xmlns:a16="http://schemas.microsoft.com/office/drawing/2014/main" id="{E38C4C89-63F3-2A6E-3127-A6D7C81EE4B6}"/>
                  </a:ext>
                </a:extLst>
              </p:cNvPr>
              <p:cNvSpPr/>
              <p:nvPr/>
            </p:nvSpPr>
            <p:spPr>
              <a:xfrm>
                <a:off x="2510246" y="3686900"/>
                <a:ext cx="247209" cy="157508"/>
              </a:xfrm>
              <a:prstGeom prst="roundRect">
                <a:avLst/>
              </a:prstGeom>
              <a:solidFill>
                <a:srgbClr val="E11D68"/>
              </a:solidFill>
              <a:ln w="3810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tIns="36000" rtlCol="0" anchor="ctr">
                <a:noAutofit/>
              </a:bodyPr>
              <a:lstStyle/>
              <a:p>
                <a:pPr algn="ctr" defTabSz="457200" latinLnBrk="0"/>
                <a:endParaRPr lang="ko-KR" altLang="en-US" sz="860" dirty="0">
                  <a:solidFill>
                    <a:srgbClr val="016762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endParaRPr>
              </a:p>
            </p:txBody>
          </p: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C77BADEA-DD9A-9C0F-4E98-3D32A0052F8A}"/>
                  </a:ext>
                </a:extLst>
              </p:cNvPr>
              <p:cNvSpPr txBox="1"/>
              <p:nvPr/>
            </p:nvSpPr>
            <p:spPr>
              <a:xfrm>
                <a:off x="2516540" y="3675854"/>
                <a:ext cx="231766" cy="179601"/>
              </a:xfrm>
              <a:prstGeom prst="rect">
                <a:avLst/>
              </a:prstGeom>
              <a:noFill/>
            </p:spPr>
            <p:txBody>
              <a:bodyPr wrap="none" lIns="0" tIns="36000" rIns="0" bIns="10800" rtlCol="0" anchor="ctr">
                <a:spAutoFit/>
              </a:bodyPr>
              <a:lstStyle>
                <a:defPPr>
                  <a:defRPr lang="ko-KR"/>
                </a:defPPr>
                <a:lvl1pPr>
                  <a:defRPr sz="25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defRPr>
                </a:lvl1pPr>
              </a:lstStyle>
              <a:p>
                <a:r>
                  <a:rPr lang="ko-KR" altLang="en-US" sz="860" b="1" spc="-40" dirty="0">
                    <a:solidFill>
                      <a:schemeClr val="bg1"/>
                    </a:solidFill>
                  </a:rPr>
                  <a:t>의도나 목적 추론하기</a:t>
                </a:r>
              </a:p>
            </p:txBody>
          </p:sp>
        </p:grpSp>
        <p:grpSp>
          <p:nvGrpSpPr>
            <p:cNvPr id="69" name="그룹 68">
              <a:extLst>
                <a:ext uri="{FF2B5EF4-FFF2-40B4-BE49-F238E27FC236}">
                  <a16:creationId xmlns:a16="http://schemas.microsoft.com/office/drawing/2014/main" id="{0376059D-462C-6BFB-546F-7CB091DF73C3}"/>
                </a:ext>
              </a:extLst>
            </p:cNvPr>
            <p:cNvGrpSpPr/>
            <p:nvPr/>
          </p:nvGrpSpPr>
          <p:grpSpPr>
            <a:xfrm>
              <a:off x="5674924" y="4439732"/>
              <a:ext cx="1621225" cy="179601"/>
              <a:chOff x="2510246" y="3675854"/>
              <a:chExt cx="247209" cy="179601"/>
            </a:xfrm>
          </p:grpSpPr>
          <p:sp>
            <p:nvSpPr>
              <p:cNvPr id="70" name="사각형: 둥근 모서리 69">
                <a:extLst>
                  <a:ext uri="{FF2B5EF4-FFF2-40B4-BE49-F238E27FC236}">
                    <a16:creationId xmlns:a16="http://schemas.microsoft.com/office/drawing/2014/main" id="{B2F59202-B9C4-633C-4252-692F4DF4C15B}"/>
                  </a:ext>
                </a:extLst>
              </p:cNvPr>
              <p:cNvSpPr/>
              <p:nvPr/>
            </p:nvSpPr>
            <p:spPr>
              <a:xfrm>
                <a:off x="2510246" y="3686900"/>
                <a:ext cx="247209" cy="157508"/>
              </a:xfrm>
              <a:prstGeom prst="roundRect">
                <a:avLst/>
              </a:prstGeom>
              <a:solidFill>
                <a:srgbClr val="E11D68"/>
              </a:solidFill>
              <a:ln w="3810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tIns="36000" rtlCol="0" anchor="ctr">
                <a:noAutofit/>
              </a:bodyPr>
              <a:lstStyle/>
              <a:p>
                <a:pPr algn="ctr" defTabSz="457200" latinLnBrk="0"/>
                <a:endParaRPr lang="ko-KR" altLang="en-US" sz="860" dirty="0">
                  <a:solidFill>
                    <a:srgbClr val="016762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endParaRPr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5C9FE8D3-40AE-FD4A-DD86-E4A9FA6276A9}"/>
                  </a:ext>
                </a:extLst>
              </p:cNvPr>
              <p:cNvSpPr txBox="1"/>
              <p:nvPr/>
            </p:nvSpPr>
            <p:spPr>
              <a:xfrm>
                <a:off x="2516540" y="3675854"/>
                <a:ext cx="233284" cy="179601"/>
              </a:xfrm>
              <a:prstGeom prst="rect">
                <a:avLst/>
              </a:prstGeom>
              <a:noFill/>
            </p:spPr>
            <p:txBody>
              <a:bodyPr wrap="none" lIns="0" tIns="36000" rIns="0" bIns="10800" rtlCol="0" anchor="ctr">
                <a:spAutoFit/>
              </a:bodyPr>
              <a:lstStyle>
                <a:defPPr>
                  <a:defRPr lang="ko-KR"/>
                </a:defPPr>
                <a:lvl1pPr>
                  <a:defRPr sz="25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defRPr>
                </a:lvl1pPr>
              </a:lstStyle>
              <a:p>
                <a:r>
                  <a:rPr lang="ko-KR" altLang="en-US" sz="860" b="1" spc="-40" dirty="0">
                    <a:solidFill>
                      <a:schemeClr val="bg1"/>
                    </a:solidFill>
                  </a:rPr>
                  <a:t>적절한 전략 활용하여 듣거나 읽기</a:t>
                </a:r>
              </a:p>
            </p:txBody>
          </p:sp>
        </p:grpSp>
        <p:grpSp>
          <p:nvGrpSpPr>
            <p:cNvPr id="75" name="그룹 74">
              <a:extLst>
                <a:ext uri="{FF2B5EF4-FFF2-40B4-BE49-F238E27FC236}">
                  <a16:creationId xmlns:a16="http://schemas.microsoft.com/office/drawing/2014/main" id="{333DA3E1-AA04-41CB-16B7-A4BABB5FF36B}"/>
                </a:ext>
              </a:extLst>
            </p:cNvPr>
            <p:cNvGrpSpPr/>
            <p:nvPr/>
          </p:nvGrpSpPr>
          <p:grpSpPr>
            <a:xfrm>
              <a:off x="5674923" y="4620320"/>
              <a:ext cx="1880782" cy="179601"/>
              <a:chOff x="5674923" y="4466161"/>
              <a:chExt cx="1880782" cy="179601"/>
            </a:xfrm>
          </p:grpSpPr>
          <p:sp>
            <p:nvSpPr>
              <p:cNvPr id="73" name="사각형: 둥근 모서리 72">
                <a:extLst>
                  <a:ext uri="{FF2B5EF4-FFF2-40B4-BE49-F238E27FC236}">
                    <a16:creationId xmlns:a16="http://schemas.microsoft.com/office/drawing/2014/main" id="{BF693CA9-8A3E-77FB-05A3-7283E96A499D}"/>
                  </a:ext>
                </a:extLst>
              </p:cNvPr>
              <p:cNvSpPr/>
              <p:nvPr/>
            </p:nvSpPr>
            <p:spPr>
              <a:xfrm>
                <a:off x="5674923" y="4477209"/>
                <a:ext cx="1880782" cy="157508"/>
              </a:xfrm>
              <a:prstGeom prst="roundRect">
                <a:avLst/>
              </a:prstGeom>
              <a:solidFill>
                <a:srgbClr val="E11D68"/>
              </a:solidFill>
              <a:ln w="3810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tIns="36000" rtlCol="0" anchor="ctr">
                <a:noAutofit/>
              </a:bodyPr>
              <a:lstStyle/>
              <a:p>
                <a:pPr algn="ctr" defTabSz="457200" latinLnBrk="0"/>
                <a:endParaRPr lang="ko-KR" altLang="en-US" sz="860" dirty="0">
                  <a:solidFill>
                    <a:srgbClr val="016762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endParaRPr>
              </a:p>
            </p:txBody>
          </p: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509F7CD5-05CA-7800-F3AE-E196B5D6E94B}"/>
                  </a:ext>
                </a:extLst>
              </p:cNvPr>
              <p:cNvSpPr txBox="1"/>
              <p:nvPr/>
            </p:nvSpPr>
            <p:spPr>
              <a:xfrm>
                <a:off x="5716200" y="4466161"/>
                <a:ext cx="1802416" cy="179601"/>
              </a:xfrm>
              <a:prstGeom prst="rect">
                <a:avLst/>
              </a:prstGeom>
              <a:noFill/>
            </p:spPr>
            <p:txBody>
              <a:bodyPr wrap="none" lIns="0" tIns="36000" rIns="0" bIns="10800" rtlCol="0" anchor="ctr">
                <a:spAutoFit/>
              </a:bodyPr>
              <a:lstStyle>
                <a:defPPr>
                  <a:defRPr lang="ko-KR"/>
                </a:defPPr>
                <a:lvl1pPr>
                  <a:defRPr sz="25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defRPr>
                </a:lvl1pPr>
              </a:lstStyle>
              <a:p>
                <a:r>
                  <a:rPr lang="ko-KR" altLang="en-US" sz="860" b="1" spc="-40" dirty="0">
                    <a:solidFill>
                      <a:schemeClr val="bg1"/>
                    </a:solidFill>
                  </a:rPr>
                  <a:t>단어</a:t>
                </a:r>
                <a:r>
                  <a:rPr lang="en-US" altLang="ko-KR" sz="860" b="1" spc="-40" dirty="0">
                    <a:solidFill>
                      <a:schemeClr val="bg1"/>
                    </a:solidFill>
                  </a:rPr>
                  <a:t>, </a:t>
                </a:r>
                <a:r>
                  <a:rPr lang="ko-KR" altLang="en-US" sz="860" b="1" spc="-40" dirty="0">
                    <a:solidFill>
                      <a:schemeClr val="bg1"/>
                    </a:solidFill>
                  </a:rPr>
                  <a:t>어구</a:t>
                </a:r>
                <a:r>
                  <a:rPr lang="en-US" altLang="ko-KR" sz="860" b="1" spc="-40" dirty="0">
                    <a:solidFill>
                      <a:schemeClr val="bg1"/>
                    </a:solidFill>
                  </a:rPr>
                  <a:t>, </a:t>
                </a:r>
                <a:r>
                  <a:rPr lang="ko-KR" altLang="en-US" sz="860" b="1" spc="-40" dirty="0">
                    <a:solidFill>
                      <a:schemeClr val="bg1"/>
                    </a:solidFill>
                  </a:rPr>
                  <a:t>문장의 함축적 의미 추론하기</a:t>
                </a:r>
              </a:p>
            </p:txBody>
          </p:sp>
        </p:grpSp>
        <p:grpSp>
          <p:nvGrpSpPr>
            <p:cNvPr id="77" name="그룹 76">
              <a:extLst>
                <a:ext uri="{FF2B5EF4-FFF2-40B4-BE49-F238E27FC236}">
                  <a16:creationId xmlns:a16="http://schemas.microsoft.com/office/drawing/2014/main" id="{CD52F106-8F80-CF28-D659-56FB26478D33}"/>
                </a:ext>
              </a:extLst>
            </p:cNvPr>
            <p:cNvGrpSpPr/>
            <p:nvPr/>
          </p:nvGrpSpPr>
          <p:grpSpPr>
            <a:xfrm>
              <a:off x="3279031" y="5232856"/>
              <a:ext cx="450801" cy="179601"/>
              <a:chOff x="2505388" y="3675854"/>
              <a:chExt cx="344874" cy="179601"/>
            </a:xfrm>
          </p:grpSpPr>
          <p:sp>
            <p:nvSpPr>
              <p:cNvPr id="78" name="사각형: 둥근 모서리 77">
                <a:extLst>
                  <a:ext uri="{FF2B5EF4-FFF2-40B4-BE49-F238E27FC236}">
                    <a16:creationId xmlns:a16="http://schemas.microsoft.com/office/drawing/2014/main" id="{2BD6CB20-CD51-9EE5-FA89-17D15953E23A}"/>
                  </a:ext>
                </a:extLst>
              </p:cNvPr>
              <p:cNvSpPr/>
              <p:nvPr/>
            </p:nvSpPr>
            <p:spPr>
              <a:xfrm>
                <a:off x="2505388" y="3686900"/>
                <a:ext cx="344874" cy="157508"/>
              </a:xfrm>
              <a:prstGeom prst="roundRect">
                <a:avLst/>
              </a:prstGeom>
              <a:solidFill>
                <a:srgbClr val="E11D68"/>
              </a:solidFill>
              <a:ln w="3810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tIns="36000" rtlCol="0" anchor="ctr">
                <a:noAutofit/>
              </a:bodyPr>
              <a:lstStyle/>
              <a:p>
                <a:pPr algn="ctr" defTabSz="457200" latinLnBrk="0"/>
                <a:endParaRPr lang="ko-KR" altLang="en-US" sz="860" dirty="0">
                  <a:solidFill>
                    <a:srgbClr val="016762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endParaRPr>
              </a:p>
            </p:txBody>
          </p:sp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321F8444-4806-AD61-0AEC-62CA4B2B59CF}"/>
                  </a:ext>
                </a:extLst>
              </p:cNvPr>
              <p:cNvSpPr txBox="1"/>
              <p:nvPr/>
            </p:nvSpPr>
            <p:spPr>
              <a:xfrm>
                <a:off x="2523797" y="3675854"/>
                <a:ext cx="308056" cy="179601"/>
              </a:xfrm>
              <a:prstGeom prst="rect">
                <a:avLst/>
              </a:prstGeom>
              <a:noFill/>
            </p:spPr>
            <p:txBody>
              <a:bodyPr wrap="none" lIns="0" tIns="36000" rIns="0" bIns="10800" rtlCol="0" anchor="ctr">
                <a:spAutoFit/>
              </a:bodyPr>
              <a:lstStyle>
                <a:defPPr>
                  <a:defRPr lang="ko-KR"/>
                </a:defPPr>
                <a:lvl1pPr>
                  <a:defRPr sz="25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defRPr>
                </a:lvl1pPr>
              </a:lstStyle>
              <a:p>
                <a:r>
                  <a:rPr lang="ko-KR" altLang="en-US" sz="860" b="1" spc="-40" dirty="0">
                    <a:solidFill>
                      <a:schemeClr val="bg1"/>
                    </a:solidFill>
                  </a:rPr>
                  <a:t>관심분야</a:t>
                </a:r>
              </a:p>
            </p:txBody>
          </p:sp>
        </p:grpSp>
        <p:grpSp>
          <p:nvGrpSpPr>
            <p:cNvPr id="83" name="그룹 82">
              <a:extLst>
                <a:ext uri="{FF2B5EF4-FFF2-40B4-BE49-F238E27FC236}">
                  <a16:creationId xmlns:a16="http://schemas.microsoft.com/office/drawing/2014/main" id="{C3156F33-12AE-1F39-5E55-CD8D20E460CB}"/>
                </a:ext>
              </a:extLst>
            </p:cNvPr>
            <p:cNvGrpSpPr/>
            <p:nvPr/>
          </p:nvGrpSpPr>
          <p:grpSpPr>
            <a:xfrm>
              <a:off x="4107149" y="5232855"/>
              <a:ext cx="534408" cy="179601"/>
              <a:chOff x="4109529" y="5128081"/>
              <a:chExt cx="534408" cy="179601"/>
            </a:xfrm>
          </p:grpSpPr>
          <p:sp>
            <p:nvSpPr>
              <p:cNvPr id="81" name="사각형: 둥근 모서리 80">
                <a:extLst>
                  <a:ext uri="{FF2B5EF4-FFF2-40B4-BE49-F238E27FC236}">
                    <a16:creationId xmlns:a16="http://schemas.microsoft.com/office/drawing/2014/main" id="{C82E3C9D-D555-70FD-B359-DE88D2C1CC2E}"/>
                  </a:ext>
                </a:extLst>
              </p:cNvPr>
              <p:cNvSpPr/>
              <p:nvPr/>
            </p:nvSpPr>
            <p:spPr>
              <a:xfrm>
                <a:off x="4109529" y="5139128"/>
                <a:ext cx="534408" cy="157508"/>
              </a:xfrm>
              <a:prstGeom prst="roundRect">
                <a:avLst/>
              </a:prstGeom>
              <a:solidFill>
                <a:srgbClr val="E11D68"/>
              </a:solidFill>
              <a:ln w="3810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tIns="36000" rtlCol="0" anchor="ctr">
                <a:noAutofit/>
              </a:bodyPr>
              <a:lstStyle/>
              <a:p>
                <a:pPr algn="ctr" defTabSz="457200" latinLnBrk="0"/>
                <a:endParaRPr lang="ko-KR" altLang="en-US" sz="860" dirty="0">
                  <a:solidFill>
                    <a:srgbClr val="016762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endParaRPr>
              </a:p>
            </p:txBody>
          </p:sp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749918B5-FBF1-A013-0C17-273783CC9BD6}"/>
                  </a:ext>
                </a:extLst>
              </p:cNvPr>
              <p:cNvSpPr txBox="1"/>
              <p:nvPr/>
            </p:nvSpPr>
            <p:spPr>
              <a:xfrm>
                <a:off x="4125062" y="5128081"/>
                <a:ext cx="503343" cy="179601"/>
              </a:xfrm>
              <a:prstGeom prst="rect">
                <a:avLst/>
              </a:prstGeom>
              <a:noFill/>
            </p:spPr>
            <p:txBody>
              <a:bodyPr wrap="none" lIns="0" tIns="36000" rIns="0" bIns="10800" rtlCol="0" anchor="ctr">
                <a:spAutoFit/>
              </a:bodyPr>
              <a:lstStyle>
                <a:defPPr>
                  <a:defRPr lang="ko-KR"/>
                </a:defPPr>
                <a:lvl1pPr>
                  <a:defRPr sz="25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defRPr>
                </a:lvl1pPr>
              </a:lstStyle>
              <a:p>
                <a:r>
                  <a:rPr lang="ko-KR" altLang="en-US" sz="860" b="1" spc="-40" dirty="0">
                    <a:solidFill>
                      <a:schemeClr val="bg1"/>
                    </a:solidFill>
                  </a:rPr>
                  <a:t>적극적으로</a:t>
                </a:r>
              </a:p>
            </p:txBody>
          </p:sp>
        </p:grpSp>
        <p:grpSp>
          <p:nvGrpSpPr>
            <p:cNvPr id="87" name="그룹 86">
              <a:extLst>
                <a:ext uri="{FF2B5EF4-FFF2-40B4-BE49-F238E27FC236}">
                  <a16:creationId xmlns:a16="http://schemas.microsoft.com/office/drawing/2014/main" id="{23B99883-2616-61FC-E497-F2DA9AE6A667}"/>
                </a:ext>
              </a:extLst>
            </p:cNvPr>
            <p:cNvGrpSpPr/>
            <p:nvPr/>
          </p:nvGrpSpPr>
          <p:grpSpPr>
            <a:xfrm>
              <a:off x="6356538" y="5232854"/>
              <a:ext cx="220476" cy="179601"/>
              <a:chOff x="6368444" y="5128080"/>
              <a:chExt cx="220476" cy="179601"/>
            </a:xfrm>
          </p:grpSpPr>
          <p:sp>
            <p:nvSpPr>
              <p:cNvPr id="85" name="사각형: 둥근 모서리 84">
                <a:extLst>
                  <a:ext uri="{FF2B5EF4-FFF2-40B4-BE49-F238E27FC236}">
                    <a16:creationId xmlns:a16="http://schemas.microsoft.com/office/drawing/2014/main" id="{3C5815E4-BED0-D209-D428-71ACDD270F18}"/>
                  </a:ext>
                </a:extLst>
              </p:cNvPr>
              <p:cNvSpPr/>
              <p:nvPr/>
            </p:nvSpPr>
            <p:spPr>
              <a:xfrm>
                <a:off x="6368444" y="5139128"/>
                <a:ext cx="220476" cy="157508"/>
              </a:xfrm>
              <a:prstGeom prst="roundRect">
                <a:avLst/>
              </a:prstGeom>
              <a:solidFill>
                <a:srgbClr val="E11D68"/>
              </a:solidFill>
              <a:ln w="3810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tIns="36000" rtlCol="0" anchor="ctr">
                <a:noAutofit/>
              </a:bodyPr>
              <a:lstStyle/>
              <a:p>
                <a:pPr algn="ctr" defTabSz="457200" latinLnBrk="0"/>
                <a:endParaRPr lang="ko-KR" altLang="en-US" sz="860" dirty="0">
                  <a:solidFill>
                    <a:srgbClr val="016762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endParaRPr>
              </a:p>
            </p:txBody>
          </p:sp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E849A4DF-499D-B90F-1E22-E2C1C249FAAD}"/>
                  </a:ext>
                </a:extLst>
              </p:cNvPr>
              <p:cNvSpPr txBox="1"/>
              <p:nvPr/>
            </p:nvSpPr>
            <p:spPr>
              <a:xfrm>
                <a:off x="6381220" y="5128080"/>
                <a:ext cx="201337" cy="179601"/>
              </a:xfrm>
              <a:prstGeom prst="rect">
                <a:avLst/>
              </a:prstGeom>
              <a:noFill/>
            </p:spPr>
            <p:txBody>
              <a:bodyPr wrap="none" lIns="0" tIns="36000" rIns="0" bIns="10800" rtlCol="0" anchor="ctr">
                <a:spAutoFit/>
              </a:bodyPr>
              <a:lstStyle>
                <a:defPPr>
                  <a:defRPr lang="ko-KR"/>
                </a:defPPr>
                <a:lvl1pPr>
                  <a:defRPr sz="25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defRPr>
                </a:lvl1pPr>
              </a:lstStyle>
              <a:p>
                <a:r>
                  <a:rPr lang="ko-KR" altLang="en-US" sz="860" b="1" spc="-40" dirty="0">
                    <a:solidFill>
                      <a:schemeClr val="bg1"/>
                    </a:solidFill>
                  </a:rPr>
                  <a:t>관점</a:t>
                </a:r>
              </a:p>
            </p:txBody>
          </p:sp>
        </p:grpSp>
      </p:grpSp>
      <p:grpSp>
        <p:nvGrpSpPr>
          <p:cNvPr id="94" name="그룹 93">
            <a:extLst>
              <a:ext uri="{FF2B5EF4-FFF2-40B4-BE49-F238E27FC236}">
                <a16:creationId xmlns:a16="http://schemas.microsoft.com/office/drawing/2014/main" id="{1B78D4C4-E5F0-A8EF-A880-6F4BF491B9C3}"/>
              </a:ext>
            </a:extLst>
          </p:cNvPr>
          <p:cNvGrpSpPr/>
          <p:nvPr/>
        </p:nvGrpSpPr>
        <p:grpSpPr>
          <a:xfrm>
            <a:off x="431800" y="5461288"/>
            <a:ext cx="8281988" cy="905500"/>
            <a:chOff x="431800" y="1337357"/>
            <a:chExt cx="8281988" cy="905500"/>
          </a:xfrm>
        </p:grpSpPr>
        <p:grpSp>
          <p:nvGrpSpPr>
            <p:cNvPr id="95" name="그룹 94">
              <a:extLst>
                <a:ext uri="{FF2B5EF4-FFF2-40B4-BE49-F238E27FC236}">
                  <a16:creationId xmlns:a16="http://schemas.microsoft.com/office/drawing/2014/main" id="{DCB5C5D5-06AF-9292-7248-50B07FB7F266}"/>
                </a:ext>
              </a:extLst>
            </p:cNvPr>
            <p:cNvGrpSpPr/>
            <p:nvPr/>
          </p:nvGrpSpPr>
          <p:grpSpPr>
            <a:xfrm>
              <a:off x="431802" y="1549331"/>
              <a:ext cx="8281986" cy="481796"/>
              <a:chOff x="431802" y="1568003"/>
              <a:chExt cx="8281986" cy="477026"/>
            </a:xfrm>
          </p:grpSpPr>
          <p:sp>
            <p:nvSpPr>
              <p:cNvPr id="99" name="사각형: 둥근 모서리 98">
                <a:extLst>
                  <a:ext uri="{FF2B5EF4-FFF2-40B4-BE49-F238E27FC236}">
                    <a16:creationId xmlns:a16="http://schemas.microsoft.com/office/drawing/2014/main" id="{F93645BF-DB3D-5FF3-A31F-75D2A123269B}"/>
                  </a:ext>
                </a:extLst>
              </p:cNvPr>
              <p:cNvSpPr/>
              <p:nvPr/>
            </p:nvSpPr>
            <p:spPr>
              <a:xfrm>
                <a:off x="431802" y="1568003"/>
                <a:ext cx="8281986" cy="477026"/>
              </a:xfrm>
              <a:prstGeom prst="roundRect">
                <a:avLst>
                  <a:gd name="adj" fmla="val 50000"/>
                </a:avLst>
              </a:prstGeom>
              <a:solidFill>
                <a:srgbClr val="E11D68"/>
              </a:solidFill>
              <a:ln w="3810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 defTabSz="457200" latinLnBrk="0"/>
                <a:endParaRPr lang="ko-KR" altLang="en-US" sz="1600" dirty="0">
                  <a:solidFill>
                    <a:srgbClr val="016762"/>
                  </a:solidFill>
                  <a:latin typeface="학교안심 산뜻돋움 M" panose="020B0603000000000000" pitchFamily="50" charset="-127"/>
                </a:endParaRPr>
              </a:p>
            </p:txBody>
          </p:sp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0B2809D8-5EC0-8BC0-99F8-1A003D6F2852}"/>
                  </a:ext>
                </a:extLst>
              </p:cNvPr>
              <p:cNvSpPr txBox="1"/>
              <p:nvPr/>
            </p:nvSpPr>
            <p:spPr>
              <a:xfrm>
                <a:off x="1672161" y="1666628"/>
                <a:ext cx="5801267" cy="279775"/>
              </a:xfrm>
              <a:prstGeom prst="rect">
                <a:avLst/>
              </a:prstGeom>
              <a:noFill/>
            </p:spPr>
            <p:txBody>
              <a:bodyPr wrap="none" lIns="0" tIns="36000" rIns="0" bIns="0" rtlCol="0" anchor="ctr">
                <a:spAutoFit/>
              </a:bodyPr>
              <a:lstStyle>
                <a:defPPr>
                  <a:defRPr lang="ko-KR"/>
                </a:defPPr>
                <a:lvl1pPr>
                  <a:defRPr sz="25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defRPr>
                </a:lvl1pPr>
              </a:lstStyle>
              <a:p>
                <a:pPr algn="ctr"/>
                <a:r>
                  <a:rPr lang="ko-KR" altLang="en-US" sz="1600" spc="-40" dirty="0">
                    <a:solidFill>
                      <a:schemeClr val="bg1"/>
                    </a:solidFill>
                  </a:rPr>
                  <a:t>중학교 단계에서 다루기 적합한 학습내용과 수준으로 내용체계 설정</a:t>
                </a:r>
              </a:p>
            </p:txBody>
          </p:sp>
        </p:grpSp>
        <p:grpSp>
          <p:nvGrpSpPr>
            <p:cNvPr id="96" name="그룹 95">
              <a:extLst>
                <a:ext uri="{FF2B5EF4-FFF2-40B4-BE49-F238E27FC236}">
                  <a16:creationId xmlns:a16="http://schemas.microsoft.com/office/drawing/2014/main" id="{3A4DA774-C760-3C99-607A-D2827AD7579E}"/>
                </a:ext>
              </a:extLst>
            </p:cNvPr>
            <p:cNvGrpSpPr/>
            <p:nvPr/>
          </p:nvGrpSpPr>
          <p:grpSpPr>
            <a:xfrm>
              <a:off x="431800" y="1337357"/>
              <a:ext cx="8280398" cy="905500"/>
              <a:chOff x="431800" y="1340986"/>
              <a:chExt cx="8280398" cy="896537"/>
            </a:xfrm>
          </p:grpSpPr>
          <p:pic>
            <p:nvPicPr>
              <p:cNvPr id="97" name="그림 51" descr="004.png">
                <a:extLst>
                  <a:ext uri="{FF2B5EF4-FFF2-40B4-BE49-F238E27FC236}">
                    <a16:creationId xmlns:a16="http://schemas.microsoft.com/office/drawing/2014/main" id="{DE93D15D-6E2A-4610-75B0-C5B609BF108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alphaModFix amt="44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-5720" b="-1727"/>
              <a:stretch/>
            </p:blipFill>
            <p:spPr bwMode="auto">
              <a:xfrm rot="5400000" flipH="1" flipV="1">
                <a:off x="4408114" y="-2635328"/>
                <a:ext cx="327769" cy="8280398"/>
              </a:xfrm>
              <a:prstGeom prst="rect">
                <a:avLst/>
              </a:prstGeom>
            </p:spPr>
          </p:pic>
          <p:pic>
            <p:nvPicPr>
              <p:cNvPr id="98" name="그림 51" descr="004.png">
                <a:extLst>
                  <a:ext uri="{FF2B5EF4-FFF2-40B4-BE49-F238E27FC236}">
                    <a16:creationId xmlns:a16="http://schemas.microsoft.com/office/drawing/2014/main" id="{DE044D76-3B15-194C-A947-A85979ACE20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alphaModFix amt="44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-5720" b="-1727"/>
              <a:stretch/>
            </p:blipFill>
            <p:spPr bwMode="auto">
              <a:xfrm rot="16200000" flipH="1">
                <a:off x="4408114" y="-2066561"/>
                <a:ext cx="327769" cy="8280398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30953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>
            <a:extLst>
              <a:ext uri="{FF2B5EF4-FFF2-40B4-BE49-F238E27FC236}">
                <a16:creationId xmlns:a16="http://schemas.microsoft.com/office/drawing/2014/main" id="{0D1BB971-FA59-CCDC-D1E4-F3CD8DE494F0}"/>
              </a:ext>
            </a:extLst>
          </p:cNvPr>
          <p:cNvGrpSpPr/>
          <p:nvPr/>
        </p:nvGrpSpPr>
        <p:grpSpPr>
          <a:xfrm>
            <a:off x="301298" y="300770"/>
            <a:ext cx="7939075" cy="596503"/>
            <a:chOff x="301298" y="300770"/>
            <a:chExt cx="7939075" cy="596503"/>
          </a:xfrm>
        </p:grpSpPr>
        <p:grpSp>
          <p:nvGrpSpPr>
            <p:cNvPr id="7" name="헤더">
              <a:extLst>
                <a:ext uri="{FF2B5EF4-FFF2-40B4-BE49-F238E27FC236}">
                  <a16:creationId xmlns:a16="http://schemas.microsoft.com/office/drawing/2014/main" id="{F6D1D4D8-DC8F-2AB3-D49C-0ABB148F1297}"/>
                </a:ext>
              </a:extLst>
            </p:cNvPr>
            <p:cNvGrpSpPr/>
            <p:nvPr/>
          </p:nvGrpSpPr>
          <p:grpSpPr>
            <a:xfrm>
              <a:off x="1033272" y="300770"/>
              <a:ext cx="7207101" cy="575161"/>
              <a:chOff x="1033272" y="300770"/>
              <a:chExt cx="7207101" cy="575161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68E787E-C1D6-BC69-6BBF-683272D5EC28}"/>
                  </a:ext>
                </a:extLst>
              </p:cNvPr>
              <p:cNvSpPr txBox="1"/>
              <p:nvPr/>
            </p:nvSpPr>
            <p:spPr>
              <a:xfrm>
                <a:off x="1033272" y="491210"/>
                <a:ext cx="7207101" cy="3847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ko-KR" altLang="en-US" sz="2500" spc="-1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학년 군간 연계 및 발달 수준을 고려하여 내용체계 조직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6706BF9-16C9-4998-B58C-B5170C53FE74}"/>
                  </a:ext>
                </a:extLst>
              </p:cNvPr>
              <p:cNvSpPr txBox="1"/>
              <p:nvPr/>
            </p:nvSpPr>
            <p:spPr>
              <a:xfrm>
                <a:off x="1051560" y="300770"/>
                <a:ext cx="1292020" cy="15388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>
                <a:defPPr>
                  <a:defRPr lang="ko-KR"/>
                </a:defPPr>
                <a:lvl1pPr>
                  <a:defRPr sz="10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01857F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defRPr>
                </a:lvl1pPr>
              </a:lstStyle>
              <a:p>
                <a:r>
                  <a:rPr lang="en-US" altLang="ko-KR" dirty="0">
                    <a:solidFill>
                      <a:srgbClr val="286EB4"/>
                    </a:solidFill>
                  </a:rPr>
                  <a:t>lll.</a:t>
                </a:r>
                <a:r>
                  <a:rPr lang="ko-KR" altLang="en-US" dirty="0">
                    <a:solidFill>
                      <a:srgbClr val="286EB4"/>
                    </a:solidFill>
                  </a:rPr>
                  <a:t> 주요 개정 사항 안내</a:t>
                </a:r>
              </a:p>
            </p:txBody>
          </p:sp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B84ADDF-66A1-D847-6834-743D4AFCE6CD}"/>
                </a:ext>
              </a:extLst>
            </p:cNvPr>
            <p:cNvSpPr txBox="1"/>
            <p:nvPr/>
          </p:nvSpPr>
          <p:spPr>
            <a:xfrm>
              <a:off x="301298" y="343275"/>
              <a:ext cx="280526" cy="553998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36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2</a:t>
              </a:r>
              <a:endParaRPr lang="ko-KR" altLang="en-US" sz="36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endParaRPr>
            </a:p>
          </p:txBody>
        </p:sp>
      </p:grp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219597D4-4159-CEBF-98B0-8CC2563760DD}"/>
              </a:ext>
            </a:extLst>
          </p:cNvPr>
          <p:cNvGrpSpPr/>
          <p:nvPr/>
        </p:nvGrpSpPr>
        <p:grpSpPr>
          <a:xfrm>
            <a:off x="431800" y="5461288"/>
            <a:ext cx="8281988" cy="905500"/>
            <a:chOff x="431800" y="1337357"/>
            <a:chExt cx="8281988" cy="905500"/>
          </a:xfrm>
        </p:grpSpPr>
        <p:grpSp>
          <p:nvGrpSpPr>
            <p:cNvPr id="13" name="그룹 12">
              <a:extLst>
                <a:ext uri="{FF2B5EF4-FFF2-40B4-BE49-F238E27FC236}">
                  <a16:creationId xmlns:a16="http://schemas.microsoft.com/office/drawing/2014/main" id="{4119762A-1D93-F950-B216-F83E3F773D37}"/>
                </a:ext>
              </a:extLst>
            </p:cNvPr>
            <p:cNvGrpSpPr/>
            <p:nvPr/>
          </p:nvGrpSpPr>
          <p:grpSpPr>
            <a:xfrm>
              <a:off x="431802" y="1549331"/>
              <a:ext cx="8281986" cy="481796"/>
              <a:chOff x="431802" y="1568003"/>
              <a:chExt cx="8281986" cy="477026"/>
            </a:xfrm>
          </p:grpSpPr>
          <p:sp>
            <p:nvSpPr>
              <p:cNvPr id="22" name="사각형: 둥근 모서리 21">
                <a:extLst>
                  <a:ext uri="{FF2B5EF4-FFF2-40B4-BE49-F238E27FC236}">
                    <a16:creationId xmlns:a16="http://schemas.microsoft.com/office/drawing/2014/main" id="{B8824950-8A3B-9733-2FAA-C64F106F388C}"/>
                  </a:ext>
                </a:extLst>
              </p:cNvPr>
              <p:cNvSpPr/>
              <p:nvPr/>
            </p:nvSpPr>
            <p:spPr>
              <a:xfrm>
                <a:off x="431802" y="1568003"/>
                <a:ext cx="8281986" cy="477026"/>
              </a:xfrm>
              <a:prstGeom prst="roundRect">
                <a:avLst>
                  <a:gd name="adj" fmla="val 50000"/>
                </a:avLst>
              </a:prstGeom>
              <a:solidFill>
                <a:srgbClr val="E11D68"/>
              </a:solidFill>
              <a:ln w="3810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 defTabSz="457200" latinLnBrk="0"/>
                <a:endParaRPr lang="ko-KR" altLang="en-US" sz="1600" dirty="0">
                  <a:solidFill>
                    <a:srgbClr val="016762"/>
                  </a:solidFill>
                  <a:latin typeface="학교안심 산뜻돋움 M" panose="020B0603000000000000" pitchFamily="50" charset="-127"/>
                </a:endParaRP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4273C02-E0A3-6246-38BE-792E40D47A3F}"/>
                  </a:ext>
                </a:extLst>
              </p:cNvPr>
              <p:cNvSpPr txBox="1"/>
              <p:nvPr/>
            </p:nvSpPr>
            <p:spPr>
              <a:xfrm>
                <a:off x="1672161" y="1666628"/>
                <a:ext cx="5801267" cy="279775"/>
              </a:xfrm>
              <a:prstGeom prst="rect">
                <a:avLst/>
              </a:prstGeom>
              <a:noFill/>
            </p:spPr>
            <p:txBody>
              <a:bodyPr wrap="none" lIns="0" tIns="36000" rIns="0" bIns="0" rtlCol="0" anchor="ctr">
                <a:spAutoFit/>
              </a:bodyPr>
              <a:lstStyle>
                <a:defPPr>
                  <a:defRPr lang="ko-KR"/>
                </a:defPPr>
                <a:lvl1pPr>
                  <a:defRPr sz="25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defRPr>
                </a:lvl1pPr>
              </a:lstStyle>
              <a:p>
                <a:pPr algn="ctr"/>
                <a:r>
                  <a:rPr lang="ko-KR" altLang="en-US" sz="1600" spc="-40" dirty="0">
                    <a:solidFill>
                      <a:schemeClr val="bg1"/>
                    </a:solidFill>
                  </a:rPr>
                  <a:t>중학교 단계에서 다루기 적합한 학습내용과 수준으로 내용체계 설정</a:t>
                </a:r>
              </a:p>
            </p:txBody>
          </p:sp>
        </p:grpSp>
        <p:grpSp>
          <p:nvGrpSpPr>
            <p:cNvPr id="14" name="그룹 13">
              <a:extLst>
                <a:ext uri="{FF2B5EF4-FFF2-40B4-BE49-F238E27FC236}">
                  <a16:creationId xmlns:a16="http://schemas.microsoft.com/office/drawing/2014/main" id="{72555D5E-39E5-8434-246C-67F4D13ADB7B}"/>
                </a:ext>
              </a:extLst>
            </p:cNvPr>
            <p:cNvGrpSpPr/>
            <p:nvPr/>
          </p:nvGrpSpPr>
          <p:grpSpPr>
            <a:xfrm>
              <a:off x="431800" y="1337357"/>
              <a:ext cx="8280398" cy="905500"/>
              <a:chOff x="431800" y="1340986"/>
              <a:chExt cx="8280398" cy="896537"/>
            </a:xfrm>
          </p:grpSpPr>
          <p:pic>
            <p:nvPicPr>
              <p:cNvPr id="15" name="그림 51" descr="004.png">
                <a:extLst>
                  <a:ext uri="{FF2B5EF4-FFF2-40B4-BE49-F238E27FC236}">
                    <a16:creationId xmlns:a16="http://schemas.microsoft.com/office/drawing/2014/main" id="{3A997E1E-6FC0-B450-39EB-1C3D911DA54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alphaModFix amt="44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-5720" b="-1727"/>
              <a:stretch/>
            </p:blipFill>
            <p:spPr bwMode="auto">
              <a:xfrm rot="5400000" flipH="1" flipV="1">
                <a:off x="4408114" y="-2635328"/>
                <a:ext cx="327769" cy="8280398"/>
              </a:xfrm>
              <a:prstGeom prst="rect">
                <a:avLst/>
              </a:prstGeom>
            </p:spPr>
          </p:pic>
          <p:pic>
            <p:nvPicPr>
              <p:cNvPr id="16" name="그림 51" descr="004.png">
                <a:extLst>
                  <a:ext uri="{FF2B5EF4-FFF2-40B4-BE49-F238E27FC236}">
                    <a16:creationId xmlns:a16="http://schemas.microsoft.com/office/drawing/2014/main" id="{38F48A67-59B6-03DA-3223-376A9A9BB9E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alphaModFix amt="44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-5720" b="-1727"/>
              <a:stretch/>
            </p:blipFill>
            <p:spPr bwMode="auto">
              <a:xfrm rot="16200000" flipH="1">
                <a:off x="4408114" y="-2066561"/>
                <a:ext cx="327769" cy="8280398"/>
              </a:xfrm>
              <a:prstGeom prst="rect">
                <a:avLst/>
              </a:prstGeom>
            </p:spPr>
          </p:pic>
        </p:grpSp>
      </p:grp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19F14300-9D84-4312-2C66-8C2002D2EE4D}"/>
              </a:ext>
            </a:extLst>
          </p:cNvPr>
          <p:cNvGrpSpPr/>
          <p:nvPr/>
        </p:nvGrpSpPr>
        <p:grpSpPr>
          <a:xfrm>
            <a:off x="431799" y="1341438"/>
            <a:ext cx="2335524" cy="349023"/>
            <a:chOff x="431799" y="1341438"/>
            <a:chExt cx="2335524" cy="349023"/>
          </a:xfrm>
        </p:grpSpPr>
        <p:sp>
          <p:nvSpPr>
            <p:cNvPr id="28" name="사각형: 둥근 위쪽 모서리 27">
              <a:extLst>
                <a:ext uri="{FF2B5EF4-FFF2-40B4-BE49-F238E27FC236}">
                  <a16:creationId xmlns:a16="http://schemas.microsoft.com/office/drawing/2014/main" id="{F3995DD5-6F2D-B4F4-BC13-A2D47E6EE914}"/>
                </a:ext>
              </a:extLst>
            </p:cNvPr>
            <p:cNvSpPr/>
            <p:nvPr/>
          </p:nvSpPr>
          <p:spPr>
            <a:xfrm rot="10800000" flipH="1" flipV="1">
              <a:off x="431799" y="1341438"/>
              <a:ext cx="1979962" cy="349023"/>
            </a:xfrm>
            <a:prstGeom prst="round2SameRect">
              <a:avLst/>
            </a:prstGeom>
            <a:solidFill>
              <a:srgbClr val="286EB4"/>
            </a:solidFill>
            <a:ln w="3192" cap="flat">
              <a:noFill/>
              <a:prstDash val="solid"/>
              <a:miter/>
            </a:ln>
          </p:spPr>
          <p:txBody>
            <a:bodyPr wrap="none" rtlCol="0" anchor="ctr">
              <a:noAutofit/>
            </a:bodyPr>
            <a:lstStyle/>
            <a:p>
              <a:endParaRPr lang="ko-KR" altLang="en-US" sz="1050" dirty="0">
                <a:solidFill>
                  <a:schemeClr val="tx1"/>
                </a:solidFill>
                <a:latin typeface="학교안심 산뜻돋움 M" panose="020B0603000000000000" pitchFamily="50" charset="-127"/>
                <a:ea typeface="학교안심 산뜻돋움 M" panose="020B0603000000000000" pitchFamily="50" charset="-127"/>
              </a:endParaRPr>
            </a:p>
          </p:txBody>
        </p:sp>
        <p:sp>
          <p:nvSpPr>
            <p:cNvPr id="29" name="자유형: 도형 28">
              <a:extLst>
                <a:ext uri="{FF2B5EF4-FFF2-40B4-BE49-F238E27FC236}">
                  <a16:creationId xmlns:a16="http://schemas.microsoft.com/office/drawing/2014/main" id="{20AC41CE-895F-A9DB-FC28-75A7318816BE}"/>
                </a:ext>
              </a:extLst>
            </p:cNvPr>
            <p:cNvSpPr/>
            <p:nvPr/>
          </p:nvSpPr>
          <p:spPr>
            <a:xfrm rot="10800000" flipH="1" flipV="1">
              <a:off x="1060861" y="1341438"/>
              <a:ext cx="1706462" cy="349023"/>
            </a:xfrm>
            <a:custGeom>
              <a:avLst/>
              <a:gdLst>
                <a:gd name="connsiteX0" fmla="*/ 0 w 1710522"/>
                <a:gd name="connsiteY0" fmla="*/ 349854 h 349854"/>
                <a:gd name="connsiteX1" fmla="*/ 247306 w 1710522"/>
                <a:gd name="connsiteY1" fmla="*/ 349854 h 349854"/>
                <a:gd name="connsiteX2" fmla="*/ 292462 w 1710522"/>
                <a:gd name="connsiteY2" fmla="*/ 349854 h 349854"/>
                <a:gd name="connsiteX3" fmla="*/ 539769 w 1710522"/>
                <a:gd name="connsiteY3" fmla="*/ 349854 h 349854"/>
                <a:gd name="connsiteX4" fmla="*/ 1037059 w 1710522"/>
                <a:gd name="connsiteY4" fmla="*/ 349854 h 349854"/>
                <a:gd name="connsiteX5" fmla="*/ 1284365 w 1710522"/>
                <a:gd name="connsiteY5" fmla="*/ 349854 h 349854"/>
                <a:gd name="connsiteX6" fmla="*/ 1329522 w 1710522"/>
                <a:gd name="connsiteY6" fmla="*/ 349854 h 349854"/>
                <a:gd name="connsiteX7" fmla="*/ 1372618 w 1710522"/>
                <a:gd name="connsiteY7" fmla="*/ 349854 h 349854"/>
                <a:gd name="connsiteX8" fmla="*/ 1372618 w 1710522"/>
                <a:gd name="connsiteY8" fmla="*/ 349853 h 349854"/>
                <a:gd name="connsiteX9" fmla="*/ 1418060 w 1710522"/>
                <a:gd name="connsiteY9" fmla="*/ 349853 h 349854"/>
                <a:gd name="connsiteX10" fmla="*/ 1463216 w 1710522"/>
                <a:gd name="connsiteY10" fmla="*/ 349853 h 349854"/>
                <a:gd name="connsiteX11" fmla="*/ 1710522 w 1710522"/>
                <a:gd name="connsiteY11" fmla="*/ 349853 h 349854"/>
                <a:gd name="connsiteX12" fmla="*/ 1695093 w 1710522"/>
                <a:gd name="connsiteY12" fmla="*/ 342193 h 349854"/>
                <a:gd name="connsiteX13" fmla="*/ 1674521 w 1710522"/>
                <a:gd name="connsiteY13" fmla="*/ 329424 h 349854"/>
                <a:gd name="connsiteX14" fmla="*/ 1648805 w 1710522"/>
                <a:gd name="connsiteY14" fmla="*/ 308994 h 349854"/>
                <a:gd name="connsiteX15" fmla="*/ 1617946 w 1710522"/>
                <a:gd name="connsiteY15" fmla="*/ 275797 h 349854"/>
                <a:gd name="connsiteX16" fmla="*/ 1602516 w 1710522"/>
                <a:gd name="connsiteY16" fmla="*/ 255368 h 349854"/>
                <a:gd name="connsiteX17" fmla="*/ 1584516 w 1710522"/>
                <a:gd name="connsiteY17" fmla="*/ 232385 h 349854"/>
                <a:gd name="connsiteX18" fmla="*/ 1566517 w 1710522"/>
                <a:gd name="connsiteY18" fmla="*/ 204295 h 349854"/>
                <a:gd name="connsiteX19" fmla="*/ 1548514 w 1710522"/>
                <a:gd name="connsiteY19" fmla="*/ 171097 h 349854"/>
                <a:gd name="connsiteX20" fmla="*/ 1527942 w 1710522"/>
                <a:gd name="connsiteY20" fmla="*/ 135345 h 349854"/>
                <a:gd name="connsiteX21" fmla="*/ 1509941 w 1710522"/>
                <a:gd name="connsiteY21" fmla="*/ 94487 h 349854"/>
                <a:gd name="connsiteX22" fmla="*/ 1494514 w 1710522"/>
                <a:gd name="connsiteY22" fmla="*/ 63842 h 349854"/>
                <a:gd name="connsiteX23" fmla="*/ 1476511 w 1710522"/>
                <a:gd name="connsiteY23" fmla="*/ 40859 h 349854"/>
                <a:gd name="connsiteX24" fmla="*/ 1458509 w 1710522"/>
                <a:gd name="connsiteY24" fmla="*/ 22983 h 349854"/>
                <a:gd name="connsiteX25" fmla="*/ 1437937 w 1710522"/>
                <a:gd name="connsiteY25" fmla="*/ 12768 h 349854"/>
                <a:gd name="connsiteX26" fmla="*/ 1417364 w 1710522"/>
                <a:gd name="connsiteY26" fmla="*/ 5108 h 349854"/>
                <a:gd name="connsiteX27" fmla="*/ 1396793 w 1710522"/>
                <a:gd name="connsiteY27" fmla="*/ 2555 h 349854"/>
                <a:gd name="connsiteX28" fmla="*/ 1372618 w 1710522"/>
                <a:gd name="connsiteY28" fmla="*/ 954 h 349854"/>
                <a:gd name="connsiteX29" fmla="*/ 1372618 w 1710522"/>
                <a:gd name="connsiteY29" fmla="*/ 1 h 349854"/>
                <a:gd name="connsiteX30" fmla="*/ 1358235 w 1710522"/>
                <a:gd name="connsiteY30" fmla="*/ 1 h 349854"/>
                <a:gd name="connsiteX31" fmla="*/ 1358220 w 1710522"/>
                <a:gd name="connsiteY31" fmla="*/ 0 h 349854"/>
                <a:gd name="connsiteX32" fmla="*/ 1110913 w 1710522"/>
                <a:gd name="connsiteY32" fmla="*/ 0 h 349854"/>
                <a:gd name="connsiteX33" fmla="*/ 1065757 w 1710522"/>
                <a:gd name="connsiteY33" fmla="*/ 0 h 349854"/>
                <a:gd name="connsiteX34" fmla="*/ 818451 w 1710522"/>
                <a:gd name="connsiteY34" fmla="*/ 0 h 349854"/>
                <a:gd name="connsiteX35" fmla="*/ 337904 w 1710522"/>
                <a:gd name="connsiteY35" fmla="*/ 0 h 349854"/>
                <a:gd name="connsiteX36" fmla="*/ 337904 w 1710522"/>
                <a:gd name="connsiteY36" fmla="*/ 955 h 349854"/>
                <a:gd name="connsiteX37" fmla="*/ 313730 w 1710522"/>
                <a:gd name="connsiteY37" fmla="*/ 2556 h 349854"/>
                <a:gd name="connsiteX38" fmla="*/ 293159 w 1710522"/>
                <a:gd name="connsiteY38" fmla="*/ 5109 h 349854"/>
                <a:gd name="connsiteX39" fmla="*/ 272585 w 1710522"/>
                <a:gd name="connsiteY39" fmla="*/ 12769 h 349854"/>
                <a:gd name="connsiteX40" fmla="*/ 252013 w 1710522"/>
                <a:gd name="connsiteY40" fmla="*/ 22984 h 349854"/>
                <a:gd name="connsiteX41" fmla="*/ 234011 w 1710522"/>
                <a:gd name="connsiteY41" fmla="*/ 40860 h 349854"/>
                <a:gd name="connsiteX42" fmla="*/ 216009 w 1710522"/>
                <a:gd name="connsiteY42" fmla="*/ 63843 h 349854"/>
                <a:gd name="connsiteX43" fmla="*/ 200581 w 1710522"/>
                <a:gd name="connsiteY43" fmla="*/ 94488 h 349854"/>
                <a:gd name="connsiteX44" fmla="*/ 182581 w 1710522"/>
                <a:gd name="connsiteY44" fmla="*/ 135346 h 349854"/>
                <a:gd name="connsiteX45" fmla="*/ 162008 w 1710522"/>
                <a:gd name="connsiteY45" fmla="*/ 171098 h 349854"/>
                <a:gd name="connsiteX46" fmla="*/ 144006 w 1710522"/>
                <a:gd name="connsiteY46" fmla="*/ 204296 h 349854"/>
                <a:gd name="connsiteX47" fmla="*/ 126006 w 1710522"/>
                <a:gd name="connsiteY47" fmla="*/ 232386 h 349854"/>
                <a:gd name="connsiteX48" fmla="*/ 108006 w 1710522"/>
                <a:gd name="connsiteY48" fmla="*/ 255369 h 349854"/>
                <a:gd name="connsiteX49" fmla="*/ 92576 w 1710522"/>
                <a:gd name="connsiteY49" fmla="*/ 275798 h 349854"/>
                <a:gd name="connsiteX50" fmla="*/ 61718 w 1710522"/>
                <a:gd name="connsiteY50" fmla="*/ 308995 h 349854"/>
                <a:gd name="connsiteX51" fmla="*/ 36002 w 1710522"/>
                <a:gd name="connsiteY51" fmla="*/ 329426 h 349854"/>
                <a:gd name="connsiteX52" fmla="*/ 15429 w 1710522"/>
                <a:gd name="connsiteY52" fmla="*/ 342194 h 349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1710522" h="349854">
                  <a:moveTo>
                    <a:pt x="0" y="349854"/>
                  </a:moveTo>
                  <a:lnTo>
                    <a:pt x="247306" y="349854"/>
                  </a:lnTo>
                  <a:lnTo>
                    <a:pt x="292462" y="349854"/>
                  </a:lnTo>
                  <a:lnTo>
                    <a:pt x="539769" y="349854"/>
                  </a:lnTo>
                  <a:lnTo>
                    <a:pt x="1037059" y="349854"/>
                  </a:lnTo>
                  <a:lnTo>
                    <a:pt x="1284365" y="349854"/>
                  </a:lnTo>
                  <a:lnTo>
                    <a:pt x="1329522" y="349854"/>
                  </a:lnTo>
                  <a:lnTo>
                    <a:pt x="1372618" y="349854"/>
                  </a:lnTo>
                  <a:lnTo>
                    <a:pt x="1372618" y="349853"/>
                  </a:lnTo>
                  <a:lnTo>
                    <a:pt x="1418060" y="349853"/>
                  </a:lnTo>
                  <a:lnTo>
                    <a:pt x="1463216" y="349853"/>
                  </a:lnTo>
                  <a:lnTo>
                    <a:pt x="1710522" y="349853"/>
                  </a:lnTo>
                  <a:lnTo>
                    <a:pt x="1695093" y="342193"/>
                  </a:lnTo>
                  <a:lnTo>
                    <a:pt x="1674521" y="329424"/>
                  </a:lnTo>
                  <a:lnTo>
                    <a:pt x="1648805" y="308994"/>
                  </a:lnTo>
                  <a:lnTo>
                    <a:pt x="1617946" y="275797"/>
                  </a:lnTo>
                  <a:lnTo>
                    <a:pt x="1602516" y="255368"/>
                  </a:lnTo>
                  <a:lnTo>
                    <a:pt x="1584516" y="232385"/>
                  </a:lnTo>
                  <a:lnTo>
                    <a:pt x="1566517" y="204295"/>
                  </a:lnTo>
                  <a:lnTo>
                    <a:pt x="1548514" y="171097"/>
                  </a:lnTo>
                  <a:lnTo>
                    <a:pt x="1527942" y="135345"/>
                  </a:lnTo>
                  <a:lnTo>
                    <a:pt x="1509941" y="94487"/>
                  </a:lnTo>
                  <a:lnTo>
                    <a:pt x="1494514" y="63842"/>
                  </a:lnTo>
                  <a:lnTo>
                    <a:pt x="1476511" y="40859"/>
                  </a:lnTo>
                  <a:lnTo>
                    <a:pt x="1458509" y="22983"/>
                  </a:lnTo>
                  <a:lnTo>
                    <a:pt x="1437937" y="12768"/>
                  </a:lnTo>
                  <a:lnTo>
                    <a:pt x="1417364" y="5108"/>
                  </a:lnTo>
                  <a:lnTo>
                    <a:pt x="1396793" y="2555"/>
                  </a:lnTo>
                  <a:lnTo>
                    <a:pt x="1372618" y="954"/>
                  </a:lnTo>
                  <a:lnTo>
                    <a:pt x="1372618" y="1"/>
                  </a:lnTo>
                  <a:lnTo>
                    <a:pt x="1358235" y="1"/>
                  </a:lnTo>
                  <a:lnTo>
                    <a:pt x="1358220" y="0"/>
                  </a:lnTo>
                  <a:lnTo>
                    <a:pt x="1110913" y="0"/>
                  </a:lnTo>
                  <a:lnTo>
                    <a:pt x="1065757" y="0"/>
                  </a:lnTo>
                  <a:lnTo>
                    <a:pt x="818451" y="0"/>
                  </a:lnTo>
                  <a:lnTo>
                    <a:pt x="337904" y="0"/>
                  </a:lnTo>
                  <a:lnTo>
                    <a:pt x="337904" y="955"/>
                  </a:lnTo>
                  <a:lnTo>
                    <a:pt x="313730" y="2556"/>
                  </a:lnTo>
                  <a:lnTo>
                    <a:pt x="293159" y="5109"/>
                  </a:lnTo>
                  <a:lnTo>
                    <a:pt x="272585" y="12769"/>
                  </a:lnTo>
                  <a:lnTo>
                    <a:pt x="252013" y="22984"/>
                  </a:lnTo>
                  <a:lnTo>
                    <a:pt x="234011" y="40860"/>
                  </a:lnTo>
                  <a:lnTo>
                    <a:pt x="216009" y="63843"/>
                  </a:lnTo>
                  <a:lnTo>
                    <a:pt x="200581" y="94488"/>
                  </a:lnTo>
                  <a:lnTo>
                    <a:pt x="182581" y="135346"/>
                  </a:lnTo>
                  <a:lnTo>
                    <a:pt x="162008" y="171098"/>
                  </a:lnTo>
                  <a:lnTo>
                    <a:pt x="144006" y="204296"/>
                  </a:lnTo>
                  <a:lnTo>
                    <a:pt x="126006" y="232386"/>
                  </a:lnTo>
                  <a:lnTo>
                    <a:pt x="108006" y="255369"/>
                  </a:lnTo>
                  <a:lnTo>
                    <a:pt x="92576" y="275798"/>
                  </a:lnTo>
                  <a:lnTo>
                    <a:pt x="61718" y="308995"/>
                  </a:lnTo>
                  <a:lnTo>
                    <a:pt x="36002" y="329426"/>
                  </a:lnTo>
                  <a:lnTo>
                    <a:pt x="15429" y="342194"/>
                  </a:lnTo>
                  <a:close/>
                </a:path>
              </a:pathLst>
            </a:custGeom>
            <a:solidFill>
              <a:srgbClr val="286EB4"/>
            </a:solidFill>
            <a:ln w="3192" cap="flat">
              <a:noFill/>
              <a:prstDash val="solid"/>
              <a:miter/>
            </a:ln>
          </p:spPr>
          <p:txBody>
            <a:bodyPr wrap="none" rtlCol="0" anchor="ctr">
              <a:noAutofit/>
            </a:bodyPr>
            <a:lstStyle/>
            <a:p>
              <a:endParaRPr lang="ko-KR" altLang="en-US" sz="1050" dirty="0">
                <a:solidFill>
                  <a:schemeClr val="tx1"/>
                </a:solidFill>
                <a:latin typeface="학교안심 산뜻돋움 M" panose="020B0603000000000000" pitchFamily="50" charset="-127"/>
                <a:ea typeface="학교안심 산뜻돋움 M" panose="020B0603000000000000" pitchFamily="50" charset="-127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8F8366BA-5558-6E59-D294-87B7B077F18A}"/>
                </a:ext>
              </a:extLst>
            </p:cNvPr>
            <p:cNvSpPr txBox="1"/>
            <p:nvPr/>
          </p:nvSpPr>
          <p:spPr>
            <a:xfrm>
              <a:off x="515534" y="1421192"/>
              <a:ext cx="900888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ko-KR"/>
              </a:defPPr>
              <a:lvl1pPr algn="ctr">
                <a:defRPr sz="14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defRPr>
              </a:lvl1pPr>
            </a:lstStyle>
            <a:p>
              <a:pPr algn="l"/>
              <a:r>
                <a:rPr lang="ko-KR" altLang="en-US" dirty="0"/>
                <a:t>‘</a:t>
              </a:r>
              <a:r>
                <a:rPr lang="ko-KR" altLang="en-US" dirty="0">
                  <a:solidFill>
                    <a:srgbClr val="FFFF81"/>
                  </a:solidFill>
                </a:rPr>
                <a:t>표현</a:t>
              </a:r>
              <a:r>
                <a:rPr lang="ko-KR" altLang="en-US" dirty="0"/>
                <a:t>’ 영역 </a:t>
              </a:r>
            </a:p>
          </p:txBody>
        </p:sp>
      </p:grpSp>
      <p:graphicFrame>
        <p:nvGraphicFramePr>
          <p:cNvPr id="32" name="표 31">
            <a:extLst>
              <a:ext uri="{FF2B5EF4-FFF2-40B4-BE49-F238E27FC236}">
                <a16:creationId xmlns:a16="http://schemas.microsoft.com/office/drawing/2014/main" id="{D9AEF4A2-E8E4-D358-10CB-1764DA4DDD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8749599"/>
              </p:ext>
            </p:extLst>
          </p:nvPr>
        </p:nvGraphicFramePr>
        <p:xfrm>
          <a:off x="430212" y="1685400"/>
          <a:ext cx="8283578" cy="3761598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387219">
                  <a:extLst>
                    <a:ext uri="{9D8B030D-6E8A-4147-A177-3AD203B41FA5}">
                      <a16:colId xmlns:a16="http://schemas.microsoft.com/office/drawing/2014/main" val="248254846"/>
                    </a:ext>
                  </a:extLst>
                </a:gridCol>
                <a:gridCol w="387219">
                  <a:extLst>
                    <a:ext uri="{9D8B030D-6E8A-4147-A177-3AD203B41FA5}">
                      <a16:colId xmlns:a16="http://schemas.microsoft.com/office/drawing/2014/main" val="729890968"/>
                    </a:ext>
                  </a:extLst>
                </a:gridCol>
                <a:gridCol w="567551">
                  <a:extLst>
                    <a:ext uri="{9D8B030D-6E8A-4147-A177-3AD203B41FA5}">
                      <a16:colId xmlns:a16="http://schemas.microsoft.com/office/drawing/2014/main" val="2683025522"/>
                    </a:ext>
                  </a:extLst>
                </a:gridCol>
                <a:gridCol w="567551">
                  <a:extLst>
                    <a:ext uri="{9D8B030D-6E8A-4147-A177-3AD203B41FA5}">
                      <a16:colId xmlns:a16="http://schemas.microsoft.com/office/drawing/2014/main" val="895902513"/>
                    </a:ext>
                  </a:extLst>
                </a:gridCol>
                <a:gridCol w="3187019">
                  <a:extLst>
                    <a:ext uri="{9D8B030D-6E8A-4147-A177-3AD203B41FA5}">
                      <a16:colId xmlns:a16="http://schemas.microsoft.com/office/drawing/2014/main" val="1621710707"/>
                    </a:ext>
                  </a:extLst>
                </a:gridCol>
                <a:gridCol w="3187019">
                  <a:extLst>
                    <a:ext uri="{9D8B030D-6E8A-4147-A177-3AD203B41FA5}">
                      <a16:colId xmlns:a16="http://schemas.microsoft.com/office/drawing/2014/main" val="510404713"/>
                    </a:ext>
                  </a:extLst>
                </a:gridCol>
              </a:tblGrid>
              <a:tr h="189966">
                <a:tc rowSpan="3" gridSpan="2"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범주</a:t>
                      </a:r>
                    </a:p>
                  </a:txBody>
                  <a:tcPr marL="72000" marR="72000" marT="28800" marB="28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C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6EB4">
                        <a:alpha val="15000"/>
                      </a:srgbClr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내용 요소</a:t>
                      </a:r>
                    </a:p>
                  </a:txBody>
                  <a:tcPr marL="72000" marR="72000" marT="28800" marB="28800" anchor="ctr">
                    <a:lnL w="6350" cap="flat" cmpd="sng" algn="ctr">
                      <a:solidFill>
                        <a:srgbClr val="A9C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6EB4">
                        <a:alpha val="15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12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F958E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2022</a:t>
                      </a:r>
                      <a:r>
                        <a:rPr lang="ko-KR" altLang="en-US" sz="12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F958E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개정</a:t>
                      </a:r>
                    </a:p>
                  </a:txBody>
                  <a:tcPr marL="72000" marR="72000" marT="36000" marB="36000" anchor="ctr">
                    <a:ln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1" hangingPunct="1"/>
                      <a:endParaRPr lang="ko-KR" altLang="en-US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배달의민족 도현" panose="020B0600000101010101" pitchFamily="50" charset="-127"/>
                        <a:ea typeface="배달의민족 도현" panose="020B0600000101010101" pitchFamily="50" charset="-127"/>
                        <a:cs typeface="+mn-cs"/>
                      </a:endParaRPr>
                    </a:p>
                  </a:txBody>
                  <a:tcPr marL="72000" marR="72000" marT="28800" marB="288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6EB4">
                        <a:alpha val="15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8344749"/>
                  </a:ext>
                </a:extLst>
              </a:tr>
              <a:tr h="189966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초등학교</a:t>
                      </a:r>
                    </a:p>
                  </a:txBody>
                  <a:tcPr marL="72000" marR="72000" marT="28800" marB="28800" anchor="ctr">
                    <a:lnL w="6350" cap="flat" cmpd="sng" algn="ctr">
                      <a:solidFill>
                        <a:srgbClr val="A9C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C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1" hangingPunct="1"/>
                      <a:endParaRPr lang="ko-KR" altLang="en-US" sz="12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0F958E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1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95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중학교</a:t>
                      </a:r>
                    </a:p>
                  </a:txBody>
                  <a:tcPr marL="72000" marR="72000" marT="28800" marB="28800" anchor="ctr">
                    <a:lnL w="6350" cap="flat" cmpd="sng" algn="ctr">
                      <a:solidFill>
                        <a:srgbClr val="A9C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5707655"/>
                  </a:ext>
                </a:extLst>
              </a:tr>
              <a:tr h="189966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86EB4"/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3~4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86EB4"/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학년</a:t>
                      </a:r>
                    </a:p>
                  </a:txBody>
                  <a:tcPr marL="36000" marR="36000" marT="28800" marB="28800" anchor="ctr">
                    <a:lnL w="6350" cap="flat" cmpd="sng" algn="ctr">
                      <a:solidFill>
                        <a:srgbClr val="A9C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C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86EB4"/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5~6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86EB4"/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학년</a:t>
                      </a:r>
                    </a:p>
                  </a:txBody>
                  <a:tcPr marL="36000" marR="36000" marT="28800" marB="28800" anchor="ctr">
                    <a:lnL w="6350" cap="flat" cmpd="sng" algn="ctr">
                      <a:solidFill>
                        <a:srgbClr val="A9C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C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86EB4"/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1~3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86EB4"/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학년</a:t>
                      </a:r>
                    </a:p>
                  </a:txBody>
                  <a:tcPr marL="72000" marR="72000" marT="28800" marB="28800" anchor="ctr">
                    <a:lnL w="6350" cap="flat" cmpd="sng" algn="ctr">
                      <a:solidFill>
                        <a:srgbClr val="A9C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0512994"/>
                  </a:ext>
                </a:extLst>
              </a:tr>
              <a:tr h="360913">
                <a:tc rowSpan="3">
                  <a:txBody>
                    <a:bodyPr/>
                    <a:lstStyle/>
                    <a:p>
                      <a:pPr marL="0" lvl="1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9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  <a:cs typeface="+mn-cs"/>
                        </a:rPr>
                        <a:t>지식 </a:t>
                      </a:r>
                      <a:endParaRPr lang="en-US" altLang="ko-KR" sz="9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M" panose="020B0603000000000000" pitchFamily="50" charset="-127"/>
                        <a:ea typeface="학교안심 산뜻돋움 M" panose="020B0603000000000000" pitchFamily="50" charset="-127"/>
                        <a:cs typeface="+mn-cs"/>
                      </a:endParaRPr>
                    </a:p>
                    <a:p>
                      <a:pPr marL="0" lvl="1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  <a:cs typeface="+mn-cs"/>
                        </a:rPr>
                        <a:t>·</a:t>
                      </a:r>
                    </a:p>
                    <a:p>
                      <a:pPr marL="0" lvl="1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9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  <a:cs typeface="+mn-cs"/>
                        </a:rPr>
                        <a:t>이해</a:t>
                      </a:r>
                    </a:p>
                  </a:txBody>
                  <a:tcPr marL="72000" marR="72000" marT="28800" marB="28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1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  <a:cs typeface="+mn-cs"/>
                        </a:rPr>
                        <a:t>언어</a:t>
                      </a:r>
                    </a:p>
                  </a:txBody>
                  <a:tcPr marL="72000" marR="72000" marT="28800" marB="288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6363" lvl="1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endParaRPr lang="ko-KR" altLang="en-US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28800" marB="288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6363" marR="0" lvl="1" indent="-106363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0F958E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28800" marB="288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2075" lvl="1" indent="-92075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단어와 문장의 강세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리듬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억양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연음이나 축약</a:t>
                      </a:r>
                      <a:endParaRPr lang="en-US" altLang="ko-KR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  <a:p>
                      <a:pPr marL="92075" lvl="1" indent="-92075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86EB4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별표 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86EB4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2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의사소통 기능과 예시문</a:t>
                      </a:r>
                      <a:endParaRPr lang="en-US" altLang="ko-KR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28800" marB="288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2075" lvl="1" indent="-92075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86EB4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별표 </a:t>
                      </a:r>
                      <a:r>
                        <a:rPr lang="en-US" altLang="ko-KR" sz="9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86EB4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3 </a:t>
                      </a:r>
                      <a:r>
                        <a:rPr lang="ko-KR" altLang="en-US" sz="9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기본 어휘 관련 지침에 따른 학습 어휘 수 </a:t>
                      </a:r>
                      <a:r>
                        <a:rPr lang="en-US" altLang="ko-KR" sz="9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1,500</a:t>
                      </a:r>
                      <a:r>
                        <a:rPr lang="ko-KR" altLang="en-US" sz="9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단어 이내</a:t>
                      </a:r>
                    </a:p>
                    <a:p>
                      <a:pPr marL="92075" lvl="1" indent="-92075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86EB4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별표 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86EB4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4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중학교 권장 언어 형식</a:t>
                      </a:r>
                    </a:p>
                  </a:txBody>
                  <a:tcPr marL="72000" marR="72000" marT="28800" marB="288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7504955"/>
                  </a:ext>
                </a:extLst>
              </a:tr>
              <a:tr h="70280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1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M" panose="020B0603000000000000" pitchFamily="50" charset="-127"/>
                        <a:ea typeface="학교안심 산뜻돋움 M" panose="020B0603000000000000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06363" lvl="1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endParaRPr lang="ko-KR" altLang="en-US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E11D68"/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28800" marB="288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6363" lvl="1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endParaRPr lang="ko-KR" altLang="en-US" sz="900" b="0" kern="1200" spc="-30" baseline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E11D68"/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28800" marB="288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92075" lvl="1" indent="-92075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이야기나 서사 및 운문 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(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일기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수필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기행문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소설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대본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노래가사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시 등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)</a:t>
                      </a:r>
                    </a:p>
                    <a:p>
                      <a:pPr marL="92075" lvl="1" indent="-92075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친교나 사회적 목적의 담화와 글 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(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편지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이메일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소셜 미디어 등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)</a:t>
                      </a:r>
                    </a:p>
                    <a:p>
                      <a:pPr marL="92075" lvl="1" indent="-92075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정보 전달 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 교환 목적의 담화와 글 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(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공지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안내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설명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보고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기사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광고 등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)</a:t>
                      </a:r>
                    </a:p>
                    <a:p>
                      <a:pPr marL="92075" lvl="1" indent="-92075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의견 전달 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 교환이나 주장 목적의 담화와 글 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(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사설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논설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연설 등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)</a:t>
                      </a:r>
                      <a:endParaRPr lang="ko-KR" altLang="en-US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28800" marB="288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0235551"/>
                  </a:ext>
                </a:extLst>
              </a:tr>
              <a:tr h="360913">
                <a:tc vMerge="1">
                  <a:txBody>
                    <a:bodyPr/>
                    <a:lstStyle/>
                    <a:p>
                      <a:pPr marL="0" marR="0" lvl="1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과정</a:t>
                      </a:r>
                      <a:r>
                        <a:rPr lang="en-US" altLang="ko-KR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5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  <a:cs typeface="+mn-cs"/>
                        </a:rPr>
                        <a:t>기능</a:t>
                      </a:r>
                    </a:p>
                    <a:p>
                      <a:pPr marL="180000" lvl="1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ko-KR" altLang="en-US" sz="105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  <a:cs typeface="+mn-cs"/>
                        </a:rPr>
                        <a:t>맥락</a:t>
                      </a:r>
                    </a:p>
                  </a:txBody>
                  <a:tcPr marL="72000" marR="72000" marT="28800" marB="288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6363" lvl="1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endParaRPr lang="ko-KR" altLang="en-US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28800" marB="288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6363" lvl="1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endParaRPr lang="ko-KR" altLang="en-US" sz="900" b="0" kern="1200" spc="-50" baseline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28800" marB="288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2075" lvl="1" indent="-92075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86EB4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별표 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86EB4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1 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소재</a:t>
                      </a:r>
                      <a:endParaRPr lang="en-US" altLang="ko-KR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  <a:p>
                      <a:pPr marL="92075" lvl="1" indent="-92075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친숙한 주제</a:t>
                      </a:r>
                      <a:endParaRPr lang="en-US" altLang="ko-KR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28800" marB="288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1" indent="-92075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다양한 의사소통 상황 및 목적</a:t>
                      </a:r>
                      <a:endParaRPr lang="en-US" altLang="ko-KR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  <a:p>
                      <a:pPr marL="92075" lvl="1" indent="-92075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다양한 문화권에 속한 사람들의 언어적 </a:t>
                      </a:r>
                      <a:r>
                        <a:rPr lang="en-US" altLang="ko-KR" sz="9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9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 비언어적 의사소통 방식</a:t>
                      </a:r>
                    </a:p>
                  </a:txBody>
                  <a:tcPr marL="72000" marR="72000" marT="28800" marB="288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0340047"/>
                  </a:ext>
                </a:extLst>
              </a:tr>
              <a:tr h="1386590">
                <a:tc gridSpan="2">
                  <a:txBody>
                    <a:bodyPr/>
                    <a:lstStyle/>
                    <a:p>
                      <a:pPr marL="0" lvl="1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9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  <a:cs typeface="+mn-cs"/>
                        </a:rPr>
                        <a:t>과정 </a:t>
                      </a:r>
                      <a:r>
                        <a:rPr lang="en-US" altLang="ko-KR" sz="9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9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  <a:cs typeface="+mn-cs"/>
                        </a:rPr>
                        <a:t> 기능</a:t>
                      </a:r>
                    </a:p>
                  </a:txBody>
                  <a:tcPr marL="72000" marR="72000" marT="28800" marB="28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1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M" panose="020B0603000000000000" pitchFamily="50" charset="-127"/>
                        <a:ea typeface="학교안심 산뜻돋움 M" panose="020B0603000000000000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06363" lvl="1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endParaRPr lang="ko-KR" altLang="en-US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28800" marB="288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6363" lvl="1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endParaRPr lang="en-US" altLang="ko-KR" sz="900" b="0" kern="1200" spc="-50" baseline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28800" marB="288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2075" lvl="1" indent="-92075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연음이나 축약된 소리 식별하기</a:t>
                      </a:r>
                      <a:endParaRPr lang="en-US" altLang="ko-KR" sz="900" b="0" kern="1200" spc="-30" baseline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  <a:p>
                      <a:pPr marL="92075" lvl="1" indent="-92075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사람이나 사물 등 묘사하기</a:t>
                      </a:r>
                      <a:endParaRPr lang="en-US" altLang="ko-KR" sz="900" b="0" kern="1200" spc="-30" baseline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  <a:p>
                      <a:pPr marL="92075" lvl="1" indent="-92075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기분이나 감정 묘사하기</a:t>
                      </a:r>
                      <a:endParaRPr lang="en-US" altLang="ko-KR" sz="900" b="0" kern="1200" spc="-30" baseline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  <a:p>
                      <a:pPr marL="92075" lvl="1" indent="-92075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위치나 장소 등 설명하기</a:t>
                      </a:r>
                      <a:endParaRPr lang="en-US" altLang="ko-KR" sz="900" b="0" kern="1200" spc="-30" baseline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  <a:p>
                      <a:pPr marL="92075" lvl="1" indent="-92075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그림</a:t>
                      </a:r>
                      <a:r>
                        <a:rPr lang="en-US" altLang="ko-KR" sz="9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사진</a:t>
                      </a:r>
                      <a:r>
                        <a:rPr lang="en-US" altLang="ko-KR" sz="9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도표 등 설명하기</a:t>
                      </a:r>
                      <a:endParaRPr lang="en-US" altLang="ko-KR" sz="900" b="0" kern="1200" spc="-30" baseline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  <a:p>
                      <a:pPr marL="92075" lvl="1" indent="-92075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방법이나 절차 설명하기</a:t>
                      </a:r>
                      <a:endParaRPr lang="en-US" altLang="ko-KR" sz="900" b="0" kern="1200" spc="-30" baseline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  <a:p>
                      <a:pPr marL="92075" lvl="1" indent="-92075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경험이나 계획 설명하기</a:t>
                      </a:r>
                      <a:endParaRPr lang="en-US" altLang="ko-KR" sz="900" b="0" kern="1200" spc="-30" baseline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  <a:p>
                      <a:pPr marL="92075" lvl="1" indent="-92075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일이나 사건의 순서</a:t>
                      </a:r>
                      <a:r>
                        <a:rPr lang="en-US" altLang="ko-KR" sz="9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전후 관계 설명하기</a:t>
                      </a:r>
                      <a:endParaRPr lang="en-US" altLang="ko-KR" sz="900" b="0" kern="1200" spc="-30" baseline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28800" marB="28800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2075" lvl="1" indent="-92075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일이나 사건의 원인과 결과 설명하기</a:t>
                      </a:r>
                      <a:endParaRPr lang="en-US" altLang="ko-KR" sz="900" b="0" kern="1200" spc="-30" baseline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  <a:p>
                      <a:pPr marL="92075" lvl="1" indent="-92075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자신의 의견 주장하기</a:t>
                      </a:r>
                      <a:endParaRPr lang="en-US" altLang="ko-KR" sz="900" b="0" kern="1200" spc="-30" baseline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  <a:p>
                      <a:pPr marL="92075" lvl="1" indent="-92075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듣거나 읽고 요약하기</a:t>
                      </a:r>
                      <a:endParaRPr lang="en-US" altLang="ko-KR" sz="900" b="0" kern="1200" spc="-30" baseline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  <a:p>
                      <a:pPr marL="92075" lvl="1" indent="-92075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일기</a:t>
                      </a:r>
                      <a:r>
                        <a:rPr lang="en-US" altLang="ko-KR" sz="9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편지</a:t>
                      </a:r>
                      <a:r>
                        <a:rPr lang="en-US" altLang="ko-KR" sz="9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이메일 등 쓰기 </a:t>
                      </a:r>
                      <a:endParaRPr lang="en-US" altLang="ko-KR" sz="900" b="0" kern="1200" spc="-30" baseline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  <a:p>
                      <a:pPr marL="92075" lvl="1" indent="-92075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적절한 매체 활용하여 말하거나 쓰기</a:t>
                      </a:r>
                      <a:endParaRPr lang="en-US" altLang="ko-KR" sz="900" b="0" kern="1200" spc="-30" baseline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  <a:p>
                      <a:pPr marL="92075" lvl="1" indent="-92075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적절한 전략 활용하여 말하거나 쓰기</a:t>
                      </a:r>
                      <a:endParaRPr lang="en-US" altLang="ko-KR" sz="900" b="0" kern="1200" spc="-30" baseline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  <a:p>
                      <a:pPr marL="92075" lvl="1" indent="-92075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자신의 창의적인 생각을 말하거나 쓰기</a:t>
                      </a:r>
                      <a:endParaRPr lang="en-US" altLang="ko-KR" sz="900" b="0" kern="1200" spc="-30" baseline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28800" marB="2880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9541076"/>
                  </a:ext>
                </a:extLst>
              </a:tr>
              <a:tr h="295158">
                <a:tc gridSpan="2">
                  <a:txBody>
                    <a:bodyPr/>
                    <a:lstStyle/>
                    <a:p>
                      <a:pPr marL="0" lvl="1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9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  <a:cs typeface="+mn-cs"/>
                        </a:rPr>
                        <a:t>가치 </a:t>
                      </a:r>
                      <a:r>
                        <a:rPr lang="en-US" altLang="ko-KR" sz="9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9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  <a:cs typeface="+mn-cs"/>
                        </a:rPr>
                        <a:t> 태도</a:t>
                      </a:r>
                    </a:p>
                  </a:txBody>
                  <a:tcPr marL="72000" marR="72000" marT="28800" marB="28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1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M" panose="020B0603000000000000" pitchFamily="50" charset="-127"/>
                        <a:ea typeface="학교안심 산뜻돋움 M" panose="020B0603000000000000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06363" lvl="1" indent="-106363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Char char="•"/>
                      </a:pPr>
                      <a:endParaRPr lang="en-US" altLang="ko-KR" sz="9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28800" marB="288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1" indent="0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Arial" panose="020B0604020202020204" pitchFamily="34" charset="0"/>
                        <a:buNone/>
                      </a:pPr>
                      <a:endParaRPr lang="ko-KR" altLang="en-US" sz="900" b="0" kern="1200" spc="-50" baseline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28800" marB="288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2075" lvl="1" indent="-92075" algn="l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상대방을 배려하며 말하거나 쓰는 태도</a:t>
                      </a:r>
                      <a:endParaRPr lang="en-US" altLang="ko-KR" sz="900" b="0" kern="1200" spc="-30" baseline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28800" marB="288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1" indent="-92075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9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정보 윤리를 준수하며 말하거나 쓰는 태도</a:t>
                      </a:r>
                    </a:p>
                  </a:txBody>
                  <a:tcPr marL="72000" marR="72000" marT="28800" marB="288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0743081"/>
                  </a:ext>
                </a:extLst>
              </a:tr>
            </a:tbl>
          </a:graphicData>
        </a:graphic>
      </p:graphicFrame>
      <p:grpSp>
        <p:nvGrpSpPr>
          <p:cNvPr id="113" name="그룹 112">
            <a:extLst>
              <a:ext uri="{FF2B5EF4-FFF2-40B4-BE49-F238E27FC236}">
                <a16:creationId xmlns:a16="http://schemas.microsoft.com/office/drawing/2014/main" id="{D4E78630-CD34-DB4B-EA66-CE17131C99FD}"/>
              </a:ext>
            </a:extLst>
          </p:cNvPr>
          <p:cNvGrpSpPr/>
          <p:nvPr/>
        </p:nvGrpSpPr>
        <p:grpSpPr>
          <a:xfrm>
            <a:off x="2507865" y="2282586"/>
            <a:ext cx="5909708" cy="3110959"/>
            <a:chOff x="2507865" y="2282586"/>
            <a:chExt cx="5909708" cy="3110959"/>
          </a:xfrm>
        </p:grpSpPr>
        <p:grpSp>
          <p:nvGrpSpPr>
            <p:cNvPr id="44" name="그룹 43">
              <a:extLst>
                <a:ext uri="{FF2B5EF4-FFF2-40B4-BE49-F238E27FC236}">
                  <a16:creationId xmlns:a16="http://schemas.microsoft.com/office/drawing/2014/main" id="{AD19532D-24EA-C1D9-A880-2905649EDC71}"/>
                </a:ext>
              </a:extLst>
            </p:cNvPr>
            <p:cNvGrpSpPr/>
            <p:nvPr/>
          </p:nvGrpSpPr>
          <p:grpSpPr>
            <a:xfrm>
              <a:off x="2507865" y="3553242"/>
              <a:ext cx="344874" cy="179601"/>
              <a:chOff x="2510246" y="3675855"/>
              <a:chExt cx="344874" cy="179601"/>
            </a:xfrm>
          </p:grpSpPr>
          <p:sp>
            <p:nvSpPr>
              <p:cNvPr id="96" name="사각형: 둥근 모서리 95">
                <a:extLst>
                  <a:ext uri="{FF2B5EF4-FFF2-40B4-BE49-F238E27FC236}">
                    <a16:creationId xmlns:a16="http://schemas.microsoft.com/office/drawing/2014/main" id="{8A405D08-3733-2BCE-17D6-70ECDA71FD2A}"/>
                  </a:ext>
                </a:extLst>
              </p:cNvPr>
              <p:cNvSpPr/>
              <p:nvPr/>
            </p:nvSpPr>
            <p:spPr>
              <a:xfrm>
                <a:off x="2510246" y="3686900"/>
                <a:ext cx="344874" cy="157508"/>
              </a:xfrm>
              <a:prstGeom prst="roundRect">
                <a:avLst/>
              </a:prstGeom>
              <a:solidFill>
                <a:srgbClr val="E11D68"/>
              </a:solidFill>
              <a:ln w="3810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 defTabSz="457200" latinLnBrk="0"/>
                <a:endParaRPr lang="ko-KR" altLang="en-US" sz="900" dirty="0">
                  <a:solidFill>
                    <a:srgbClr val="016762"/>
                  </a:solidFill>
                  <a:latin typeface="학교안심 산뜻돋움 M" panose="020B0603000000000000" pitchFamily="50" charset="-127"/>
                </a:endParaRPr>
              </a:p>
            </p:txBody>
          </p:sp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55EE7432-3EFB-EE3D-8571-C825EAF297BC}"/>
                  </a:ext>
                </a:extLst>
              </p:cNvPr>
              <p:cNvSpPr txBox="1"/>
              <p:nvPr/>
            </p:nvSpPr>
            <p:spPr>
              <a:xfrm>
                <a:off x="2536489" y="3675855"/>
                <a:ext cx="302006" cy="179601"/>
              </a:xfrm>
              <a:prstGeom prst="rect">
                <a:avLst/>
              </a:prstGeom>
              <a:noFill/>
            </p:spPr>
            <p:txBody>
              <a:bodyPr wrap="none" lIns="0" tIns="36000" rIns="0" bIns="10800" rtlCol="0" anchor="ctr">
                <a:spAutoFit/>
              </a:bodyPr>
              <a:lstStyle>
                <a:defPPr>
                  <a:defRPr lang="ko-KR"/>
                </a:defPPr>
                <a:lvl1pPr>
                  <a:defRPr sz="860" b="1" spc="-4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defRPr>
                </a:lvl1pPr>
              </a:lstStyle>
              <a:p>
                <a:r>
                  <a:rPr lang="ko-KR" altLang="en-US" dirty="0"/>
                  <a:t>친숙한</a:t>
                </a:r>
              </a:p>
            </p:txBody>
          </p:sp>
        </p:grpSp>
        <p:grpSp>
          <p:nvGrpSpPr>
            <p:cNvPr id="45" name="그룹 44">
              <a:extLst>
                <a:ext uri="{FF2B5EF4-FFF2-40B4-BE49-F238E27FC236}">
                  <a16:creationId xmlns:a16="http://schemas.microsoft.com/office/drawing/2014/main" id="{CD293A8E-BA4E-5B3F-C238-2341568C6B09}"/>
                </a:ext>
              </a:extLst>
            </p:cNvPr>
            <p:cNvGrpSpPr/>
            <p:nvPr/>
          </p:nvGrpSpPr>
          <p:grpSpPr>
            <a:xfrm>
              <a:off x="4029623" y="2282594"/>
              <a:ext cx="696115" cy="179601"/>
              <a:chOff x="4029623" y="2329257"/>
              <a:chExt cx="696115" cy="164216"/>
            </a:xfrm>
          </p:grpSpPr>
          <p:sp>
            <p:nvSpPr>
              <p:cNvPr id="94" name="사각형: 둥근 모서리 93">
                <a:extLst>
                  <a:ext uri="{FF2B5EF4-FFF2-40B4-BE49-F238E27FC236}">
                    <a16:creationId xmlns:a16="http://schemas.microsoft.com/office/drawing/2014/main" id="{A4F238EF-5727-1CA4-6D19-A7337138A5F6}"/>
                  </a:ext>
                </a:extLst>
              </p:cNvPr>
              <p:cNvSpPr/>
              <p:nvPr/>
            </p:nvSpPr>
            <p:spPr>
              <a:xfrm>
                <a:off x="4029623" y="2339354"/>
                <a:ext cx="696115" cy="144016"/>
              </a:xfrm>
              <a:prstGeom prst="roundRect">
                <a:avLst/>
              </a:prstGeom>
              <a:solidFill>
                <a:srgbClr val="E11D68"/>
              </a:solidFill>
              <a:ln w="3810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 defTabSz="457200" latinLnBrk="0"/>
                <a:endParaRPr lang="ko-KR" altLang="en-US" sz="900" dirty="0">
                  <a:solidFill>
                    <a:srgbClr val="016762"/>
                  </a:solidFill>
                  <a:latin typeface="학교안심 산뜻돋움 M" panose="020B0603000000000000" pitchFamily="50" charset="-127"/>
                </a:endParaRPr>
              </a:p>
            </p:txBody>
          </p:sp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041C2F62-5100-431F-1D82-4429F4390123}"/>
                  </a:ext>
                </a:extLst>
              </p:cNvPr>
              <p:cNvSpPr txBox="1"/>
              <p:nvPr/>
            </p:nvSpPr>
            <p:spPr>
              <a:xfrm>
                <a:off x="4065416" y="2329257"/>
                <a:ext cx="634148" cy="164216"/>
              </a:xfrm>
              <a:prstGeom prst="rect">
                <a:avLst/>
              </a:prstGeom>
              <a:noFill/>
            </p:spPr>
            <p:txBody>
              <a:bodyPr wrap="none" lIns="0" tIns="36000" rIns="0" bIns="10800" rtlCol="0" anchor="ctr">
                <a:spAutoFit/>
              </a:bodyPr>
              <a:lstStyle>
                <a:defPPr>
                  <a:defRPr lang="ko-KR"/>
                </a:defPPr>
                <a:lvl1pPr>
                  <a:defRPr sz="860" b="1" spc="-4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defRPr>
                </a:lvl1pPr>
              </a:lstStyle>
              <a:p>
                <a:r>
                  <a:rPr lang="ko-KR" altLang="en-US" dirty="0"/>
                  <a:t>연음이나 축약</a:t>
                </a:r>
              </a:p>
            </p:txBody>
          </p:sp>
        </p:grpSp>
        <p:grpSp>
          <p:nvGrpSpPr>
            <p:cNvPr id="46" name="그룹 45">
              <a:extLst>
                <a:ext uri="{FF2B5EF4-FFF2-40B4-BE49-F238E27FC236}">
                  <a16:creationId xmlns:a16="http://schemas.microsoft.com/office/drawing/2014/main" id="{188C226A-10DE-7416-392B-46A39A6FB274}"/>
                </a:ext>
              </a:extLst>
            </p:cNvPr>
            <p:cNvGrpSpPr/>
            <p:nvPr/>
          </p:nvGrpSpPr>
          <p:grpSpPr>
            <a:xfrm>
              <a:off x="7334087" y="2282586"/>
              <a:ext cx="1083486" cy="179601"/>
              <a:chOff x="4150855" y="2498917"/>
              <a:chExt cx="1083486" cy="179601"/>
            </a:xfrm>
          </p:grpSpPr>
          <p:sp>
            <p:nvSpPr>
              <p:cNvPr id="92" name="사각형: 둥근 모서리 91">
                <a:extLst>
                  <a:ext uri="{FF2B5EF4-FFF2-40B4-BE49-F238E27FC236}">
                    <a16:creationId xmlns:a16="http://schemas.microsoft.com/office/drawing/2014/main" id="{0BFE22A0-FCF7-B422-234E-A765BC00CF66}"/>
                  </a:ext>
                </a:extLst>
              </p:cNvPr>
              <p:cNvSpPr/>
              <p:nvPr/>
            </p:nvSpPr>
            <p:spPr>
              <a:xfrm>
                <a:off x="4150855" y="2509962"/>
                <a:ext cx="1083486" cy="157508"/>
              </a:xfrm>
              <a:prstGeom prst="roundRect">
                <a:avLst/>
              </a:prstGeom>
              <a:solidFill>
                <a:srgbClr val="E11D68"/>
              </a:solidFill>
              <a:ln w="3810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 defTabSz="457200" latinLnBrk="0"/>
                <a:endParaRPr lang="ko-KR" altLang="en-US" sz="900" dirty="0">
                  <a:solidFill>
                    <a:srgbClr val="016762"/>
                  </a:solidFill>
                  <a:latin typeface="학교안심 산뜻돋움 M" panose="020B0603000000000000" pitchFamily="50" charset="-127"/>
                </a:endParaRPr>
              </a:p>
            </p:txBody>
          </p:sp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4C8EFD0C-22DE-5D97-B2B7-6368695C0049}"/>
                  </a:ext>
                </a:extLst>
              </p:cNvPr>
              <p:cNvSpPr txBox="1"/>
              <p:nvPr/>
            </p:nvSpPr>
            <p:spPr>
              <a:xfrm>
                <a:off x="4166176" y="2498917"/>
                <a:ext cx="1064394" cy="179601"/>
              </a:xfrm>
              <a:prstGeom prst="rect">
                <a:avLst/>
              </a:prstGeom>
              <a:noFill/>
            </p:spPr>
            <p:txBody>
              <a:bodyPr wrap="none" lIns="0" tIns="36000" rIns="0" bIns="10800" rtlCol="0" anchor="ctr">
                <a:spAutoFit/>
              </a:bodyPr>
              <a:lstStyle>
                <a:defPPr>
                  <a:defRPr lang="ko-KR"/>
                </a:defPPr>
                <a:lvl1pPr>
                  <a:defRPr sz="860" b="1" spc="-4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defRPr>
                </a:lvl1pPr>
              </a:lstStyle>
              <a:p>
                <a:r>
                  <a:rPr lang="ko-KR" altLang="en-US" dirty="0"/>
                  <a:t>학습 어휘 수 </a:t>
                </a:r>
                <a:r>
                  <a:rPr lang="en-US" altLang="ko-KR" dirty="0"/>
                  <a:t>1,500</a:t>
                </a:r>
                <a:r>
                  <a:rPr lang="ko-KR" altLang="en-US" dirty="0"/>
                  <a:t>단어</a:t>
                </a:r>
              </a:p>
            </p:txBody>
          </p:sp>
        </p:grpSp>
        <p:grpSp>
          <p:nvGrpSpPr>
            <p:cNvPr id="47" name="그룹 46">
              <a:extLst>
                <a:ext uri="{FF2B5EF4-FFF2-40B4-BE49-F238E27FC236}">
                  <a16:creationId xmlns:a16="http://schemas.microsoft.com/office/drawing/2014/main" id="{6FB6668D-E854-A415-50CB-1DACB9741A53}"/>
                </a:ext>
              </a:extLst>
            </p:cNvPr>
            <p:cNvGrpSpPr/>
            <p:nvPr/>
          </p:nvGrpSpPr>
          <p:grpSpPr>
            <a:xfrm>
              <a:off x="6048635" y="2450415"/>
              <a:ext cx="1073944" cy="179601"/>
              <a:chOff x="6048635" y="2498917"/>
              <a:chExt cx="1073944" cy="179601"/>
            </a:xfrm>
          </p:grpSpPr>
          <p:sp>
            <p:nvSpPr>
              <p:cNvPr id="90" name="사각형: 둥근 모서리 89">
                <a:extLst>
                  <a:ext uri="{FF2B5EF4-FFF2-40B4-BE49-F238E27FC236}">
                    <a16:creationId xmlns:a16="http://schemas.microsoft.com/office/drawing/2014/main" id="{D0AE7C56-B3B0-649A-F39B-E4E3C93329E4}"/>
                  </a:ext>
                </a:extLst>
              </p:cNvPr>
              <p:cNvSpPr/>
              <p:nvPr/>
            </p:nvSpPr>
            <p:spPr>
              <a:xfrm>
                <a:off x="6048635" y="2509962"/>
                <a:ext cx="1073944" cy="157508"/>
              </a:xfrm>
              <a:prstGeom prst="roundRect">
                <a:avLst/>
              </a:prstGeom>
              <a:solidFill>
                <a:srgbClr val="E11D68"/>
              </a:solidFill>
              <a:ln w="3810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 defTabSz="457200" latinLnBrk="0"/>
                <a:endParaRPr lang="ko-KR" altLang="en-US" sz="900" dirty="0">
                  <a:solidFill>
                    <a:srgbClr val="016762"/>
                  </a:solidFill>
                  <a:latin typeface="학교안심 산뜻돋움 M" panose="020B0603000000000000" pitchFamily="50" charset="-127"/>
                </a:endParaRPr>
              </a:p>
            </p:txBody>
          </p:sp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F3266E09-DDF1-C02F-F1D2-97035A3E4556}"/>
                  </a:ext>
                </a:extLst>
              </p:cNvPr>
              <p:cNvSpPr txBox="1"/>
              <p:nvPr/>
            </p:nvSpPr>
            <p:spPr>
              <a:xfrm>
                <a:off x="6056616" y="2498917"/>
                <a:ext cx="996427" cy="179601"/>
              </a:xfrm>
              <a:prstGeom prst="rect">
                <a:avLst/>
              </a:prstGeom>
              <a:noFill/>
            </p:spPr>
            <p:txBody>
              <a:bodyPr wrap="none" lIns="0" tIns="36000" rIns="0" bIns="10800" rtlCol="0" anchor="ctr">
                <a:spAutoFit/>
              </a:bodyPr>
              <a:lstStyle>
                <a:defPPr>
                  <a:defRPr lang="ko-KR"/>
                </a:defPPr>
                <a:lvl1pPr>
                  <a:defRPr sz="860" b="1" spc="-4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defRPr>
                </a:lvl1pPr>
              </a:lstStyle>
              <a:p>
                <a:r>
                  <a:rPr lang="ko-KR" altLang="en-US" dirty="0"/>
                  <a:t>중학교 권장 언어 형식</a:t>
                </a:r>
              </a:p>
            </p:txBody>
          </p:sp>
        </p:grpSp>
        <p:grpSp>
          <p:nvGrpSpPr>
            <p:cNvPr id="48" name="그룹 47">
              <a:extLst>
                <a:ext uri="{FF2B5EF4-FFF2-40B4-BE49-F238E27FC236}">
                  <a16:creationId xmlns:a16="http://schemas.microsoft.com/office/drawing/2014/main" id="{EAD0AAA7-5CB5-FB3B-5FFA-E234654060D5}"/>
                </a:ext>
              </a:extLst>
            </p:cNvPr>
            <p:cNvGrpSpPr/>
            <p:nvPr/>
          </p:nvGrpSpPr>
          <p:grpSpPr>
            <a:xfrm>
              <a:off x="3929062" y="2651005"/>
              <a:ext cx="1612107" cy="179601"/>
              <a:chOff x="4165405" y="2498917"/>
              <a:chExt cx="1578559" cy="179601"/>
            </a:xfrm>
          </p:grpSpPr>
          <p:sp>
            <p:nvSpPr>
              <p:cNvPr id="88" name="사각형: 둥근 모서리 87">
                <a:extLst>
                  <a:ext uri="{FF2B5EF4-FFF2-40B4-BE49-F238E27FC236}">
                    <a16:creationId xmlns:a16="http://schemas.microsoft.com/office/drawing/2014/main" id="{2BA452D8-D773-3BD0-8BC3-55D8D9405951}"/>
                  </a:ext>
                </a:extLst>
              </p:cNvPr>
              <p:cNvSpPr/>
              <p:nvPr/>
            </p:nvSpPr>
            <p:spPr>
              <a:xfrm>
                <a:off x="4165405" y="2509962"/>
                <a:ext cx="1578559" cy="157508"/>
              </a:xfrm>
              <a:prstGeom prst="roundRect">
                <a:avLst/>
              </a:prstGeom>
              <a:solidFill>
                <a:srgbClr val="E11D68"/>
              </a:solidFill>
              <a:ln w="3810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 defTabSz="457200" latinLnBrk="0"/>
                <a:endParaRPr lang="ko-KR" altLang="en-US" sz="900" dirty="0">
                  <a:solidFill>
                    <a:srgbClr val="016762"/>
                  </a:solidFill>
                  <a:latin typeface="학교안심 산뜻돋움 M" panose="020B0603000000000000" pitchFamily="50" charset="-127"/>
                </a:endParaRPr>
              </a:p>
            </p:txBody>
          </p:sp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E82C6E12-9C4D-0A84-9FE9-184D60A67D9A}"/>
                  </a:ext>
                </a:extLst>
              </p:cNvPr>
              <p:cNvSpPr txBox="1"/>
              <p:nvPr/>
            </p:nvSpPr>
            <p:spPr>
              <a:xfrm>
                <a:off x="4212892" y="2498917"/>
                <a:ext cx="1479861" cy="179601"/>
              </a:xfrm>
              <a:prstGeom prst="rect">
                <a:avLst/>
              </a:prstGeom>
              <a:noFill/>
            </p:spPr>
            <p:txBody>
              <a:bodyPr wrap="none" lIns="0" tIns="36000" rIns="0" bIns="10800" rtlCol="0" anchor="ctr">
                <a:spAutoFit/>
              </a:bodyPr>
              <a:lstStyle>
                <a:defPPr>
                  <a:defRPr lang="ko-KR"/>
                </a:defPPr>
                <a:lvl1pPr>
                  <a:defRPr sz="860" b="1" spc="-4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defRPr>
                </a:lvl1pPr>
              </a:lstStyle>
              <a:p>
                <a:r>
                  <a:rPr lang="ko-KR" altLang="en-US" dirty="0"/>
                  <a:t>수필</a:t>
                </a:r>
                <a:r>
                  <a:rPr lang="en-US" altLang="ko-KR" dirty="0"/>
                  <a:t>, </a:t>
                </a:r>
                <a:r>
                  <a:rPr lang="ko-KR" altLang="en-US" dirty="0"/>
                  <a:t>기행문</a:t>
                </a:r>
                <a:r>
                  <a:rPr lang="en-US" altLang="ko-KR" dirty="0"/>
                  <a:t>, </a:t>
                </a:r>
                <a:r>
                  <a:rPr lang="ko-KR" altLang="en-US" dirty="0"/>
                  <a:t>소설</a:t>
                </a:r>
                <a:r>
                  <a:rPr lang="en-US" altLang="ko-KR" dirty="0"/>
                  <a:t>, </a:t>
                </a:r>
                <a:r>
                  <a:rPr lang="ko-KR" altLang="en-US" dirty="0"/>
                  <a:t>대본</a:t>
                </a:r>
                <a:r>
                  <a:rPr lang="en-US" altLang="ko-KR" dirty="0"/>
                  <a:t>, </a:t>
                </a:r>
                <a:r>
                  <a:rPr lang="ko-KR" altLang="en-US" dirty="0"/>
                  <a:t>노래가사</a:t>
                </a:r>
              </a:p>
            </p:txBody>
          </p:sp>
        </p:grpSp>
        <p:grpSp>
          <p:nvGrpSpPr>
            <p:cNvPr id="99" name="그룹 98">
              <a:extLst>
                <a:ext uri="{FF2B5EF4-FFF2-40B4-BE49-F238E27FC236}">
                  <a16:creationId xmlns:a16="http://schemas.microsoft.com/office/drawing/2014/main" id="{D4F7962E-C4A2-F98E-9B59-6EA7A2ACA21E}"/>
                </a:ext>
              </a:extLst>
            </p:cNvPr>
            <p:cNvGrpSpPr/>
            <p:nvPr/>
          </p:nvGrpSpPr>
          <p:grpSpPr>
            <a:xfrm>
              <a:off x="4747096" y="2824510"/>
              <a:ext cx="608281" cy="179601"/>
              <a:chOff x="4747096" y="2824510"/>
              <a:chExt cx="608281" cy="179601"/>
            </a:xfrm>
          </p:grpSpPr>
          <p:sp>
            <p:nvSpPr>
              <p:cNvPr id="84" name="사각형: 둥근 모서리 83">
                <a:extLst>
                  <a:ext uri="{FF2B5EF4-FFF2-40B4-BE49-F238E27FC236}">
                    <a16:creationId xmlns:a16="http://schemas.microsoft.com/office/drawing/2014/main" id="{51FE766C-4B99-5F0F-2C24-60F6BF41BA4B}"/>
                  </a:ext>
                </a:extLst>
              </p:cNvPr>
              <p:cNvSpPr/>
              <p:nvPr/>
            </p:nvSpPr>
            <p:spPr>
              <a:xfrm>
                <a:off x="4747096" y="2835555"/>
                <a:ext cx="608281" cy="157508"/>
              </a:xfrm>
              <a:prstGeom prst="roundRect">
                <a:avLst/>
              </a:prstGeom>
              <a:solidFill>
                <a:srgbClr val="E11D68"/>
              </a:solidFill>
              <a:ln w="3810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 defTabSz="457200" latinLnBrk="0"/>
                <a:endParaRPr lang="ko-KR" altLang="en-US" sz="900" dirty="0">
                  <a:solidFill>
                    <a:srgbClr val="016762"/>
                  </a:solidFill>
                  <a:latin typeface="학교안심 산뜻돋움 M" panose="020B0603000000000000" pitchFamily="50" charset="-127"/>
                </a:endParaRPr>
              </a:p>
            </p:txBody>
          </p:sp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FFB0A8FC-0E47-A6E5-7DE1-9A85CAA4FD61}"/>
                  </a:ext>
                </a:extLst>
              </p:cNvPr>
              <p:cNvSpPr txBox="1"/>
              <p:nvPr/>
            </p:nvSpPr>
            <p:spPr>
              <a:xfrm>
                <a:off x="4772314" y="2824510"/>
                <a:ext cx="533479" cy="179601"/>
              </a:xfrm>
              <a:prstGeom prst="rect">
                <a:avLst/>
              </a:prstGeom>
              <a:noFill/>
            </p:spPr>
            <p:txBody>
              <a:bodyPr wrap="none" lIns="0" tIns="36000" rIns="0" bIns="10800" rtlCol="0" anchor="ctr">
                <a:spAutoFit/>
              </a:bodyPr>
              <a:lstStyle>
                <a:defPPr>
                  <a:defRPr lang="ko-KR"/>
                </a:defPPr>
                <a:lvl1pPr>
                  <a:defRPr sz="860" b="1" spc="-4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defRPr>
                </a:lvl1pPr>
              </a:lstStyle>
              <a:p>
                <a:r>
                  <a:rPr lang="ko-KR" altLang="en-US" dirty="0"/>
                  <a:t>소셜 미디어</a:t>
                </a:r>
              </a:p>
            </p:txBody>
          </p:sp>
        </p:grpSp>
        <p:grpSp>
          <p:nvGrpSpPr>
            <p:cNvPr id="51" name="그룹 50">
              <a:extLst>
                <a:ext uri="{FF2B5EF4-FFF2-40B4-BE49-F238E27FC236}">
                  <a16:creationId xmlns:a16="http://schemas.microsoft.com/office/drawing/2014/main" id="{AF949234-7C87-D864-EB75-E0D6BDAEBAE0}"/>
                </a:ext>
              </a:extLst>
            </p:cNvPr>
            <p:cNvGrpSpPr/>
            <p:nvPr/>
          </p:nvGrpSpPr>
          <p:grpSpPr>
            <a:xfrm>
              <a:off x="5023046" y="2998015"/>
              <a:ext cx="514154" cy="179601"/>
              <a:chOff x="5023046" y="3098245"/>
              <a:chExt cx="514154" cy="179601"/>
            </a:xfrm>
          </p:grpSpPr>
          <p:sp>
            <p:nvSpPr>
              <p:cNvPr id="82" name="사각형: 둥근 모서리 81">
                <a:extLst>
                  <a:ext uri="{FF2B5EF4-FFF2-40B4-BE49-F238E27FC236}">
                    <a16:creationId xmlns:a16="http://schemas.microsoft.com/office/drawing/2014/main" id="{278F1CC5-B9A3-9C51-6DD9-EA23D986F70A}"/>
                  </a:ext>
                </a:extLst>
              </p:cNvPr>
              <p:cNvSpPr/>
              <p:nvPr/>
            </p:nvSpPr>
            <p:spPr>
              <a:xfrm>
                <a:off x="5023046" y="3109290"/>
                <a:ext cx="514154" cy="157508"/>
              </a:xfrm>
              <a:prstGeom prst="roundRect">
                <a:avLst/>
              </a:prstGeom>
              <a:solidFill>
                <a:srgbClr val="E11D68"/>
              </a:solidFill>
              <a:ln w="3810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 defTabSz="457200" latinLnBrk="0"/>
                <a:endParaRPr lang="ko-KR" altLang="en-US" sz="900" dirty="0">
                  <a:solidFill>
                    <a:srgbClr val="016762"/>
                  </a:solidFill>
                  <a:latin typeface="학교안심 산뜻돋움 M" panose="020B0603000000000000" pitchFamily="50" charset="-127"/>
                </a:endParaRPr>
              </a:p>
            </p:txBody>
          </p:sp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C99F4DC5-DE5E-504B-F198-4B9AAA30D721}"/>
                  </a:ext>
                </a:extLst>
              </p:cNvPr>
              <p:cNvSpPr txBox="1"/>
              <p:nvPr/>
            </p:nvSpPr>
            <p:spPr>
              <a:xfrm>
                <a:off x="5048474" y="3098245"/>
                <a:ext cx="463299" cy="179601"/>
              </a:xfrm>
              <a:prstGeom prst="rect">
                <a:avLst/>
              </a:prstGeom>
              <a:noFill/>
            </p:spPr>
            <p:txBody>
              <a:bodyPr wrap="none" lIns="0" tIns="36000" rIns="0" bIns="10800" rtlCol="0" anchor="ctr">
                <a:spAutoFit/>
              </a:bodyPr>
              <a:lstStyle>
                <a:defPPr>
                  <a:defRPr lang="ko-KR"/>
                </a:defPPr>
                <a:lvl1pPr>
                  <a:defRPr sz="860" b="1" spc="-4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defRPr>
                </a:lvl1pPr>
              </a:lstStyle>
              <a:p>
                <a:r>
                  <a:rPr lang="ko-KR" altLang="en-US" dirty="0"/>
                  <a:t>보고</a:t>
                </a:r>
                <a:r>
                  <a:rPr lang="en-US" altLang="ko-KR" dirty="0"/>
                  <a:t>, </a:t>
                </a:r>
                <a:r>
                  <a:rPr lang="ko-KR" altLang="en-US" dirty="0"/>
                  <a:t>기사</a:t>
                </a:r>
              </a:p>
            </p:txBody>
          </p:sp>
        </p:grpSp>
        <p:grpSp>
          <p:nvGrpSpPr>
            <p:cNvPr id="100" name="그룹 99">
              <a:extLst>
                <a:ext uri="{FF2B5EF4-FFF2-40B4-BE49-F238E27FC236}">
                  <a16:creationId xmlns:a16="http://schemas.microsoft.com/office/drawing/2014/main" id="{D7840ECB-A4A2-84E5-4F07-9B644E6D10A8}"/>
                </a:ext>
              </a:extLst>
            </p:cNvPr>
            <p:cNvGrpSpPr/>
            <p:nvPr/>
          </p:nvGrpSpPr>
          <p:grpSpPr>
            <a:xfrm>
              <a:off x="4680997" y="3171521"/>
              <a:ext cx="797002" cy="179601"/>
              <a:chOff x="4680997" y="3171521"/>
              <a:chExt cx="797002" cy="179601"/>
            </a:xfrm>
          </p:grpSpPr>
          <p:sp>
            <p:nvSpPr>
              <p:cNvPr id="80" name="사각형: 둥근 모서리 79">
                <a:extLst>
                  <a:ext uri="{FF2B5EF4-FFF2-40B4-BE49-F238E27FC236}">
                    <a16:creationId xmlns:a16="http://schemas.microsoft.com/office/drawing/2014/main" id="{E2BEA45E-0C6B-AC88-0F0F-CA19BA51B000}"/>
                  </a:ext>
                </a:extLst>
              </p:cNvPr>
              <p:cNvSpPr/>
              <p:nvPr/>
            </p:nvSpPr>
            <p:spPr>
              <a:xfrm>
                <a:off x="4680997" y="3182566"/>
                <a:ext cx="797002" cy="157508"/>
              </a:xfrm>
              <a:prstGeom prst="roundRect">
                <a:avLst/>
              </a:prstGeom>
              <a:solidFill>
                <a:srgbClr val="E11D68"/>
              </a:solidFill>
              <a:ln w="3810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 defTabSz="457200" latinLnBrk="0"/>
                <a:endParaRPr lang="ko-KR" altLang="en-US" sz="900" dirty="0">
                  <a:solidFill>
                    <a:srgbClr val="016762"/>
                  </a:solidFill>
                  <a:latin typeface="학교안심 산뜻돋움 M" panose="020B0603000000000000" pitchFamily="50" charset="-127"/>
                </a:endParaRPr>
              </a:p>
            </p:txBody>
          </p:sp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9971E009-82F2-4C99-4CD3-A3757E02174D}"/>
                  </a:ext>
                </a:extLst>
              </p:cNvPr>
              <p:cNvSpPr txBox="1"/>
              <p:nvPr/>
            </p:nvSpPr>
            <p:spPr>
              <a:xfrm>
                <a:off x="4701190" y="3171521"/>
                <a:ext cx="705321" cy="179601"/>
              </a:xfrm>
              <a:prstGeom prst="rect">
                <a:avLst/>
              </a:prstGeom>
              <a:noFill/>
            </p:spPr>
            <p:txBody>
              <a:bodyPr wrap="none" lIns="0" tIns="36000" rIns="0" bIns="10800" rtlCol="0" anchor="ctr">
                <a:spAutoFit/>
              </a:bodyPr>
              <a:lstStyle>
                <a:defPPr>
                  <a:defRPr lang="ko-KR"/>
                </a:defPPr>
                <a:lvl1pPr>
                  <a:defRPr sz="860" b="1" spc="-4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defRPr>
                </a:lvl1pPr>
              </a:lstStyle>
              <a:p>
                <a:r>
                  <a:rPr lang="ko-KR" altLang="en-US" dirty="0"/>
                  <a:t>사설</a:t>
                </a:r>
                <a:r>
                  <a:rPr lang="en-US" altLang="ko-KR" dirty="0"/>
                  <a:t>, </a:t>
                </a:r>
                <a:r>
                  <a:rPr lang="ko-KR" altLang="en-US" dirty="0"/>
                  <a:t>논설</a:t>
                </a:r>
                <a:r>
                  <a:rPr lang="en-US" altLang="ko-KR" dirty="0"/>
                  <a:t>, </a:t>
                </a:r>
                <a:r>
                  <a:rPr lang="ko-KR" altLang="en-US" dirty="0"/>
                  <a:t>연설</a:t>
                </a:r>
              </a:p>
            </p:txBody>
          </p:sp>
        </p:grpSp>
        <p:grpSp>
          <p:nvGrpSpPr>
            <p:cNvPr id="53" name="그룹 52">
              <a:extLst>
                <a:ext uri="{FF2B5EF4-FFF2-40B4-BE49-F238E27FC236}">
                  <a16:creationId xmlns:a16="http://schemas.microsoft.com/office/drawing/2014/main" id="{DE124415-632A-83F2-BEDB-E13E585A7C4F}"/>
                </a:ext>
              </a:extLst>
            </p:cNvPr>
            <p:cNvGrpSpPr/>
            <p:nvPr/>
          </p:nvGrpSpPr>
          <p:grpSpPr>
            <a:xfrm>
              <a:off x="5674927" y="3381448"/>
              <a:ext cx="344874" cy="179601"/>
              <a:chOff x="2510246" y="3675855"/>
              <a:chExt cx="344874" cy="179601"/>
            </a:xfrm>
          </p:grpSpPr>
          <p:sp>
            <p:nvSpPr>
              <p:cNvPr id="78" name="사각형: 둥근 모서리 77">
                <a:extLst>
                  <a:ext uri="{FF2B5EF4-FFF2-40B4-BE49-F238E27FC236}">
                    <a16:creationId xmlns:a16="http://schemas.microsoft.com/office/drawing/2014/main" id="{76052250-8526-0109-E1AE-B459D3442939}"/>
                  </a:ext>
                </a:extLst>
              </p:cNvPr>
              <p:cNvSpPr/>
              <p:nvPr/>
            </p:nvSpPr>
            <p:spPr>
              <a:xfrm>
                <a:off x="2510246" y="3686900"/>
                <a:ext cx="344874" cy="157508"/>
              </a:xfrm>
              <a:prstGeom prst="roundRect">
                <a:avLst/>
              </a:prstGeom>
              <a:solidFill>
                <a:srgbClr val="E11D68"/>
              </a:solidFill>
              <a:ln w="3810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 defTabSz="457200" latinLnBrk="0"/>
                <a:endParaRPr lang="ko-KR" altLang="en-US" sz="900" dirty="0">
                  <a:solidFill>
                    <a:srgbClr val="016762"/>
                  </a:solidFill>
                  <a:latin typeface="학교안심 산뜻돋움 M" panose="020B0603000000000000" pitchFamily="50" charset="-127"/>
                </a:endParaRPr>
              </a:p>
            </p:txBody>
          </p:sp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D2E22761-B5C3-5EE6-AC56-05992139A381}"/>
                  </a:ext>
                </a:extLst>
              </p:cNvPr>
              <p:cNvSpPr txBox="1"/>
              <p:nvPr/>
            </p:nvSpPr>
            <p:spPr>
              <a:xfrm>
                <a:off x="2536489" y="3675855"/>
                <a:ext cx="302006" cy="179601"/>
              </a:xfrm>
              <a:prstGeom prst="rect">
                <a:avLst/>
              </a:prstGeom>
              <a:noFill/>
            </p:spPr>
            <p:txBody>
              <a:bodyPr wrap="none" lIns="0" tIns="36000" rIns="0" bIns="10800" rtlCol="0" anchor="ctr">
                <a:spAutoFit/>
              </a:bodyPr>
              <a:lstStyle>
                <a:defPPr>
                  <a:defRPr lang="ko-KR"/>
                </a:defPPr>
                <a:lvl1pPr>
                  <a:defRPr sz="860" b="1" spc="-4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defRPr>
                </a:lvl1pPr>
              </a:lstStyle>
              <a:p>
                <a:r>
                  <a:rPr lang="ko-KR" altLang="en-US" dirty="0"/>
                  <a:t>다양한</a:t>
                </a:r>
              </a:p>
            </p:txBody>
          </p:sp>
        </p:grpSp>
        <p:grpSp>
          <p:nvGrpSpPr>
            <p:cNvPr id="54" name="그룹 53">
              <a:extLst>
                <a:ext uri="{FF2B5EF4-FFF2-40B4-BE49-F238E27FC236}">
                  <a16:creationId xmlns:a16="http://schemas.microsoft.com/office/drawing/2014/main" id="{CD7FE27F-48CC-D86B-B136-E8C72064AA0A}"/>
                </a:ext>
              </a:extLst>
            </p:cNvPr>
            <p:cNvGrpSpPr/>
            <p:nvPr/>
          </p:nvGrpSpPr>
          <p:grpSpPr>
            <a:xfrm>
              <a:off x="2507865" y="3750214"/>
              <a:ext cx="1437866" cy="179601"/>
              <a:chOff x="2510246" y="3675855"/>
              <a:chExt cx="344874" cy="179601"/>
            </a:xfrm>
          </p:grpSpPr>
          <p:sp>
            <p:nvSpPr>
              <p:cNvPr id="76" name="사각형: 둥근 모서리 75">
                <a:extLst>
                  <a:ext uri="{FF2B5EF4-FFF2-40B4-BE49-F238E27FC236}">
                    <a16:creationId xmlns:a16="http://schemas.microsoft.com/office/drawing/2014/main" id="{84BF8B32-D903-5269-E906-E88CA0783C35}"/>
                  </a:ext>
                </a:extLst>
              </p:cNvPr>
              <p:cNvSpPr/>
              <p:nvPr/>
            </p:nvSpPr>
            <p:spPr>
              <a:xfrm>
                <a:off x="2510246" y="3686900"/>
                <a:ext cx="344874" cy="157508"/>
              </a:xfrm>
              <a:prstGeom prst="roundRect">
                <a:avLst/>
              </a:prstGeom>
              <a:solidFill>
                <a:srgbClr val="E11D68"/>
              </a:solidFill>
              <a:ln w="3810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 defTabSz="457200" latinLnBrk="0"/>
                <a:endParaRPr lang="ko-KR" altLang="en-US" sz="900" dirty="0">
                  <a:solidFill>
                    <a:srgbClr val="016762"/>
                  </a:solidFill>
                  <a:latin typeface="학교안심 산뜻돋움 M" panose="020B0603000000000000" pitchFamily="50" charset="-127"/>
                </a:endParaRPr>
              </a:p>
            </p:txBody>
          </p:sp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72AAD8F5-E98E-D224-CF69-A273AD1E8DB7}"/>
                  </a:ext>
                </a:extLst>
              </p:cNvPr>
              <p:cNvSpPr txBox="1"/>
              <p:nvPr/>
            </p:nvSpPr>
            <p:spPr>
              <a:xfrm>
                <a:off x="2516540" y="3675855"/>
                <a:ext cx="332500" cy="179601"/>
              </a:xfrm>
              <a:prstGeom prst="rect">
                <a:avLst/>
              </a:prstGeom>
              <a:noFill/>
            </p:spPr>
            <p:txBody>
              <a:bodyPr wrap="none" lIns="0" tIns="36000" rIns="0" bIns="10800" rtlCol="0" anchor="ctr">
                <a:spAutoFit/>
              </a:bodyPr>
              <a:lstStyle>
                <a:defPPr>
                  <a:defRPr lang="ko-KR"/>
                </a:defPPr>
                <a:lvl1pPr>
                  <a:defRPr sz="860" b="1" spc="-4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defRPr>
                </a:lvl1pPr>
              </a:lstStyle>
              <a:p>
                <a:r>
                  <a:rPr lang="ko-KR" altLang="en-US" dirty="0"/>
                  <a:t>연음이나 축약된 소리 식별하기</a:t>
                </a:r>
              </a:p>
            </p:txBody>
          </p:sp>
        </p:grpSp>
        <p:grpSp>
          <p:nvGrpSpPr>
            <p:cNvPr id="55" name="그룹 54">
              <a:extLst>
                <a:ext uri="{FF2B5EF4-FFF2-40B4-BE49-F238E27FC236}">
                  <a16:creationId xmlns:a16="http://schemas.microsoft.com/office/drawing/2014/main" id="{963E25F6-8515-284D-2512-B9C9D17E63F6}"/>
                </a:ext>
              </a:extLst>
            </p:cNvPr>
            <p:cNvGrpSpPr/>
            <p:nvPr/>
          </p:nvGrpSpPr>
          <p:grpSpPr>
            <a:xfrm>
              <a:off x="2507866" y="4617921"/>
              <a:ext cx="3961046" cy="775624"/>
              <a:chOff x="2510246" y="3675855"/>
              <a:chExt cx="950062" cy="775624"/>
            </a:xfrm>
          </p:grpSpPr>
          <p:sp>
            <p:nvSpPr>
              <p:cNvPr id="74" name="사각형: 둥근 모서리 73">
                <a:extLst>
                  <a:ext uri="{FF2B5EF4-FFF2-40B4-BE49-F238E27FC236}">
                    <a16:creationId xmlns:a16="http://schemas.microsoft.com/office/drawing/2014/main" id="{48DD69AA-7DDD-78BD-2686-F5305EFAFEB1}"/>
                  </a:ext>
                </a:extLst>
              </p:cNvPr>
              <p:cNvSpPr/>
              <p:nvPr/>
            </p:nvSpPr>
            <p:spPr>
              <a:xfrm>
                <a:off x="2510246" y="3686900"/>
                <a:ext cx="269661" cy="157508"/>
              </a:xfrm>
              <a:prstGeom prst="roundRect">
                <a:avLst/>
              </a:prstGeom>
              <a:solidFill>
                <a:srgbClr val="E11D68"/>
              </a:solidFill>
              <a:ln w="3810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 defTabSz="457200" latinLnBrk="0"/>
                <a:endParaRPr lang="ko-KR" altLang="en-US" sz="900" dirty="0">
                  <a:solidFill>
                    <a:srgbClr val="016762"/>
                  </a:solidFill>
                  <a:latin typeface="학교안심 산뜻돋움 M" panose="020B0603000000000000" pitchFamily="50" charset="-127"/>
                </a:endParaRPr>
              </a:p>
            </p:txBody>
          </p:sp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9073AE71-2422-9D95-E48E-523DC9358A58}"/>
                  </a:ext>
                </a:extLst>
              </p:cNvPr>
              <p:cNvSpPr txBox="1"/>
              <p:nvPr/>
            </p:nvSpPr>
            <p:spPr>
              <a:xfrm>
                <a:off x="2518659" y="3675855"/>
                <a:ext cx="255911" cy="179601"/>
              </a:xfrm>
              <a:prstGeom prst="rect">
                <a:avLst/>
              </a:prstGeom>
              <a:noFill/>
            </p:spPr>
            <p:txBody>
              <a:bodyPr wrap="none" lIns="0" tIns="36000" rIns="0" bIns="10800" rtlCol="0" anchor="ctr">
                <a:spAutoFit/>
              </a:bodyPr>
              <a:lstStyle>
                <a:defPPr>
                  <a:defRPr lang="ko-KR"/>
                </a:defPPr>
                <a:lvl1pPr>
                  <a:defRPr sz="860" b="1" spc="-4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defRPr>
                </a:lvl1pPr>
              </a:lstStyle>
              <a:p>
                <a:r>
                  <a:rPr lang="ko-KR" altLang="en-US" dirty="0"/>
                  <a:t>방법이나 절차 설명하기</a:t>
                </a:r>
              </a:p>
            </p:txBody>
          </p:sp>
          <p:sp>
            <p:nvSpPr>
              <p:cNvPr id="4" name="사각형: 둥근 모서리 3">
                <a:extLst>
                  <a:ext uri="{FF2B5EF4-FFF2-40B4-BE49-F238E27FC236}">
                    <a16:creationId xmlns:a16="http://schemas.microsoft.com/office/drawing/2014/main" id="{9790027E-CC6B-9FC0-FF8A-CD3B853C4A7D}"/>
                  </a:ext>
                </a:extLst>
              </p:cNvPr>
              <p:cNvSpPr/>
              <p:nvPr/>
            </p:nvSpPr>
            <p:spPr>
              <a:xfrm>
                <a:off x="3266481" y="4282923"/>
                <a:ext cx="193827" cy="157508"/>
              </a:xfrm>
              <a:prstGeom prst="roundRect">
                <a:avLst/>
              </a:prstGeom>
              <a:solidFill>
                <a:srgbClr val="E11D68"/>
              </a:solidFill>
              <a:ln w="3810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 defTabSz="457200" latinLnBrk="0"/>
                <a:endParaRPr lang="ko-KR" altLang="en-US" sz="900" dirty="0">
                  <a:solidFill>
                    <a:srgbClr val="016762"/>
                  </a:solidFill>
                  <a:latin typeface="학교안심 산뜻돋움 M" panose="020B0603000000000000" pitchFamily="50" charset="-127"/>
                </a:endParaRPr>
              </a:p>
            </p:txBody>
          </p:sp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21EF3D4-2CF0-F99E-D7D2-5A79F2646F66}"/>
                  </a:ext>
                </a:extLst>
              </p:cNvPr>
              <p:cNvSpPr txBox="1"/>
              <p:nvPr/>
            </p:nvSpPr>
            <p:spPr>
              <a:xfrm>
                <a:off x="3272042" y="4271878"/>
                <a:ext cx="182706" cy="179601"/>
              </a:xfrm>
              <a:prstGeom prst="rect">
                <a:avLst/>
              </a:prstGeom>
              <a:noFill/>
            </p:spPr>
            <p:txBody>
              <a:bodyPr wrap="none" lIns="0" tIns="36000" rIns="0" bIns="10800" rtlCol="0" anchor="ctr">
                <a:spAutoFit/>
              </a:bodyPr>
              <a:lstStyle>
                <a:defPPr>
                  <a:defRPr lang="ko-KR"/>
                </a:defPPr>
                <a:lvl1pPr>
                  <a:defRPr sz="860" b="1" spc="-4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defRPr>
                </a:lvl1pPr>
              </a:lstStyle>
              <a:p>
                <a:r>
                  <a:rPr lang="ko-KR" altLang="en-US" dirty="0"/>
                  <a:t>정보 윤리를 준수</a:t>
                </a:r>
              </a:p>
            </p:txBody>
          </p:sp>
          <p:sp>
            <p:nvSpPr>
              <p:cNvPr id="2" name="사각형: 둥근 모서리 1">
                <a:extLst>
                  <a:ext uri="{FF2B5EF4-FFF2-40B4-BE49-F238E27FC236}">
                    <a16:creationId xmlns:a16="http://schemas.microsoft.com/office/drawing/2014/main" id="{A41BD29F-FB9B-1C6D-B8E4-0BACB23FC068}"/>
                  </a:ext>
                </a:extLst>
              </p:cNvPr>
              <p:cNvSpPr/>
              <p:nvPr/>
            </p:nvSpPr>
            <p:spPr>
              <a:xfrm>
                <a:off x="2510246" y="3860731"/>
                <a:ext cx="269661" cy="157508"/>
              </a:xfrm>
              <a:prstGeom prst="roundRect">
                <a:avLst/>
              </a:prstGeom>
              <a:solidFill>
                <a:srgbClr val="E11D68"/>
              </a:solidFill>
              <a:ln w="3810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 defTabSz="457200" latinLnBrk="0"/>
                <a:endParaRPr lang="ko-KR" altLang="en-US" sz="900" dirty="0">
                  <a:solidFill>
                    <a:srgbClr val="016762"/>
                  </a:solidFill>
                  <a:latin typeface="학교안심 산뜻돋움 M" panose="020B0603000000000000" pitchFamily="50" charset="-127"/>
                </a:endParaRPr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35DECE1-74DA-A4E7-271E-9CF315D6B246}"/>
                  </a:ext>
                </a:extLst>
              </p:cNvPr>
              <p:cNvSpPr txBox="1"/>
              <p:nvPr/>
            </p:nvSpPr>
            <p:spPr>
              <a:xfrm>
                <a:off x="2518659" y="3849686"/>
                <a:ext cx="255911" cy="179601"/>
              </a:xfrm>
              <a:prstGeom prst="rect">
                <a:avLst/>
              </a:prstGeom>
              <a:noFill/>
            </p:spPr>
            <p:txBody>
              <a:bodyPr wrap="none" lIns="0" tIns="36000" rIns="0" bIns="10800" rtlCol="0" anchor="ctr">
                <a:spAutoFit/>
              </a:bodyPr>
              <a:lstStyle>
                <a:defPPr>
                  <a:defRPr lang="ko-KR"/>
                </a:defPPr>
                <a:lvl1pPr>
                  <a:defRPr sz="860" b="1" spc="-4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defRPr>
                </a:lvl1pPr>
              </a:lstStyle>
              <a:p>
                <a:r>
                  <a:rPr lang="ko-KR" altLang="en-US" dirty="0"/>
                  <a:t>경험이나 계획 설명하기</a:t>
                </a:r>
              </a:p>
            </p:txBody>
          </p:sp>
        </p:grpSp>
        <p:grpSp>
          <p:nvGrpSpPr>
            <p:cNvPr id="56" name="그룹 55">
              <a:extLst>
                <a:ext uri="{FF2B5EF4-FFF2-40B4-BE49-F238E27FC236}">
                  <a16:creationId xmlns:a16="http://schemas.microsoft.com/office/drawing/2014/main" id="{2C62B6A8-0285-FBE3-FE93-694797CFBA4A}"/>
                </a:ext>
              </a:extLst>
            </p:cNvPr>
            <p:cNvGrpSpPr/>
            <p:nvPr/>
          </p:nvGrpSpPr>
          <p:grpSpPr>
            <a:xfrm>
              <a:off x="5674929" y="3750214"/>
              <a:ext cx="1665674" cy="179601"/>
              <a:chOff x="2510246" y="3675855"/>
              <a:chExt cx="399514" cy="179601"/>
            </a:xfrm>
          </p:grpSpPr>
          <p:sp>
            <p:nvSpPr>
              <p:cNvPr id="72" name="사각형: 둥근 모서리 71">
                <a:extLst>
                  <a:ext uri="{FF2B5EF4-FFF2-40B4-BE49-F238E27FC236}">
                    <a16:creationId xmlns:a16="http://schemas.microsoft.com/office/drawing/2014/main" id="{F4CA6DA1-D35D-CF05-2B31-B46555E8BD64}"/>
                  </a:ext>
                </a:extLst>
              </p:cNvPr>
              <p:cNvSpPr/>
              <p:nvPr/>
            </p:nvSpPr>
            <p:spPr>
              <a:xfrm>
                <a:off x="2510246" y="3686900"/>
                <a:ext cx="399514" cy="157508"/>
              </a:xfrm>
              <a:prstGeom prst="roundRect">
                <a:avLst/>
              </a:prstGeom>
              <a:solidFill>
                <a:srgbClr val="E11D68"/>
              </a:solidFill>
              <a:ln w="3810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 defTabSz="457200" latinLnBrk="0"/>
                <a:endParaRPr lang="ko-KR" altLang="en-US" sz="900" dirty="0">
                  <a:solidFill>
                    <a:srgbClr val="016762"/>
                  </a:solidFill>
                  <a:latin typeface="학교안심 산뜻돋움 M" panose="020B0603000000000000" pitchFamily="50" charset="-127"/>
                </a:endParaRPr>
              </a:p>
            </p:txBody>
          </p:sp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44C73DFF-C21F-68A8-D81A-5B6FE8013D10}"/>
                  </a:ext>
                </a:extLst>
              </p:cNvPr>
              <p:cNvSpPr txBox="1"/>
              <p:nvPr/>
            </p:nvSpPr>
            <p:spPr>
              <a:xfrm>
                <a:off x="2516540" y="3675855"/>
                <a:ext cx="388789" cy="179601"/>
              </a:xfrm>
              <a:prstGeom prst="rect">
                <a:avLst/>
              </a:prstGeom>
              <a:noFill/>
            </p:spPr>
            <p:txBody>
              <a:bodyPr wrap="none" lIns="0" tIns="36000" rIns="0" bIns="10800" rtlCol="0" anchor="ctr">
                <a:spAutoFit/>
              </a:bodyPr>
              <a:lstStyle>
                <a:defPPr>
                  <a:defRPr lang="ko-KR"/>
                </a:defPPr>
                <a:lvl1pPr>
                  <a:defRPr sz="860" b="1" spc="-4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defRPr>
                </a:lvl1pPr>
              </a:lstStyle>
              <a:p>
                <a:r>
                  <a:rPr lang="ko-KR" altLang="en-US" dirty="0"/>
                  <a:t>일이나 사건의 원인과 결과 설명하기</a:t>
                </a:r>
              </a:p>
            </p:txBody>
          </p:sp>
        </p:grpSp>
        <p:grpSp>
          <p:nvGrpSpPr>
            <p:cNvPr id="57" name="그룹 56">
              <a:extLst>
                <a:ext uri="{FF2B5EF4-FFF2-40B4-BE49-F238E27FC236}">
                  <a16:creationId xmlns:a16="http://schemas.microsoft.com/office/drawing/2014/main" id="{F5214968-8389-D25E-62CA-63957F191657}"/>
                </a:ext>
              </a:extLst>
            </p:cNvPr>
            <p:cNvGrpSpPr/>
            <p:nvPr/>
          </p:nvGrpSpPr>
          <p:grpSpPr>
            <a:xfrm>
              <a:off x="6262697" y="3923506"/>
              <a:ext cx="466328" cy="179601"/>
              <a:chOff x="2510246" y="3675855"/>
              <a:chExt cx="71107" cy="179601"/>
            </a:xfrm>
          </p:grpSpPr>
          <p:sp>
            <p:nvSpPr>
              <p:cNvPr id="70" name="사각형: 둥근 모서리 69">
                <a:extLst>
                  <a:ext uri="{FF2B5EF4-FFF2-40B4-BE49-F238E27FC236}">
                    <a16:creationId xmlns:a16="http://schemas.microsoft.com/office/drawing/2014/main" id="{536FC95C-C850-00D0-5898-2C87410B05C8}"/>
                  </a:ext>
                </a:extLst>
              </p:cNvPr>
              <p:cNvSpPr/>
              <p:nvPr/>
            </p:nvSpPr>
            <p:spPr>
              <a:xfrm>
                <a:off x="2510246" y="3686900"/>
                <a:ext cx="71107" cy="157508"/>
              </a:xfrm>
              <a:prstGeom prst="roundRect">
                <a:avLst/>
              </a:prstGeom>
              <a:solidFill>
                <a:srgbClr val="E11D68"/>
              </a:solidFill>
              <a:ln w="3810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 defTabSz="457200" latinLnBrk="0"/>
                <a:endParaRPr lang="ko-KR" altLang="en-US" sz="900" dirty="0">
                  <a:solidFill>
                    <a:srgbClr val="016762"/>
                  </a:solidFill>
                  <a:latin typeface="학교안심 산뜻돋움 M" panose="020B0603000000000000" pitchFamily="50" charset="-127"/>
                </a:endParaRPr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E1889D6D-2230-7778-4D12-BB7EFB8587C5}"/>
                  </a:ext>
                </a:extLst>
              </p:cNvPr>
              <p:cNvSpPr txBox="1"/>
              <p:nvPr/>
            </p:nvSpPr>
            <p:spPr>
              <a:xfrm>
                <a:off x="2516540" y="3675855"/>
                <a:ext cx="61401" cy="179601"/>
              </a:xfrm>
              <a:prstGeom prst="rect">
                <a:avLst/>
              </a:prstGeom>
              <a:noFill/>
            </p:spPr>
            <p:txBody>
              <a:bodyPr wrap="none" lIns="0" tIns="36000" rIns="0" bIns="10800" rtlCol="0" anchor="ctr">
                <a:spAutoFit/>
              </a:bodyPr>
              <a:lstStyle>
                <a:defPPr>
                  <a:defRPr lang="ko-KR"/>
                </a:defPPr>
                <a:lvl1pPr>
                  <a:defRPr sz="860" b="1" spc="-4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defRPr>
                </a:lvl1pPr>
              </a:lstStyle>
              <a:p>
                <a:r>
                  <a:rPr lang="ko-KR" altLang="en-US" dirty="0"/>
                  <a:t>주장하기</a:t>
                </a:r>
              </a:p>
            </p:txBody>
          </p:sp>
        </p:grpSp>
        <p:grpSp>
          <p:nvGrpSpPr>
            <p:cNvPr id="101" name="그룹 100">
              <a:extLst>
                <a:ext uri="{FF2B5EF4-FFF2-40B4-BE49-F238E27FC236}">
                  <a16:creationId xmlns:a16="http://schemas.microsoft.com/office/drawing/2014/main" id="{DA9B57D6-C5D2-CFFC-D936-AA356896085F}"/>
                </a:ext>
              </a:extLst>
            </p:cNvPr>
            <p:cNvGrpSpPr/>
            <p:nvPr/>
          </p:nvGrpSpPr>
          <p:grpSpPr>
            <a:xfrm>
              <a:off x="2508178" y="5206664"/>
              <a:ext cx="642526" cy="179601"/>
              <a:chOff x="2508178" y="5206664"/>
              <a:chExt cx="642526" cy="179601"/>
            </a:xfrm>
          </p:grpSpPr>
          <p:sp>
            <p:nvSpPr>
              <p:cNvPr id="66" name="사각형: 둥근 모서리 65">
                <a:extLst>
                  <a:ext uri="{FF2B5EF4-FFF2-40B4-BE49-F238E27FC236}">
                    <a16:creationId xmlns:a16="http://schemas.microsoft.com/office/drawing/2014/main" id="{663C9214-C97C-FDA1-057B-24047EA57450}"/>
                  </a:ext>
                </a:extLst>
              </p:cNvPr>
              <p:cNvSpPr/>
              <p:nvPr/>
            </p:nvSpPr>
            <p:spPr>
              <a:xfrm>
                <a:off x="2508178" y="5217709"/>
                <a:ext cx="642526" cy="157508"/>
              </a:xfrm>
              <a:prstGeom prst="roundRect">
                <a:avLst/>
              </a:prstGeom>
              <a:solidFill>
                <a:srgbClr val="E11D68"/>
              </a:solidFill>
              <a:ln w="3810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 defTabSz="457200" latinLnBrk="0"/>
                <a:endParaRPr lang="ko-KR" altLang="en-US" sz="900" dirty="0">
                  <a:solidFill>
                    <a:srgbClr val="016762"/>
                  </a:solidFill>
                  <a:latin typeface="학교안심 산뜻돋움 M" panose="020B0603000000000000" pitchFamily="50" charset="-127"/>
                </a:endParaRPr>
              </a:p>
            </p:txBody>
          </p:sp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4516992C-3801-64EC-7A33-C7AF86876CFB}"/>
                  </a:ext>
                </a:extLst>
              </p:cNvPr>
              <p:cNvSpPr txBox="1"/>
              <p:nvPr/>
            </p:nvSpPr>
            <p:spPr>
              <a:xfrm>
                <a:off x="2512367" y="5206664"/>
                <a:ext cx="634148" cy="179601"/>
              </a:xfrm>
              <a:prstGeom prst="rect">
                <a:avLst/>
              </a:prstGeom>
              <a:noFill/>
            </p:spPr>
            <p:txBody>
              <a:bodyPr wrap="none" lIns="0" tIns="36000" rIns="0" bIns="10800" rtlCol="0" anchor="ctr">
                <a:spAutoFit/>
              </a:bodyPr>
              <a:lstStyle>
                <a:defPPr>
                  <a:defRPr lang="ko-KR"/>
                </a:defPPr>
                <a:lvl1pPr>
                  <a:defRPr sz="860" b="1" spc="-4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defRPr>
                </a:lvl1pPr>
              </a:lstStyle>
              <a:p>
                <a:r>
                  <a:rPr lang="ko-KR" altLang="en-US" dirty="0"/>
                  <a:t>상대방을 배려</a:t>
                </a:r>
              </a:p>
            </p:txBody>
          </p:sp>
        </p:grpSp>
        <p:grpSp>
          <p:nvGrpSpPr>
            <p:cNvPr id="102" name="그룹 101">
              <a:extLst>
                <a:ext uri="{FF2B5EF4-FFF2-40B4-BE49-F238E27FC236}">
                  <a16:creationId xmlns:a16="http://schemas.microsoft.com/office/drawing/2014/main" id="{307E1BD3-96FC-03D2-EE9E-E5BE8A3C283A}"/>
                </a:ext>
              </a:extLst>
            </p:cNvPr>
            <p:cNvGrpSpPr/>
            <p:nvPr/>
          </p:nvGrpSpPr>
          <p:grpSpPr>
            <a:xfrm>
              <a:off x="5674924" y="4446582"/>
              <a:ext cx="575858" cy="179601"/>
              <a:chOff x="5674924" y="5206664"/>
              <a:chExt cx="575858" cy="179601"/>
            </a:xfrm>
          </p:grpSpPr>
          <p:sp>
            <p:nvSpPr>
              <p:cNvPr id="64" name="사각형: 둥근 모서리 63">
                <a:extLst>
                  <a:ext uri="{FF2B5EF4-FFF2-40B4-BE49-F238E27FC236}">
                    <a16:creationId xmlns:a16="http://schemas.microsoft.com/office/drawing/2014/main" id="{B32BF6B7-FA5F-72D1-953A-422142D0F07D}"/>
                  </a:ext>
                </a:extLst>
              </p:cNvPr>
              <p:cNvSpPr/>
              <p:nvPr/>
            </p:nvSpPr>
            <p:spPr>
              <a:xfrm>
                <a:off x="5674924" y="5217709"/>
                <a:ext cx="575858" cy="157508"/>
              </a:xfrm>
              <a:prstGeom prst="roundRect">
                <a:avLst/>
              </a:prstGeom>
              <a:solidFill>
                <a:srgbClr val="E11D68"/>
              </a:solidFill>
              <a:ln w="3810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 defTabSz="457200" latinLnBrk="0"/>
                <a:endParaRPr lang="ko-KR" altLang="en-US" sz="900" dirty="0">
                  <a:solidFill>
                    <a:srgbClr val="016762"/>
                  </a:solidFill>
                  <a:latin typeface="학교안심 산뜻돋움 M" panose="020B0603000000000000" pitchFamily="50" charset="-127"/>
                </a:endParaRPr>
              </a:p>
            </p:txBody>
          </p:sp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B533BC60-956B-8463-EAEE-B007B0F7511B}"/>
                  </a:ext>
                </a:extLst>
              </p:cNvPr>
              <p:cNvSpPr txBox="1"/>
              <p:nvPr/>
            </p:nvSpPr>
            <p:spPr>
              <a:xfrm>
                <a:off x="5693897" y="5206664"/>
                <a:ext cx="533479" cy="179601"/>
              </a:xfrm>
              <a:prstGeom prst="rect">
                <a:avLst/>
              </a:prstGeom>
              <a:noFill/>
            </p:spPr>
            <p:txBody>
              <a:bodyPr wrap="none" lIns="0" tIns="36000" rIns="0" bIns="10800" rtlCol="0" anchor="ctr">
                <a:spAutoFit/>
              </a:bodyPr>
              <a:lstStyle>
                <a:defPPr>
                  <a:defRPr lang="ko-KR"/>
                </a:defPPr>
                <a:lvl1pPr>
                  <a:defRPr sz="860" b="1" spc="-4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defRPr>
                </a:lvl1pPr>
              </a:lstStyle>
              <a:p>
                <a:r>
                  <a:rPr lang="ko-KR" altLang="en-US" dirty="0"/>
                  <a:t>적절한 매체</a:t>
                </a:r>
              </a:p>
            </p:txBody>
          </p:sp>
        </p:grpSp>
        <p:grpSp>
          <p:nvGrpSpPr>
            <p:cNvPr id="106" name="그룹 105">
              <a:extLst>
                <a:ext uri="{FF2B5EF4-FFF2-40B4-BE49-F238E27FC236}">
                  <a16:creationId xmlns:a16="http://schemas.microsoft.com/office/drawing/2014/main" id="{9AFDE5A6-E309-40D5-DBCB-E772336FD7FE}"/>
                </a:ext>
              </a:extLst>
            </p:cNvPr>
            <p:cNvGrpSpPr/>
            <p:nvPr/>
          </p:nvGrpSpPr>
          <p:grpSpPr>
            <a:xfrm>
              <a:off x="2507867" y="4963257"/>
              <a:ext cx="1826008" cy="179601"/>
              <a:chOff x="2507867" y="4963257"/>
              <a:chExt cx="1826008" cy="179601"/>
            </a:xfrm>
          </p:grpSpPr>
          <p:sp>
            <p:nvSpPr>
              <p:cNvPr id="104" name="사각형: 둥근 모서리 103">
                <a:extLst>
                  <a:ext uri="{FF2B5EF4-FFF2-40B4-BE49-F238E27FC236}">
                    <a16:creationId xmlns:a16="http://schemas.microsoft.com/office/drawing/2014/main" id="{B2F91455-E14A-2FA0-D299-F8920DFF1978}"/>
                  </a:ext>
                </a:extLst>
              </p:cNvPr>
              <p:cNvSpPr/>
              <p:nvPr/>
            </p:nvSpPr>
            <p:spPr>
              <a:xfrm>
                <a:off x="2507867" y="4974302"/>
                <a:ext cx="1826008" cy="157508"/>
              </a:xfrm>
              <a:prstGeom prst="roundRect">
                <a:avLst/>
              </a:prstGeom>
              <a:solidFill>
                <a:srgbClr val="E11D68"/>
              </a:solidFill>
              <a:ln w="3810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 defTabSz="457200" latinLnBrk="0"/>
                <a:endParaRPr lang="ko-KR" altLang="en-US" sz="900" dirty="0">
                  <a:solidFill>
                    <a:srgbClr val="016762"/>
                  </a:solidFill>
                  <a:latin typeface="학교안심 산뜻돋움 M" panose="020B0603000000000000" pitchFamily="50" charset="-127"/>
                </a:endParaRPr>
              </a:p>
            </p:txBody>
          </p:sp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DD3C826F-A8E7-903D-11D4-6C8CC51FAAD4}"/>
                  </a:ext>
                </a:extLst>
              </p:cNvPr>
              <p:cNvSpPr txBox="1"/>
              <p:nvPr/>
            </p:nvSpPr>
            <p:spPr>
              <a:xfrm>
                <a:off x="2534108" y="4963257"/>
                <a:ext cx="1778694" cy="179601"/>
              </a:xfrm>
              <a:prstGeom prst="rect">
                <a:avLst/>
              </a:prstGeom>
              <a:noFill/>
            </p:spPr>
            <p:txBody>
              <a:bodyPr wrap="none" lIns="0" tIns="36000" rIns="0" bIns="10800" rtlCol="0" anchor="ctr">
                <a:spAutoFit/>
              </a:bodyPr>
              <a:lstStyle>
                <a:defPPr>
                  <a:defRPr lang="ko-KR"/>
                </a:defPPr>
                <a:lvl1pPr>
                  <a:defRPr sz="860" b="1" spc="-4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defRPr>
                </a:lvl1pPr>
              </a:lstStyle>
              <a:p>
                <a:r>
                  <a:rPr lang="ko-KR" altLang="en-US" dirty="0"/>
                  <a:t>일이나 사건의 순서</a:t>
                </a:r>
                <a:r>
                  <a:rPr lang="en-US" altLang="ko-KR" dirty="0"/>
                  <a:t>, </a:t>
                </a:r>
                <a:r>
                  <a:rPr lang="ko-KR" altLang="en-US" dirty="0"/>
                  <a:t>전후 관계 설명하기</a:t>
                </a:r>
              </a:p>
            </p:txBody>
          </p:sp>
        </p:grpSp>
        <p:grpSp>
          <p:nvGrpSpPr>
            <p:cNvPr id="107" name="그룹 106">
              <a:extLst>
                <a:ext uri="{FF2B5EF4-FFF2-40B4-BE49-F238E27FC236}">
                  <a16:creationId xmlns:a16="http://schemas.microsoft.com/office/drawing/2014/main" id="{91A2B268-6B8B-2E74-35C4-9A6CDE179F8B}"/>
                </a:ext>
              </a:extLst>
            </p:cNvPr>
            <p:cNvGrpSpPr/>
            <p:nvPr/>
          </p:nvGrpSpPr>
          <p:grpSpPr>
            <a:xfrm>
              <a:off x="6262697" y="4096799"/>
              <a:ext cx="466328" cy="179601"/>
              <a:chOff x="2510246" y="3675855"/>
              <a:chExt cx="71107" cy="179601"/>
            </a:xfrm>
          </p:grpSpPr>
          <p:sp>
            <p:nvSpPr>
              <p:cNvPr id="108" name="사각형: 둥근 모서리 107">
                <a:extLst>
                  <a:ext uri="{FF2B5EF4-FFF2-40B4-BE49-F238E27FC236}">
                    <a16:creationId xmlns:a16="http://schemas.microsoft.com/office/drawing/2014/main" id="{9C52295E-D471-F8B5-C68F-C393AD0A5ADD}"/>
                  </a:ext>
                </a:extLst>
              </p:cNvPr>
              <p:cNvSpPr/>
              <p:nvPr/>
            </p:nvSpPr>
            <p:spPr>
              <a:xfrm>
                <a:off x="2510246" y="3686900"/>
                <a:ext cx="71107" cy="157508"/>
              </a:xfrm>
              <a:prstGeom prst="roundRect">
                <a:avLst/>
              </a:prstGeom>
              <a:solidFill>
                <a:srgbClr val="E11D68"/>
              </a:solidFill>
              <a:ln w="3810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 defTabSz="457200" latinLnBrk="0"/>
                <a:endParaRPr lang="ko-KR" altLang="en-US" sz="900" dirty="0">
                  <a:solidFill>
                    <a:srgbClr val="016762"/>
                  </a:solidFill>
                  <a:latin typeface="학교안심 산뜻돋움 M" panose="020B0603000000000000" pitchFamily="50" charset="-127"/>
                </a:endParaRPr>
              </a:p>
            </p:txBody>
          </p:sp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FA2A4C53-9387-7D68-426B-24014DD4AF4A}"/>
                  </a:ext>
                </a:extLst>
              </p:cNvPr>
              <p:cNvSpPr txBox="1"/>
              <p:nvPr/>
            </p:nvSpPr>
            <p:spPr>
              <a:xfrm>
                <a:off x="2516540" y="3675855"/>
                <a:ext cx="61401" cy="179601"/>
              </a:xfrm>
              <a:prstGeom prst="rect">
                <a:avLst/>
              </a:prstGeom>
              <a:noFill/>
            </p:spPr>
            <p:txBody>
              <a:bodyPr wrap="none" lIns="0" tIns="36000" rIns="0" bIns="10800" rtlCol="0" anchor="ctr">
                <a:spAutoFit/>
              </a:bodyPr>
              <a:lstStyle>
                <a:defPPr>
                  <a:defRPr lang="ko-KR"/>
                </a:defPPr>
                <a:lvl1pPr>
                  <a:defRPr sz="860" b="1" spc="-4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defRPr>
                </a:lvl1pPr>
              </a:lstStyle>
              <a:p>
                <a:r>
                  <a:rPr lang="ko-KR" altLang="en-US" dirty="0"/>
                  <a:t>요약하기</a:t>
                </a:r>
              </a:p>
            </p:txBody>
          </p:sp>
        </p:grpSp>
        <p:grpSp>
          <p:nvGrpSpPr>
            <p:cNvPr id="110" name="그룹 109">
              <a:extLst>
                <a:ext uri="{FF2B5EF4-FFF2-40B4-BE49-F238E27FC236}">
                  <a16:creationId xmlns:a16="http://schemas.microsoft.com/office/drawing/2014/main" id="{1E0259D1-2A92-3F89-77FC-E81E4BE6A001}"/>
                </a:ext>
              </a:extLst>
            </p:cNvPr>
            <p:cNvGrpSpPr/>
            <p:nvPr/>
          </p:nvGrpSpPr>
          <p:grpSpPr>
            <a:xfrm>
              <a:off x="5674924" y="4623072"/>
              <a:ext cx="585795" cy="179601"/>
              <a:chOff x="5674924" y="5206664"/>
              <a:chExt cx="585795" cy="179601"/>
            </a:xfrm>
          </p:grpSpPr>
          <p:sp>
            <p:nvSpPr>
              <p:cNvPr id="111" name="사각형: 둥근 모서리 110">
                <a:extLst>
                  <a:ext uri="{FF2B5EF4-FFF2-40B4-BE49-F238E27FC236}">
                    <a16:creationId xmlns:a16="http://schemas.microsoft.com/office/drawing/2014/main" id="{7232D1FF-370A-4F58-1D09-B1AC6EC910B4}"/>
                  </a:ext>
                </a:extLst>
              </p:cNvPr>
              <p:cNvSpPr/>
              <p:nvPr/>
            </p:nvSpPr>
            <p:spPr>
              <a:xfrm>
                <a:off x="5674924" y="5217709"/>
                <a:ext cx="575858" cy="157508"/>
              </a:xfrm>
              <a:prstGeom prst="roundRect">
                <a:avLst/>
              </a:prstGeom>
              <a:solidFill>
                <a:srgbClr val="E11D68"/>
              </a:solidFill>
              <a:ln w="3810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 defTabSz="457200" latinLnBrk="0"/>
                <a:endParaRPr lang="ko-KR" altLang="en-US" sz="900" dirty="0">
                  <a:solidFill>
                    <a:srgbClr val="016762"/>
                  </a:solidFill>
                  <a:latin typeface="학교안심 산뜻돋움 M" panose="020B0603000000000000" pitchFamily="50" charset="-127"/>
                </a:endParaRPr>
              </a:p>
            </p:txBody>
          </p:sp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id="{BA93076A-2D71-7913-2D0D-AB153579BD71}"/>
                  </a:ext>
                </a:extLst>
              </p:cNvPr>
              <p:cNvSpPr txBox="1"/>
              <p:nvPr/>
            </p:nvSpPr>
            <p:spPr>
              <a:xfrm>
                <a:off x="5693897" y="5206664"/>
                <a:ext cx="566822" cy="179601"/>
              </a:xfrm>
              <a:prstGeom prst="rect">
                <a:avLst/>
              </a:prstGeom>
              <a:noFill/>
            </p:spPr>
            <p:txBody>
              <a:bodyPr wrap="none" lIns="0" tIns="36000" rIns="0" bIns="10800" rtlCol="0" anchor="ctr">
                <a:spAutoFit/>
              </a:bodyPr>
              <a:lstStyle>
                <a:defPPr>
                  <a:defRPr lang="ko-KR"/>
                </a:defPPr>
                <a:lvl1pPr>
                  <a:defRPr sz="860" b="1" spc="-4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defRPr>
                </a:lvl1pPr>
              </a:lstStyle>
              <a:p>
                <a:r>
                  <a:rPr lang="ko-KR" altLang="en-US" dirty="0"/>
                  <a:t>적절한 전략 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15587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>
            <a:extLst>
              <a:ext uri="{FF2B5EF4-FFF2-40B4-BE49-F238E27FC236}">
                <a16:creationId xmlns:a16="http://schemas.microsoft.com/office/drawing/2014/main" id="{95222091-70CA-9DDE-BFA5-21799D996752}"/>
              </a:ext>
            </a:extLst>
          </p:cNvPr>
          <p:cNvGrpSpPr/>
          <p:nvPr/>
        </p:nvGrpSpPr>
        <p:grpSpPr>
          <a:xfrm>
            <a:off x="3334921" y="1484784"/>
            <a:ext cx="4756110" cy="2428704"/>
            <a:chOff x="959347" y="1339641"/>
            <a:chExt cx="4756110" cy="2428704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7220288-B68E-AFB9-7E9C-17C3E5069A4E}"/>
                </a:ext>
              </a:extLst>
            </p:cNvPr>
            <p:cNvSpPr txBox="1"/>
            <p:nvPr/>
          </p:nvSpPr>
          <p:spPr>
            <a:xfrm>
              <a:off x="959347" y="1903510"/>
              <a:ext cx="4756110" cy="1864835"/>
            </a:xfrm>
            <a:prstGeom prst="rect">
              <a:avLst/>
            </a:prstGeom>
            <a:noFill/>
          </p:spPr>
          <p:txBody>
            <a:bodyPr wrap="none" lIns="0" tIns="18000" rIns="0" bIns="0" rtlCol="0" anchor="t">
              <a:spAutoFit/>
            </a:bodyPr>
            <a:lstStyle>
              <a:defPPr>
                <a:defRPr lang="ko-KR"/>
              </a:defPPr>
              <a:lvl1pPr algn="ctr">
                <a:defRPr sz="14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defRPr>
              </a:lvl1pPr>
            </a:lstStyle>
            <a:p>
              <a:r>
                <a:rPr lang="ko-KR" altLang="en-US" sz="40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새롭게 변화한</a:t>
              </a:r>
              <a:endParaRPr lang="en-US" altLang="ko-KR" sz="4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  <a:p>
              <a:r>
                <a:rPr lang="ko-KR" altLang="en-US" sz="4000" dirty="0">
                  <a:solidFill>
                    <a:srgbClr val="E11D68"/>
                  </a:solidFill>
                </a:rPr>
                <a:t>교수 </a:t>
              </a:r>
              <a:r>
                <a:rPr lang="en-US" altLang="ko-KR" sz="4000" dirty="0">
                  <a:solidFill>
                    <a:srgbClr val="E11D68"/>
                  </a:solidFill>
                </a:rPr>
                <a:t>· </a:t>
              </a:r>
              <a:r>
                <a:rPr lang="ko-KR" altLang="en-US" sz="4000" dirty="0">
                  <a:solidFill>
                    <a:srgbClr val="E11D68"/>
                  </a:solidFill>
                </a:rPr>
                <a:t>학습 </a:t>
              </a:r>
              <a:r>
                <a:rPr lang="ko-KR" altLang="en-US" sz="40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및</a:t>
              </a:r>
              <a:r>
                <a:rPr lang="en-US" altLang="ko-KR" sz="40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ko-KR" altLang="en-US" sz="4000" dirty="0">
                  <a:solidFill>
                    <a:srgbClr val="E11D68"/>
                  </a:solidFill>
                </a:rPr>
                <a:t>평가</a:t>
              </a:r>
              <a:r>
                <a:rPr lang="ko-KR" altLang="en-US" sz="40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에</a:t>
              </a:r>
              <a:endParaRPr lang="en-US" altLang="ko-KR" sz="4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  <a:p>
              <a:r>
                <a:rPr lang="ko-KR" altLang="en-US" sz="40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대해 알아볼까요</a:t>
              </a:r>
              <a:r>
                <a:rPr lang="en-US" altLang="ko-KR" sz="40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?</a:t>
              </a:r>
            </a:p>
          </p:txBody>
        </p:sp>
        <p:grpSp>
          <p:nvGrpSpPr>
            <p:cNvPr id="5" name="그룹 4">
              <a:extLst>
                <a:ext uri="{FF2B5EF4-FFF2-40B4-BE49-F238E27FC236}">
                  <a16:creationId xmlns:a16="http://schemas.microsoft.com/office/drawing/2014/main" id="{F78CDF88-AB3C-6162-4421-8B38A54F6748}"/>
                </a:ext>
              </a:extLst>
            </p:cNvPr>
            <p:cNvGrpSpPr/>
            <p:nvPr/>
          </p:nvGrpSpPr>
          <p:grpSpPr>
            <a:xfrm>
              <a:off x="1464810" y="1339641"/>
              <a:ext cx="3745181" cy="416866"/>
              <a:chOff x="1622802" y="1339641"/>
              <a:chExt cx="3745181" cy="416866"/>
            </a:xfrm>
          </p:grpSpPr>
          <p:sp>
            <p:nvSpPr>
              <p:cNvPr id="8" name="사각형: 둥근 모서리 7">
                <a:extLst>
                  <a:ext uri="{FF2B5EF4-FFF2-40B4-BE49-F238E27FC236}">
                    <a16:creationId xmlns:a16="http://schemas.microsoft.com/office/drawing/2014/main" id="{B411240C-F67A-C4E8-7173-0B5098B1B64C}"/>
                  </a:ext>
                </a:extLst>
              </p:cNvPr>
              <p:cNvSpPr/>
              <p:nvPr/>
            </p:nvSpPr>
            <p:spPr>
              <a:xfrm>
                <a:off x="1622802" y="1339641"/>
                <a:ext cx="3745181" cy="416866"/>
              </a:xfrm>
              <a:prstGeom prst="roundRect">
                <a:avLst>
                  <a:gd name="adj" fmla="val 50000"/>
                </a:avLst>
              </a:prstGeom>
              <a:solidFill>
                <a:srgbClr val="286EB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sz="2800" dirty="0"/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6196ABA-14CE-D41C-B3FB-2874BAD877B6}"/>
                  </a:ext>
                </a:extLst>
              </p:cNvPr>
              <p:cNvSpPr txBox="1"/>
              <p:nvPr/>
            </p:nvSpPr>
            <p:spPr>
              <a:xfrm>
                <a:off x="1772965" y="1389978"/>
                <a:ext cx="3444854" cy="341341"/>
              </a:xfrm>
              <a:prstGeom prst="rect">
                <a:avLst/>
              </a:prstGeom>
              <a:noFill/>
            </p:spPr>
            <p:txBody>
              <a:bodyPr wrap="none" lIns="0" tIns="18000" rIns="0" bIns="0" rtlCol="0" anchor="ctr">
                <a:spAutoFit/>
              </a:bodyPr>
              <a:lstStyle>
                <a:defPPr>
                  <a:defRPr lang="ko-KR"/>
                </a:defPPr>
                <a:lvl1pPr>
                  <a:defRPr sz="36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E11D68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defRPr>
                </a:lvl1pPr>
              </a:lstStyle>
              <a:p>
                <a:pPr algn="ctr"/>
                <a:r>
                  <a:rPr lang="ko-KR" altLang="en-US" sz="2100" dirty="0">
                    <a:solidFill>
                      <a:srgbClr val="FFFFFF"/>
                    </a:solidFill>
                  </a:rPr>
                  <a:t>교수 </a:t>
                </a:r>
                <a:r>
                  <a:rPr lang="en-US" altLang="ko-KR" sz="2100" dirty="0">
                    <a:solidFill>
                      <a:srgbClr val="FFFFFF"/>
                    </a:solidFill>
                  </a:rPr>
                  <a:t>· </a:t>
                </a:r>
                <a:r>
                  <a:rPr lang="ko-KR" altLang="en-US" sz="2100" dirty="0">
                    <a:solidFill>
                      <a:srgbClr val="FFFFFF"/>
                    </a:solidFill>
                  </a:rPr>
                  <a:t>학습 및 평가 방향 안내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25649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그룹 31">
            <a:extLst>
              <a:ext uri="{FF2B5EF4-FFF2-40B4-BE49-F238E27FC236}">
                <a16:creationId xmlns:a16="http://schemas.microsoft.com/office/drawing/2014/main" id="{96ABAC1E-2014-074B-BE6F-E1C77A211FC1}"/>
              </a:ext>
            </a:extLst>
          </p:cNvPr>
          <p:cNvGrpSpPr/>
          <p:nvPr/>
        </p:nvGrpSpPr>
        <p:grpSpPr>
          <a:xfrm>
            <a:off x="430213" y="1341438"/>
            <a:ext cx="8283574" cy="4818062"/>
            <a:chOff x="430213" y="1341438"/>
            <a:chExt cx="8283574" cy="4818062"/>
          </a:xfrm>
        </p:grpSpPr>
        <p:sp>
          <p:nvSpPr>
            <p:cNvPr id="31" name="사각형: 둥근 모서리 30">
              <a:extLst>
                <a:ext uri="{FF2B5EF4-FFF2-40B4-BE49-F238E27FC236}">
                  <a16:creationId xmlns:a16="http://schemas.microsoft.com/office/drawing/2014/main" id="{9FABD52C-E2C1-A936-16C9-3F51030C8739}"/>
                </a:ext>
              </a:extLst>
            </p:cNvPr>
            <p:cNvSpPr/>
            <p:nvPr/>
          </p:nvSpPr>
          <p:spPr>
            <a:xfrm>
              <a:off x="430213" y="1358900"/>
              <a:ext cx="1837531" cy="4800600"/>
            </a:xfrm>
            <a:prstGeom prst="roundRect">
              <a:avLst>
                <a:gd name="adj" fmla="val 6371"/>
              </a:avLst>
            </a:prstGeom>
            <a:solidFill>
              <a:srgbClr val="286EB4"/>
            </a:solidFill>
            <a:ln>
              <a:solidFill>
                <a:srgbClr val="286EB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6" name="그룹 5">
              <a:extLst>
                <a:ext uri="{FF2B5EF4-FFF2-40B4-BE49-F238E27FC236}">
                  <a16:creationId xmlns:a16="http://schemas.microsoft.com/office/drawing/2014/main" id="{08FD528B-1595-DE3E-425C-1401E21AF61F}"/>
                </a:ext>
              </a:extLst>
            </p:cNvPr>
            <p:cNvGrpSpPr/>
            <p:nvPr/>
          </p:nvGrpSpPr>
          <p:grpSpPr>
            <a:xfrm>
              <a:off x="602035" y="1341438"/>
              <a:ext cx="8111752" cy="4818062"/>
              <a:chOff x="602035" y="1341438"/>
              <a:chExt cx="8111752" cy="4818062"/>
            </a:xfrm>
          </p:grpSpPr>
          <p:grpSp>
            <p:nvGrpSpPr>
              <p:cNvPr id="121" name="그룹 120">
                <a:extLst>
                  <a:ext uri="{FF2B5EF4-FFF2-40B4-BE49-F238E27FC236}">
                    <a16:creationId xmlns:a16="http://schemas.microsoft.com/office/drawing/2014/main" id="{1F0DD475-A7D6-6E98-B12C-71985B0A2A15}"/>
                  </a:ext>
                </a:extLst>
              </p:cNvPr>
              <p:cNvGrpSpPr/>
              <p:nvPr/>
            </p:nvGrpSpPr>
            <p:grpSpPr>
              <a:xfrm>
                <a:off x="602035" y="1341438"/>
                <a:ext cx="1475828" cy="4818062"/>
                <a:chOff x="602035" y="1341438"/>
                <a:chExt cx="1475828" cy="4818062"/>
              </a:xfrm>
            </p:grpSpPr>
            <p:pic>
              <p:nvPicPr>
                <p:cNvPr id="12" name="그림 51" descr="004.png">
                  <a:extLst>
                    <a:ext uri="{FF2B5EF4-FFF2-40B4-BE49-F238E27FC236}">
                      <a16:creationId xmlns:a16="http://schemas.microsoft.com/office/drawing/2014/main" id="{3C3F67A6-035A-FE5B-5C17-035D391482C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>
                  <a:alphaModFix amt="83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-5720" b="-1727"/>
                <a:stretch/>
              </p:blipFill>
              <p:spPr bwMode="auto">
                <a:xfrm flipH="1" flipV="1">
                  <a:off x="1643237" y="1341438"/>
                  <a:ext cx="434626" cy="4818062"/>
                </a:xfrm>
                <a:prstGeom prst="rect">
                  <a:avLst/>
                </a:prstGeom>
              </p:spPr>
            </p:pic>
            <p:grpSp>
              <p:nvGrpSpPr>
                <p:cNvPr id="97" name="그룹 96">
                  <a:extLst>
                    <a:ext uri="{FF2B5EF4-FFF2-40B4-BE49-F238E27FC236}">
                      <a16:creationId xmlns:a16="http://schemas.microsoft.com/office/drawing/2014/main" id="{C353B875-496D-CFFC-2FD0-854DC3F9906D}"/>
                    </a:ext>
                  </a:extLst>
                </p:cNvPr>
                <p:cNvGrpSpPr/>
                <p:nvPr/>
              </p:nvGrpSpPr>
              <p:grpSpPr>
                <a:xfrm>
                  <a:off x="602035" y="2521636"/>
                  <a:ext cx="1117293" cy="1780129"/>
                  <a:chOff x="538304" y="2558956"/>
                  <a:chExt cx="1117293" cy="1780129"/>
                </a:xfrm>
              </p:grpSpPr>
              <p:sp>
                <p:nvSpPr>
                  <p:cNvPr id="5" name="TextBox 4">
                    <a:extLst>
                      <a:ext uri="{FF2B5EF4-FFF2-40B4-BE49-F238E27FC236}">
                        <a16:creationId xmlns:a16="http://schemas.microsoft.com/office/drawing/2014/main" id="{86C8459C-33FE-9006-987A-6D4867C60012}"/>
                      </a:ext>
                    </a:extLst>
                  </p:cNvPr>
                  <p:cNvSpPr txBox="1"/>
                  <p:nvPr/>
                </p:nvSpPr>
                <p:spPr>
                  <a:xfrm>
                    <a:off x="538304" y="3336024"/>
                    <a:ext cx="1117293" cy="1003061"/>
                  </a:xfrm>
                  <a:prstGeom prst="rect">
                    <a:avLst/>
                  </a:prstGeom>
                  <a:noFill/>
                </p:spPr>
                <p:txBody>
                  <a:bodyPr wrap="none" lIns="0" tIns="18000" rIns="0" bIns="0" rtlCol="0" anchor="t">
                    <a:spAutoFit/>
                  </a:bodyPr>
                  <a:lstStyle>
                    <a:defPPr>
                      <a:defRPr lang="ko-KR"/>
                    </a:defPPr>
                    <a:lvl1pPr algn="ctr">
                      <a:defRPr sz="140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bg1"/>
                        </a:solidFill>
                        <a:latin typeface="배달의민족 도현" panose="020B0600000101010101" pitchFamily="50" charset="-127"/>
                        <a:ea typeface="배달의민족 도현" panose="020B0600000101010101" pitchFamily="50" charset="-127"/>
                      </a:defRPr>
                    </a:lvl1pPr>
                  </a:lstStyle>
                  <a:p>
                    <a:r>
                      <a:rPr lang="ko-KR" altLang="en-US" sz="1600" dirty="0"/>
                      <a:t>깊이 있는</a:t>
                    </a:r>
                    <a:endParaRPr lang="en-US" altLang="ko-KR" sz="1600" dirty="0"/>
                  </a:p>
                  <a:p>
                    <a:r>
                      <a:rPr lang="ko-KR" altLang="en-US" sz="1600" dirty="0"/>
                      <a:t>학습을 위한 </a:t>
                    </a:r>
                    <a:endParaRPr lang="en-US" altLang="ko-KR" sz="1600" dirty="0"/>
                  </a:p>
                  <a:p>
                    <a:r>
                      <a:rPr lang="ko-KR" altLang="en-US" sz="1600" dirty="0"/>
                      <a:t>교수 </a:t>
                    </a:r>
                    <a:r>
                      <a:rPr lang="en-US" altLang="ko-KR" sz="1600" dirty="0"/>
                      <a:t>·</a:t>
                    </a:r>
                    <a:r>
                      <a:rPr lang="ko-KR" altLang="en-US" sz="1600" dirty="0"/>
                      <a:t> 학습</a:t>
                    </a:r>
                    <a:endParaRPr lang="en-US" altLang="ko-KR" sz="1600" dirty="0"/>
                  </a:p>
                  <a:p>
                    <a:r>
                      <a:rPr lang="ko-KR" altLang="en-US" sz="1600" dirty="0"/>
                      <a:t>및</a:t>
                    </a:r>
                    <a:r>
                      <a:rPr lang="en-US" altLang="ko-KR" sz="1600" dirty="0"/>
                      <a:t> </a:t>
                    </a:r>
                    <a:r>
                      <a:rPr lang="ko-KR" altLang="en-US" sz="1600" dirty="0"/>
                      <a:t>평가</a:t>
                    </a:r>
                  </a:p>
                </p:txBody>
              </p:sp>
              <p:pic>
                <p:nvPicPr>
                  <p:cNvPr id="96" name="그림 95">
                    <a:extLst>
                      <a:ext uri="{FF2B5EF4-FFF2-40B4-BE49-F238E27FC236}">
                        <a16:creationId xmlns:a16="http://schemas.microsoft.com/office/drawing/2014/main" id="{D5CE7136-37F5-E941-F1D4-7876F9A4C1FC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689568" y="2558956"/>
                    <a:ext cx="814766" cy="648072"/>
                  </a:xfrm>
                  <a:prstGeom prst="rect">
                    <a:avLst/>
                  </a:prstGeom>
                </p:spPr>
              </p:pic>
            </p:grpSp>
          </p:grpSp>
          <p:sp>
            <p:nvSpPr>
              <p:cNvPr id="2" name="사각형: 둥근 모서리 1">
                <a:extLst>
                  <a:ext uri="{FF2B5EF4-FFF2-40B4-BE49-F238E27FC236}">
                    <a16:creationId xmlns:a16="http://schemas.microsoft.com/office/drawing/2014/main" id="{D4ECBEFB-424F-D9C6-6021-A5EC9380ABFD}"/>
                  </a:ext>
                </a:extLst>
              </p:cNvPr>
              <p:cNvSpPr/>
              <p:nvPr/>
            </p:nvSpPr>
            <p:spPr>
              <a:xfrm>
                <a:off x="1866900" y="1341438"/>
                <a:ext cx="6846887" cy="4818062"/>
              </a:xfrm>
              <a:prstGeom prst="roundRect">
                <a:avLst>
                  <a:gd name="adj" fmla="val 2224"/>
                </a:avLst>
              </a:prstGeom>
              <a:solidFill>
                <a:schemeClr val="bg1"/>
              </a:solidFill>
              <a:ln w="19050" cap="rnd">
                <a:solidFill>
                  <a:srgbClr val="CBDCE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20" name="그룹 19">
            <a:extLst>
              <a:ext uri="{FF2B5EF4-FFF2-40B4-BE49-F238E27FC236}">
                <a16:creationId xmlns:a16="http://schemas.microsoft.com/office/drawing/2014/main" id="{B91252F0-F34A-58AC-3458-FF46DAEDE406}"/>
              </a:ext>
            </a:extLst>
          </p:cNvPr>
          <p:cNvGrpSpPr/>
          <p:nvPr/>
        </p:nvGrpSpPr>
        <p:grpSpPr>
          <a:xfrm>
            <a:off x="343778" y="300770"/>
            <a:ext cx="6639841" cy="596503"/>
            <a:chOff x="343778" y="300770"/>
            <a:chExt cx="6639841" cy="596503"/>
          </a:xfrm>
        </p:grpSpPr>
        <p:grpSp>
          <p:nvGrpSpPr>
            <p:cNvPr id="14" name="그룹 13">
              <a:extLst>
                <a:ext uri="{FF2B5EF4-FFF2-40B4-BE49-F238E27FC236}">
                  <a16:creationId xmlns:a16="http://schemas.microsoft.com/office/drawing/2014/main" id="{890D760C-F42A-3C3C-E930-870855EB5ADF}"/>
                </a:ext>
              </a:extLst>
            </p:cNvPr>
            <p:cNvGrpSpPr/>
            <p:nvPr/>
          </p:nvGrpSpPr>
          <p:grpSpPr>
            <a:xfrm>
              <a:off x="1033272" y="300770"/>
              <a:ext cx="5950347" cy="575161"/>
              <a:chOff x="1033272" y="300770"/>
              <a:chExt cx="5950347" cy="575161"/>
            </a:xfrm>
          </p:grpSpPr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D9BA825-8F9D-F90A-13A9-F8A7E0C9D8F7}"/>
                  </a:ext>
                </a:extLst>
              </p:cNvPr>
              <p:cNvSpPr txBox="1"/>
              <p:nvPr/>
            </p:nvSpPr>
            <p:spPr>
              <a:xfrm>
                <a:off x="1033272" y="491210"/>
                <a:ext cx="5950347" cy="3847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ko-KR" altLang="en-US" sz="25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깊이 있는 학습을 위한 교수 </a:t>
                </a:r>
                <a:r>
                  <a:rPr lang="en-US" altLang="ko-KR" sz="25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· </a:t>
                </a:r>
                <a:r>
                  <a:rPr lang="ko-KR" altLang="en-US" sz="25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학습 및 평가 </a:t>
                </a:r>
                <a:endParaRPr lang="ko-KR" altLang="en-US" sz="17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endParaRP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2F8C4091-6BA1-8BFD-7460-9380F77D7978}"/>
                  </a:ext>
                </a:extLst>
              </p:cNvPr>
              <p:cNvSpPr txBox="1"/>
              <p:nvPr/>
            </p:nvSpPr>
            <p:spPr>
              <a:xfrm>
                <a:off x="1051560" y="300770"/>
                <a:ext cx="1843453" cy="15388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>
                <a:defPPr>
                  <a:defRPr lang="ko-KR"/>
                </a:defPPr>
                <a:lvl1pPr>
                  <a:defRPr sz="10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01857F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defRPr>
                </a:lvl1pPr>
              </a:lstStyle>
              <a:p>
                <a:r>
                  <a:rPr lang="en-US" altLang="ko-KR" dirty="0" err="1">
                    <a:solidFill>
                      <a:srgbClr val="286EB4"/>
                    </a:solidFill>
                  </a:rPr>
                  <a:t>lV.</a:t>
                </a:r>
                <a:r>
                  <a:rPr lang="ko-KR" altLang="en-US" dirty="0">
                    <a:solidFill>
                      <a:srgbClr val="286EB4"/>
                    </a:solidFill>
                  </a:rPr>
                  <a:t> 교수 </a:t>
                </a:r>
                <a:r>
                  <a:rPr lang="en-US" altLang="ko-KR" dirty="0">
                    <a:solidFill>
                      <a:srgbClr val="286EB4"/>
                    </a:solidFill>
                  </a:rPr>
                  <a:t>· </a:t>
                </a:r>
                <a:r>
                  <a:rPr lang="ko-KR" altLang="en-US" dirty="0">
                    <a:solidFill>
                      <a:srgbClr val="286EB4"/>
                    </a:solidFill>
                  </a:rPr>
                  <a:t>학습 및 평가 방향 안내</a:t>
                </a:r>
              </a:p>
            </p:txBody>
          </p:sp>
        </p:grp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DDC0F91-A0D1-9BDA-ED7B-999423189B1E}"/>
                </a:ext>
              </a:extLst>
            </p:cNvPr>
            <p:cNvSpPr txBox="1"/>
            <p:nvPr/>
          </p:nvSpPr>
          <p:spPr>
            <a:xfrm>
              <a:off x="343778" y="343275"/>
              <a:ext cx="195566" cy="553998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36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1</a:t>
              </a:r>
              <a:endParaRPr lang="ko-KR" altLang="en-US" sz="36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endParaRP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937ED5DE-3BF2-7950-C63A-96572EE094AF}"/>
              </a:ext>
            </a:extLst>
          </p:cNvPr>
          <p:cNvGrpSpPr/>
          <p:nvPr/>
        </p:nvGrpSpPr>
        <p:grpSpPr>
          <a:xfrm>
            <a:off x="2030782" y="1518221"/>
            <a:ext cx="6519123" cy="2626390"/>
            <a:chOff x="2030782" y="1518221"/>
            <a:chExt cx="6519123" cy="2626390"/>
          </a:xfrm>
        </p:grpSpPr>
        <p:grpSp>
          <p:nvGrpSpPr>
            <p:cNvPr id="8" name="그룹 7">
              <a:extLst>
                <a:ext uri="{FF2B5EF4-FFF2-40B4-BE49-F238E27FC236}">
                  <a16:creationId xmlns:a16="http://schemas.microsoft.com/office/drawing/2014/main" id="{48B7E223-EDED-ED84-5166-9CADDCE4D03E}"/>
                </a:ext>
              </a:extLst>
            </p:cNvPr>
            <p:cNvGrpSpPr/>
            <p:nvPr/>
          </p:nvGrpSpPr>
          <p:grpSpPr>
            <a:xfrm>
              <a:off x="2030782" y="1518221"/>
              <a:ext cx="6519123" cy="788284"/>
              <a:chOff x="2030782" y="1518221"/>
              <a:chExt cx="6519123" cy="788284"/>
            </a:xfrm>
          </p:grpSpPr>
          <p:sp>
            <p:nvSpPr>
              <p:cNvPr id="22" name="사각형: 둥근 모서리 21">
                <a:extLst>
                  <a:ext uri="{FF2B5EF4-FFF2-40B4-BE49-F238E27FC236}">
                    <a16:creationId xmlns:a16="http://schemas.microsoft.com/office/drawing/2014/main" id="{DAD32817-3B8B-F86F-424B-785AD0C0DFC0}"/>
                  </a:ext>
                </a:extLst>
              </p:cNvPr>
              <p:cNvSpPr/>
              <p:nvPr/>
            </p:nvSpPr>
            <p:spPr>
              <a:xfrm>
                <a:off x="2030782" y="1518221"/>
                <a:ext cx="6519123" cy="788284"/>
              </a:xfrm>
              <a:prstGeom prst="roundRect">
                <a:avLst>
                  <a:gd name="adj" fmla="val 10494"/>
                </a:avLst>
              </a:prstGeom>
              <a:solidFill>
                <a:srgbClr val="D4E2F0"/>
              </a:solidFill>
              <a:ln w="19050">
                <a:noFill/>
              </a:ln>
              <a:effectLst>
                <a:innerShdw blurRad="50800" dist="38100" dir="16200000">
                  <a:srgbClr val="286EB4">
                    <a:alpha val="21000"/>
                  </a:srgbClr>
                </a:inn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dirty="0">
                  <a:latin typeface="학교안심 산뜻돋움 M" panose="020B0603000000000000" pitchFamily="50" charset="-127"/>
                  <a:ea typeface="학교안심 산뜻돋움 M" panose="020B0603000000000000" pitchFamily="50" charset="-127"/>
                </a:endParaRP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734198C9-FBDC-79E9-AD3D-DDB3637CD253}"/>
                  </a:ext>
                </a:extLst>
              </p:cNvPr>
              <p:cNvSpPr txBox="1"/>
              <p:nvPr/>
            </p:nvSpPr>
            <p:spPr>
              <a:xfrm>
                <a:off x="2241745" y="1687832"/>
                <a:ext cx="4850687" cy="449063"/>
              </a:xfrm>
              <a:prstGeom prst="rect">
                <a:avLst/>
              </a:prstGeom>
              <a:noFill/>
            </p:spPr>
            <p:txBody>
              <a:bodyPr wrap="none" lIns="0" tIns="18000" rIns="0" bIns="0" rtlCol="0" anchor="ctr">
                <a:spAutoFit/>
              </a:bodyPr>
              <a:lstStyle>
                <a:defPPr>
                  <a:defRPr lang="ko-KR"/>
                </a:defPPr>
                <a:lvl1pPr algn="ctr">
                  <a:defRPr sz="14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defRPr>
                </a:lvl1pPr>
              </a:lstStyle>
              <a:p>
                <a:pPr algn="l"/>
                <a:r>
                  <a:rPr lang="ko-KR" altLang="en-US" b="1" dirty="0">
                    <a:solidFill>
                      <a:srgbClr val="E11D68"/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핵심 아이디어</a:t>
                </a:r>
                <a:r>
                  <a:rPr lang="ko-KR" altLang="en-US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를 중심으로</a:t>
                </a:r>
                <a:r>
                  <a:rPr lang="en-US" altLang="ko-KR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 </a:t>
                </a:r>
                <a:r>
                  <a:rPr lang="ko-KR" altLang="en-US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지식</a:t>
                </a:r>
                <a:r>
                  <a:rPr lang="en-US" altLang="ko-KR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 ·</a:t>
                </a:r>
                <a:r>
                  <a:rPr lang="ko-KR" altLang="en-US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 이해</a:t>
                </a:r>
                <a:r>
                  <a:rPr lang="en-US" altLang="ko-KR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, </a:t>
                </a:r>
                <a:r>
                  <a:rPr lang="ko-KR" altLang="en-US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과정</a:t>
                </a:r>
                <a:r>
                  <a:rPr lang="en-US" altLang="ko-KR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 ·</a:t>
                </a:r>
                <a:r>
                  <a:rPr lang="ko-KR" altLang="en-US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 기능</a:t>
                </a:r>
                <a:r>
                  <a:rPr lang="en-US" altLang="ko-KR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, </a:t>
                </a:r>
                <a:r>
                  <a:rPr lang="ko-KR" altLang="en-US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가치</a:t>
                </a:r>
                <a:r>
                  <a:rPr lang="en-US" altLang="ko-KR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 ·</a:t>
                </a:r>
                <a:r>
                  <a:rPr lang="ko-KR" altLang="en-US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 태도의 </a:t>
                </a:r>
                <a:endParaRPr lang="en-US" altLang="ko-KR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학교안심 산뜻돋움 M" panose="020B0603000000000000" pitchFamily="50" charset="-127"/>
                  <a:ea typeface="학교안심 산뜻돋움 M" panose="020B0603000000000000" pitchFamily="50" charset="-127"/>
                </a:endParaRPr>
              </a:p>
              <a:p>
                <a:pPr algn="l"/>
                <a:r>
                  <a:rPr lang="ko-KR" altLang="en-US" b="1" dirty="0">
                    <a:solidFill>
                      <a:srgbClr val="E11D68"/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내용 요소</a:t>
                </a:r>
                <a:r>
                  <a:rPr lang="ko-KR" altLang="en-US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를 유기적으로 </a:t>
                </a:r>
                <a:r>
                  <a:rPr lang="ko-KR" altLang="en-US" b="1" dirty="0">
                    <a:solidFill>
                      <a:srgbClr val="E11D68"/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연계</a:t>
                </a:r>
              </a:p>
            </p:txBody>
          </p:sp>
        </p:grpSp>
        <p:grpSp>
          <p:nvGrpSpPr>
            <p:cNvPr id="9" name="그룹 8">
              <a:extLst>
                <a:ext uri="{FF2B5EF4-FFF2-40B4-BE49-F238E27FC236}">
                  <a16:creationId xmlns:a16="http://schemas.microsoft.com/office/drawing/2014/main" id="{3D3A823D-083E-34F4-DC83-9C3C2DA4E046}"/>
                </a:ext>
              </a:extLst>
            </p:cNvPr>
            <p:cNvGrpSpPr/>
            <p:nvPr/>
          </p:nvGrpSpPr>
          <p:grpSpPr>
            <a:xfrm>
              <a:off x="2030782" y="2437274"/>
              <a:ext cx="6519123" cy="788284"/>
              <a:chOff x="2030782" y="1518221"/>
              <a:chExt cx="6519123" cy="788284"/>
            </a:xfrm>
          </p:grpSpPr>
          <p:sp>
            <p:nvSpPr>
              <p:cNvPr id="18" name="사각형: 둥근 모서리 17">
                <a:extLst>
                  <a:ext uri="{FF2B5EF4-FFF2-40B4-BE49-F238E27FC236}">
                    <a16:creationId xmlns:a16="http://schemas.microsoft.com/office/drawing/2014/main" id="{BEB3FDBF-CC36-7D41-EC23-EB6AB3A6C112}"/>
                  </a:ext>
                </a:extLst>
              </p:cNvPr>
              <p:cNvSpPr/>
              <p:nvPr/>
            </p:nvSpPr>
            <p:spPr>
              <a:xfrm>
                <a:off x="2030782" y="1518221"/>
                <a:ext cx="6519123" cy="788284"/>
              </a:xfrm>
              <a:prstGeom prst="roundRect">
                <a:avLst>
                  <a:gd name="adj" fmla="val 10494"/>
                </a:avLst>
              </a:prstGeom>
              <a:solidFill>
                <a:srgbClr val="D4E2F0"/>
              </a:solidFill>
              <a:ln w="19050">
                <a:noFill/>
              </a:ln>
              <a:effectLst>
                <a:innerShdw blurRad="50800" dist="38100" dir="16200000">
                  <a:srgbClr val="286EB4">
                    <a:alpha val="21000"/>
                  </a:srgbClr>
                </a:inn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dirty="0">
                  <a:latin typeface="학교안심 산뜻돋움 M" panose="020B0603000000000000" pitchFamily="50" charset="-127"/>
                  <a:ea typeface="학교안심 산뜻돋움 M" panose="020B0603000000000000" pitchFamily="50" charset="-127"/>
                </a:endParaRP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6A0BBF2-9B4B-014E-8143-3533B9E9D1C3}"/>
                  </a:ext>
                </a:extLst>
              </p:cNvPr>
              <p:cNvSpPr txBox="1"/>
              <p:nvPr/>
            </p:nvSpPr>
            <p:spPr>
              <a:xfrm>
                <a:off x="2241745" y="1795555"/>
                <a:ext cx="5695470" cy="233619"/>
              </a:xfrm>
              <a:prstGeom prst="rect">
                <a:avLst/>
              </a:prstGeom>
              <a:noFill/>
            </p:spPr>
            <p:txBody>
              <a:bodyPr wrap="none" lIns="0" tIns="18000" rIns="0" bIns="0" rtlCol="0" anchor="ctr">
                <a:spAutoFit/>
              </a:bodyPr>
              <a:lstStyle>
                <a:defPPr>
                  <a:defRPr lang="ko-KR"/>
                </a:defPPr>
                <a:lvl1pPr>
                  <a:defRPr sz="13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defRPr>
                </a:lvl1pPr>
              </a:lstStyle>
              <a:p>
                <a:r>
                  <a:rPr lang="ko-KR" altLang="en-US" sz="1400" b="1" dirty="0">
                    <a:solidFill>
                      <a:srgbClr val="E11D68"/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실생활과 연계</a:t>
                </a:r>
                <a:r>
                  <a:rPr lang="ko-KR" altLang="en-US" sz="1400" b="1" dirty="0"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한 의사소통 과업을 통해 학생의 삶에 </a:t>
                </a:r>
                <a:r>
                  <a:rPr lang="ko-KR" altLang="en-US" sz="1400" b="1" dirty="0">
                    <a:solidFill>
                      <a:srgbClr val="E11D68"/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의미 있는 학습 경험 </a:t>
                </a:r>
                <a:r>
                  <a:rPr lang="ko-KR" altLang="en-US" sz="1400" b="1" dirty="0"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제공</a:t>
                </a:r>
              </a:p>
            </p:txBody>
          </p:sp>
        </p:grpSp>
        <p:grpSp>
          <p:nvGrpSpPr>
            <p:cNvPr id="10" name="그룹 9">
              <a:extLst>
                <a:ext uri="{FF2B5EF4-FFF2-40B4-BE49-F238E27FC236}">
                  <a16:creationId xmlns:a16="http://schemas.microsoft.com/office/drawing/2014/main" id="{FA2E43BF-1C25-AD21-13FF-FB38C6D37A4C}"/>
                </a:ext>
              </a:extLst>
            </p:cNvPr>
            <p:cNvGrpSpPr/>
            <p:nvPr/>
          </p:nvGrpSpPr>
          <p:grpSpPr>
            <a:xfrm>
              <a:off x="2030782" y="3356327"/>
              <a:ext cx="6519123" cy="788284"/>
              <a:chOff x="2030782" y="1518221"/>
              <a:chExt cx="6519123" cy="788284"/>
            </a:xfrm>
          </p:grpSpPr>
          <p:sp>
            <p:nvSpPr>
              <p:cNvPr id="13" name="사각형: 둥근 모서리 12">
                <a:extLst>
                  <a:ext uri="{FF2B5EF4-FFF2-40B4-BE49-F238E27FC236}">
                    <a16:creationId xmlns:a16="http://schemas.microsoft.com/office/drawing/2014/main" id="{78F027EC-5B4C-F438-F61F-D77782840035}"/>
                  </a:ext>
                </a:extLst>
              </p:cNvPr>
              <p:cNvSpPr/>
              <p:nvPr/>
            </p:nvSpPr>
            <p:spPr>
              <a:xfrm>
                <a:off x="2030782" y="1518221"/>
                <a:ext cx="6519123" cy="788284"/>
              </a:xfrm>
              <a:prstGeom prst="roundRect">
                <a:avLst>
                  <a:gd name="adj" fmla="val 10494"/>
                </a:avLst>
              </a:prstGeom>
              <a:solidFill>
                <a:srgbClr val="D4E2F0"/>
              </a:solidFill>
              <a:ln w="19050">
                <a:noFill/>
              </a:ln>
              <a:effectLst>
                <a:innerShdw blurRad="50800" dist="38100" dir="16200000">
                  <a:srgbClr val="286EB4">
                    <a:alpha val="21000"/>
                  </a:srgbClr>
                </a:inn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dirty="0">
                  <a:latin typeface="학교안심 산뜻돋움 M" panose="020B0603000000000000" pitchFamily="50" charset="-127"/>
                  <a:ea typeface="학교안심 산뜻돋움 M" panose="020B0603000000000000" pitchFamily="50" charset="-127"/>
                </a:endParaRP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9CA4B730-2869-E3A3-C44A-7C87A1C01041}"/>
                  </a:ext>
                </a:extLst>
              </p:cNvPr>
              <p:cNvSpPr txBox="1"/>
              <p:nvPr/>
            </p:nvSpPr>
            <p:spPr>
              <a:xfrm>
                <a:off x="2241745" y="1687833"/>
                <a:ext cx="5299528" cy="449063"/>
              </a:xfrm>
              <a:prstGeom prst="rect">
                <a:avLst/>
              </a:prstGeom>
              <a:noFill/>
            </p:spPr>
            <p:txBody>
              <a:bodyPr wrap="none" lIns="0" tIns="18000" rIns="0" bIns="0" rtlCol="0" anchor="ctr">
                <a:spAutoFit/>
              </a:bodyPr>
              <a:lstStyle>
                <a:defPPr>
                  <a:defRPr lang="ko-KR"/>
                </a:defPPr>
                <a:lvl1pPr>
                  <a:defRPr sz="13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defRPr>
                </a:lvl1pPr>
              </a:lstStyle>
              <a:p>
                <a:r>
                  <a:rPr lang="ko-KR" altLang="en-US" sz="1400" b="1" dirty="0"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학생의 </a:t>
                </a:r>
                <a:r>
                  <a:rPr lang="ko-KR" altLang="en-US" sz="1400" b="1" dirty="0">
                    <a:solidFill>
                      <a:srgbClr val="E11D68"/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발달 단계</a:t>
                </a:r>
                <a:r>
                  <a:rPr lang="en-US" altLang="ko-KR" sz="1400" b="1" dirty="0">
                    <a:solidFill>
                      <a:srgbClr val="E11D68"/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, </a:t>
                </a:r>
                <a:r>
                  <a:rPr lang="ko-KR" altLang="en-US" sz="1400" b="1" dirty="0">
                    <a:solidFill>
                      <a:srgbClr val="E11D68"/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요구</a:t>
                </a:r>
                <a:r>
                  <a:rPr lang="en-US" altLang="ko-KR" sz="1400" b="1" dirty="0">
                    <a:solidFill>
                      <a:srgbClr val="E11D68"/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, </a:t>
                </a:r>
                <a:r>
                  <a:rPr lang="ko-KR" altLang="en-US" sz="1400" b="1" dirty="0">
                    <a:solidFill>
                      <a:srgbClr val="E11D68"/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관심사 </a:t>
                </a:r>
                <a:r>
                  <a:rPr lang="ko-KR" altLang="en-US" sz="1400" b="1" dirty="0"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등을 반영하여 </a:t>
                </a:r>
                <a:r>
                  <a:rPr lang="ko-KR" altLang="en-US" sz="1400" b="1" dirty="0">
                    <a:solidFill>
                      <a:srgbClr val="E11D68"/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학습 경험의 폭과 깊이</a:t>
                </a:r>
                <a:r>
                  <a:rPr lang="ko-KR" altLang="en-US" sz="1400" b="1" dirty="0"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를 </a:t>
                </a:r>
                <a:endParaRPr lang="en-US" altLang="ko-KR" sz="1400" b="1" dirty="0">
                  <a:latin typeface="학교안심 산뜻돋움 M" panose="020B0603000000000000" pitchFamily="50" charset="-127"/>
                  <a:ea typeface="학교안심 산뜻돋움 M" panose="020B0603000000000000" pitchFamily="50" charset="-127"/>
                </a:endParaRPr>
              </a:p>
              <a:p>
                <a:r>
                  <a:rPr lang="ko-KR" altLang="en-US" sz="1400" b="1" dirty="0">
                    <a:solidFill>
                      <a:srgbClr val="E11D68"/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확장</a:t>
                </a:r>
                <a:r>
                  <a:rPr lang="ko-KR" altLang="en-US" sz="1400" b="1" dirty="0"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하는 수업</a:t>
                </a:r>
              </a:p>
            </p:txBody>
          </p:sp>
        </p:grpSp>
      </p:grp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08279C07-1938-EC52-789E-1FFFD99DB135}"/>
              </a:ext>
            </a:extLst>
          </p:cNvPr>
          <p:cNvGrpSpPr/>
          <p:nvPr/>
        </p:nvGrpSpPr>
        <p:grpSpPr>
          <a:xfrm>
            <a:off x="2030782" y="4275380"/>
            <a:ext cx="6519123" cy="1707337"/>
            <a:chOff x="2030782" y="4275380"/>
            <a:chExt cx="6519123" cy="1707337"/>
          </a:xfrm>
        </p:grpSpPr>
        <p:grpSp>
          <p:nvGrpSpPr>
            <p:cNvPr id="25" name="그룹 24">
              <a:extLst>
                <a:ext uri="{FF2B5EF4-FFF2-40B4-BE49-F238E27FC236}">
                  <a16:creationId xmlns:a16="http://schemas.microsoft.com/office/drawing/2014/main" id="{B3DCC3C8-3BB4-D8A4-F89D-67085EBBC20F}"/>
                </a:ext>
              </a:extLst>
            </p:cNvPr>
            <p:cNvGrpSpPr/>
            <p:nvPr/>
          </p:nvGrpSpPr>
          <p:grpSpPr>
            <a:xfrm>
              <a:off x="2030782" y="4275380"/>
              <a:ext cx="6519123" cy="788284"/>
              <a:chOff x="2030782" y="1518221"/>
              <a:chExt cx="6519123" cy="788284"/>
            </a:xfrm>
          </p:grpSpPr>
          <p:sp>
            <p:nvSpPr>
              <p:cNvPr id="29" name="사각형: 둥근 모서리 28">
                <a:extLst>
                  <a:ext uri="{FF2B5EF4-FFF2-40B4-BE49-F238E27FC236}">
                    <a16:creationId xmlns:a16="http://schemas.microsoft.com/office/drawing/2014/main" id="{C7B1AF9D-6090-FC27-D58D-C802745FA9F5}"/>
                  </a:ext>
                </a:extLst>
              </p:cNvPr>
              <p:cNvSpPr/>
              <p:nvPr/>
            </p:nvSpPr>
            <p:spPr>
              <a:xfrm>
                <a:off x="2030782" y="1518221"/>
                <a:ext cx="6519123" cy="788284"/>
              </a:xfrm>
              <a:prstGeom prst="roundRect">
                <a:avLst>
                  <a:gd name="adj" fmla="val 10494"/>
                </a:avLst>
              </a:prstGeom>
              <a:solidFill>
                <a:srgbClr val="EEEEEE"/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학교안심 산뜻돋움 M" panose="020B0603000000000000" pitchFamily="50" charset="-127"/>
                  <a:ea typeface="학교안심 산뜻돋움 M" panose="020B0603000000000000" pitchFamily="50" charset="-127"/>
                </a:endParaRP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0F849378-96E4-DF81-6372-E181B418CABF}"/>
                  </a:ext>
                </a:extLst>
              </p:cNvPr>
              <p:cNvSpPr txBox="1"/>
              <p:nvPr/>
            </p:nvSpPr>
            <p:spPr>
              <a:xfrm>
                <a:off x="2241745" y="1795554"/>
                <a:ext cx="5307543" cy="233619"/>
              </a:xfrm>
              <a:prstGeom prst="rect">
                <a:avLst/>
              </a:prstGeom>
              <a:noFill/>
            </p:spPr>
            <p:txBody>
              <a:bodyPr wrap="none" lIns="0" tIns="18000" rIns="0" bIns="0" rtlCol="0" anchor="ctr">
                <a:spAutoFit/>
              </a:bodyPr>
              <a:lstStyle>
                <a:defPPr>
                  <a:defRPr lang="ko-KR"/>
                </a:defPPr>
                <a:lvl1pPr algn="ctr">
                  <a:defRPr sz="14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defRPr>
                </a:lvl1pPr>
              </a:lstStyle>
              <a:p>
                <a:pPr algn="l"/>
                <a:r>
                  <a:rPr lang="ko-KR" altLang="en-US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학습한 영어 지식과 기술을 새로운 </a:t>
                </a:r>
                <a:r>
                  <a:rPr lang="ko-KR" altLang="en-US" b="1" dirty="0">
                    <a:solidFill>
                      <a:srgbClr val="E11D68"/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상황과 맥락에 적용</a:t>
                </a:r>
                <a:r>
                  <a:rPr lang="ko-KR" altLang="en-US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할 수 있는지 평가</a:t>
                </a:r>
              </a:p>
            </p:txBody>
          </p:sp>
        </p:grpSp>
        <p:grpSp>
          <p:nvGrpSpPr>
            <p:cNvPr id="26" name="그룹 25">
              <a:extLst>
                <a:ext uri="{FF2B5EF4-FFF2-40B4-BE49-F238E27FC236}">
                  <a16:creationId xmlns:a16="http://schemas.microsoft.com/office/drawing/2014/main" id="{4751CD2F-6388-0F8E-F67C-802A96C09521}"/>
                </a:ext>
              </a:extLst>
            </p:cNvPr>
            <p:cNvGrpSpPr/>
            <p:nvPr/>
          </p:nvGrpSpPr>
          <p:grpSpPr>
            <a:xfrm>
              <a:off x="2030782" y="5194433"/>
              <a:ext cx="6519123" cy="788284"/>
              <a:chOff x="2030782" y="1518221"/>
              <a:chExt cx="6519123" cy="788284"/>
            </a:xfrm>
          </p:grpSpPr>
          <p:sp>
            <p:nvSpPr>
              <p:cNvPr id="27" name="사각형: 둥근 모서리 26">
                <a:extLst>
                  <a:ext uri="{FF2B5EF4-FFF2-40B4-BE49-F238E27FC236}">
                    <a16:creationId xmlns:a16="http://schemas.microsoft.com/office/drawing/2014/main" id="{9864CB87-ABDF-733B-6E2B-ED179E7C239A}"/>
                  </a:ext>
                </a:extLst>
              </p:cNvPr>
              <p:cNvSpPr/>
              <p:nvPr/>
            </p:nvSpPr>
            <p:spPr>
              <a:xfrm>
                <a:off x="2030782" y="1518221"/>
                <a:ext cx="6519123" cy="788284"/>
              </a:xfrm>
              <a:prstGeom prst="roundRect">
                <a:avLst>
                  <a:gd name="adj" fmla="val 10494"/>
                </a:avLst>
              </a:prstGeom>
              <a:solidFill>
                <a:srgbClr val="EEEEEE"/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학교안심 산뜻돋움 M" panose="020B0603000000000000" pitchFamily="50" charset="-127"/>
                  <a:ea typeface="학교안심 산뜻돋움 M" panose="020B0603000000000000" pitchFamily="50" charset="-127"/>
                </a:endParaRP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A9146446-4AB8-4C32-80DB-D2C7BD5DACC0}"/>
                  </a:ext>
                </a:extLst>
              </p:cNvPr>
              <p:cNvSpPr txBox="1"/>
              <p:nvPr/>
            </p:nvSpPr>
            <p:spPr>
              <a:xfrm>
                <a:off x="2241745" y="1795554"/>
                <a:ext cx="4055597" cy="233619"/>
              </a:xfrm>
              <a:prstGeom prst="rect">
                <a:avLst/>
              </a:prstGeom>
              <a:noFill/>
            </p:spPr>
            <p:txBody>
              <a:bodyPr wrap="none" lIns="0" tIns="18000" rIns="0" bIns="0" rtlCol="0" anchor="ctr">
                <a:spAutoFit/>
              </a:bodyPr>
              <a:lstStyle>
                <a:defPPr>
                  <a:defRPr lang="ko-KR"/>
                </a:defPPr>
                <a:lvl1pPr algn="ctr">
                  <a:defRPr sz="14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defRPr>
                </a:lvl1pPr>
              </a:lstStyle>
              <a:p>
                <a:pPr algn="l"/>
                <a:r>
                  <a:rPr lang="ko-KR" altLang="en-US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학생의 다양한 </a:t>
                </a:r>
                <a:r>
                  <a:rPr lang="ko-KR" altLang="en-US" b="1" dirty="0">
                    <a:solidFill>
                      <a:srgbClr val="E11D68"/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특성 및 영어 수준</a:t>
                </a:r>
                <a:r>
                  <a:rPr lang="ko-KR" altLang="en-US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을 고려한 </a:t>
                </a:r>
                <a:r>
                  <a:rPr lang="ko-KR" altLang="en-US" b="1" dirty="0">
                    <a:solidFill>
                      <a:srgbClr val="E11D68"/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맞춤형</a:t>
                </a:r>
                <a:r>
                  <a:rPr lang="ko-KR" altLang="en-US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 평가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73345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3.7037E-6 L -0.02326 -3.7037E-6 " pathEditMode="relative" rAng="0" ptsTypes="AA">
                                      <p:cBhvr>
                                        <p:cTn id="9" dur="5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3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5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22222E-6 -3.7037E-6 L -0.02326 -3.7037E-6 " pathEditMode="relative" rAng="0" ptsTypes="AA">
                                      <p:cBhvr>
                                        <p:cTn id="14" dur="500" spd="-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>
            <a:extLst>
              <a:ext uri="{FF2B5EF4-FFF2-40B4-BE49-F238E27FC236}">
                <a16:creationId xmlns:a16="http://schemas.microsoft.com/office/drawing/2014/main" id="{504253FA-3EC4-E0B9-27D1-4DF98BC6F858}"/>
              </a:ext>
            </a:extLst>
          </p:cNvPr>
          <p:cNvGrpSpPr/>
          <p:nvPr/>
        </p:nvGrpSpPr>
        <p:grpSpPr>
          <a:xfrm>
            <a:off x="430213" y="1341438"/>
            <a:ext cx="8283574" cy="4818062"/>
            <a:chOff x="430213" y="1341438"/>
            <a:chExt cx="8283574" cy="4818062"/>
          </a:xfrm>
        </p:grpSpPr>
        <p:sp>
          <p:nvSpPr>
            <p:cNvPr id="50" name="사각형: 둥근 모서리 49">
              <a:extLst>
                <a:ext uri="{FF2B5EF4-FFF2-40B4-BE49-F238E27FC236}">
                  <a16:creationId xmlns:a16="http://schemas.microsoft.com/office/drawing/2014/main" id="{881A5E95-B69A-77B6-C6BE-20097B4B770E}"/>
                </a:ext>
              </a:extLst>
            </p:cNvPr>
            <p:cNvSpPr/>
            <p:nvPr/>
          </p:nvSpPr>
          <p:spPr>
            <a:xfrm>
              <a:off x="430213" y="1358900"/>
              <a:ext cx="1837531" cy="4800600"/>
            </a:xfrm>
            <a:prstGeom prst="roundRect">
              <a:avLst>
                <a:gd name="adj" fmla="val 6371"/>
              </a:avLst>
            </a:prstGeom>
            <a:solidFill>
              <a:srgbClr val="286EB4"/>
            </a:solidFill>
            <a:ln>
              <a:solidFill>
                <a:srgbClr val="286EB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5" name="그룹 4">
              <a:extLst>
                <a:ext uri="{FF2B5EF4-FFF2-40B4-BE49-F238E27FC236}">
                  <a16:creationId xmlns:a16="http://schemas.microsoft.com/office/drawing/2014/main" id="{D24A05D3-D3EA-2D16-DC97-4103FE0563A2}"/>
                </a:ext>
              </a:extLst>
            </p:cNvPr>
            <p:cNvGrpSpPr/>
            <p:nvPr/>
          </p:nvGrpSpPr>
          <p:grpSpPr>
            <a:xfrm>
              <a:off x="634896" y="1341438"/>
              <a:ext cx="8078891" cy="4818062"/>
              <a:chOff x="634896" y="1341438"/>
              <a:chExt cx="8078891" cy="4818062"/>
            </a:xfrm>
          </p:grpSpPr>
          <p:pic>
            <p:nvPicPr>
              <p:cNvPr id="8" name="그림 51" descr="004.png">
                <a:extLst>
                  <a:ext uri="{FF2B5EF4-FFF2-40B4-BE49-F238E27FC236}">
                    <a16:creationId xmlns:a16="http://schemas.microsoft.com/office/drawing/2014/main" id="{930EA52A-B247-0177-9DA2-6B31F2E613C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alphaModFix amt="83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-5720" b="-1727"/>
              <a:stretch/>
            </p:blipFill>
            <p:spPr bwMode="auto">
              <a:xfrm flipH="1" flipV="1">
                <a:off x="1643237" y="1341438"/>
                <a:ext cx="434626" cy="4818062"/>
              </a:xfrm>
              <a:prstGeom prst="rect">
                <a:avLst/>
              </a:prstGeom>
            </p:spPr>
          </p:pic>
          <p:grpSp>
            <p:nvGrpSpPr>
              <p:cNvPr id="9" name="그룹 8">
                <a:extLst>
                  <a:ext uri="{FF2B5EF4-FFF2-40B4-BE49-F238E27FC236}">
                    <a16:creationId xmlns:a16="http://schemas.microsoft.com/office/drawing/2014/main" id="{8AD7C3CB-74FD-6783-F0F9-D4C5AC2C1CDF}"/>
                  </a:ext>
                </a:extLst>
              </p:cNvPr>
              <p:cNvGrpSpPr/>
              <p:nvPr/>
            </p:nvGrpSpPr>
            <p:grpSpPr>
              <a:xfrm>
                <a:off x="634896" y="2407561"/>
                <a:ext cx="1051570" cy="1894204"/>
                <a:chOff x="571165" y="2444881"/>
                <a:chExt cx="1051570" cy="1894204"/>
              </a:xfrm>
            </p:grpSpPr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44C83EE8-646F-379B-0BBB-EB04554212BB}"/>
                    </a:ext>
                  </a:extLst>
                </p:cNvPr>
                <p:cNvSpPr txBox="1"/>
                <p:nvPr/>
              </p:nvSpPr>
              <p:spPr>
                <a:xfrm>
                  <a:off x="571165" y="3336024"/>
                  <a:ext cx="1051570" cy="1003061"/>
                </a:xfrm>
                <a:prstGeom prst="rect">
                  <a:avLst/>
                </a:prstGeom>
                <a:noFill/>
              </p:spPr>
              <p:txBody>
                <a:bodyPr wrap="none" lIns="0" tIns="18000" rIns="0" bIns="0" rtlCol="0" anchor="t">
                  <a:spAutoFit/>
                </a:bodyPr>
                <a:lstStyle>
                  <a:defPPr>
                    <a:defRPr lang="ko-KR"/>
                  </a:defPPr>
                  <a:lvl1pPr algn="ctr">
                    <a:defRPr sz="14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defRPr>
                  </a:lvl1pPr>
                </a:lstStyle>
                <a:p>
                  <a:r>
                    <a:rPr lang="ko-KR" altLang="en-US" sz="1600" dirty="0"/>
                    <a:t>역량 함양을</a:t>
                  </a:r>
                  <a:endParaRPr lang="en-US" altLang="ko-KR" sz="1600" dirty="0"/>
                </a:p>
                <a:p>
                  <a:r>
                    <a:rPr lang="ko-KR" altLang="en-US" sz="1600" dirty="0"/>
                    <a:t>위한 </a:t>
                  </a:r>
                </a:p>
                <a:p>
                  <a:r>
                    <a:rPr lang="ko-KR" altLang="en-US" sz="1600" dirty="0"/>
                    <a:t>교수 </a:t>
                  </a:r>
                  <a:r>
                    <a:rPr lang="en-US" altLang="ko-KR" sz="1600" dirty="0"/>
                    <a:t>·</a:t>
                  </a:r>
                  <a:r>
                    <a:rPr lang="ko-KR" altLang="en-US" sz="1600" dirty="0"/>
                    <a:t> 학습</a:t>
                  </a:r>
                  <a:endParaRPr lang="en-US" altLang="ko-KR" sz="1600" dirty="0"/>
                </a:p>
                <a:p>
                  <a:r>
                    <a:rPr lang="ko-KR" altLang="en-US" sz="1600" dirty="0"/>
                    <a:t>및 평가</a:t>
                  </a:r>
                </a:p>
              </p:txBody>
            </p:sp>
            <p:pic>
              <p:nvPicPr>
                <p:cNvPr id="14" name="그림 13">
                  <a:extLst>
                    <a:ext uri="{FF2B5EF4-FFF2-40B4-BE49-F238E27FC236}">
                      <a16:creationId xmlns:a16="http://schemas.microsoft.com/office/drawing/2014/main" id="{1CD2611C-CF98-F42B-CD63-3C7A25DC3F6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rcRect/>
                <a:stretch/>
              </p:blipFill>
              <p:spPr>
                <a:xfrm>
                  <a:off x="763854" y="2444881"/>
                  <a:ext cx="622596" cy="818548"/>
                </a:xfrm>
                <a:prstGeom prst="rect">
                  <a:avLst/>
                </a:prstGeom>
              </p:spPr>
            </p:pic>
          </p:grpSp>
          <p:sp>
            <p:nvSpPr>
              <p:cNvPr id="18" name="사각형: 둥근 모서리 17">
                <a:extLst>
                  <a:ext uri="{FF2B5EF4-FFF2-40B4-BE49-F238E27FC236}">
                    <a16:creationId xmlns:a16="http://schemas.microsoft.com/office/drawing/2014/main" id="{3E54E0F3-488E-E21B-6BD8-4ACA65D69A0D}"/>
                  </a:ext>
                </a:extLst>
              </p:cNvPr>
              <p:cNvSpPr/>
              <p:nvPr/>
            </p:nvSpPr>
            <p:spPr>
              <a:xfrm>
                <a:off x="1866900" y="1341438"/>
                <a:ext cx="6846887" cy="4818062"/>
              </a:xfrm>
              <a:prstGeom prst="roundRect">
                <a:avLst>
                  <a:gd name="adj" fmla="val 2224"/>
                </a:avLst>
              </a:prstGeom>
              <a:solidFill>
                <a:schemeClr val="bg1"/>
              </a:solidFill>
              <a:ln w="19050" cap="rnd">
                <a:solidFill>
                  <a:srgbClr val="CBDCE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1AFA84FF-2BFE-6A45-2DEA-33E6C08EEE72}"/>
              </a:ext>
            </a:extLst>
          </p:cNvPr>
          <p:cNvGrpSpPr/>
          <p:nvPr/>
        </p:nvGrpSpPr>
        <p:grpSpPr>
          <a:xfrm>
            <a:off x="301298" y="300770"/>
            <a:ext cx="5964176" cy="596503"/>
            <a:chOff x="301298" y="300770"/>
            <a:chExt cx="5964176" cy="596503"/>
          </a:xfrm>
        </p:grpSpPr>
        <p:grpSp>
          <p:nvGrpSpPr>
            <p:cNvPr id="36" name="그룹 35">
              <a:extLst>
                <a:ext uri="{FF2B5EF4-FFF2-40B4-BE49-F238E27FC236}">
                  <a16:creationId xmlns:a16="http://schemas.microsoft.com/office/drawing/2014/main" id="{3AF8F8C8-24B5-B84A-5018-41EFC4D96ACF}"/>
                </a:ext>
              </a:extLst>
            </p:cNvPr>
            <p:cNvGrpSpPr/>
            <p:nvPr/>
          </p:nvGrpSpPr>
          <p:grpSpPr>
            <a:xfrm>
              <a:off x="1033272" y="300770"/>
              <a:ext cx="5232202" cy="575161"/>
              <a:chOff x="1033272" y="300770"/>
              <a:chExt cx="5232202" cy="575161"/>
            </a:xfrm>
          </p:grpSpPr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AF52020D-AB7E-E86A-0708-A6C25F87ECA0}"/>
                  </a:ext>
                </a:extLst>
              </p:cNvPr>
              <p:cNvSpPr txBox="1"/>
              <p:nvPr/>
            </p:nvSpPr>
            <p:spPr>
              <a:xfrm>
                <a:off x="1033272" y="491210"/>
                <a:ext cx="5232202" cy="3847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ko-KR" altLang="en-US" sz="2500" spc="-6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역량 함양을 위한 교수 </a:t>
                </a:r>
                <a:r>
                  <a:rPr lang="en-US" altLang="ko-KR" sz="2500" spc="-6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· </a:t>
                </a:r>
                <a:r>
                  <a:rPr lang="ko-KR" altLang="en-US" sz="2500" spc="-6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학습 및 평가 </a:t>
                </a:r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8525DA4B-9CB4-2104-E04E-DD2091914E80}"/>
                  </a:ext>
                </a:extLst>
              </p:cNvPr>
              <p:cNvSpPr txBox="1"/>
              <p:nvPr/>
            </p:nvSpPr>
            <p:spPr>
              <a:xfrm>
                <a:off x="1051560" y="300770"/>
                <a:ext cx="1843453" cy="15388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>
                <a:defPPr>
                  <a:defRPr lang="ko-KR"/>
                </a:defPPr>
                <a:lvl1pPr>
                  <a:defRPr sz="10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01857F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defRPr>
                </a:lvl1pPr>
              </a:lstStyle>
              <a:p>
                <a:r>
                  <a:rPr lang="en-US" altLang="ko-KR" dirty="0">
                    <a:solidFill>
                      <a:srgbClr val="286EB4"/>
                    </a:solidFill>
                  </a:rPr>
                  <a:t>lV.</a:t>
                </a:r>
                <a:r>
                  <a:rPr lang="ko-KR" altLang="en-US" dirty="0">
                    <a:solidFill>
                      <a:srgbClr val="286EB4"/>
                    </a:solidFill>
                  </a:rPr>
                  <a:t> 교수 </a:t>
                </a:r>
                <a:r>
                  <a:rPr lang="en-US" altLang="ko-KR" dirty="0">
                    <a:solidFill>
                      <a:srgbClr val="286EB4"/>
                    </a:solidFill>
                  </a:rPr>
                  <a:t>· </a:t>
                </a:r>
                <a:r>
                  <a:rPr lang="ko-KR" altLang="en-US" dirty="0">
                    <a:solidFill>
                      <a:srgbClr val="286EB4"/>
                    </a:solidFill>
                  </a:rPr>
                  <a:t>학습 및 평가 방향 안내</a:t>
                </a:r>
              </a:p>
            </p:txBody>
          </p:sp>
        </p:grp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40AB764F-2E6D-6352-72B9-BF820ECD4FC3}"/>
                </a:ext>
              </a:extLst>
            </p:cNvPr>
            <p:cNvSpPr txBox="1"/>
            <p:nvPr/>
          </p:nvSpPr>
          <p:spPr>
            <a:xfrm>
              <a:off x="301298" y="343275"/>
              <a:ext cx="280526" cy="553998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36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2</a:t>
              </a:r>
              <a:endParaRPr lang="ko-KR" altLang="en-US" sz="36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endParaRPr>
            </a:p>
          </p:txBody>
        </p: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26E553E4-D3DA-EC34-C767-B1DCBE755E5D}"/>
              </a:ext>
            </a:extLst>
          </p:cNvPr>
          <p:cNvGrpSpPr/>
          <p:nvPr/>
        </p:nvGrpSpPr>
        <p:grpSpPr>
          <a:xfrm>
            <a:off x="2030782" y="1518221"/>
            <a:ext cx="6519123" cy="2626390"/>
            <a:chOff x="2030782" y="1518221"/>
            <a:chExt cx="6519123" cy="2626390"/>
          </a:xfrm>
        </p:grpSpPr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B66D8DC2-03DE-EA43-8918-0AAFD5EAC957}"/>
                </a:ext>
              </a:extLst>
            </p:cNvPr>
            <p:cNvGrpSpPr/>
            <p:nvPr/>
          </p:nvGrpSpPr>
          <p:grpSpPr>
            <a:xfrm>
              <a:off x="2030782" y="1518221"/>
              <a:ext cx="6519123" cy="788284"/>
              <a:chOff x="2030782" y="1518221"/>
              <a:chExt cx="6519123" cy="788284"/>
            </a:xfrm>
          </p:grpSpPr>
          <p:sp>
            <p:nvSpPr>
              <p:cNvPr id="41" name="사각형: 둥근 모서리 40">
                <a:extLst>
                  <a:ext uri="{FF2B5EF4-FFF2-40B4-BE49-F238E27FC236}">
                    <a16:creationId xmlns:a16="http://schemas.microsoft.com/office/drawing/2014/main" id="{D8B84F58-3DF5-5A24-EADB-1D9653FE1E4A}"/>
                  </a:ext>
                </a:extLst>
              </p:cNvPr>
              <p:cNvSpPr/>
              <p:nvPr/>
            </p:nvSpPr>
            <p:spPr>
              <a:xfrm>
                <a:off x="2030782" y="1518221"/>
                <a:ext cx="6519123" cy="788284"/>
              </a:xfrm>
              <a:prstGeom prst="roundRect">
                <a:avLst>
                  <a:gd name="adj" fmla="val 10494"/>
                </a:avLst>
              </a:prstGeom>
              <a:solidFill>
                <a:srgbClr val="D4E2F0"/>
              </a:solidFill>
              <a:ln w="19050">
                <a:noFill/>
              </a:ln>
              <a:effectLst>
                <a:innerShdw blurRad="50800" dist="38100" dir="16200000">
                  <a:srgbClr val="286EB4">
                    <a:alpha val="21000"/>
                  </a:srgbClr>
                </a:inn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dirty="0">
                  <a:latin typeface="학교안심 산뜻돋움 M" panose="020B0603000000000000" pitchFamily="50" charset="-127"/>
                  <a:ea typeface="학교안심 산뜻돋움 M" panose="020B0603000000000000" pitchFamily="50" charset="-127"/>
                </a:endParaRPr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0231495F-1A79-A06E-5ECA-F8701AF68A96}"/>
                  </a:ext>
                </a:extLst>
              </p:cNvPr>
              <p:cNvSpPr txBox="1"/>
              <p:nvPr/>
            </p:nvSpPr>
            <p:spPr>
              <a:xfrm>
                <a:off x="2241745" y="1795554"/>
                <a:ext cx="4214295" cy="233619"/>
              </a:xfrm>
              <a:prstGeom prst="rect">
                <a:avLst/>
              </a:prstGeom>
              <a:noFill/>
            </p:spPr>
            <p:txBody>
              <a:bodyPr wrap="none" lIns="0" tIns="18000" rIns="0" bIns="0" rtlCol="0" anchor="ctr">
                <a:spAutoFit/>
              </a:bodyPr>
              <a:lstStyle>
                <a:defPPr>
                  <a:defRPr lang="ko-KR"/>
                </a:defPPr>
                <a:lvl1pPr algn="ctr">
                  <a:defRPr sz="14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defRPr>
                </a:lvl1pPr>
              </a:lstStyle>
              <a:p>
                <a:pPr algn="l"/>
                <a:r>
                  <a:rPr lang="ko-KR" altLang="en-US" b="1" dirty="0">
                    <a:solidFill>
                      <a:srgbClr val="E11D68"/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학습자 중심 </a:t>
                </a:r>
                <a:r>
                  <a:rPr lang="ko-KR" altLang="en-US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과업 및</a:t>
                </a:r>
                <a:r>
                  <a:rPr lang="ko-KR" altLang="en-US" b="1" dirty="0">
                    <a:solidFill>
                      <a:srgbClr val="E11D68"/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 다양한 전략</a:t>
                </a:r>
                <a:r>
                  <a:rPr lang="ko-KR" altLang="en-US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의 활용을 유도하는 수업</a:t>
                </a:r>
              </a:p>
            </p:txBody>
          </p:sp>
        </p:grp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979673A8-11DA-7376-9AA2-A7B149FE1AC6}"/>
                </a:ext>
              </a:extLst>
            </p:cNvPr>
            <p:cNvGrpSpPr/>
            <p:nvPr/>
          </p:nvGrpSpPr>
          <p:grpSpPr>
            <a:xfrm>
              <a:off x="2030782" y="2437274"/>
              <a:ext cx="6519123" cy="788284"/>
              <a:chOff x="2030782" y="1518221"/>
              <a:chExt cx="6519123" cy="788284"/>
            </a:xfrm>
          </p:grpSpPr>
          <p:sp>
            <p:nvSpPr>
              <p:cNvPr id="17" name="사각형: 둥근 모서리 16">
                <a:extLst>
                  <a:ext uri="{FF2B5EF4-FFF2-40B4-BE49-F238E27FC236}">
                    <a16:creationId xmlns:a16="http://schemas.microsoft.com/office/drawing/2014/main" id="{0D54B6A9-B470-B687-DA4F-7366ACDB5807}"/>
                  </a:ext>
                </a:extLst>
              </p:cNvPr>
              <p:cNvSpPr/>
              <p:nvPr/>
            </p:nvSpPr>
            <p:spPr>
              <a:xfrm>
                <a:off x="2030782" y="1518221"/>
                <a:ext cx="6519123" cy="788284"/>
              </a:xfrm>
              <a:prstGeom prst="roundRect">
                <a:avLst>
                  <a:gd name="adj" fmla="val 10494"/>
                </a:avLst>
              </a:prstGeom>
              <a:solidFill>
                <a:srgbClr val="D4E2F0"/>
              </a:solidFill>
              <a:ln w="19050">
                <a:noFill/>
              </a:ln>
              <a:effectLst>
                <a:innerShdw blurRad="50800" dist="38100" dir="16200000">
                  <a:srgbClr val="286EB4">
                    <a:alpha val="21000"/>
                  </a:srgbClr>
                </a:inn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dirty="0">
                  <a:latin typeface="학교안심 산뜻돋움 M" panose="020B0603000000000000" pitchFamily="50" charset="-127"/>
                  <a:ea typeface="학교안심 산뜻돋움 M" panose="020B0603000000000000" pitchFamily="50" charset="-127"/>
                </a:endParaRPr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4847CB1F-EDA0-CFE7-1D4C-6F625BF67C48}"/>
                  </a:ext>
                </a:extLst>
              </p:cNvPr>
              <p:cNvSpPr txBox="1"/>
              <p:nvPr/>
            </p:nvSpPr>
            <p:spPr>
              <a:xfrm>
                <a:off x="2241745" y="1795555"/>
                <a:ext cx="5347618" cy="233619"/>
              </a:xfrm>
              <a:prstGeom prst="rect">
                <a:avLst/>
              </a:prstGeom>
              <a:noFill/>
            </p:spPr>
            <p:txBody>
              <a:bodyPr wrap="none" lIns="0" tIns="18000" rIns="0" bIns="0" rtlCol="0" anchor="ctr">
                <a:spAutoFit/>
              </a:bodyPr>
              <a:lstStyle>
                <a:defPPr>
                  <a:defRPr lang="ko-KR"/>
                </a:defPPr>
                <a:lvl1pPr>
                  <a:defRPr sz="13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defRPr>
                </a:lvl1pPr>
              </a:lstStyle>
              <a:p>
                <a:r>
                  <a:rPr lang="ko-KR" altLang="en-US" sz="1400" b="1" dirty="0">
                    <a:solidFill>
                      <a:srgbClr val="E11D68"/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창의적인 사고 능력</a:t>
                </a:r>
                <a:r>
                  <a:rPr lang="ko-KR" altLang="en-US" sz="1400" b="1" dirty="0"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을 함양하기 위한 </a:t>
                </a:r>
                <a:r>
                  <a:rPr lang="ko-KR" altLang="en-US" sz="1400" b="1" dirty="0">
                    <a:solidFill>
                      <a:srgbClr val="E11D68"/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문제 해결 프로젝트</a:t>
                </a:r>
                <a:r>
                  <a:rPr lang="en-US" altLang="ko-KR" sz="1400" b="1" dirty="0">
                    <a:solidFill>
                      <a:srgbClr val="E11D68"/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, </a:t>
                </a:r>
                <a:r>
                  <a:rPr lang="ko-KR" altLang="en-US" sz="1400" b="1" dirty="0">
                    <a:solidFill>
                      <a:srgbClr val="E11D68"/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매체 활용 </a:t>
                </a:r>
                <a:r>
                  <a:rPr lang="ko-KR" altLang="en-US" sz="1400" b="1" dirty="0"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수업</a:t>
                </a:r>
              </a:p>
            </p:txBody>
          </p:sp>
        </p:grpSp>
        <p:grpSp>
          <p:nvGrpSpPr>
            <p:cNvPr id="12" name="그룹 11">
              <a:extLst>
                <a:ext uri="{FF2B5EF4-FFF2-40B4-BE49-F238E27FC236}">
                  <a16:creationId xmlns:a16="http://schemas.microsoft.com/office/drawing/2014/main" id="{56D9EBE6-379B-6566-1EF1-B9CA93CF0EC8}"/>
                </a:ext>
              </a:extLst>
            </p:cNvPr>
            <p:cNvGrpSpPr/>
            <p:nvPr/>
          </p:nvGrpSpPr>
          <p:grpSpPr>
            <a:xfrm>
              <a:off x="2030782" y="3356327"/>
              <a:ext cx="6519123" cy="788284"/>
              <a:chOff x="2030782" y="1518221"/>
              <a:chExt cx="6519123" cy="788284"/>
            </a:xfrm>
          </p:grpSpPr>
          <p:sp>
            <p:nvSpPr>
              <p:cNvPr id="13" name="사각형: 둥근 모서리 12">
                <a:extLst>
                  <a:ext uri="{FF2B5EF4-FFF2-40B4-BE49-F238E27FC236}">
                    <a16:creationId xmlns:a16="http://schemas.microsoft.com/office/drawing/2014/main" id="{5A67167F-617B-C6F9-FE45-1B344D78842A}"/>
                  </a:ext>
                </a:extLst>
              </p:cNvPr>
              <p:cNvSpPr/>
              <p:nvPr/>
            </p:nvSpPr>
            <p:spPr>
              <a:xfrm>
                <a:off x="2030782" y="1518221"/>
                <a:ext cx="6519123" cy="788284"/>
              </a:xfrm>
              <a:prstGeom prst="roundRect">
                <a:avLst>
                  <a:gd name="adj" fmla="val 10494"/>
                </a:avLst>
              </a:prstGeom>
              <a:solidFill>
                <a:srgbClr val="D4E2F0"/>
              </a:solidFill>
              <a:ln w="19050">
                <a:noFill/>
              </a:ln>
              <a:effectLst>
                <a:innerShdw blurRad="50800" dist="38100" dir="16200000">
                  <a:srgbClr val="286EB4">
                    <a:alpha val="21000"/>
                  </a:srgbClr>
                </a:inn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dirty="0">
                  <a:latin typeface="학교안심 산뜻돋움 M" panose="020B0603000000000000" pitchFamily="50" charset="-127"/>
                  <a:ea typeface="학교안심 산뜻돋움 M" panose="020B0603000000000000" pitchFamily="50" charset="-127"/>
                </a:endParaRP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90D4902-B8D9-894B-8265-3E138AE50C8B}"/>
                  </a:ext>
                </a:extLst>
              </p:cNvPr>
              <p:cNvSpPr txBox="1"/>
              <p:nvPr/>
            </p:nvSpPr>
            <p:spPr>
              <a:xfrm>
                <a:off x="2241745" y="1795555"/>
                <a:ext cx="5166479" cy="233619"/>
              </a:xfrm>
              <a:prstGeom prst="rect">
                <a:avLst/>
              </a:prstGeom>
              <a:noFill/>
            </p:spPr>
            <p:txBody>
              <a:bodyPr wrap="none" lIns="0" tIns="18000" rIns="0" bIns="0" rtlCol="0" anchor="ctr">
                <a:spAutoFit/>
              </a:bodyPr>
              <a:lstStyle>
                <a:defPPr>
                  <a:defRPr lang="ko-KR"/>
                </a:defPPr>
                <a:lvl1pPr>
                  <a:defRPr sz="13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defRPr>
                </a:lvl1pPr>
              </a:lstStyle>
              <a:p>
                <a:r>
                  <a:rPr lang="ko-KR" altLang="en-US" sz="1400" b="1" dirty="0"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언어와 문화의 다양성을 </a:t>
                </a:r>
                <a:r>
                  <a:rPr lang="ko-KR" altLang="en-US" sz="1400" b="1" dirty="0">
                    <a:solidFill>
                      <a:srgbClr val="E11D68"/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이해하고 포용적인 태도</a:t>
                </a:r>
                <a:r>
                  <a:rPr lang="ko-KR" altLang="en-US" sz="1400" b="1" dirty="0"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를 기르도록 돕는 수업</a:t>
                </a:r>
              </a:p>
            </p:txBody>
          </p:sp>
        </p:grpSp>
      </p:grpSp>
      <p:grpSp>
        <p:nvGrpSpPr>
          <p:cNvPr id="43" name="그룹 42">
            <a:extLst>
              <a:ext uri="{FF2B5EF4-FFF2-40B4-BE49-F238E27FC236}">
                <a16:creationId xmlns:a16="http://schemas.microsoft.com/office/drawing/2014/main" id="{1A0F88BA-AC39-E75A-81DE-A2097F9CAC02}"/>
              </a:ext>
            </a:extLst>
          </p:cNvPr>
          <p:cNvGrpSpPr/>
          <p:nvPr/>
        </p:nvGrpSpPr>
        <p:grpSpPr>
          <a:xfrm>
            <a:off x="2030782" y="4275380"/>
            <a:ext cx="6519123" cy="1707337"/>
            <a:chOff x="2030782" y="4275380"/>
            <a:chExt cx="6519123" cy="1707337"/>
          </a:xfrm>
        </p:grpSpPr>
        <p:grpSp>
          <p:nvGrpSpPr>
            <p:cNvPr id="44" name="그룹 43">
              <a:extLst>
                <a:ext uri="{FF2B5EF4-FFF2-40B4-BE49-F238E27FC236}">
                  <a16:creationId xmlns:a16="http://schemas.microsoft.com/office/drawing/2014/main" id="{62C3BE13-7659-0616-1CF0-71D20E945B3D}"/>
                </a:ext>
              </a:extLst>
            </p:cNvPr>
            <p:cNvGrpSpPr/>
            <p:nvPr/>
          </p:nvGrpSpPr>
          <p:grpSpPr>
            <a:xfrm>
              <a:off x="2030782" y="4275380"/>
              <a:ext cx="6519123" cy="788284"/>
              <a:chOff x="2030782" y="1518221"/>
              <a:chExt cx="6519123" cy="788284"/>
            </a:xfrm>
          </p:grpSpPr>
          <p:sp>
            <p:nvSpPr>
              <p:cNvPr id="48" name="사각형: 둥근 모서리 47">
                <a:extLst>
                  <a:ext uri="{FF2B5EF4-FFF2-40B4-BE49-F238E27FC236}">
                    <a16:creationId xmlns:a16="http://schemas.microsoft.com/office/drawing/2014/main" id="{8E88907C-5DF1-5ACB-7942-5044BC813497}"/>
                  </a:ext>
                </a:extLst>
              </p:cNvPr>
              <p:cNvSpPr/>
              <p:nvPr/>
            </p:nvSpPr>
            <p:spPr>
              <a:xfrm>
                <a:off x="2030782" y="1518221"/>
                <a:ext cx="6519123" cy="788284"/>
              </a:xfrm>
              <a:prstGeom prst="roundRect">
                <a:avLst>
                  <a:gd name="adj" fmla="val 10494"/>
                </a:avLst>
              </a:prstGeom>
              <a:solidFill>
                <a:srgbClr val="EEEEEE"/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학교안심 산뜻돋움 M" panose="020B0603000000000000" pitchFamily="50" charset="-127"/>
                  <a:ea typeface="학교안심 산뜻돋움 M" panose="020B0603000000000000" pitchFamily="50" charset="-127"/>
                </a:endParaRP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2EEFE282-DA42-AAE4-9D0D-256F7EAFF89C}"/>
                  </a:ext>
                </a:extLst>
              </p:cNvPr>
              <p:cNvSpPr txBox="1"/>
              <p:nvPr/>
            </p:nvSpPr>
            <p:spPr>
              <a:xfrm>
                <a:off x="2241745" y="1795554"/>
                <a:ext cx="4372992" cy="233619"/>
              </a:xfrm>
              <a:prstGeom prst="rect">
                <a:avLst/>
              </a:prstGeom>
              <a:noFill/>
            </p:spPr>
            <p:txBody>
              <a:bodyPr wrap="none" lIns="0" tIns="18000" rIns="0" bIns="0" rtlCol="0" anchor="ctr">
                <a:spAutoFit/>
              </a:bodyPr>
              <a:lstStyle>
                <a:defPPr>
                  <a:defRPr lang="ko-KR"/>
                </a:defPPr>
                <a:lvl1pPr algn="ctr">
                  <a:defRPr sz="14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defRPr>
                </a:lvl1pPr>
              </a:lstStyle>
              <a:p>
                <a:pPr algn="l"/>
                <a:r>
                  <a:rPr lang="ko-KR" altLang="en-US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학습자의 영어 능력을 </a:t>
                </a:r>
                <a:r>
                  <a:rPr lang="ko-KR" altLang="en-US" b="1" dirty="0">
                    <a:solidFill>
                      <a:srgbClr val="E11D68"/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다각도로 평가</a:t>
                </a:r>
                <a:r>
                  <a:rPr lang="ko-KR" altLang="en-US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할 수 있는 다양한 평가</a:t>
                </a:r>
              </a:p>
            </p:txBody>
          </p:sp>
        </p:grpSp>
        <p:grpSp>
          <p:nvGrpSpPr>
            <p:cNvPr id="45" name="그룹 44">
              <a:extLst>
                <a:ext uri="{FF2B5EF4-FFF2-40B4-BE49-F238E27FC236}">
                  <a16:creationId xmlns:a16="http://schemas.microsoft.com/office/drawing/2014/main" id="{ED7FA0EC-459B-5AFD-705C-8B34A5323AC2}"/>
                </a:ext>
              </a:extLst>
            </p:cNvPr>
            <p:cNvGrpSpPr/>
            <p:nvPr/>
          </p:nvGrpSpPr>
          <p:grpSpPr>
            <a:xfrm>
              <a:off x="2030782" y="5194433"/>
              <a:ext cx="6519123" cy="788284"/>
              <a:chOff x="2030782" y="1518221"/>
              <a:chExt cx="6519123" cy="788284"/>
            </a:xfrm>
          </p:grpSpPr>
          <p:sp>
            <p:nvSpPr>
              <p:cNvPr id="46" name="사각형: 둥근 모서리 45">
                <a:extLst>
                  <a:ext uri="{FF2B5EF4-FFF2-40B4-BE49-F238E27FC236}">
                    <a16:creationId xmlns:a16="http://schemas.microsoft.com/office/drawing/2014/main" id="{82D2AD34-41A1-E864-172E-8CC9DB73B579}"/>
                  </a:ext>
                </a:extLst>
              </p:cNvPr>
              <p:cNvSpPr/>
              <p:nvPr/>
            </p:nvSpPr>
            <p:spPr>
              <a:xfrm>
                <a:off x="2030782" y="1518221"/>
                <a:ext cx="6519123" cy="788284"/>
              </a:xfrm>
              <a:prstGeom prst="roundRect">
                <a:avLst>
                  <a:gd name="adj" fmla="val 10494"/>
                </a:avLst>
              </a:prstGeom>
              <a:solidFill>
                <a:srgbClr val="EEEEEE"/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학교안심 산뜻돋움 M" panose="020B0603000000000000" pitchFamily="50" charset="-127"/>
                  <a:ea typeface="학교안심 산뜻돋움 M" panose="020B0603000000000000" pitchFamily="50" charset="-127"/>
                </a:endParaRP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2BB3F3D6-FB8D-7DC7-DDA0-1B985A38D835}"/>
                  </a:ext>
                </a:extLst>
              </p:cNvPr>
              <p:cNvSpPr txBox="1"/>
              <p:nvPr/>
            </p:nvSpPr>
            <p:spPr>
              <a:xfrm>
                <a:off x="2241745" y="1795554"/>
                <a:ext cx="3844001" cy="233619"/>
              </a:xfrm>
              <a:prstGeom prst="rect">
                <a:avLst/>
              </a:prstGeom>
              <a:noFill/>
            </p:spPr>
            <p:txBody>
              <a:bodyPr wrap="none" lIns="0" tIns="18000" rIns="0" bIns="0" rtlCol="0" anchor="ctr">
                <a:spAutoFit/>
              </a:bodyPr>
              <a:lstStyle>
                <a:defPPr>
                  <a:defRPr lang="ko-KR"/>
                </a:defPPr>
                <a:lvl1pPr algn="ctr">
                  <a:defRPr sz="14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defRPr>
                </a:lvl1pPr>
              </a:lstStyle>
              <a:p>
                <a:pPr algn="l"/>
                <a:r>
                  <a:rPr lang="ko-KR" altLang="en-US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영어과의 교과 역량을 </a:t>
                </a:r>
                <a:r>
                  <a:rPr lang="ko-KR" altLang="en-US" b="1" dirty="0">
                    <a:solidFill>
                      <a:srgbClr val="E11D68"/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실질적으로 함양</a:t>
                </a:r>
                <a:r>
                  <a:rPr lang="ko-KR" altLang="en-US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했는지를 평가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14896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3.7037E-6 L -0.02326 -3.7037E-6 " pathEditMode="relative" rAng="0" ptsTypes="AA">
                                      <p:cBhvr>
                                        <p:cTn id="9" dur="5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3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5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22222E-6 -3.7037E-6 L -0.02326 -3.7037E-6 " pathEditMode="relative" rAng="0" ptsTypes="AA">
                                      <p:cBhvr>
                                        <p:cTn id="14" dur="500" spd="-10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7B8AF92A-0B66-3320-84CD-03AA18009C18}"/>
              </a:ext>
            </a:extLst>
          </p:cNvPr>
          <p:cNvGrpSpPr/>
          <p:nvPr/>
        </p:nvGrpSpPr>
        <p:grpSpPr>
          <a:xfrm>
            <a:off x="430213" y="1341438"/>
            <a:ext cx="8283574" cy="4818062"/>
            <a:chOff x="430213" y="1341438"/>
            <a:chExt cx="8283574" cy="4818062"/>
          </a:xfrm>
        </p:grpSpPr>
        <p:sp>
          <p:nvSpPr>
            <p:cNvPr id="8" name="사각형: 둥근 모서리 7">
              <a:extLst>
                <a:ext uri="{FF2B5EF4-FFF2-40B4-BE49-F238E27FC236}">
                  <a16:creationId xmlns:a16="http://schemas.microsoft.com/office/drawing/2014/main" id="{84D3ADF5-3D55-0CE3-FC07-856352F8997B}"/>
                </a:ext>
              </a:extLst>
            </p:cNvPr>
            <p:cNvSpPr/>
            <p:nvPr/>
          </p:nvSpPr>
          <p:spPr>
            <a:xfrm>
              <a:off x="430213" y="1358900"/>
              <a:ext cx="1837531" cy="4800600"/>
            </a:xfrm>
            <a:prstGeom prst="roundRect">
              <a:avLst>
                <a:gd name="adj" fmla="val 6371"/>
              </a:avLst>
            </a:prstGeom>
            <a:solidFill>
              <a:srgbClr val="286EB4"/>
            </a:solidFill>
            <a:ln>
              <a:solidFill>
                <a:srgbClr val="286EB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/>
            </a:p>
          </p:txBody>
        </p:sp>
        <p:pic>
          <p:nvPicPr>
            <p:cNvPr id="9" name="그림 51" descr="004.png">
              <a:extLst>
                <a:ext uri="{FF2B5EF4-FFF2-40B4-BE49-F238E27FC236}">
                  <a16:creationId xmlns:a16="http://schemas.microsoft.com/office/drawing/2014/main" id="{571F6962-F5A9-DE80-AC33-9DE8CB01C0D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alphaModFix amt="8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5720" b="-1727"/>
            <a:stretch/>
          </p:blipFill>
          <p:spPr bwMode="auto">
            <a:xfrm flipH="1" flipV="1">
              <a:off x="1643237" y="1341438"/>
              <a:ext cx="434626" cy="4818062"/>
            </a:xfrm>
            <a:prstGeom prst="rect">
              <a:avLst/>
            </a:prstGeom>
          </p:spPr>
        </p:pic>
        <p:grpSp>
          <p:nvGrpSpPr>
            <p:cNvPr id="10" name="그룹 9">
              <a:extLst>
                <a:ext uri="{FF2B5EF4-FFF2-40B4-BE49-F238E27FC236}">
                  <a16:creationId xmlns:a16="http://schemas.microsoft.com/office/drawing/2014/main" id="{8E77785C-9228-F2A2-C1D4-A472206D9839}"/>
                </a:ext>
              </a:extLst>
            </p:cNvPr>
            <p:cNvGrpSpPr/>
            <p:nvPr/>
          </p:nvGrpSpPr>
          <p:grpSpPr>
            <a:xfrm>
              <a:off x="569976" y="2513612"/>
              <a:ext cx="1181413" cy="1788153"/>
              <a:chOff x="569976" y="2513612"/>
              <a:chExt cx="1181413" cy="1788153"/>
            </a:xfrm>
          </p:grpSpPr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C9132968-D723-DC64-61CB-7C41695CD802}"/>
                  </a:ext>
                </a:extLst>
              </p:cNvPr>
              <p:cNvSpPr txBox="1"/>
              <p:nvPr/>
            </p:nvSpPr>
            <p:spPr>
              <a:xfrm>
                <a:off x="569976" y="3298704"/>
                <a:ext cx="1181413" cy="1003061"/>
              </a:xfrm>
              <a:prstGeom prst="rect">
                <a:avLst/>
              </a:prstGeom>
              <a:noFill/>
            </p:spPr>
            <p:txBody>
              <a:bodyPr wrap="none" lIns="0" tIns="18000" rIns="0" bIns="0" rtlCol="0" anchor="t">
                <a:spAutoFit/>
              </a:bodyPr>
              <a:lstStyle>
                <a:defPPr>
                  <a:defRPr lang="ko-KR"/>
                </a:defPPr>
                <a:lvl1pPr algn="ctr">
                  <a:defRPr sz="14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defRPr>
                </a:lvl1pPr>
              </a:lstStyle>
              <a:p>
                <a:r>
                  <a:rPr lang="ko-KR" altLang="en-US" sz="1600" dirty="0"/>
                  <a:t>디지털 </a:t>
                </a:r>
                <a:r>
                  <a:rPr lang="en-US" altLang="ko-KR" sz="1600" dirty="0"/>
                  <a:t>·</a:t>
                </a:r>
                <a:r>
                  <a:rPr lang="ko-KR" altLang="en-US" sz="1600" dirty="0"/>
                  <a:t> </a:t>
                </a:r>
                <a:r>
                  <a:rPr lang="en-US" altLang="ko-KR" sz="1600" dirty="0"/>
                  <a:t>AI</a:t>
                </a:r>
                <a:r>
                  <a:rPr lang="ko-KR" altLang="en-US" sz="1600" dirty="0"/>
                  <a:t>를</a:t>
                </a:r>
                <a:endParaRPr lang="en-US" altLang="ko-KR" sz="1600" dirty="0"/>
              </a:p>
              <a:p>
                <a:r>
                  <a:rPr lang="ko-KR" altLang="en-US" sz="1600" dirty="0"/>
                  <a:t>반영한 </a:t>
                </a:r>
              </a:p>
              <a:p>
                <a:r>
                  <a:rPr lang="ko-KR" altLang="en-US" sz="1600" dirty="0"/>
                  <a:t>교수 </a:t>
                </a:r>
                <a:r>
                  <a:rPr lang="en-US" altLang="ko-KR" sz="1600" dirty="0"/>
                  <a:t>·</a:t>
                </a:r>
                <a:r>
                  <a:rPr lang="ko-KR" altLang="en-US" sz="1600" dirty="0"/>
                  <a:t> 학습</a:t>
                </a:r>
                <a:endParaRPr lang="en-US" altLang="ko-KR" sz="1600" dirty="0"/>
              </a:p>
              <a:p>
                <a:r>
                  <a:rPr lang="ko-KR" altLang="en-US" sz="1600" dirty="0"/>
                  <a:t>및 평가</a:t>
                </a:r>
              </a:p>
            </p:txBody>
          </p:sp>
          <p:pic>
            <p:nvPicPr>
              <p:cNvPr id="35" name="그림 34">
                <a:extLst>
                  <a:ext uri="{FF2B5EF4-FFF2-40B4-BE49-F238E27FC236}">
                    <a16:creationId xmlns:a16="http://schemas.microsoft.com/office/drawing/2014/main" id="{55D2FBCE-8115-C1BB-B5A5-D3D8683D10A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/>
              <a:stretch/>
            </p:blipFill>
            <p:spPr>
              <a:xfrm>
                <a:off x="829994" y="2513612"/>
                <a:ext cx="661377" cy="678691"/>
              </a:xfrm>
              <a:prstGeom prst="rect">
                <a:avLst/>
              </a:prstGeom>
            </p:spPr>
          </p:pic>
        </p:grpSp>
        <p:sp>
          <p:nvSpPr>
            <p:cNvPr id="12" name="사각형: 둥근 모서리 11">
              <a:extLst>
                <a:ext uri="{FF2B5EF4-FFF2-40B4-BE49-F238E27FC236}">
                  <a16:creationId xmlns:a16="http://schemas.microsoft.com/office/drawing/2014/main" id="{581CA3BC-1462-3F1D-02C4-A953AE4B3C0A}"/>
                </a:ext>
              </a:extLst>
            </p:cNvPr>
            <p:cNvSpPr/>
            <p:nvPr/>
          </p:nvSpPr>
          <p:spPr>
            <a:xfrm>
              <a:off x="1866900" y="1341438"/>
              <a:ext cx="6846887" cy="4818062"/>
            </a:xfrm>
            <a:prstGeom prst="roundRect">
              <a:avLst>
                <a:gd name="adj" fmla="val 2224"/>
              </a:avLst>
            </a:prstGeom>
            <a:solidFill>
              <a:schemeClr val="bg1"/>
            </a:solidFill>
            <a:ln w="19050" cap="rnd">
              <a:solidFill>
                <a:srgbClr val="CBDCE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6D019AE6-9211-147A-76C5-815F8EADC965}"/>
              </a:ext>
            </a:extLst>
          </p:cNvPr>
          <p:cNvGrpSpPr/>
          <p:nvPr/>
        </p:nvGrpSpPr>
        <p:grpSpPr>
          <a:xfrm>
            <a:off x="296489" y="300770"/>
            <a:ext cx="6478739" cy="596503"/>
            <a:chOff x="296489" y="300770"/>
            <a:chExt cx="6478739" cy="596503"/>
          </a:xfrm>
        </p:grpSpPr>
        <p:grpSp>
          <p:nvGrpSpPr>
            <p:cNvPr id="37" name="그룹 36">
              <a:extLst>
                <a:ext uri="{FF2B5EF4-FFF2-40B4-BE49-F238E27FC236}">
                  <a16:creationId xmlns:a16="http://schemas.microsoft.com/office/drawing/2014/main" id="{6BEDDD7C-D1B4-20C4-F7FB-86E2463D0194}"/>
                </a:ext>
              </a:extLst>
            </p:cNvPr>
            <p:cNvGrpSpPr/>
            <p:nvPr/>
          </p:nvGrpSpPr>
          <p:grpSpPr>
            <a:xfrm>
              <a:off x="1033272" y="300770"/>
              <a:ext cx="5741956" cy="575161"/>
              <a:chOff x="1033272" y="300770"/>
              <a:chExt cx="5741956" cy="575161"/>
            </a:xfrm>
          </p:grpSpPr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04DAE5EF-837F-A527-D5A4-8B11546BC3DB}"/>
                  </a:ext>
                </a:extLst>
              </p:cNvPr>
              <p:cNvSpPr txBox="1"/>
              <p:nvPr/>
            </p:nvSpPr>
            <p:spPr>
              <a:xfrm>
                <a:off x="1033272" y="491210"/>
                <a:ext cx="5741956" cy="3847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ko-KR" altLang="en-US" sz="25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디지털 </a:t>
                </a:r>
                <a:r>
                  <a:rPr lang="en-US" altLang="ko-KR" sz="25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· AI</a:t>
                </a:r>
                <a:r>
                  <a:rPr lang="ko-KR" altLang="en-US" sz="25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를 반영한 교수 </a:t>
                </a:r>
                <a:r>
                  <a:rPr lang="en-US" altLang="ko-KR" sz="25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· </a:t>
                </a:r>
                <a:r>
                  <a:rPr lang="ko-KR" altLang="en-US" sz="25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학습 및 평가 </a:t>
                </a:r>
                <a:endParaRPr lang="ko-KR" altLang="en-US" sz="17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endParaRPr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0CF3625E-C993-8812-190D-8DBB8BB3DE13}"/>
                  </a:ext>
                </a:extLst>
              </p:cNvPr>
              <p:cNvSpPr txBox="1"/>
              <p:nvPr/>
            </p:nvSpPr>
            <p:spPr>
              <a:xfrm>
                <a:off x="1051560" y="300770"/>
                <a:ext cx="1843453" cy="15388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>
                <a:defPPr>
                  <a:defRPr lang="ko-KR"/>
                </a:defPPr>
                <a:lvl1pPr>
                  <a:defRPr sz="10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01857F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defRPr>
                </a:lvl1pPr>
              </a:lstStyle>
              <a:p>
                <a:r>
                  <a:rPr lang="en-US" altLang="ko-KR" dirty="0">
                    <a:solidFill>
                      <a:srgbClr val="286EB4"/>
                    </a:solidFill>
                  </a:rPr>
                  <a:t>lV.</a:t>
                </a:r>
                <a:r>
                  <a:rPr lang="ko-KR" altLang="en-US" dirty="0">
                    <a:solidFill>
                      <a:srgbClr val="286EB4"/>
                    </a:solidFill>
                  </a:rPr>
                  <a:t> 교수 </a:t>
                </a:r>
                <a:r>
                  <a:rPr lang="en-US" altLang="ko-KR" dirty="0">
                    <a:solidFill>
                      <a:srgbClr val="286EB4"/>
                    </a:solidFill>
                  </a:rPr>
                  <a:t>· </a:t>
                </a:r>
                <a:r>
                  <a:rPr lang="ko-KR" altLang="en-US" dirty="0">
                    <a:solidFill>
                      <a:srgbClr val="286EB4"/>
                    </a:solidFill>
                  </a:rPr>
                  <a:t>학습 및 평가 방향 안내</a:t>
                </a:r>
              </a:p>
            </p:txBody>
          </p:sp>
        </p:grp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3DA9F43-AC33-71D0-2CA9-33AB7CB201F5}"/>
                </a:ext>
              </a:extLst>
            </p:cNvPr>
            <p:cNvSpPr txBox="1"/>
            <p:nvPr/>
          </p:nvSpPr>
          <p:spPr>
            <a:xfrm>
              <a:off x="296489" y="343275"/>
              <a:ext cx="290144" cy="553998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36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3</a:t>
              </a:r>
              <a:endParaRPr lang="ko-KR" altLang="en-US" sz="36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bg1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endParaRPr>
            </a:p>
          </p:txBody>
        </p:sp>
      </p:grp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D6C8ECE7-46C8-7FAF-BEF0-FD5540EE13CD}"/>
              </a:ext>
            </a:extLst>
          </p:cNvPr>
          <p:cNvGrpSpPr/>
          <p:nvPr/>
        </p:nvGrpSpPr>
        <p:grpSpPr>
          <a:xfrm>
            <a:off x="2030782" y="1518221"/>
            <a:ext cx="6519123" cy="2626390"/>
            <a:chOff x="2030782" y="1518221"/>
            <a:chExt cx="6519123" cy="2626390"/>
          </a:xfrm>
        </p:grpSpPr>
        <p:grpSp>
          <p:nvGrpSpPr>
            <p:cNvPr id="5" name="그룹 4">
              <a:extLst>
                <a:ext uri="{FF2B5EF4-FFF2-40B4-BE49-F238E27FC236}">
                  <a16:creationId xmlns:a16="http://schemas.microsoft.com/office/drawing/2014/main" id="{32DB7CAB-11F6-F9D7-2461-B932FA2BD1A2}"/>
                </a:ext>
              </a:extLst>
            </p:cNvPr>
            <p:cNvGrpSpPr/>
            <p:nvPr/>
          </p:nvGrpSpPr>
          <p:grpSpPr>
            <a:xfrm>
              <a:off x="2030782" y="1518221"/>
              <a:ext cx="6519123" cy="788284"/>
              <a:chOff x="2030782" y="1518221"/>
              <a:chExt cx="6519123" cy="788284"/>
            </a:xfrm>
          </p:grpSpPr>
          <p:sp>
            <p:nvSpPr>
              <p:cNvPr id="46" name="사각형: 둥근 모서리 45">
                <a:extLst>
                  <a:ext uri="{FF2B5EF4-FFF2-40B4-BE49-F238E27FC236}">
                    <a16:creationId xmlns:a16="http://schemas.microsoft.com/office/drawing/2014/main" id="{1155E753-C6D0-CD09-A398-AE91757462E0}"/>
                  </a:ext>
                </a:extLst>
              </p:cNvPr>
              <p:cNvSpPr/>
              <p:nvPr/>
            </p:nvSpPr>
            <p:spPr>
              <a:xfrm>
                <a:off x="2030782" y="1518221"/>
                <a:ext cx="6519123" cy="788284"/>
              </a:xfrm>
              <a:prstGeom prst="roundRect">
                <a:avLst>
                  <a:gd name="adj" fmla="val 10494"/>
                </a:avLst>
              </a:prstGeom>
              <a:solidFill>
                <a:srgbClr val="D4E2F0"/>
              </a:solidFill>
              <a:ln w="19050">
                <a:noFill/>
              </a:ln>
              <a:effectLst>
                <a:innerShdw blurRad="50800" dist="38100" dir="16200000">
                  <a:srgbClr val="286EB4">
                    <a:alpha val="21000"/>
                  </a:srgbClr>
                </a:inn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dirty="0">
                  <a:latin typeface="학교안심 산뜻돋움 M" panose="020B0603000000000000" pitchFamily="50" charset="-127"/>
                  <a:ea typeface="학교안심 산뜻돋움 M" panose="020B0603000000000000" pitchFamily="50" charset="-127"/>
                </a:endParaRP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2D30B023-746D-F1F8-600B-8E893551FAC6}"/>
                  </a:ext>
                </a:extLst>
              </p:cNvPr>
              <p:cNvSpPr txBox="1"/>
              <p:nvPr/>
            </p:nvSpPr>
            <p:spPr>
              <a:xfrm>
                <a:off x="2241745" y="1687832"/>
                <a:ext cx="5378075" cy="449063"/>
              </a:xfrm>
              <a:prstGeom prst="rect">
                <a:avLst/>
              </a:prstGeom>
              <a:noFill/>
            </p:spPr>
            <p:txBody>
              <a:bodyPr wrap="none" lIns="0" tIns="18000" rIns="0" bIns="0" rtlCol="0" anchor="ctr">
                <a:spAutoFit/>
              </a:bodyPr>
              <a:lstStyle>
                <a:defPPr>
                  <a:defRPr lang="ko-KR"/>
                </a:defPPr>
                <a:lvl1pPr algn="ctr">
                  <a:defRPr sz="14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defRPr>
                </a:lvl1pPr>
              </a:lstStyle>
              <a:p>
                <a:pPr algn="l"/>
                <a:r>
                  <a:rPr lang="ko-KR" altLang="en-US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디지털 기반 영어 학습 자료와 프로그램을 사용하여 </a:t>
                </a:r>
                <a:r>
                  <a:rPr lang="ko-KR" altLang="en-US" b="1" dirty="0">
                    <a:solidFill>
                      <a:srgbClr val="E11D68"/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다양한 언어 입력 및 </a:t>
                </a:r>
                <a:endParaRPr lang="en-US" altLang="ko-KR" b="1" dirty="0">
                  <a:solidFill>
                    <a:srgbClr val="E11D68"/>
                  </a:solidFill>
                  <a:latin typeface="학교안심 산뜻돋움 M" panose="020B0603000000000000" pitchFamily="50" charset="-127"/>
                  <a:ea typeface="학교안심 산뜻돋움 M" panose="020B0603000000000000" pitchFamily="50" charset="-127"/>
                </a:endParaRPr>
              </a:p>
              <a:p>
                <a:pPr algn="l"/>
                <a:r>
                  <a:rPr lang="ko-KR" altLang="en-US" b="1" dirty="0">
                    <a:solidFill>
                      <a:srgbClr val="E11D68"/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의사소통 기회 </a:t>
                </a:r>
                <a:r>
                  <a:rPr lang="ko-KR" altLang="en-US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제공</a:t>
                </a:r>
              </a:p>
            </p:txBody>
          </p:sp>
        </p:grpSp>
        <p:grpSp>
          <p:nvGrpSpPr>
            <p:cNvPr id="6" name="그룹 5">
              <a:extLst>
                <a:ext uri="{FF2B5EF4-FFF2-40B4-BE49-F238E27FC236}">
                  <a16:creationId xmlns:a16="http://schemas.microsoft.com/office/drawing/2014/main" id="{301952C5-A373-5ACA-0BBB-39702081C98D}"/>
                </a:ext>
              </a:extLst>
            </p:cNvPr>
            <p:cNvGrpSpPr/>
            <p:nvPr/>
          </p:nvGrpSpPr>
          <p:grpSpPr>
            <a:xfrm>
              <a:off x="2030782" y="2437274"/>
              <a:ext cx="6519123" cy="788284"/>
              <a:chOff x="2030782" y="1518221"/>
              <a:chExt cx="6519123" cy="788284"/>
            </a:xfrm>
          </p:grpSpPr>
          <p:sp>
            <p:nvSpPr>
              <p:cNvPr id="44" name="사각형: 둥근 모서리 43">
                <a:extLst>
                  <a:ext uri="{FF2B5EF4-FFF2-40B4-BE49-F238E27FC236}">
                    <a16:creationId xmlns:a16="http://schemas.microsoft.com/office/drawing/2014/main" id="{4DAB57B6-AD79-68E1-9E73-01991D69B470}"/>
                  </a:ext>
                </a:extLst>
              </p:cNvPr>
              <p:cNvSpPr/>
              <p:nvPr/>
            </p:nvSpPr>
            <p:spPr>
              <a:xfrm>
                <a:off x="2030782" y="1518221"/>
                <a:ext cx="6519123" cy="788284"/>
              </a:xfrm>
              <a:prstGeom prst="roundRect">
                <a:avLst>
                  <a:gd name="adj" fmla="val 10494"/>
                </a:avLst>
              </a:prstGeom>
              <a:solidFill>
                <a:srgbClr val="D4E2F0"/>
              </a:solidFill>
              <a:ln w="19050">
                <a:noFill/>
              </a:ln>
              <a:effectLst>
                <a:innerShdw blurRad="50800" dist="38100" dir="16200000">
                  <a:srgbClr val="286EB4">
                    <a:alpha val="21000"/>
                  </a:srgbClr>
                </a:inn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dirty="0">
                  <a:latin typeface="학교안심 산뜻돋움 M" panose="020B0603000000000000" pitchFamily="50" charset="-127"/>
                  <a:ea typeface="학교안심 산뜻돋움 M" panose="020B0603000000000000" pitchFamily="50" charset="-127"/>
                </a:endParaRP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DB2C8EB0-8EB9-650B-EE23-E898BD4DC15B}"/>
                  </a:ext>
                </a:extLst>
              </p:cNvPr>
              <p:cNvSpPr txBox="1"/>
              <p:nvPr/>
            </p:nvSpPr>
            <p:spPr>
              <a:xfrm>
                <a:off x="2241745" y="1687833"/>
                <a:ext cx="5567230" cy="449063"/>
              </a:xfrm>
              <a:prstGeom prst="rect">
                <a:avLst/>
              </a:prstGeom>
              <a:noFill/>
            </p:spPr>
            <p:txBody>
              <a:bodyPr wrap="none" lIns="0" tIns="18000" rIns="0" bIns="0" rtlCol="0" anchor="ctr">
                <a:spAutoFit/>
              </a:bodyPr>
              <a:lstStyle>
                <a:defPPr>
                  <a:defRPr lang="ko-KR"/>
                </a:defPPr>
                <a:lvl1pPr>
                  <a:defRPr sz="13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defRPr>
                </a:lvl1pPr>
              </a:lstStyle>
              <a:p>
                <a:r>
                  <a:rPr lang="ko-KR" altLang="en-US" sz="1400" b="1" dirty="0">
                    <a:solidFill>
                      <a:srgbClr val="E11D68"/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학습자의 관심사</a:t>
                </a:r>
                <a:r>
                  <a:rPr lang="en-US" altLang="ko-KR" sz="1400" b="1" dirty="0">
                    <a:solidFill>
                      <a:srgbClr val="E11D68"/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, </a:t>
                </a:r>
                <a:r>
                  <a:rPr lang="ko-KR" altLang="en-US" sz="1400" b="1" dirty="0">
                    <a:solidFill>
                      <a:srgbClr val="E11D68"/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수준</a:t>
                </a:r>
                <a:r>
                  <a:rPr lang="en-US" altLang="ko-KR" sz="1400" b="1" dirty="0">
                    <a:solidFill>
                      <a:srgbClr val="E11D68"/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, </a:t>
                </a:r>
                <a:r>
                  <a:rPr lang="ko-KR" altLang="en-US" sz="1400" b="1" dirty="0">
                    <a:solidFill>
                      <a:srgbClr val="E11D68"/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요구 </a:t>
                </a:r>
                <a:r>
                  <a:rPr lang="ko-KR" altLang="en-US" sz="1400" b="1" dirty="0"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등을 고려한 온 </a:t>
                </a:r>
                <a:r>
                  <a:rPr lang="en-US" altLang="ko-KR" sz="1400" b="1" dirty="0"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· </a:t>
                </a:r>
                <a:r>
                  <a:rPr lang="ko-KR" altLang="en-US" sz="1400" b="1" dirty="0"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오프라인 자료 및 에듀테크를 </a:t>
                </a:r>
                <a:endParaRPr lang="en-US" altLang="ko-KR" sz="1400" b="1" dirty="0">
                  <a:latin typeface="학교안심 산뜻돋움 M" panose="020B0603000000000000" pitchFamily="50" charset="-127"/>
                  <a:ea typeface="학교안심 산뜻돋움 M" panose="020B0603000000000000" pitchFamily="50" charset="-127"/>
                </a:endParaRPr>
              </a:p>
              <a:p>
                <a:r>
                  <a:rPr lang="ko-KR" altLang="en-US" sz="1400" b="1" dirty="0"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활용하는</a:t>
                </a:r>
                <a:r>
                  <a:rPr lang="ko-KR" altLang="en-US" sz="1400" b="1" dirty="0">
                    <a:solidFill>
                      <a:srgbClr val="E11D68"/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 맞춤형 </a:t>
                </a:r>
                <a:r>
                  <a:rPr lang="ko-KR" altLang="en-US" sz="1400" b="1" dirty="0"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수업</a:t>
                </a:r>
              </a:p>
            </p:txBody>
          </p:sp>
        </p:grp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38394E3B-5338-C8BD-E317-EF0A46696739}"/>
                </a:ext>
              </a:extLst>
            </p:cNvPr>
            <p:cNvGrpSpPr/>
            <p:nvPr/>
          </p:nvGrpSpPr>
          <p:grpSpPr>
            <a:xfrm>
              <a:off x="2030782" y="3356327"/>
              <a:ext cx="6519123" cy="788284"/>
              <a:chOff x="2030782" y="1518221"/>
              <a:chExt cx="6519123" cy="788284"/>
            </a:xfrm>
          </p:grpSpPr>
          <p:sp>
            <p:nvSpPr>
              <p:cNvPr id="42" name="사각형: 둥근 모서리 41">
                <a:extLst>
                  <a:ext uri="{FF2B5EF4-FFF2-40B4-BE49-F238E27FC236}">
                    <a16:creationId xmlns:a16="http://schemas.microsoft.com/office/drawing/2014/main" id="{11731D76-9380-E388-314D-F4728DB44BB0}"/>
                  </a:ext>
                </a:extLst>
              </p:cNvPr>
              <p:cNvSpPr/>
              <p:nvPr/>
            </p:nvSpPr>
            <p:spPr>
              <a:xfrm>
                <a:off x="2030782" y="1518221"/>
                <a:ext cx="6519123" cy="788284"/>
              </a:xfrm>
              <a:prstGeom prst="roundRect">
                <a:avLst>
                  <a:gd name="adj" fmla="val 10494"/>
                </a:avLst>
              </a:prstGeom>
              <a:solidFill>
                <a:srgbClr val="D4E2F0"/>
              </a:solidFill>
              <a:ln w="19050">
                <a:noFill/>
              </a:ln>
              <a:effectLst>
                <a:innerShdw blurRad="50800" dist="38100" dir="16200000">
                  <a:srgbClr val="286EB4">
                    <a:alpha val="21000"/>
                  </a:srgbClr>
                </a:inn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dirty="0">
                  <a:latin typeface="학교안심 산뜻돋움 M" panose="020B0603000000000000" pitchFamily="50" charset="-127"/>
                  <a:ea typeface="학교안심 산뜻돋움 M" panose="020B0603000000000000" pitchFamily="50" charset="-127"/>
                </a:endParaRP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A614CE8B-BEF4-0430-8909-FB306A279098}"/>
                  </a:ext>
                </a:extLst>
              </p:cNvPr>
              <p:cNvSpPr txBox="1"/>
              <p:nvPr/>
            </p:nvSpPr>
            <p:spPr>
              <a:xfrm>
                <a:off x="2241745" y="1687833"/>
                <a:ext cx="5277086" cy="449063"/>
              </a:xfrm>
              <a:prstGeom prst="rect">
                <a:avLst/>
              </a:prstGeom>
              <a:noFill/>
            </p:spPr>
            <p:txBody>
              <a:bodyPr wrap="none" lIns="0" tIns="18000" rIns="0" bIns="0" rtlCol="0" anchor="ctr">
                <a:spAutoFit/>
              </a:bodyPr>
              <a:lstStyle>
                <a:defPPr>
                  <a:defRPr lang="ko-KR"/>
                </a:defPPr>
                <a:lvl1pPr>
                  <a:defRPr sz="13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defRPr>
                </a:lvl1pPr>
              </a:lstStyle>
              <a:p>
                <a:r>
                  <a:rPr lang="ko-KR" altLang="en-US" sz="1400" b="1" dirty="0"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인공지능 기술</a:t>
                </a:r>
                <a:r>
                  <a:rPr lang="en-US" altLang="ko-KR" sz="1400" b="1" dirty="0"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, </a:t>
                </a:r>
                <a:r>
                  <a:rPr lang="ko-KR" altLang="en-US" sz="1400" b="1" dirty="0"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디지털 도구를 활용하여 </a:t>
                </a:r>
                <a:r>
                  <a:rPr lang="ko-KR" altLang="en-US" sz="1400" b="1" dirty="0">
                    <a:solidFill>
                      <a:srgbClr val="E11D68"/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디지털 및 인공지능 리터러시를 </a:t>
                </a:r>
                <a:endParaRPr lang="en-US" altLang="ko-KR" sz="1400" b="1" dirty="0">
                  <a:solidFill>
                    <a:srgbClr val="E11D68"/>
                  </a:solidFill>
                  <a:latin typeface="학교안심 산뜻돋움 M" panose="020B0603000000000000" pitchFamily="50" charset="-127"/>
                  <a:ea typeface="학교안심 산뜻돋움 M" panose="020B0603000000000000" pitchFamily="50" charset="-127"/>
                </a:endParaRPr>
              </a:p>
              <a:p>
                <a:r>
                  <a:rPr lang="ko-KR" altLang="en-US" sz="1400" b="1" dirty="0">
                    <a:solidFill>
                      <a:srgbClr val="E11D68"/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함양</a:t>
                </a:r>
                <a:r>
                  <a:rPr lang="ko-KR" altLang="en-US" sz="1400" b="1" dirty="0"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하는 수업</a:t>
                </a:r>
              </a:p>
            </p:txBody>
          </p:sp>
        </p:grpSp>
      </p:grpSp>
      <p:grpSp>
        <p:nvGrpSpPr>
          <p:cNvPr id="49" name="그룹 48">
            <a:extLst>
              <a:ext uri="{FF2B5EF4-FFF2-40B4-BE49-F238E27FC236}">
                <a16:creationId xmlns:a16="http://schemas.microsoft.com/office/drawing/2014/main" id="{C78C4BFF-9243-7C70-8C0C-7B9CBAD37E2B}"/>
              </a:ext>
            </a:extLst>
          </p:cNvPr>
          <p:cNvGrpSpPr/>
          <p:nvPr/>
        </p:nvGrpSpPr>
        <p:grpSpPr>
          <a:xfrm>
            <a:off x="2030782" y="4275380"/>
            <a:ext cx="6519123" cy="1707337"/>
            <a:chOff x="2030782" y="4275380"/>
            <a:chExt cx="6519123" cy="1707337"/>
          </a:xfrm>
        </p:grpSpPr>
        <p:grpSp>
          <p:nvGrpSpPr>
            <p:cNvPr id="25" name="그룹 24">
              <a:extLst>
                <a:ext uri="{FF2B5EF4-FFF2-40B4-BE49-F238E27FC236}">
                  <a16:creationId xmlns:a16="http://schemas.microsoft.com/office/drawing/2014/main" id="{F05434AC-F094-61F6-C9E0-4650C7FE63A3}"/>
                </a:ext>
              </a:extLst>
            </p:cNvPr>
            <p:cNvGrpSpPr/>
            <p:nvPr/>
          </p:nvGrpSpPr>
          <p:grpSpPr>
            <a:xfrm>
              <a:off x="2030782" y="4275380"/>
              <a:ext cx="6519123" cy="788284"/>
              <a:chOff x="2030782" y="1518221"/>
              <a:chExt cx="6519123" cy="788284"/>
            </a:xfrm>
          </p:grpSpPr>
          <p:sp>
            <p:nvSpPr>
              <p:cNvPr id="29" name="사각형: 둥근 모서리 28">
                <a:extLst>
                  <a:ext uri="{FF2B5EF4-FFF2-40B4-BE49-F238E27FC236}">
                    <a16:creationId xmlns:a16="http://schemas.microsoft.com/office/drawing/2014/main" id="{B31BAE26-AC90-5C93-95CF-F15653CC433F}"/>
                  </a:ext>
                </a:extLst>
              </p:cNvPr>
              <p:cNvSpPr/>
              <p:nvPr/>
            </p:nvSpPr>
            <p:spPr>
              <a:xfrm>
                <a:off x="2030782" y="1518221"/>
                <a:ext cx="6519123" cy="788284"/>
              </a:xfrm>
              <a:prstGeom prst="roundRect">
                <a:avLst>
                  <a:gd name="adj" fmla="val 10494"/>
                </a:avLst>
              </a:prstGeom>
              <a:solidFill>
                <a:srgbClr val="EEEEEE"/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학교안심 산뜻돋움 M" panose="020B0603000000000000" pitchFamily="50" charset="-127"/>
                  <a:ea typeface="학교안심 산뜻돋움 M" panose="020B0603000000000000" pitchFamily="50" charset="-127"/>
                </a:endParaRPr>
              </a:p>
            </p:txBody>
          </p: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70C03494-53C5-E83A-9CD2-20502D76939E}"/>
                  </a:ext>
                </a:extLst>
              </p:cNvPr>
              <p:cNvSpPr txBox="1"/>
              <p:nvPr/>
            </p:nvSpPr>
            <p:spPr>
              <a:xfrm>
                <a:off x="2241745" y="1795554"/>
                <a:ext cx="4800994" cy="233619"/>
              </a:xfrm>
              <a:prstGeom prst="rect">
                <a:avLst/>
              </a:prstGeom>
              <a:noFill/>
            </p:spPr>
            <p:txBody>
              <a:bodyPr wrap="none" lIns="0" tIns="18000" rIns="0" bIns="0" rtlCol="0" anchor="ctr">
                <a:spAutoFit/>
              </a:bodyPr>
              <a:lstStyle>
                <a:defPPr>
                  <a:defRPr lang="ko-KR"/>
                </a:defPPr>
                <a:lvl1pPr algn="ctr">
                  <a:defRPr sz="14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defRPr>
                </a:lvl1pPr>
              </a:lstStyle>
              <a:p>
                <a:pPr algn="l"/>
                <a:r>
                  <a:rPr lang="ko-KR" altLang="en-US" b="1" dirty="0">
                    <a:solidFill>
                      <a:srgbClr val="E11D68"/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디지털 프로그램</a:t>
                </a:r>
                <a:r>
                  <a:rPr lang="en-US" altLang="ko-KR" b="1" dirty="0">
                    <a:solidFill>
                      <a:srgbClr val="E11D68"/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, </a:t>
                </a:r>
                <a:r>
                  <a:rPr lang="ko-KR" altLang="en-US" b="1" dirty="0">
                    <a:solidFill>
                      <a:srgbClr val="E11D68"/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에듀테크 등을 활용</a:t>
                </a:r>
                <a:r>
                  <a:rPr lang="ko-KR" altLang="en-US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하여 이해 및 표현 영역 평가</a:t>
                </a:r>
              </a:p>
            </p:txBody>
          </p:sp>
        </p:grpSp>
        <p:grpSp>
          <p:nvGrpSpPr>
            <p:cNvPr id="26" name="그룹 25">
              <a:extLst>
                <a:ext uri="{FF2B5EF4-FFF2-40B4-BE49-F238E27FC236}">
                  <a16:creationId xmlns:a16="http://schemas.microsoft.com/office/drawing/2014/main" id="{E0CC49F1-6921-03F4-022C-0A86ED5DA54C}"/>
                </a:ext>
              </a:extLst>
            </p:cNvPr>
            <p:cNvGrpSpPr/>
            <p:nvPr/>
          </p:nvGrpSpPr>
          <p:grpSpPr>
            <a:xfrm>
              <a:off x="2030782" y="5194433"/>
              <a:ext cx="6519123" cy="788284"/>
              <a:chOff x="2030782" y="1518221"/>
              <a:chExt cx="6519123" cy="788284"/>
            </a:xfrm>
          </p:grpSpPr>
          <p:sp>
            <p:nvSpPr>
              <p:cNvPr id="27" name="사각형: 둥근 모서리 26">
                <a:extLst>
                  <a:ext uri="{FF2B5EF4-FFF2-40B4-BE49-F238E27FC236}">
                    <a16:creationId xmlns:a16="http://schemas.microsoft.com/office/drawing/2014/main" id="{06ED7203-5D52-DB44-B462-8DC16A152DAE}"/>
                  </a:ext>
                </a:extLst>
              </p:cNvPr>
              <p:cNvSpPr/>
              <p:nvPr/>
            </p:nvSpPr>
            <p:spPr>
              <a:xfrm>
                <a:off x="2030782" y="1518221"/>
                <a:ext cx="6519123" cy="788284"/>
              </a:xfrm>
              <a:prstGeom prst="roundRect">
                <a:avLst>
                  <a:gd name="adj" fmla="val 10494"/>
                </a:avLst>
              </a:prstGeom>
              <a:solidFill>
                <a:srgbClr val="EEEEEE"/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학교안심 산뜻돋움 M" panose="020B0603000000000000" pitchFamily="50" charset="-127"/>
                  <a:ea typeface="학교안심 산뜻돋움 M" panose="020B0603000000000000" pitchFamily="50" charset="-127"/>
                </a:endParaRP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172068D6-0AC9-122E-BA97-B830AAA54E3F}"/>
                  </a:ext>
                </a:extLst>
              </p:cNvPr>
              <p:cNvSpPr txBox="1"/>
              <p:nvPr/>
            </p:nvSpPr>
            <p:spPr>
              <a:xfrm>
                <a:off x="2241745" y="1687832"/>
                <a:ext cx="5735544" cy="449063"/>
              </a:xfrm>
              <a:prstGeom prst="rect">
                <a:avLst/>
              </a:prstGeom>
              <a:noFill/>
            </p:spPr>
            <p:txBody>
              <a:bodyPr wrap="none" lIns="0" tIns="18000" rIns="0" bIns="0" rtlCol="0" anchor="ctr">
                <a:spAutoFit/>
              </a:bodyPr>
              <a:lstStyle>
                <a:defPPr>
                  <a:defRPr lang="ko-KR"/>
                </a:defPPr>
                <a:lvl1pPr algn="ctr">
                  <a:defRPr sz="14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defRPr>
                </a:lvl1pPr>
              </a:lstStyle>
              <a:p>
                <a:pPr algn="l"/>
                <a:r>
                  <a:rPr lang="ko-KR" altLang="en-US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온라인 공유 플랫폼</a:t>
                </a:r>
                <a:r>
                  <a:rPr lang="en-US" altLang="ko-KR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, </a:t>
                </a:r>
                <a:r>
                  <a:rPr lang="ko-KR" altLang="en-US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학습 관리 시스템을 활용하여 </a:t>
                </a:r>
                <a:r>
                  <a:rPr lang="ko-KR" altLang="en-US" b="1" dirty="0">
                    <a:solidFill>
                      <a:srgbClr val="E11D68"/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학습자의 학습 성장 과정</a:t>
                </a:r>
                <a:r>
                  <a:rPr lang="ko-KR" altLang="en-US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을 </a:t>
                </a:r>
                <a:endParaRPr lang="en-US" altLang="ko-KR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학교안심 산뜻돋움 M" panose="020B0603000000000000" pitchFamily="50" charset="-127"/>
                  <a:ea typeface="학교안심 산뜻돋움 M" panose="020B0603000000000000" pitchFamily="50" charset="-127"/>
                </a:endParaRPr>
              </a:p>
              <a:p>
                <a:pPr algn="l"/>
                <a:r>
                  <a:rPr lang="ko-KR" altLang="en-US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기록하고 평가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57577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3.7037E-6 L -0.02326 -3.7037E-6 " pathEditMode="relative" rAng="0" ptsTypes="AA">
                                      <p:cBhvr>
                                        <p:cTn id="9" dur="500" spd="-100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3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5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22222E-6 -3.7037E-6 L -0.02326 -3.7037E-6 " pathEditMode="relative" rAng="0" ptsTypes="AA">
                                      <p:cBhvr>
                                        <p:cTn id="14" dur="500" spd="-100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>
            <a:extLst>
              <a:ext uri="{FF2B5EF4-FFF2-40B4-BE49-F238E27FC236}">
                <a16:creationId xmlns:a16="http://schemas.microsoft.com/office/drawing/2014/main" id="{FEBA30B0-E54F-1660-5048-91D8CE90F41B}"/>
              </a:ext>
            </a:extLst>
          </p:cNvPr>
          <p:cNvGrpSpPr/>
          <p:nvPr/>
        </p:nvGrpSpPr>
        <p:grpSpPr>
          <a:xfrm>
            <a:off x="3840386" y="1687857"/>
            <a:ext cx="3745181" cy="1813151"/>
            <a:chOff x="1464810" y="1339641"/>
            <a:chExt cx="3745181" cy="1813151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E70B018-31CC-2131-9244-E4A8DDC2F0D9}"/>
                </a:ext>
              </a:extLst>
            </p:cNvPr>
            <p:cNvSpPr txBox="1"/>
            <p:nvPr/>
          </p:nvSpPr>
          <p:spPr>
            <a:xfrm>
              <a:off x="1957216" y="1903510"/>
              <a:ext cx="2760371" cy="1249282"/>
            </a:xfrm>
            <a:prstGeom prst="rect">
              <a:avLst/>
            </a:prstGeom>
            <a:noFill/>
          </p:spPr>
          <p:txBody>
            <a:bodyPr wrap="none" lIns="0" tIns="18000" rIns="0" bIns="0" rtlCol="0" anchor="t">
              <a:spAutoFit/>
            </a:bodyPr>
            <a:lstStyle>
              <a:defPPr>
                <a:defRPr lang="ko-KR"/>
              </a:defPPr>
              <a:lvl1pPr algn="ctr">
                <a:defRPr sz="14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defRPr>
              </a:lvl1pPr>
            </a:lstStyle>
            <a:p>
              <a:r>
                <a:rPr lang="ko-KR" altLang="en-US" sz="4000" dirty="0">
                  <a:solidFill>
                    <a:srgbClr val="E11D68"/>
                  </a:solidFill>
                </a:rPr>
                <a:t>별표</a:t>
              </a:r>
              <a:r>
                <a:rPr lang="ko-KR" altLang="en-US" sz="40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에 대해</a:t>
              </a:r>
              <a:endParaRPr lang="en-US" altLang="ko-KR" sz="4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  <a:p>
              <a:r>
                <a:rPr lang="ko-KR" altLang="en-US" sz="40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알아볼까요</a:t>
              </a:r>
              <a:r>
                <a:rPr lang="en-US" altLang="ko-KR" sz="40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?</a:t>
              </a:r>
            </a:p>
          </p:txBody>
        </p:sp>
        <p:grpSp>
          <p:nvGrpSpPr>
            <p:cNvPr id="5" name="그룹 4">
              <a:extLst>
                <a:ext uri="{FF2B5EF4-FFF2-40B4-BE49-F238E27FC236}">
                  <a16:creationId xmlns:a16="http://schemas.microsoft.com/office/drawing/2014/main" id="{BDF3BA89-72EC-07CA-540F-63418DEEDB6A}"/>
                </a:ext>
              </a:extLst>
            </p:cNvPr>
            <p:cNvGrpSpPr/>
            <p:nvPr/>
          </p:nvGrpSpPr>
          <p:grpSpPr>
            <a:xfrm>
              <a:off x="1464810" y="1339641"/>
              <a:ext cx="3745181" cy="416866"/>
              <a:chOff x="1622802" y="1339641"/>
              <a:chExt cx="3745181" cy="416866"/>
            </a:xfrm>
          </p:grpSpPr>
          <p:sp>
            <p:nvSpPr>
              <p:cNvPr id="8" name="사각형: 둥근 모서리 7">
                <a:extLst>
                  <a:ext uri="{FF2B5EF4-FFF2-40B4-BE49-F238E27FC236}">
                    <a16:creationId xmlns:a16="http://schemas.microsoft.com/office/drawing/2014/main" id="{6F7F5DC7-19CB-F5F3-DA1B-BB7E2E76B8DA}"/>
                  </a:ext>
                </a:extLst>
              </p:cNvPr>
              <p:cNvSpPr/>
              <p:nvPr/>
            </p:nvSpPr>
            <p:spPr>
              <a:xfrm>
                <a:off x="1622802" y="1339641"/>
                <a:ext cx="3745181" cy="416866"/>
              </a:xfrm>
              <a:prstGeom prst="roundRect">
                <a:avLst>
                  <a:gd name="adj" fmla="val 50000"/>
                </a:avLst>
              </a:prstGeom>
              <a:solidFill>
                <a:srgbClr val="286EB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sz="2800" dirty="0"/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64133DF-6004-C781-9BBE-2CB7E4FC44E6}"/>
                  </a:ext>
                </a:extLst>
              </p:cNvPr>
              <p:cNvSpPr txBox="1"/>
              <p:nvPr/>
            </p:nvSpPr>
            <p:spPr>
              <a:xfrm>
                <a:off x="1772965" y="1389978"/>
                <a:ext cx="3444854" cy="341341"/>
              </a:xfrm>
              <a:prstGeom prst="rect">
                <a:avLst/>
              </a:prstGeom>
              <a:noFill/>
            </p:spPr>
            <p:txBody>
              <a:bodyPr wrap="none" lIns="0" tIns="18000" rIns="0" bIns="0" rtlCol="0" anchor="ctr">
                <a:spAutoFit/>
              </a:bodyPr>
              <a:lstStyle>
                <a:defPPr>
                  <a:defRPr lang="ko-KR"/>
                </a:defPPr>
                <a:lvl1pPr>
                  <a:defRPr sz="360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E11D68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defRPr>
                </a:lvl1pPr>
              </a:lstStyle>
              <a:p>
                <a:pPr algn="ctr"/>
                <a:r>
                  <a:rPr lang="ko-KR" altLang="en-US" sz="2100" dirty="0">
                    <a:solidFill>
                      <a:srgbClr val="FFFFFF"/>
                    </a:solidFill>
                  </a:rPr>
                  <a:t>교수 </a:t>
                </a:r>
                <a:r>
                  <a:rPr lang="en-US" altLang="ko-KR" sz="2100" dirty="0">
                    <a:solidFill>
                      <a:srgbClr val="FFFFFF"/>
                    </a:solidFill>
                  </a:rPr>
                  <a:t>· </a:t>
                </a:r>
                <a:r>
                  <a:rPr lang="ko-KR" altLang="en-US" sz="2100" dirty="0">
                    <a:solidFill>
                      <a:srgbClr val="FFFFFF"/>
                    </a:solidFill>
                  </a:rPr>
                  <a:t>학습 및 평가 방향 안내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3193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>
            <a:extLst>
              <a:ext uri="{FF2B5EF4-FFF2-40B4-BE49-F238E27FC236}">
                <a16:creationId xmlns:a16="http://schemas.microsoft.com/office/drawing/2014/main" id="{676A78A4-15E7-208F-AD6B-67B597F5FA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1023187"/>
              </p:ext>
            </p:extLst>
          </p:nvPr>
        </p:nvGraphicFramePr>
        <p:xfrm>
          <a:off x="431800" y="1352139"/>
          <a:ext cx="8280048" cy="450561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440690">
                  <a:extLst>
                    <a:ext uri="{9D8B030D-6E8A-4147-A177-3AD203B41FA5}">
                      <a16:colId xmlns:a16="http://schemas.microsoft.com/office/drawing/2014/main" val="248254846"/>
                    </a:ext>
                  </a:extLst>
                </a:gridCol>
                <a:gridCol w="1107222">
                  <a:extLst>
                    <a:ext uri="{9D8B030D-6E8A-4147-A177-3AD203B41FA5}">
                      <a16:colId xmlns:a16="http://schemas.microsoft.com/office/drawing/2014/main" val="2683025522"/>
                    </a:ext>
                  </a:extLst>
                </a:gridCol>
                <a:gridCol w="6732136">
                  <a:extLst>
                    <a:ext uri="{9D8B030D-6E8A-4147-A177-3AD203B41FA5}">
                      <a16:colId xmlns:a16="http://schemas.microsoft.com/office/drawing/2014/main" val="3036788116"/>
                    </a:ext>
                  </a:extLst>
                </a:gridCol>
              </a:tblGrid>
              <a:tr h="23165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연번</a:t>
                      </a:r>
                    </a:p>
                  </a:txBody>
                  <a:tcPr marL="72000" marR="72000" marT="25200" marB="252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DA7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6EB4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범주</a:t>
                      </a:r>
                    </a:p>
                  </a:txBody>
                  <a:tcPr marL="72000" marR="72000" marT="25200" marB="25200" anchor="ctr">
                    <a:lnL w="6350" cap="flat" cmpd="sng" algn="ctr">
                      <a:solidFill>
                        <a:srgbClr val="7DA7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DA7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6EB4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세부 내용</a:t>
                      </a:r>
                    </a:p>
                  </a:txBody>
                  <a:tcPr marL="72000" marR="72000" marT="25200" marB="25200" anchor="ctr">
                    <a:lnL w="6350" cap="flat" cmpd="sng" algn="ctr">
                      <a:solidFill>
                        <a:srgbClr val="7DA7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6EB4">
                        <a:alpha val="1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5707655"/>
                  </a:ext>
                </a:extLst>
              </a:tr>
              <a:tr h="64011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  <a:cs typeface="+mn-cs"/>
                        </a:rPr>
                        <a:t>1</a:t>
                      </a:r>
                    </a:p>
                  </a:txBody>
                  <a:tcPr marL="72000" marR="72000" marT="25200" marB="252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  <a:cs typeface="+mn-cs"/>
                        </a:rPr>
                        <a:t>개인생활 관련</a:t>
                      </a:r>
                    </a:p>
                  </a:txBody>
                  <a:tcPr marL="72000" marR="72000" marT="25200" marB="252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6363" marR="0" lvl="1" indent="-106363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취미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오락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여행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운동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쇼핑 등 여가 선용에 관한 내용</a:t>
                      </a:r>
                    </a:p>
                    <a:p>
                      <a:pPr marL="106363" marR="0" lvl="1" indent="-106363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보건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위생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영양 등 개인 건강 관리에 관한 내용</a:t>
                      </a:r>
                    </a:p>
                    <a:p>
                      <a:pPr marL="106363" marR="0" lvl="1" indent="-106363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생일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관심사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생활 방식 등 개인 일상에 관한 내용 </a:t>
                      </a:r>
                    </a:p>
                  </a:txBody>
                  <a:tcPr marL="72000" marR="72000" marT="25200" marB="252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9541076"/>
                  </a:ext>
                </a:extLst>
              </a:tr>
              <a:tr h="43123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  <a:cs typeface="+mn-cs"/>
                        </a:rPr>
                        <a:t>2</a:t>
                      </a:r>
                    </a:p>
                  </a:txBody>
                  <a:tcPr marL="72000" marR="72000" marT="25200" marB="252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  <a:cs typeface="+mn-cs"/>
                        </a:rPr>
                        <a:t>가정생활 관련</a:t>
                      </a:r>
                    </a:p>
                  </a:txBody>
                  <a:tcPr marL="72000" marR="72000" marT="25200" marB="252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6363" marR="0" lvl="1" indent="-106363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의복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음식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주거 등의 내용</a:t>
                      </a:r>
                    </a:p>
                    <a:p>
                      <a:pPr marL="106363" marR="0" lvl="1" indent="-106363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명절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가족 행사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집안일 등 가정 일상에 관한 내용</a:t>
                      </a:r>
                    </a:p>
                  </a:txBody>
                  <a:tcPr marL="72000" marR="72000" marT="25200" marB="252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8768080"/>
                  </a:ext>
                </a:extLst>
              </a:tr>
              <a:tr h="22236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  <a:cs typeface="+mn-cs"/>
                        </a:rPr>
                        <a:t>3</a:t>
                      </a:r>
                    </a:p>
                  </a:txBody>
                  <a:tcPr marL="72000" marR="72000" marT="25200" marB="252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  <a:cs typeface="+mn-cs"/>
                        </a:rPr>
                        <a:t>학교생활 관련</a:t>
                      </a:r>
                    </a:p>
                  </a:txBody>
                  <a:tcPr marL="72000" marR="72000" marT="25200" marB="252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6363" marR="0" lvl="1" indent="-106363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다양한 교육 내용 및 방법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학교 활동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교우 관계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진로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진학 등 학교 일상에 관한 내용</a:t>
                      </a:r>
                    </a:p>
                  </a:txBody>
                  <a:tcPr marL="72000" marR="72000" marT="25200" marB="252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0743081"/>
                  </a:ext>
                </a:extLst>
              </a:tr>
              <a:tr h="64011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  <a:cs typeface="+mn-cs"/>
                        </a:rPr>
                        <a:t>4</a:t>
                      </a:r>
                    </a:p>
                  </a:txBody>
                  <a:tcPr marL="72000" marR="72000" marT="25200" marB="252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  <a:cs typeface="+mn-cs"/>
                        </a:rPr>
                        <a:t>사회생활 관련</a:t>
                      </a:r>
                    </a:p>
                  </a:txBody>
                  <a:tcPr marL="72000" marR="72000" marT="25200" marB="252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6363" marR="0" lvl="1" indent="-106363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일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노동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직업 윤리 등 근로에 관한 내용</a:t>
                      </a:r>
                    </a:p>
                    <a:p>
                      <a:pPr marL="106363" marR="0" lvl="1" indent="-106363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서신 왕래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소셜 미디어 등의 온라인 활동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면대면 대화 등 대인 관계에 관한 내용</a:t>
                      </a:r>
                    </a:p>
                    <a:p>
                      <a:pPr marL="106363" marR="0" lvl="1" indent="-106363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회의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지역 행사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졸업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결혼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장례식 등 사회적 행사에 관한 내용</a:t>
                      </a:r>
                    </a:p>
                  </a:txBody>
                  <a:tcPr marL="72000" marR="72000" marT="25200" marB="252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8978976"/>
                  </a:ext>
                </a:extLst>
              </a:tr>
              <a:tr h="64011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  <a:cs typeface="+mn-cs"/>
                        </a:rPr>
                        <a:t>5</a:t>
                      </a:r>
                    </a:p>
                  </a:txBody>
                  <a:tcPr marL="72000" marR="72000" marT="25200" marB="252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  <a:cs typeface="+mn-cs"/>
                        </a:rPr>
                        <a:t>문화 관련</a:t>
                      </a:r>
                    </a:p>
                  </a:txBody>
                  <a:tcPr marL="72000" marR="72000" marT="25200" marB="252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6363" marR="0" lvl="1" indent="-106363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동일 문화권 내의 다른 세대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성별 간의 문화적 차이에 관한 내용 </a:t>
                      </a:r>
                    </a:p>
                    <a:p>
                      <a:pPr marL="106363" marR="0" lvl="1" indent="-106363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우리의 문화와 생활 양식을 소개하는 데 도움이 되는 내용</a:t>
                      </a:r>
                    </a:p>
                    <a:p>
                      <a:pPr marL="106363" marR="0" lvl="1" indent="-106363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우리 문화와 다른 문화의 언어 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 문화적 차이에 관한 내용 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중략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)</a:t>
                      </a:r>
                      <a:endParaRPr lang="ko-KR" alt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25200" marB="252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9130548"/>
                  </a:ext>
                </a:extLst>
              </a:tr>
              <a:tr h="43123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  <a:cs typeface="+mn-cs"/>
                        </a:rPr>
                        <a:t>6</a:t>
                      </a:r>
                    </a:p>
                  </a:txBody>
                  <a:tcPr marL="72000" marR="72000" marT="25200" marB="252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  <a:cs typeface="+mn-cs"/>
                        </a:rPr>
                        <a:t>민주시민 관련</a:t>
                      </a:r>
                    </a:p>
                  </a:txBody>
                  <a:tcPr marL="72000" marR="72000" marT="25200" marB="252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6363" marR="0" lvl="1" indent="-106363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공중도덕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예절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협력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배려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봉사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정의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책임감 등의 인성에 관한 내용</a:t>
                      </a:r>
                    </a:p>
                    <a:p>
                      <a:pPr marL="106363" marR="0" lvl="1" indent="-106363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인권 양성평등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글로벌 에티켓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 평화 등의 민주시민 의식 및 세계시민 의식을 고취하는 내용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 (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중략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)</a:t>
                      </a:r>
                      <a:endParaRPr lang="ko-KR" alt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25200" marB="252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4434844"/>
                  </a:ext>
                </a:extLst>
              </a:tr>
              <a:tr h="38946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  <a:cs typeface="+mn-cs"/>
                        </a:rPr>
                        <a:t>7</a:t>
                      </a:r>
                    </a:p>
                  </a:txBody>
                  <a:tcPr marL="72000" marR="72000" marT="25200" marB="252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  <a:cs typeface="+mn-cs"/>
                        </a:rPr>
                        <a:t>생태전환 관련</a:t>
                      </a:r>
                    </a:p>
                  </a:txBody>
                  <a:tcPr marL="72000" marR="72000" marT="25200" marB="252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6363" marR="0" lvl="1" indent="-106363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인간과 생태계의 관계에 대한 관점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 자연환경과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생태 윤리 생태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감수성과 책임감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현재 및 미래 </a:t>
                      </a:r>
                      <a:b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</a:b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세대의 권리로서 환경권 존중 등의 생태계와 인간의 관계에 대한 관점과 태도에 관한 내용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 (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중략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)</a:t>
                      </a:r>
                      <a:endParaRPr lang="ko-KR" alt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25200" marB="252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297617"/>
                  </a:ext>
                </a:extLst>
              </a:tr>
              <a:tr h="43123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  <a:cs typeface="+mn-cs"/>
                        </a:rPr>
                        <a:t>8</a:t>
                      </a:r>
                    </a:p>
                  </a:txBody>
                  <a:tcPr marL="72000" marR="72000" marT="25200" marB="252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  <a:cs typeface="+mn-cs"/>
                        </a:rPr>
                        <a:t>디지털 </a:t>
                      </a:r>
                      <a:r>
                        <a:rPr lang="en-US" altLang="ko-KR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  <a:cs typeface="+mn-cs"/>
                        </a:rPr>
                        <a:t> 인공지능</a:t>
                      </a:r>
                      <a:endParaRPr lang="en-US" altLang="ko-KR" sz="10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E11D68"/>
                        </a:solidFill>
                        <a:latin typeface="학교안심 산뜻돋움 M" panose="020B0603000000000000" pitchFamily="50" charset="-127"/>
                        <a:ea typeface="학교안심 산뜻돋움 M" panose="020B0603000000000000" pitchFamily="50" charset="-127"/>
                        <a:cs typeface="+mn-cs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  <a:cs typeface="+mn-cs"/>
                        </a:rPr>
                        <a:t>관련</a:t>
                      </a:r>
                    </a:p>
                  </a:txBody>
                  <a:tcPr marL="72000" marR="72000" marT="25200" marB="252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6363" marR="0" lvl="1" indent="-106363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컴퓨터와 인터넷 활용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소프트웨어의 이해와 활용 등 디지털 기술의 이해와 활용에 관한 내용</a:t>
                      </a:r>
                    </a:p>
                    <a:p>
                      <a:pPr marL="106363" marR="0" lvl="1" indent="-106363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정보의 공유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온라인 활동 참여와 협업 등 디지털 의사소통과 협력에 관한 내용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 (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중략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)</a:t>
                      </a:r>
                    </a:p>
                  </a:txBody>
                  <a:tcPr marL="72000" marR="72000" marT="25200" marB="252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485324"/>
                  </a:ext>
                </a:extLst>
              </a:tr>
              <a:tr h="43123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  <a:cs typeface="+mn-cs"/>
                        </a:rPr>
                        <a:t>9</a:t>
                      </a:r>
                    </a:p>
                  </a:txBody>
                  <a:tcPr marL="72000" marR="72000" marT="25200" marB="252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  <a:cs typeface="+mn-cs"/>
                        </a:rPr>
                        <a:t>일반교양 관련</a:t>
                      </a:r>
                    </a:p>
                  </a:txBody>
                  <a:tcPr marL="72000" marR="72000" marT="25200" marB="252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6363" marR="0" lvl="1" indent="-106363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생활 안전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 교통안전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 재난 안전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,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 직업 안전 등의 안전에 관한 내용 </a:t>
                      </a:r>
                    </a:p>
                    <a:p>
                      <a:pPr marL="106363" marR="0" lvl="1" indent="-106363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동식물 또는 계절 날씨 등의 자연 현상에 관한 내용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 (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중략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)</a:t>
                      </a:r>
                      <a:endParaRPr lang="ko-KR" alt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25200" marB="252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6713737"/>
                  </a:ext>
                </a:extLst>
              </a:tr>
            </a:tbl>
          </a:graphicData>
        </a:graphic>
      </p:graphicFrame>
      <p:grpSp>
        <p:nvGrpSpPr>
          <p:cNvPr id="34" name="그룹 33">
            <a:extLst>
              <a:ext uri="{FF2B5EF4-FFF2-40B4-BE49-F238E27FC236}">
                <a16:creationId xmlns:a16="http://schemas.microsoft.com/office/drawing/2014/main" id="{134256D3-C896-9209-B7B6-3E7DE51A680D}"/>
              </a:ext>
            </a:extLst>
          </p:cNvPr>
          <p:cNvGrpSpPr/>
          <p:nvPr/>
        </p:nvGrpSpPr>
        <p:grpSpPr>
          <a:xfrm>
            <a:off x="245809" y="120060"/>
            <a:ext cx="6002032" cy="777213"/>
            <a:chOff x="245809" y="120060"/>
            <a:chExt cx="6002032" cy="777213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5C589847-2AA2-AEB8-922F-A62713542599}"/>
                </a:ext>
              </a:extLst>
            </p:cNvPr>
            <p:cNvSpPr txBox="1"/>
            <p:nvPr/>
          </p:nvSpPr>
          <p:spPr>
            <a:xfrm>
              <a:off x="1033272" y="491210"/>
              <a:ext cx="5214569" cy="3847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소재 </a:t>
              </a:r>
              <a:r>
                <a:rPr lang="en-US" altLang="ko-KR" sz="16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l</a:t>
              </a:r>
              <a:r>
                <a:rPr lang="en-US" altLang="ko-KR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 </a:t>
              </a:r>
              <a:r>
                <a:rPr lang="ko-KR" altLang="en-US" sz="16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최근의 사회 변화와 활용성을 고려하여 목록 수정</a:t>
              </a:r>
            </a:p>
          </p:txBody>
        </p:sp>
        <p:grpSp>
          <p:nvGrpSpPr>
            <p:cNvPr id="36" name="그룹 35">
              <a:extLst>
                <a:ext uri="{FF2B5EF4-FFF2-40B4-BE49-F238E27FC236}">
                  <a16:creationId xmlns:a16="http://schemas.microsoft.com/office/drawing/2014/main" id="{AA87EA64-22F6-643E-B1B3-C2791CACD3CC}"/>
                </a:ext>
              </a:extLst>
            </p:cNvPr>
            <p:cNvGrpSpPr/>
            <p:nvPr/>
          </p:nvGrpSpPr>
          <p:grpSpPr>
            <a:xfrm>
              <a:off x="245809" y="120060"/>
              <a:ext cx="391505" cy="777213"/>
              <a:chOff x="283909" y="120060"/>
              <a:chExt cx="391505" cy="777213"/>
            </a:xfrm>
          </p:grpSpPr>
          <p:grpSp>
            <p:nvGrpSpPr>
              <p:cNvPr id="37" name="그룹 36">
                <a:extLst>
                  <a:ext uri="{FF2B5EF4-FFF2-40B4-BE49-F238E27FC236}">
                    <a16:creationId xmlns:a16="http://schemas.microsoft.com/office/drawing/2014/main" id="{A5682916-5AB9-06A4-930A-C9A791C7F5AD}"/>
                  </a:ext>
                </a:extLst>
              </p:cNvPr>
              <p:cNvGrpSpPr/>
              <p:nvPr/>
            </p:nvGrpSpPr>
            <p:grpSpPr>
              <a:xfrm>
                <a:off x="283909" y="120060"/>
                <a:ext cx="391505" cy="187957"/>
                <a:chOff x="207284" y="357211"/>
                <a:chExt cx="465604" cy="223531"/>
              </a:xfrm>
            </p:grpSpPr>
            <p:sp>
              <p:nvSpPr>
                <p:cNvPr id="39" name="사각형: 둥근 모서리 38">
                  <a:extLst>
                    <a:ext uri="{FF2B5EF4-FFF2-40B4-BE49-F238E27FC236}">
                      <a16:creationId xmlns:a16="http://schemas.microsoft.com/office/drawing/2014/main" id="{632C5F61-D49F-CEF8-C068-6FFA38062C80}"/>
                    </a:ext>
                  </a:extLst>
                </p:cNvPr>
                <p:cNvSpPr/>
                <p:nvPr/>
              </p:nvSpPr>
              <p:spPr>
                <a:xfrm flipV="1">
                  <a:off x="207284" y="357211"/>
                  <a:ext cx="465604" cy="223531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100" dirty="0"/>
                </a:p>
              </p:txBody>
            </p:sp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867914F0-157B-65BE-B8D0-41A515AAC3D7}"/>
                    </a:ext>
                  </a:extLst>
                </p:cNvPr>
                <p:cNvSpPr txBox="1"/>
                <p:nvPr/>
              </p:nvSpPr>
              <p:spPr>
                <a:xfrm>
                  <a:off x="302444" y="389089"/>
                  <a:ext cx="275284" cy="18301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000" spc="-6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rgbClr val="286EB4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별표</a:t>
                  </a:r>
                  <a:endParaRPr lang="en-US" altLang="ko-KR" sz="1000" spc="-6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286EB4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endParaRPr>
                </a:p>
              </p:txBody>
            </p:sp>
          </p:grp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2F60DAEE-6F4B-BFE7-74E3-426798FFB60A}"/>
                  </a:ext>
                </a:extLst>
              </p:cNvPr>
              <p:cNvSpPr txBox="1"/>
              <p:nvPr/>
            </p:nvSpPr>
            <p:spPr>
              <a:xfrm>
                <a:off x="381878" y="343275"/>
                <a:ext cx="195566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pPr algn="ctr"/>
                <a:r>
                  <a:rPr lang="en-US" altLang="ko-KR" sz="36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1</a:t>
                </a:r>
                <a:endParaRPr lang="ko-KR" altLang="en-US" sz="36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endParaRPr>
              </a:p>
            </p:txBody>
          </p:sp>
        </p:grp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E0F1A265-D5C6-8270-54DD-EA4AA84899F1}"/>
              </a:ext>
            </a:extLst>
          </p:cNvPr>
          <p:cNvGrpSpPr/>
          <p:nvPr/>
        </p:nvGrpSpPr>
        <p:grpSpPr>
          <a:xfrm>
            <a:off x="431799" y="1588663"/>
            <a:ext cx="8326908" cy="4599518"/>
            <a:chOff x="431799" y="1588663"/>
            <a:chExt cx="8326908" cy="4599518"/>
          </a:xfrm>
        </p:grpSpPr>
        <p:sp>
          <p:nvSpPr>
            <p:cNvPr id="7" name="사각형: 둥근 모서리 6">
              <a:extLst>
                <a:ext uri="{FF2B5EF4-FFF2-40B4-BE49-F238E27FC236}">
                  <a16:creationId xmlns:a16="http://schemas.microsoft.com/office/drawing/2014/main" id="{25975656-2A65-033C-BCF4-E2006725D050}"/>
                </a:ext>
              </a:extLst>
            </p:cNvPr>
            <p:cNvSpPr/>
            <p:nvPr/>
          </p:nvSpPr>
          <p:spPr>
            <a:xfrm>
              <a:off x="431799" y="1597819"/>
              <a:ext cx="429984" cy="4259930"/>
            </a:xfrm>
            <a:prstGeom prst="roundRect">
              <a:avLst>
                <a:gd name="adj" fmla="val 6698"/>
              </a:avLst>
            </a:prstGeom>
            <a:noFill/>
            <a:ln w="28575">
              <a:solidFill>
                <a:srgbClr val="E11D6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8" name="그룹 7">
              <a:extLst>
                <a:ext uri="{FF2B5EF4-FFF2-40B4-BE49-F238E27FC236}">
                  <a16:creationId xmlns:a16="http://schemas.microsoft.com/office/drawing/2014/main" id="{424E6CF8-5319-49CC-84CC-871C092FE902}"/>
                </a:ext>
              </a:extLst>
            </p:cNvPr>
            <p:cNvGrpSpPr/>
            <p:nvPr/>
          </p:nvGrpSpPr>
          <p:grpSpPr>
            <a:xfrm>
              <a:off x="588601" y="5782698"/>
              <a:ext cx="2831271" cy="405483"/>
              <a:chOff x="588601" y="5782698"/>
              <a:chExt cx="2831271" cy="405483"/>
            </a:xfrm>
          </p:grpSpPr>
          <p:sp>
            <p:nvSpPr>
              <p:cNvPr id="41" name="자유형: 도형 40">
                <a:extLst>
                  <a:ext uri="{FF2B5EF4-FFF2-40B4-BE49-F238E27FC236}">
                    <a16:creationId xmlns:a16="http://schemas.microsoft.com/office/drawing/2014/main" id="{4C54EDC3-8F43-FF05-268F-100FF5F34405}"/>
                  </a:ext>
                </a:extLst>
              </p:cNvPr>
              <p:cNvSpPr/>
              <p:nvPr/>
            </p:nvSpPr>
            <p:spPr>
              <a:xfrm>
                <a:off x="645319" y="5840888"/>
                <a:ext cx="580231" cy="191323"/>
              </a:xfrm>
              <a:custGeom>
                <a:avLst/>
                <a:gdLst>
                  <a:gd name="connsiteX0" fmla="*/ 0 w 584200"/>
                  <a:gd name="connsiteY0" fmla="*/ 0 h 298450"/>
                  <a:gd name="connsiteX1" fmla="*/ 0 w 584200"/>
                  <a:gd name="connsiteY1" fmla="*/ 298450 h 298450"/>
                  <a:gd name="connsiteX2" fmla="*/ 584200 w 584200"/>
                  <a:gd name="connsiteY2" fmla="*/ 298450 h 298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84200" h="298450">
                    <a:moveTo>
                      <a:pt x="0" y="0"/>
                    </a:moveTo>
                    <a:lnTo>
                      <a:pt x="0" y="298450"/>
                    </a:lnTo>
                    <a:lnTo>
                      <a:pt x="584200" y="298450"/>
                    </a:lnTo>
                  </a:path>
                </a:pathLst>
              </a:custGeom>
              <a:ln w="28575">
                <a:solidFill>
                  <a:srgbClr val="E11D68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grpSp>
            <p:nvGrpSpPr>
              <p:cNvPr id="42" name="그룹 41">
                <a:extLst>
                  <a:ext uri="{FF2B5EF4-FFF2-40B4-BE49-F238E27FC236}">
                    <a16:creationId xmlns:a16="http://schemas.microsoft.com/office/drawing/2014/main" id="{C2817744-F331-843D-3EF5-8EFB7964CD8C}"/>
                  </a:ext>
                </a:extLst>
              </p:cNvPr>
              <p:cNvGrpSpPr/>
              <p:nvPr/>
            </p:nvGrpSpPr>
            <p:grpSpPr>
              <a:xfrm flipV="1">
                <a:off x="1021077" y="5882053"/>
                <a:ext cx="2398795" cy="306128"/>
                <a:chOff x="1510245" y="5749635"/>
                <a:chExt cx="4372794" cy="655261"/>
              </a:xfrm>
            </p:grpSpPr>
            <p:sp>
              <p:nvSpPr>
                <p:cNvPr id="44" name="사각형: 둥근 모서리 43">
                  <a:extLst>
                    <a:ext uri="{FF2B5EF4-FFF2-40B4-BE49-F238E27FC236}">
                      <a16:creationId xmlns:a16="http://schemas.microsoft.com/office/drawing/2014/main" id="{352DAA61-830B-68B2-5C35-84E991F7ADA8}"/>
                    </a:ext>
                  </a:extLst>
                </p:cNvPr>
                <p:cNvSpPr/>
                <p:nvPr/>
              </p:nvSpPr>
              <p:spPr>
                <a:xfrm>
                  <a:off x="1510245" y="5749635"/>
                  <a:ext cx="4372794" cy="655261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11D68"/>
                </a:solidFill>
                <a:ln w="38100">
                  <a:solidFill>
                    <a:schemeClr val="bg1"/>
                  </a:solidFill>
                </a:ln>
                <a:effectLst>
                  <a:outerShdw blurRad="38100" dist="25400" dir="5400000" algn="t" rotWithShape="0">
                    <a:prstClr val="black">
                      <a:alpha val="2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 defTabSz="457200" latinLnBrk="0"/>
                  <a:endParaRPr lang="ko-KR" altLang="en-US" sz="1200" dirty="0">
                    <a:solidFill>
                      <a:srgbClr val="016762"/>
                    </a:solidFill>
                    <a:latin typeface="학교안심 산뜻돋움 M" panose="020B0603000000000000" pitchFamily="50" charset="-127"/>
                  </a:endParaRPr>
                </a:p>
              </p:txBody>
            </p:sp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BD1CF17C-5A7A-7BC5-67AC-52614B5C41EF}"/>
                    </a:ext>
                  </a:extLst>
                </p:cNvPr>
                <p:cNvSpPr txBox="1"/>
                <p:nvPr/>
              </p:nvSpPr>
              <p:spPr>
                <a:xfrm flipV="1">
                  <a:off x="2244924" y="5824254"/>
                  <a:ext cx="2903433" cy="506022"/>
                </a:xfrm>
                <a:prstGeom prst="rect">
                  <a:avLst/>
                </a:prstGeom>
                <a:noFill/>
              </p:spPr>
              <p:txBody>
                <a:bodyPr wrap="none" lIns="0" tIns="36000" rIns="0" bIns="0" rtlCol="0" anchor="ctr">
                  <a:spAutoFit/>
                </a:bodyPr>
                <a:lstStyle>
                  <a:defPPr>
                    <a:defRPr lang="ko-KR"/>
                  </a:defPPr>
                  <a:lvl1pPr>
                    <a:defRPr sz="25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defRPr>
                  </a:lvl1pPr>
                </a:lstStyle>
                <a:p>
                  <a:pPr algn="ctr"/>
                  <a:r>
                    <a:rPr lang="en-US" altLang="ko-KR" sz="1300" spc="-40" dirty="0">
                      <a:solidFill>
                        <a:srgbClr val="FFFF81"/>
                      </a:solidFill>
                    </a:rPr>
                    <a:t>9</a:t>
                  </a:r>
                  <a:r>
                    <a:rPr lang="ko-KR" altLang="en-US" sz="1300" spc="-40" dirty="0">
                      <a:solidFill>
                        <a:srgbClr val="FFFF81"/>
                      </a:solidFill>
                    </a:rPr>
                    <a:t>개의 대범주</a:t>
                  </a:r>
                  <a:r>
                    <a:rPr lang="ko-KR" altLang="en-US" sz="1300" spc="-40" dirty="0">
                      <a:solidFill>
                        <a:schemeClr val="bg1"/>
                      </a:solidFill>
                    </a:rPr>
                    <a:t>로 유목화</a:t>
                  </a:r>
                </a:p>
              </p:txBody>
            </p:sp>
          </p:grpSp>
          <p:sp>
            <p:nvSpPr>
              <p:cNvPr id="43" name="타원 42">
                <a:extLst>
                  <a:ext uri="{FF2B5EF4-FFF2-40B4-BE49-F238E27FC236}">
                    <a16:creationId xmlns:a16="http://schemas.microsoft.com/office/drawing/2014/main" id="{5781CE45-F5D3-4C28-ED3B-A8479FB608A7}"/>
                  </a:ext>
                </a:extLst>
              </p:cNvPr>
              <p:cNvSpPr/>
              <p:nvPr/>
            </p:nvSpPr>
            <p:spPr>
              <a:xfrm>
                <a:off x="588601" y="5782698"/>
                <a:ext cx="116380" cy="116380"/>
              </a:xfrm>
              <a:prstGeom prst="ellipse">
                <a:avLst/>
              </a:prstGeom>
              <a:solidFill>
                <a:srgbClr val="E11D68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</a:endParaRPr>
              </a:p>
            </p:txBody>
          </p:sp>
        </p:grpSp>
        <p:grpSp>
          <p:nvGrpSpPr>
            <p:cNvPr id="10" name="그룹 9">
              <a:extLst>
                <a:ext uri="{FF2B5EF4-FFF2-40B4-BE49-F238E27FC236}">
                  <a16:creationId xmlns:a16="http://schemas.microsoft.com/office/drawing/2014/main" id="{5C4BBD32-76DE-71EE-AEE1-1818A2CA1897}"/>
                </a:ext>
              </a:extLst>
            </p:cNvPr>
            <p:cNvGrpSpPr/>
            <p:nvPr/>
          </p:nvGrpSpPr>
          <p:grpSpPr>
            <a:xfrm>
              <a:off x="861783" y="1588663"/>
              <a:ext cx="7896924" cy="1937509"/>
              <a:chOff x="861783" y="1874935"/>
              <a:chExt cx="7896924" cy="1766582"/>
            </a:xfrm>
          </p:grpSpPr>
          <p:sp>
            <p:nvSpPr>
              <p:cNvPr id="19" name="사각형: 둥근 모서리 18">
                <a:extLst>
                  <a:ext uri="{FF2B5EF4-FFF2-40B4-BE49-F238E27FC236}">
                    <a16:creationId xmlns:a16="http://schemas.microsoft.com/office/drawing/2014/main" id="{7024CC81-AE6B-FD94-A2DD-46A7E46B2209}"/>
                  </a:ext>
                </a:extLst>
              </p:cNvPr>
              <p:cNvSpPr/>
              <p:nvPr/>
            </p:nvSpPr>
            <p:spPr>
              <a:xfrm>
                <a:off x="861783" y="1880621"/>
                <a:ext cx="7852005" cy="1755210"/>
              </a:xfrm>
              <a:prstGeom prst="roundRect">
                <a:avLst>
                  <a:gd name="adj" fmla="val 2472"/>
                </a:avLst>
              </a:prstGeom>
              <a:noFill/>
              <a:ln w="28575">
                <a:solidFill>
                  <a:srgbClr val="E11D68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grpSp>
            <p:nvGrpSpPr>
              <p:cNvPr id="20" name="그룹 19">
                <a:extLst>
                  <a:ext uri="{FF2B5EF4-FFF2-40B4-BE49-F238E27FC236}">
                    <a16:creationId xmlns:a16="http://schemas.microsoft.com/office/drawing/2014/main" id="{2E381363-ADFF-F364-7B4F-283CF5D44D77}"/>
                  </a:ext>
                </a:extLst>
              </p:cNvPr>
              <p:cNvGrpSpPr/>
              <p:nvPr/>
            </p:nvGrpSpPr>
            <p:grpSpPr>
              <a:xfrm>
                <a:off x="7262456" y="1874935"/>
                <a:ext cx="1496251" cy="1766582"/>
                <a:chOff x="7270215" y="1916797"/>
                <a:chExt cx="1441634" cy="1685245"/>
              </a:xfrm>
            </p:grpSpPr>
            <p:sp>
              <p:nvSpPr>
                <p:cNvPr id="21" name="자유형: 도형 20">
                  <a:extLst>
                    <a:ext uri="{FF2B5EF4-FFF2-40B4-BE49-F238E27FC236}">
                      <a16:creationId xmlns:a16="http://schemas.microsoft.com/office/drawing/2014/main" id="{AFFCCB61-5D96-7112-111B-1686263F1C09}"/>
                    </a:ext>
                  </a:extLst>
                </p:cNvPr>
                <p:cNvSpPr/>
                <p:nvPr/>
              </p:nvSpPr>
              <p:spPr>
                <a:xfrm rot="16200000">
                  <a:off x="7148409" y="2038603"/>
                  <a:ext cx="1685245" cy="1441634"/>
                </a:xfrm>
                <a:custGeom>
                  <a:avLst/>
                  <a:gdLst>
                    <a:gd name="connsiteX0" fmla="*/ 1685245 w 1685245"/>
                    <a:gd name="connsiteY0" fmla="*/ 308664 h 1441634"/>
                    <a:gd name="connsiteX1" fmla="*/ 1685245 w 1685245"/>
                    <a:gd name="connsiteY1" fmla="*/ 1330689 h 1441634"/>
                    <a:gd name="connsiteX2" fmla="*/ 1574300 w 1685245"/>
                    <a:gd name="connsiteY2" fmla="*/ 1441634 h 1441634"/>
                    <a:gd name="connsiteX3" fmla="*/ 110945 w 1685245"/>
                    <a:gd name="connsiteY3" fmla="*/ 1441634 h 1441634"/>
                    <a:gd name="connsiteX4" fmla="*/ 0 w 1685245"/>
                    <a:gd name="connsiteY4" fmla="*/ 1330689 h 1441634"/>
                    <a:gd name="connsiteX5" fmla="*/ 0 w 1685245"/>
                    <a:gd name="connsiteY5" fmla="*/ 308664 h 1441634"/>
                    <a:gd name="connsiteX6" fmla="*/ 110945 w 1685245"/>
                    <a:gd name="connsiteY6" fmla="*/ 197719 h 1441634"/>
                    <a:gd name="connsiteX7" fmla="*/ 728312 w 1685245"/>
                    <a:gd name="connsiteY7" fmla="*/ 197719 h 1441634"/>
                    <a:gd name="connsiteX8" fmla="*/ 842622 w 1685245"/>
                    <a:gd name="connsiteY8" fmla="*/ 0 h 1441634"/>
                    <a:gd name="connsiteX9" fmla="*/ 956932 w 1685245"/>
                    <a:gd name="connsiteY9" fmla="*/ 197719 h 1441634"/>
                    <a:gd name="connsiteX10" fmla="*/ 1574300 w 1685245"/>
                    <a:gd name="connsiteY10" fmla="*/ 197719 h 1441634"/>
                    <a:gd name="connsiteX11" fmla="*/ 1685245 w 1685245"/>
                    <a:gd name="connsiteY11" fmla="*/ 308664 h 14416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685245" h="1441634">
                      <a:moveTo>
                        <a:pt x="1685245" y="308664"/>
                      </a:moveTo>
                      <a:lnTo>
                        <a:pt x="1685245" y="1330689"/>
                      </a:lnTo>
                      <a:cubicBezTo>
                        <a:pt x="1685245" y="1391962"/>
                        <a:pt x="1635573" y="1441634"/>
                        <a:pt x="1574300" y="1441634"/>
                      </a:cubicBezTo>
                      <a:lnTo>
                        <a:pt x="110945" y="1441634"/>
                      </a:lnTo>
                      <a:cubicBezTo>
                        <a:pt x="49672" y="1441634"/>
                        <a:pt x="0" y="1391962"/>
                        <a:pt x="0" y="1330689"/>
                      </a:cubicBezTo>
                      <a:lnTo>
                        <a:pt x="0" y="308664"/>
                      </a:lnTo>
                      <a:cubicBezTo>
                        <a:pt x="0" y="247391"/>
                        <a:pt x="49672" y="197719"/>
                        <a:pt x="110945" y="197719"/>
                      </a:cubicBezTo>
                      <a:lnTo>
                        <a:pt x="728312" y="197719"/>
                      </a:lnTo>
                      <a:lnTo>
                        <a:pt x="842622" y="0"/>
                      </a:lnTo>
                      <a:lnTo>
                        <a:pt x="956932" y="197719"/>
                      </a:lnTo>
                      <a:lnTo>
                        <a:pt x="1574300" y="197719"/>
                      </a:lnTo>
                      <a:cubicBezTo>
                        <a:pt x="1635573" y="197719"/>
                        <a:pt x="1685245" y="247391"/>
                        <a:pt x="1685245" y="308664"/>
                      </a:cubicBezTo>
                      <a:close/>
                    </a:path>
                  </a:pathLst>
                </a:custGeom>
                <a:solidFill>
                  <a:srgbClr val="E11D68"/>
                </a:solidFill>
                <a:ln w="38100">
                  <a:solidFill>
                    <a:schemeClr val="bg1"/>
                  </a:solidFill>
                </a:ln>
                <a:effectLst>
                  <a:outerShdw blurRad="38100" dist="25400" dir="5400000" algn="t" rotWithShape="0">
                    <a:prstClr val="black">
                      <a:alpha val="2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 defTabSz="457200" latinLnBrk="0"/>
                  <a:endParaRPr lang="ko-KR" altLang="en-US" sz="1200" dirty="0">
                    <a:solidFill>
                      <a:srgbClr val="016762"/>
                    </a:solidFill>
                    <a:latin typeface="학교안심 산뜻돋움 M" panose="020B0603000000000000" pitchFamily="50" charset="-127"/>
                  </a:endParaRPr>
                </a:p>
              </p:txBody>
            </p:sp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25F03B6F-5DBF-6606-07A5-C85D4AD92E1C}"/>
                    </a:ext>
                  </a:extLst>
                </p:cNvPr>
                <p:cNvSpPr txBox="1"/>
                <p:nvPr/>
              </p:nvSpPr>
              <p:spPr>
                <a:xfrm>
                  <a:off x="7767864" y="2461797"/>
                  <a:ext cx="644053" cy="595245"/>
                </a:xfrm>
                <a:prstGeom prst="rect">
                  <a:avLst/>
                </a:prstGeom>
                <a:noFill/>
              </p:spPr>
              <p:txBody>
                <a:bodyPr wrap="none" lIns="0" tIns="36000" rIns="0" bIns="0" rtlCol="0" anchor="ctr">
                  <a:spAutoFit/>
                </a:bodyPr>
                <a:lstStyle>
                  <a:defPPr>
                    <a:defRPr lang="ko-KR"/>
                  </a:defPPr>
                  <a:lvl1pPr>
                    <a:defRPr sz="25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defRPr>
                  </a:lvl1pPr>
                </a:lstStyle>
                <a:p>
                  <a:pPr algn="ctr"/>
                  <a:r>
                    <a:rPr lang="ko-KR" altLang="en-US" sz="1300" spc="-40" dirty="0">
                      <a:solidFill>
                        <a:schemeClr val="bg1"/>
                      </a:solidFill>
                    </a:rPr>
                    <a:t>소재가</a:t>
                  </a:r>
                  <a:endParaRPr lang="en-US" altLang="ko-KR" sz="1300" spc="-40" dirty="0">
                    <a:solidFill>
                      <a:schemeClr val="bg1"/>
                    </a:solidFill>
                  </a:endParaRPr>
                </a:p>
                <a:p>
                  <a:pPr algn="ctr"/>
                  <a:r>
                    <a:rPr lang="ko-KR" altLang="en-US" sz="1300" spc="-40" dirty="0">
                      <a:solidFill>
                        <a:schemeClr val="bg1"/>
                      </a:solidFill>
                    </a:rPr>
                    <a:t>가장 많은</a:t>
                  </a:r>
                  <a:endParaRPr lang="en-US" altLang="ko-KR" sz="1300" spc="-40" dirty="0">
                    <a:solidFill>
                      <a:schemeClr val="bg1"/>
                    </a:solidFill>
                  </a:endParaRPr>
                </a:p>
                <a:p>
                  <a:pPr algn="ctr"/>
                  <a:r>
                    <a:rPr lang="ko-KR" altLang="en-US" sz="1300" spc="-40" dirty="0">
                      <a:solidFill>
                        <a:schemeClr val="bg1"/>
                      </a:solidFill>
                    </a:rPr>
                    <a:t>범주</a:t>
                  </a:r>
                </a:p>
              </p:txBody>
            </p:sp>
          </p:grpSp>
        </p:grp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9ADDB9B6-0D0D-F097-EA26-9274652A87D0}"/>
                </a:ext>
              </a:extLst>
            </p:cNvPr>
            <p:cNvGrpSpPr/>
            <p:nvPr/>
          </p:nvGrpSpPr>
          <p:grpSpPr>
            <a:xfrm>
              <a:off x="861783" y="3830845"/>
              <a:ext cx="7896924" cy="1919883"/>
              <a:chOff x="861783" y="2168543"/>
              <a:chExt cx="7896924" cy="1766582"/>
            </a:xfrm>
          </p:grpSpPr>
          <p:sp>
            <p:nvSpPr>
              <p:cNvPr id="12" name="사각형: 둥근 모서리 11">
                <a:extLst>
                  <a:ext uri="{FF2B5EF4-FFF2-40B4-BE49-F238E27FC236}">
                    <a16:creationId xmlns:a16="http://schemas.microsoft.com/office/drawing/2014/main" id="{7C5790E5-8D0D-502E-38EE-056E381DC398}"/>
                  </a:ext>
                </a:extLst>
              </p:cNvPr>
              <p:cNvSpPr/>
              <p:nvPr/>
            </p:nvSpPr>
            <p:spPr>
              <a:xfrm>
                <a:off x="861783" y="2473647"/>
                <a:ext cx="7852005" cy="1162184"/>
              </a:xfrm>
              <a:prstGeom prst="roundRect">
                <a:avLst>
                  <a:gd name="adj" fmla="val 2948"/>
                </a:avLst>
              </a:prstGeom>
              <a:noFill/>
              <a:ln w="28575">
                <a:solidFill>
                  <a:srgbClr val="E11D68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grpSp>
            <p:nvGrpSpPr>
              <p:cNvPr id="13" name="그룹 12">
                <a:extLst>
                  <a:ext uri="{FF2B5EF4-FFF2-40B4-BE49-F238E27FC236}">
                    <a16:creationId xmlns:a16="http://schemas.microsoft.com/office/drawing/2014/main" id="{E629A660-9F80-83C1-CC16-00107B6ED084}"/>
                  </a:ext>
                </a:extLst>
              </p:cNvPr>
              <p:cNvGrpSpPr/>
              <p:nvPr/>
            </p:nvGrpSpPr>
            <p:grpSpPr>
              <a:xfrm>
                <a:off x="7262456" y="2168543"/>
                <a:ext cx="1496251" cy="1766582"/>
                <a:chOff x="7270215" y="2196887"/>
                <a:chExt cx="1441634" cy="1685245"/>
              </a:xfrm>
            </p:grpSpPr>
            <p:sp>
              <p:nvSpPr>
                <p:cNvPr id="14" name="자유형: 도형 13">
                  <a:extLst>
                    <a:ext uri="{FF2B5EF4-FFF2-40B4-BE49-F238E27FC236}">
                      <a16:creationId xmlns:a16="http://schemas.microsoft.com/office/drawing/2014/main" id="{2B13471B-51B5-1539-0628-061188349711}"/>
                    </a:ext>
                  </a:extLst>
                </p:cNvPr>
                <p:cNvSpPr/>
                <p:nvPr/>
              </p:nvSpPr>
              <p:spPr>
                <a:xfrm rot="16200000">
                  <a:off x="7148409" y="2318693"/>
                  <a:ext cx="1685245" cy="1441634"/>
                </a:xfrm>
                <a:custGeom>
                  <a:avLst/>
                  <a:gdLst>
                    <a:gd name="connsiteX0" fmla="*/ 1685245 w 1685245"/>
                    <a:gd name="connsiteY0" fmla="*/ 308664 h 1441634"/>
                    <a:gd name="connsiteX1" fmla="*/ 1685245 w 1685245"/>
                    <a:gd name="connsiteY1" fmla="*/ 1330689 h 1441634"/>
                    <a:gd name="connsiteX2" fmla="*/ 1574300 w 1685245"/>
                    <a:gd name="connsiteY2" fmla="*/ 1441634 h 1441634"/>
                    <a:gd name="connsiteX3" fmla="*/ 110945 w 1685245"/>
                    <a:gd name="connsiteY3" fmla="*/ 1441634 h 1441634"/>
                    <a:gd name="connsiteX4" fmla="*/ 0 w 1685245"/>
                    <a:gd name="connsiteY4" fmla="*/ 1330689 h 1441634"/>
                    <a:gd name="connsiteX5" fmla="*/ 0 w 1685245"/>
                    <a:gd name="connsiteY5" fmla="*/ 308664 h 1441634"/>
                    <a:gd name="connsiteX6" fmla="*/ 110945 w 1685245"/>
                    <a:gd name="connsiteY6" fmla="*/ 197719 h 1441634"/>
                    <a:gd name="connsiteX7" fmla="*/ 728312 w 1685245"/>
                    <a:gd name="connsiteY7" fmla="*/ 197719 h 1441634"/>
                    <a:gd name="connsiteX8" fmla="*/ 842622 w 1685245"/>
                    <a:gd name="connsiteY8" fmla="*/ 0 h 1441634"/>
                    <a:gd name="connsiteX9" fmla="*/ 956932 w 1685245"/>
                    <a:gd name="connsiteY9" fmla="*/ 197719 h 1441634"/>
                    <a:gd name="connsiteX10" fmla="*/ 1574300 w 1685245"/>
                    <a:gd name="connsiteY10" fmla="*/ 197719 h 1441634"/>
                    <a:gd name="connsiteX11" fmla="*/ 1685245 w 1685245"/>
                    <a:gd name="connsiteY11" fmla="*/ 308664 h 14416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685245" h="1441634">
                      <a:moveTo>
                        <a:pt x="1685245" y="308664"/>
                      </a:moveTo>
                      <a:lnTo>
                        <a:pt x="1685245" y="1330689"/>
                      </a:lnTo>
                      <a:cubicBezTo>
                        <a:pt x="1685245" y="1391962"/>
                        <a:pt x="1635573" y="1441634"/>
                        <a:pt x="1574300" y="1441634"/>
                      </a:cubicBezTo>
                      <a:lnTo>
                        <a:pt x="110945" y="1441634"/>
                      </a:lnTo>
                      <a:cubicBezTo>
                        <a:pt x="49672" y="1441634"/>
                        <a:pt x="0" y="1391962"/>
                        <a:pt x="0" y="1330689"/>
                      </a:cubicBezTo>
                      <a:lnTo>
                        <a:pt x="0" y="308664"/>
                      </a:lnTo>
                      <a:cubicBezTo>
                        <a:pt x="0" y="247391"/>
                        <a:pt x="49672" y="197719"/>
                        <a:pt x="110945" y="197719"/>
                      </a:cubicBezTo>
                      <a:lnTo>
                        <a:pt x="728312" y="197719"/>
                      </a:lnTo>
                      <a:lnTo>
                        <a:pt x="842622" y="0"/>
                      </a:lnTo>
                      <a:lnTo>
                        <a:pt x="956932" y="197719"/>
                      </a:lnTo>
                      <a:lnTo>
                        <a:pt x="1574300" y="197719"/>
                      </a:lnTo>
                      <a:cubicBezTo>
                        <a:pt x="1635573" y="197719"/>
                        <a:pt x="1685245" y="247391"/>
                        <a:pt x="1685245" y="308664"/>
                      </a:cubicBezTo>
                      <a:close/>
                    </a:path>
                  </a:pathLst>
                </a:custGeom>
                <a:solidFill>
                  <a:srgbClr val="E11D68"/>
                </a:solidFill>
                <a:ln w="38100">
                  <a:solidFill>
                    <a:schemeClr val="bg1"/>
                  </a:solidFill>
                </a:ln>
                <a:effectLst>
                  <a:outerShdw blurRad="38100" dist="25400" dir="5400000" algn="t" rotWithShape="0">
                    <a:prstClr val="black">
                      <a:alpha val="2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 defTabSz="457200" latinLnBrk="0"/>
                  <a:endParaRPr lang="ko-KR" altLang="en-US" sz="1200" dirty="0">
                    <a:solidFill>
                      <a:srgbClr val="016762"/>
                    </a:solidFill>
                    <a:latin typeface="학교안심 산뜻돋움 M" panose="020B0603000000000000" pitchFamily="50" charset="-127"/>
                  </a:endParaRPr>
                </a:p>
              </p:txBody>
            </p: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C4A43797-B4E6-EF27-B21E-5B906568D512}"/>
                    </a:ext>
                  </a:extLst>
                </p:cNvPr>
                <p:cNvSpPr txBox="1"/>
                <p:nvPr/>
              </p:nvSpPr>
              <p:spPr>
                <a:xfrm>
                  <a:off x="7693111" y="2455954"/>
                  <a:ext cx="793559" cy="1167113"/>
                </a:xfrm>
                <a:prstGeom prst="rect">
                  <a:avLst/>
                </a:prstGeom>
                <a:noFill/>
              </p:spPr>
              <p:txBody>
                <a:bodyPr wrap="none" lIns="0" tIns="36000" rIns="0" bIns="0" rtlCol="0" anchor="ctr">
                  <a:spAutoFit/>
                </a:bodyPr>
                <a:lstStyle>
                  <a:defPPr>
                    <a:defRPr lang="ko-KR"/>
                  </a:defPPr>
                  <a:lvl1pPr>
                    <a:defRPr sz="250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defRPr>
                  </a:lvl1pPr>
                </a:lstStyle>
                <a:p>
                  <a:pPr algn="ctr"/>
                  <a:r>
                    <a:rPr lang="ko-KR" altLang="en-US" sz="1300" spc="-40" dirty="0">
                      <a:solidFill>
                        <a:schemeClr val="bg1"/>
                      </a:solidFill>
                    </a:rPr>
                    <a:t>총론에서</a:t>
                  </a:r>
                  <a:endParaRPr lang="en-US" altLang="ko-KR" sz="1300" spc="-40" dirty="0">
                    <a:solidFill>
                      <a:schemeClr val="bg1"/>
                    </a:solidFill>
                  </a:endParaRPr>
                </a:p>
                <a:p>
                  <a:pPr algn="ctr"/>
                  <a:r>
                    <a:rPr lang="ko-KR" altLang="en-US" sz="1300" spc="-40" dirty="0">
                      <a:solidFill>
                        <a:schemeClr val="bg1"/>
                      </a:solidFill>
                    </a:rPr>
                    <a:t>제시된</a:t>
                  </a:r>
                  <a:endParaRPr lang="en-US" altLang="ko-KR" sz="1300" spc="-40" dirty="0">
                    <a:solidFill>
                      <a:schemeClr val="bg1"/>
                    </a:solidFill>
                  </a:endParaRPr>
                </a:p>
                <a:p>
                  <a:pPr algn="ctr"/>
                  <a:r>
                    <a:rPr lang="ko-KR" altLang="en-US" sz="1300" spc="-40" dirty="0">
                      <a:solidFill>
                        <a:schemeClr val="bg1"/>
                      </a:solidFill>
                    </a:rPr>
                    <a:t>국가 사회적</a:t>
                  </a:r>
                  <a:endParaRPr lang="en-US" altLang="ko-KR" sz="1300" spc="-40" dirty="0">
                    <a:solidFill>
                      <a:schemeClr val="bg1"/>
                    </a:solidFill>
                  </a:endParaRPr>
                </a:p>
                <a:p>
                  <a:pPr algn="ctr"/>
                  <a:r>
                    <a:rPr lang="ko-KR" altLang="en-US" sz="1300" spc="-40" dirty="0">
                      <a:solidFill>
                        <a:schemeClr val="bg1"/>
                      </a:solidFill>
                    </a:rPr>
                    <a:t>요구에</a:t>
                  </a:r>
                  <a:endParaRPr lang="en-US" altLang="ko-KR" sz="1300" spc="-40" dirty="0">
                    <a:solidFill>
                      <a:schemeClr val="bg1"/>
                    </a:solidFill>
                  </a:endParaRPr>
                </a:p>
                <a:p>
                  <a:pPr algn="ctr"/>
                  <a:r>
                    <a:rPr lang="ko-KR" altLang="en-US" sz="1300" spc="-40" dirty="0">
                      <a:solidFill>
                        <a:schemeClr val="bg1"/>
                      </a:solidFill>
                    </a:rPr>
                    <a:t>해당하는</a:t>
                  </a:r>
                  <a:endParaRPr lang="en-US" altLang="ko-KR" sz="1300" spc="-40" dirty="0">
                    <a:solidFill>
                      <a:schemeClr val="bg1"/>
                    </a:solidFill>
                  </a:endParaRPr>
                </a:p>
                <a:p>
                  <a:pPr algn="ctr"/>
                  <a:r>
                    <a:rPr lang="ko-KR" altLang="en-US" sz="1300" spc="-40" dirty="0">
                      <a:solidFill>
                        <a:schemeClr val="bg1"/>
                      </a:solidFill>
                    </a:rPr>
                    <a:t>범주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186952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>
            <a:extLst>
              <a:ext uri="{FF2B5EF4-FFF2-40B4-BE49-F238E27FC236}">
                <a16:creationId xmlns:a16="http://schemas.microsoft.com/office/drawing/2014/main" id="{6DAC693F-0988-4672-6D2A-55B59C16F359}"/>
              </a:ext>
            </a:extLst>
          </p:cNvPr>
          <p:cNvGrpSpPr/>
          <p:nvPr/>
        </p:nvGrpSpPr>
        <p:grpSpPr>
          <a:xfrm>
            <a:off x="427582" y="1340005"/>
            <a:ext cx="8288838" cy="4825845"/>
            <a:chOff x="427582" y="1340005"/>
            <a:chExt cx="8288838" cy="4825845"/>
          </a:xfrm>
        </p:grpSpPr>
        <p:sp>
          <p:nvSpPr>
            <p:cNvPr id="2" name="사각형: 둥근 모서리 1">
              <a:extLst>
                <a:ext uri="{FF2B5EF4-FFF2-40B4-BE49-F238E27FC236}">
                  <a16:creationId xmlns:a16="http://schemas.microsoft.com/office/drawing/2014/main" id="{C461EA02-1202-093D-F2A2-979D8EDB85FD}"/>
                </a:ext>
              </a:extLst>
            </p:cNvPr>
            <p:cNvSpPr/>
            <p:nvPr/>
          </p:nvSpPr>
          <p:spPr>
            <a:xfrm rot="5400000" flipV="1">
              <a:off x="2159078" y="-391491"/>
              <a:ext cx="4825845" cy="8288838"/>
            </a:xfrm>
            <a:prstGeom prst="roundRect">
              <a:avLst>
                <a:gd name="adj" fmla="val 2325"/>
              </a:avLst>
            </a:prstGeom>
            <a:solidFill>
              <a:srgbClr val="EEEEEE"/>
            </a:solidFill>
            <a:ln w="31750">
              <a:solidFill>
                <a:schemeClr val="bg1"/>
              </a:solidFill>
            </a:ln>
            <a:effectLst>
              <a:outerShdw dist="25400" dir="540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defTabSz="457200" latinLnBrk="0"/>
              <a:endParaRPr lang="ko-KR" altLang="en-US" sz="1600" dirty="0">
                <a:solidFill>
                  <a:srgbClr val="016762"/>
                </a:solidFill>
                <a:latin typeface="학교안심 산뜻돋움 M" panose="020B0603000000000000" pitchFamily="50" charset="-127"/>
              </a:endParaRPr>
            </a:p>
          </p:txBody>
        </p:sp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50A02CC5-540B-4BDA-F691-279DEA936FCC}"/>
                </a:ext>
              </a:extLst>
            </p:cNvPr>
            <p:cNvGrpSpPr/>
            <p:nvPr/>
          </p:nvGrpSpPr>
          <p:grpSpPr>
            <a:xfrm>
              <a:off x="613651" y="1510716"/>
              <a:ext cx="6484620" cy="1536685"/>
              <a:chOff x="592697" y="1823025"/>
              <a:chExt cx="6061923" cy="1436517"/>
            </a:xfrm>
          </p:grpSpPr>
          <p:grpSp>
            <p:nvGrpSpPr>
              <p:cNvPr id="4" name="그룹 3">
                <a:extLst>
                  <a:ext uri="{FF2B5EF4-FFF2-40B4-BE49-F238E27FC236}">
                    <a16:creationId xmlns:a16="http://schemas.microsoft.com/office/drawing/2014/main" id="{452BD627-8EBE-48C3-AB48-D2002D1A93CA}"/>
                  </a:ext>
                </a:extLst>
              </p:cNvPr>
              <p:cNvGrpSpPr/>
              <p:nvPr/>
            </p:nvGrpSpPr>
            <p:grpSpPr>
              <a:xfrm>
                <a:off x="592697" y="1823025"/>
                <a:ext cx="5782001" cy="893838"/>
                <a:chOff x="10080312" y="1846242"/>
                <a:chExt cx="5617662" cy="868431"/>
              </a:xfrm>
            </p:grpSpPr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200656B9-1795-9529-EB17-8F43D10B0235}"/>
                    </a:ext>
                  </a:extLst>
                </p:cNvPr>
                <p:cNvSpPr txBox="1"/>
                <p:nvPr/>
              </p:nvSpPr>
              <p:spPr>
                <a:xfrm>
                  <a:off x="10300586" y="1846242"/>
                  <a:ext cx="4628372" cy="195675"/>
                </a:xfrm>
                <a:prstGeom prst="rect">
                  <a:avLst/>
                </a:prstGeom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ko-KR"/>
                  </a:defPPr>
                  <a:lvl1pPr>
                    <a:defRPr sz="1200" b="1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rgbClr val="01756F"/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defRPr>
                  </a:lvl1pPr>
                </a:lstStyle>
                <a:p>
                  <a:r>
                    <a:rPr lang="ko-KR" altLang="en-US" sz="1400" dirty="0">
                      <a:solidFill>
                        <a:srgbClr val="286EB4"/>
                      </a:solidFill>
                    </a:rPr>
                    <a:t>의사소통 기능과 예시문은 실생활에 자연스러운 표현인지 적합성 검토</a:t>
                  </a:r>
                </a:p>
              </p:txBody>
            </p:sp>
            <p:grpSp>
              <p:nvGrpSpPr>
                <p:cNvPr id="17" name="그룹 16">
                  <a:extLst>
                    <a:ext uri="{FF2B5EF4-FFF2-40B4-BE49-F238E27FC236}">
                      <a16:creationId xmlns:a16="http://schemas.microsoft.com/office/drawing/2014/main" id="{61E467C0-9722-B98C-385D-F22F270600E2}"/>
                    </a:ext>
                  </a:extLst>
                </p:cNvPr>
                <p:cNvGrpSpPr/>
                <p:nvPr/>
              </p:nvGrpSpPr>
              <p:grpSpPr>
                <a:xfrm>
                  <a:off x="10080312" y="1866419"/>
                  <a:ext cx="144311" cy="144311"/>
                  <a:chOff x="9536821" y="1855939"/>
                  <a:chExt cx="144016" cy="144016"/>
                </a:xfrm>
              </p:grpSpPr>
              <p:sp>
                <p:nvSpPr>
                  <p:cNvPr id="23" name="그래픽 64">
                    <a:extLst>
                      <a:ext uri="{FF2B5EF4-FFF2-40B4-BE49-F238E27FC236}">
                        <a16:creationId xmlns:a16="http://schemas.microsoft.com/office/drawing/2014/main" id="{0391B032-78D0-18BE-FE72-97F20CFBCA0E}"/>
                      </a:ext>
                    </a:extLst>
                  </p:cNvPr>
                  <p:cNvSpPr/>
                  <p:nvPr/>
                </p:nvSpPr>
                <p:spPr>
                  <a:xfrm>
                    <a:off x="9536821" y="1855939"/>
                    <a:ext cx="144016" cy="144016"/>
                  </a:xfrm>
                  <a:prstGeom prst="roundRect">
                    <a:avLst/>
                  </a:prstGeom>
                  <a:solidFill>
                    <a:schemeClr val="bg1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2000" dirty="0"/>
                  </a:p>
                </p:txBody>
              </p:sp>
              <p:sp>
                <p:nvSpPr>
                  <p:cNvPr id="24" name="그래픽 64">
                    <a:extLst>
                      <a:ext uri="{FF2B5EF4-FFF2-40B4-BE49-F238E27FC236}">
                        <a16:creationId xmlns:a16="http://schemas.microsoft.com/office/drawing/2014/main" id="{AA465B66-0329-CDA9-6354-84D1189F1E96}"/>
                      </a:ext>
                    </a:extLst>
                  </p:cNvPr>
                  <p:cNvSpPr/>
                  <p:nvPr/>
                </p:nvSpPr>
                <p:spPr>
                  <a:xfrm>
                    <a:off x="9536821" y="1855939"/>
                    <a:ext cx="144016" cy="144016"/>
                  </a:xfrm>
                  <a:custGeom>
                    <a:avLst/>
                    <a:gdLst>
                      <a:gd name="connsiteX0" fmla="*/ 289338 w 321950"/>
                      <a:gd name="connsiteY0" fmla="*/ 0 h 321950"/>
                      <a:gd name="connsiteX1" fmla="*/ 32612 w 321950"/>
                      <a:gd name="connsiteY1" fmla="*/ 0 h 321950"/>
                      <a:gd name="connsiteX2" fmla="*/ 0 w 321950"/>
                      <a:gd name="connsiteY2" fmla="*/ 32612 h 321950"/>
                      <a:gd name="connsiteX3" fmla="*/ 0 w 321950"/>
                      <a:gd name="connsiteY3" fmla="*/ 289338 h 321950"/>
                      <a:gd name="connsiteX4" fmla="*/ 32612 w 321950"/>
                      <a:gd name="connsiteY4" fmla="*/ 321950 h 321950"/>
                      <a:gd name="connsiteX5" fmla="*/ 289338 w 321950"/>
                      <a:gd name="connsiteY5" fmla="*/ 321950 h 321950"/>
                      <a:gd name="connsiteX6" fmla="*/ 321950 w 321950"/>
                      <a:gd name="connsiteY6" fmla="*/ 289338 h 321950"/>
                      <a:gd name="connsiteX7" fmla="*/ 321950 w 321950"/>
                      <a:gd name="connsiteY7" fmla="*/ 32612 h 321950"/>
                      <a:gd name="connsiteX8" fmla="*/ 289338 w 321950"/>
                      <a:gd name="connsiteY8" fmla="*/ 0 h 321950"/>
                      <a:gd name="connsiteX9" fmla="*/ 265793 w 321950"/>
                      <a:gd name="connsiteY9" fmla="*/ 116655 h 321950"/>
                      <a:gd name="connsiteX10" fmla="*/ 166883 w 321950"/>
                      <a:gd name="connsiteY10" fmla="*/ 240184 h 321950"/>
                      <a:gd name="connsiteX11" fmla="*/ 142220 w 321950"/>
                      <a:gd name="connsiteY11" fmla="*/ 252043 h 321950"/>
                      <a:gd name="connsiteX12" fmla="*/ 123229 w 321950"/>
                      <a:gd name="connsiteY12" fmla="*/ 245684 h 321950"/>
                      <a:gd name="connsiteX13" fmla="*/ 57533 w 321950"/>
                      <a:gd name="connsiteY13" fmla="*/ 196143 h 321950"/>
                      <a:gd name="connsiteX14" fmla="*/ 51345 w 321950"/>
                      <a:gd name="connsiteY14" fmla="*/ 151931 h 321950"/>
                      <a:gd name="connsiteX15" fmla="*/ 95558 w 321950"/>
                      <a:gd name="connsiteY15" fmla="*/ 145743 h 321950"/>
                      <a:gd name="connsiteX16" fmla="*/ 136763 w 321950"/>
                      <a:gd name="connsiteY16" fmla="*/ 176808 h 321950"/>
                      <a:gd name="connsiteX17" fmla="*/ 216467 w 321950"/>
                      <a:gd name="connsiteY17" fmla="*/ 77211 h 321950"/>
                      <a:gd name="connsiteX18" fmla="*/ 260894 w 321950"/>
                      <a:gd name="connsiteY18" fmla="*/ 72313 h 321950"/>
                      <a:gd name="connsiteX19" fmla="*/ 265793 w 321950"/>
                      <a:gd name="connsiteY19" fmla="*/ 116698 h 321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321950" h="321950">
                        <a:moveTo>
                          <a:pt x="289338" y="0"/>
                        </a:moveTo>
                        <a:lnTo>
                          <a:pt x="32612" y="0"/>
                        </a:lnTo>
                        <a:cubicBezTo>
                          <a:pt x="14609" y="0"/>
                          <a:pt x="0" y="14566"/>
                          <a:pt x="0" y="32612"/>
                        </a:cubicBezTo>
                        <a:lnTo>
                          <a:pt x="0" y="289338"/>
                        </a:lnTo>
                        <a:cubicBezTo>
                          <a:pt x="0" y="307342"/>
                          <a:pt x="14609" y="321950"/>
                          <a:pt x="32612" y="321950"/>
                        </a:cubicBezTo>
                        <a:lnTo>
                          <a:pt x="289338" y="321950"/>
                        </a:lnTo>
                        <a:cubicBezTo>
                          <a:pt x="307342" y="321950"/>
                          <a:pt x="321950" y="307342"/>
                          <a:pt x="321950" y="289338"/>
                        </a:cubicBezTo>
                        <a:lnTo>
                          <a:pt x="321950" y="32612"/>
                        </a:lnTo>
                        <a:cubicBezTo>
                          <a:pt x="321950" y="14609"/>
                          <a:pt x="307342" y="0"/>
                          <a:pt x="289338" y="0"/>
                        </a:cubicBezTo>
                        <a:close/>
                        <a:moveTo>
                          <a:pt x="265793" y="116655"/>
                        </a:moveTo>
                        <a:lnTo>
                          <a:pt x="166883" y="240184"/>
                        </a:lnTo>
                        <a:cubicBezTo>
                          <a:pt x="160653" y="247961"/>
                          <a:pt x="151501" y="252043"/>
                          <a:pt x="142220" y="252043"/>
                        </a:cubicBezTo>
                        <a:cubicBezTo>
                          <a:pt x="135603" y="252043"/>
                          <a:pt x="128900" y="249981"/>
                          <a:pt x="123229" y="245684"/>
                        </a:cubicBezTo>
                        <a:lnTo>
                          <a:pt x="57533" y="196143"/>
                        </a:lnTo>
                        <a:cubicBezTo>
                          <a:pt x="43611" y="185660"/>
                          <a:pt x="40861" y="165852"/>
                          <a:pt x="51345" y="151931"/>
                        </a:cubicBezTo>
                        <a:cubicBezTo>
                          <a:pt x="61872" y="138009"/>
                          <a:pt x="81637" y="135217"/>
                          <a:pt x="95558" y="145743"/>
                        </a:cubicBezTo>
                        <a:lnTo>
                          <a:pt x="136763" y="176808"/>
                        </a:lnTo>
                        <a:lnTo>
                          <a:pt x="216467" y="77211"/>
                        </a:lnTo>
                        <a:cubicBezTo>
                          <a:pt x="227380" y="63634"/>
                          <a:pt x="247231" y="61400"/>
                          <a:pt x="260894" y="72313"/>
                        </a:cubicBezTo>
                        <a:cubicBezTo>
                          <a:pt x="274515" y="83227"/>
                          <a:pt x="276706" y="103120"/>
                          <a:pt x="265793" y="116698"/>
                        </a:cubicBezTo>
                        <a:close/>
                      </a:path>
                    </a:pathLst>
                  </a:custGeom>
                  <a:solidFill>
                    <a:srgbClr val="286EB4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2000" dirty="0"/>
                  </a:p>
                </p:txBody>
              </p:sp>
            </p:grp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2E65A2F3-88D3-F9B2-D468-7F77E0F67699}"/>
                    </a:ext>
                  </a:extLst>
                </p:cNvPr>
                <p:cNvSpPr txBox="1"/>
                <p:nvPr/>
              </p:nvSpPr>
              <p:spPr>
                <a:xfrm>
                  <a:off x="10300586" y="2115813"/>
                  <a:ext cx="5272179" cy="342431"/>
                </a:xfrm>
                <a:prstGeom prst="rect">
                  <a:avLst/>
                </a:prstGeom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marL="93663" indent="-93663">
                    <a:spcAft>
                      <a:spcPts val="300"/>
                    </a:spcAft>
                    <a:buClr>
                      <a:srgbClr val="286EB4"/>
                    </a:buClr>
                    <a:buFont typeface="Arial" panose="020B0604020202020204" pitchFamily="34" charset="0"/>
                    <a:buChar char="•"/>
                  </a:pPr>
                  <a:r>
                    <a:rPr lang="ko-KR" altLang="en-US" sz="1200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의사소통 기능 예시문 중 △로 표시된 초등영어 사용 권장 예시문 삭제 </a:t>
                  </a:r>
                  <a:endParaRPr lang="en-US" altLang="ko-KR" sz="120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endParaRPr>
                </a:p>
                <a:p>
                  <a:pPr marL="223838" lvl="1" indent="-134938">
                    <a:spcAft>
                      <a:spcPts val="300"/>
                    </a:spcAft>
                    <a:buClr>
                      <a:srgbClr val="286EB4"/>
                    </a:buClr>
                    <a:buFont typeface="학교안심 산뜻돋움 M" panose="020F0502020204030204" pitchFamily="34" charset="0"/>
                    <a:buChar char="–"/>
                  </a:pPr>
                  <a:r>
                    <a:rPr lang="ko-KR" altLang="en-US" sz="1000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의사소통 기능이 아닌 지정된 예시문만을 사용하게 하여 교과서 내용의 다양성을 저해하는 요인으로 작용</a:t>
                  </a:r>
                </a:p>
              </p:txBody>
            </p:sp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A76DC809-4D45-BE5E-3C5C-412A9303AD84}"/>
                    </a:ext>
                  </a:extLst>
                </p:cNvPr>
                <p:cNvSpPr txBox="1"/>
                <p:nvPr/>
              </p:nvSpPr>
              <p:spPr>
                <a:xfrm>
                  <a:off x="10300586" y="2546951"/>
                  <a:ext cx="5397388" cy="167722"/>
                </a:xfrm>
                <a:prstGeom prst="rect">
                  <a:avLst/>
                </a:prstGeom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marL="93663" indent="-93663">
                    <a:spcAft>
                      <a:spcPts val="300"/>
                    </a:spcAft>
                    <a:buClr>
                      <a:srgbClr val="286EB4"/>
                    </a:buClr>
                    <a:buFont typeface="Arial" panose="020B0604020202020204" pitchFamily="34" charset="0"/>
                    <a:buChar char="•"/>
                  </a:pPr>
                  <a:r>
                    <a:rPr lang="ko-KR" altLang="en-US" sz="1200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의사소통 기능을 구현할 예시문은 학교급별 언어형식을 고려하여 선별해서 활용할 것을 권장</a:t>
                  </a:r>
                </a:p>
              </p:txBody>
            </p:sp>
          </p:grpSp>
          <p:grpSp>
            <p:nvGrpSpPr>
              <p:cNvPr id="5" name="그룹 4">
                <a:extLst>
                  <a:ext uri="{FF2B5EF4-FFF2-40B4-BE49-F238E27FC236}">
                    <a16:creationId xmlns:a16="http://schemas.microsoft.com/office/drawing/2014/main" id="{A15EA1C7-B8AF-B958-D003-775995914B08}"/>
                  </a:ext>
                </a:extLst>
              </p:cNvPr>
              <p:cNvGrpSpPr/>
              <p:nvPr/>
            </p:nvGrpSpPr>
            <p:grpSpPr>
              <a:xfrm>
                <a:off x="592697" y="3058142"/>
                <a:ext cx="6061923" cy="201400"/>
                <a:chOff x="592697" y="3058142"/>
                <a:chExt cx="6061923" cy="201400"/>
              </a:xfrm>
            </p:grpSpPr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A270027C-5E76-9F17-9D1B-1D08A9F6C146}"/>
                    </a:ext>
                  </a:extLst>
                </p:cNvPr>
                <p:cNvSpPr txBox="1"/>
                <p:nvPr/>
              </p:nvSpPr>
              <p:spPr>
                <a:xfrm>
                  <a:off x="819415" y="3058142"/>
                  <a:ext cx="5835205" cy="201400"/>
                </a:xfrm>
                <a:prstGeom prst="rect">
                  <a:avLst/>
                </a:prstGeom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1400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rgbClr val="286EB4"/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의사소통 기능을 말하기 뿐만 아니라 쓰기에도 활용하도록 범주 및 세부 내용 재정리 </a:t>
                  </a:r>
                </a:p>
              </p:txBody>
            </p:sp>
            <p:grpSp>
              <p:nvGrpSpPr>
                <p:cNvPr id="10" name="그룹 9">
                  <a:extLst>
                    <a:ext uri="{FF2B5EF4-FFF2-40B4-BE49-F238E27FC236}">
                      <a16:creationId xmlns:a16="http://schemas.microsoft.com/office/drawing/2014/main" id="{DF7CFD6B-C924-5159-1ADE-E1A9A7F056B6}"/>
                    </a:ext>
                  </a:extLst>
                </p:cNvPr>
                <p:cNvGrpSpPr/>
                <p:nvPr/>
              </p:nvGrpSpPr>
              <p:grpSpPr>
                <a:xfrm>
                  <a:off x="592697" y="3078910"/>
                  <a:ext cx="148533" cy="148533"/>
                  <a:chOff x="9536821" y="1855939"/>
                  <a:chExt cx="144016" cy="144016"/>
                </a:xfrm>
              </p:grpSpPr>
              <p:sp>
                <p:nvSpPr>
                  <p:cNvPr id="11" name="그래픽 64">
                    <a:extLst>
                      <a:ext uri="{FF2B5EF4-FFF2-40B4-BE49-F238E27FC236}">
                        <a16:creationId xmlns:a16="http://schemas.microsoft.com/office/drawing/2014/main" id="{00AF3973-DE93-B3FA-73F8-3D1478E45F31}"/>
                      </a:ext>
                    </a:extLst>
                  </p:cNvPr>
                  <p:cNvSpPr/>
                  <p:nvPr/>
                </p:nvSpPr>
                <p:spPr>
                  <a:xfrm>
                    <a:off x="9536821" y="1855939"/>
                    <a:ext cx="144016" cy="144016"/>
                  </a:xfrm>
                  <a:prstGeom prst="roundRect">
                    <a:avLst/>
                  </a:prstGeom>
                  <a:solidFill>
                    <a:schemeClr val="bg1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2000" dirty="0"/>
                  </a:p>
                </p:txBody>
              </p:sp>
              <p:sp>
                <p:nvSpPr>
                  <p:cNvPr id="12" name="그래픽 64">
                    <a:extLst>
                      <a:ext uri="{FF2B5EF4-FFF2-40B4-BE49-F238E27FC236}">
                        <a16:creationId xmlns:a16="http://schemas.microsoft.com/office/drawing/2014/main" id="{BCEACA40-9833-96AE-4CE1-0B968EA454E1}"/>
                      </a:ext>
                    </a:extLst>
                  </p:cNvPr>
                  <p:cNvSpPr/>
                  <p:nvPr/>
                </p:nvSpPr>
                <p:spPr>
                  <a:xfrm>
                    <a:off x="9536821" y="1855939"/>
                    <a:ext cx="144016" cy="144016"/>
                  </a:xfrm>
                  <a:custGeom>
                    <a:avLst/>
                    <a:gdLst>
                      <a:gd name="connsiteX0" fmla="*/ 289338 w 321950"/>
                      <a:gd name="connsiteY0" fmla="*/ 0 h 321950"/>
                      <a:gd name="connsiteX1" fmla="*/ 32612 w 321950"/>
                      <a:gd name="connsiteY1" fmla="*/ 0 h 321950"/>
                      <a:gd name="connsiteX2" fmla="*/ 0 w 321950"/>
                      <a:gd name="connsiteY2" fmla="*/ 32612 h 321950"/>
                      <a:gd name="connsiteX3" fmla="*/ 0 w 321950"/>
                      <a:gd name="connsiteY3" fmla="*/ 289338 h 321950"/>
                      <a:gd name="connsiteX4" fmla="*/ 32612 w 321950"/>
                      <a:gd name="connsiteY4" fmla="*/ 321950 h 321950"/>
                      <a:gd name="connsiteX5" fmla="*/ 289338 w 321950"/>
                      <a:gd name="connsiteY5" fmla="*/ 321950 h 321950"/>
                      <a:gd name="connsiteX6" fmla="*/ 321950 w 321950"/>
                      <a:gd name="connsiteY6" fmla="*/ 289338 h 321950"/>
                      <a:gd name="connsiteX7" fmla="*/ 321950 w 321950"/>
                      <a:gd name="connsiteY7" fmla="*/ 32612 h 321950"/>
                      <a:gd name="connsiteX8" fmla="*/ 289338 w 321950"/>
                      <a:gd name="connsiteY8" fmla="*/ 0 h 321950"/>
                      <a:gd name="connsiteX9" fmla="*/ 265793 w 321950"/>
                      <a:gd name="connsiteY9" fmla="*/ 116655 h 321950"/>
                      <a:gd name="connsiteX10" fmla="*/ 166883 w 321950"/>
                      <a:gd name="connsiteY10" fmla="*/ 240184 h 321950"/>
                      <a:gd name="connsiteX11" fmla="*/ 142220 w 321950"/>
                      <a:gd name="connsiteY11" fmla="*/ 252043 h 321950"/>
                      <a:gd name="connsiteX12" fmla="*/ 123229 w 321950"/>
                      <a:gd name="connsiteY12" fmla="*/ 245684 h 321950"/>
                      <a:gd name="connsiteX13" fmla="*/ 57533 w 321950"/>
                      <a:gd name="connsiteY13" fmla="*/ 196143 h 321950"/>
                      <a:gd name="connsiteX14" fmla="*/ 51345 w 321950"/>
                      <a:gd name="connsiteY14" fmla="*/ 151931 h 321950"/>
                      <a:gd name="connsiteX15" fmla="*/ 95558 w 321950"/>
                      <a:gd name="connsiteY15" fmla="*/ 145743 h 321950"/>
                      <a:gd name="connsiteX16" fmla="*/ 136763 w 321950"/>
                      <a:gd name="connsiteY16" fmla="*/ 176808 h 321950"/>
                      <a:gd name="connsiteX17" fmla="*/ 216467 w 321950"/>
                      <a:gd name="connsiteY17" fmla="*/ 77211 h 321950"/>
                      <a:gd name="connsiteX18" fmla="*/ 260894 w 321950"/>
                      <a:gd name="connsiteY18" fmla="*/ 72313 h 321950"/>
                      <a:gd name="connsiteX19" fmla="*/ 265793 w 321950"/>
                      <a:gd name="connsiteY19" fmla="*/ 116698 h 321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321950" h="321950">
                        <a:moveTo>
                          <a:pt x="289338" y="0"/>
                        </a:moveTo>
                        <a:lnTo>
                          <a:pt x="32612" y="0"/>
                        </a:lnTo>
                        <a:cubicBezTo>
                          <a:pt x="14609" y="0"/>
                          <a:pt x="0" y="14566"/>
                          <a:pt x="0" y="32612"/>
                        </a:cubicBezTo>
                        <a:lnTo>
                          <a:pt x="0" y="289338"/>
                        </a:lnTo>
                        <a:cubicBezTo>
                          <a:pt x="0" y="307342"/>
                          <a:pt x="14609" y="321950"/>
                          <a:pt x="32612" y="321950"/>
                        </a:cubicBezTo>
                        <a:lnTo>
                          <a:pt x="289338" y="321950"/>
                        </a:lnTo>
                        <a:cubicBezTo>
                          <a:pt x="307342" y="321950"/>
                          <a:pt x="321950" y="307342"/>
                          <a:pt x="321950" y="289338"/>
                        </a:cubicBezTo>
                        <a:lnTo>
                          <a:pt x="321950" y="32612"/>
                        </a:lnTo>
                        <a:cubicBezTo>
                          <a:pt x="321950" y="14609"/>
                          <a:pt x="307342" y="0"/>
                          <a:pt x="289338" y="0"/>
                        </a:cubicBezTo>
                        <a:close/>
                        <a:moveTo>
                          <a:pt x="265793" y="116655"/>
                        </a:moveTo>
                        <a:lnTo>
                          <a:pt x="166883" y="240184"/>
                        </a:lnTo>
                        <a:cubicBezTo>
                          <a:pt x="160653" y="247961"/>
                          <a:pt x="151501" y="252043"/>
                          <a:pt x="142220" y="252043"/>
                        </a:cubicBezTo>
                        <a:cubicBezTo>
                          <a:pt x="135603" y="252043"/>
                          <a:pt x="128900" y="249981"/>
                          <a:pt x="123229" y="245684"/>
                        </a:cubicBezTo>
                        <a:lnTo>
                          <a:pt x="57533" y="196143"/>
                        </a:lnTo>
                        <a:cubicBezTo>
                          <a:pt x="43611" y="185660"/>
                          <a:pt x="40861" y="165852"/>
                          <a:pt x="51345" y="151931"/>
                        </a:cubicBezTo>
                        <a:cubicBezTo>
                          <a:pt x="61872" y="138009"/>
                          <a:pt x="81637" y="135217"/>
                          <a:pt x="95558" y="145743"/>
                        </a:cubicBezTo>
                        <a:lnTo>
                          <a:pt x="136763" y="176808"/>
                        </a:lnTo>
                        <a:lnTo>
                          <a:pt x="216467" y="77211"/>
                        </a:lnTo>
                        <a:cubicBezTo>
                          <a:pt x="227380" y="63634"/>
                          <a:pt x="247231" y="61400"/>
                          <a:pt x="260894" y="72313"/>
                        </a:cubicBezTo>
                        <a:cubicBezTo>
                          <a:pt x="274515" y="83227"/>
                          <a:pt x="276706" y="103120"/>
                          <a:pt x="265793" y="116698"/>
                        </a:cubicBezTo>
                        <a:close/>
                      </a:path>
                    </a:pathLst>
                  </a:custGeom>
                  <a:solidFill>
                    <a:srgbClr val="286EB4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2000" dirty="0"/>
                  </a:p>
                </p:txBody>
              </p:sp>
            </p:grpSp>
          </p:grpSp>
        </p:grpSp>
      </p:grp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97E26DF2-B5A0-32F5-C362-3E1AC55B26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6554802"/>
              </p:ext>
            </p:extLst>
          </p:nvPr>
        </p:nvGraphicFramePr>
        <p:xfrm>
          <a:off x="856178" y="3168909"/>
          <a:ext cx="7676263" cy="2800786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866487">
                  <a:extLst>
                    <a:ext uri="{9D8B030D-6E8A-4147-A177-3AD203B41FA5}">
                      <a16:colId xmlns:a16="http://schemas.microsoft.com/office/drawing/2014/main" val="2290214814"/>
                    </a:ext>
                  </a:extLst>
                </a:gridCol>
                <a:gridCol w="1288061">
                  <a:extLst>
                    <a:ext uri="{9D8B030D-6E8A-4147-A177-3AD203B41FA5}">
                      <a16:colId xmlns:a16="http://schemas.microsoft.com/office/drawing/2014/main" val="248254846"/>
                    </a:ext>
                  </a:extLst>
                </a:gridCol>
                <a:gridCol w="404125">
                  <a:extLst>
                    <a:ext uri="{9D8B030D-6E8A-4147-A177-3AD203B41FA5}">
                      <a16:colId xmlns:a16="http://schemas.microsoft.com/office/drawing/2014/main" val="2506599697"/>
                    </a:ext>
                  </a:extLst>
                </a:gridCol>
                <a:gridCol w="1391021">
                  <a:extLst>
                    <a:ext uri="{9D8B030D-6E8A-4147-A177-3AD203B41FA5}">
                      <a16:colId xmlns:a16="http://schemas.microsoft.com/office/drawing/2014/main" val="501304752"/>
                    </a:ext>
                  </a:extLst>
                </a:gridCol>
                <a:gridCol w="358324">
                  <a:extLst>
                    <a:ext uri="{9D8B030D-6E8A-4147-A177-3AD203B41FA5}">
                      <a16:colId xmlns:a16="http://schemas.microsoft.com/office/drawing/2014/main" val="420435828"/>
                    </a:ext>
                  </a:extLst>
                </a:gridCol>
                <a:gridCol w="3368245">
                  <a:extLst>
                    <a:ext uri="{9D8B030D-6E8A-4147-A177-3AD203B41FA5}">
                      <a16:colId xmlns:a16="http://schemas.microsoft.com/office/drawing/2014/main" val="3259621353"/>
                    </a:ext>
                  </a:extLst>
                </a:gridCol>
              </a:tblGrid>
              <a:tr h="21607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영역</a:t>
                      </a:r>
                    </a:p>
                  </a:txBody>
                  <a:tcPr marL="72000" marR="72000" marT="35644" marB="3564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DA7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rgbClr val="286EB4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범주 </a:t>
                      </a:r>
                    </a:p>
                  </a:txBody>
                  <a:tcPr marL="72000" marR="72000" marT="35644" marB="35644" anchor="ctr">
                    <a:lnL w="6350" cap="flat" cmpd="sng" algn="ctr">
                      <a:solidFill>
                        <a:srgbClr val="7DA7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DA7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6EB4">
                        <a:alpha val="15000"/>
                      </a:srgb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세부 내용</a:t>
                      </a:r>
                    </a:p>
                  </a:txBody>
                  <a:tcPr marL="72000" marR="72000" marT="35644" marB="35644" anchor="ctr">
                    <a:lnL w="6350" cap="flat" cmpd="sng" algn="ctr">
                      <a:solidFill>
                        <a:srgbClr val="7DA7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6EB4">
                        <a:alpha val="15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rgbClr val="7FD4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9E95">
                        <a:alpha val="15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배달의민족 도현" panose="020B0600000101010101" pitchFamily="50" charset="-127"/>
                        <a:ea typeface="배달의민족 도현" panose="020B0600000101010101" pitchFamily="50" charset="-127"/>
                        <a:cs typeface="+mn-cs"/>
                      </a:endParaRPr>
                    </a:p>
                  </a:txBody>
                  <a:tcPr marL="26856" marR="26856" marT="13428" marB="13428" anchor="ctr">
                    <a:lnL w="6350" cap="flat" cmpd="sng" algn="ctr">
                      <a:solidFill>
                        <a:srgbClr val="7FD4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D4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9E95">
                        <a:alpha val="15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배달의민족 도현" panose="020B0600000101010101" pitchFamily="50" charset="-127"/>
                        <a:ea typeface="배달의민족 도현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7FD4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D4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9E95">
                        <a:alpha val="1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8344749"/>
                  </a:ext>
                </a:extLst>
              </a:tr>
              <a:tr h="314430">
                <a:tc rowSpan="8">
                  <a:txBody>
                    <a:bodyPr/>
                    <a:lstStyle/>
                    <a:p>
                      <a:pPr algn="ctr" fontAlgn="base" latinLnBrk="0">
                        <a:lnSpc>
                          <a:spcPct val="100000"/>
                        </a:lnSpc>
                      </a:pPr>
                      <a:r>
                        <a:rPr lang="en-US" altLang="ko-KR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  <a:cs typeface="+mn-cs"/>
                        </a:rPr>
                        <a:t>Ⅲ.</a:t>
                      </a:r>
                    </a:p>
                    <a:p>
                      <a:pPr algn="ctr" fontAlgn="base" latinLnBrk="0">
                        <a:lnSpc>
                          <a:spcPct val="100000"/>
                        </a:lnSpc>
                      </a:pP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  <a:cs typeface="+mn-cs"/>
                        </a:rPr>
                        <a:t>담화와 글 </a:t>
                      </a:r>
                    </a:p>
                  </a:txBody>
                  <a:tcPr marL="72000" marR="72000" marT="45267" marB="452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8000"/>
                      </a:schemeClr>
                    </a:solidFill>
                  </a:tcPr>
                </a:tc>
                <a:tc rowSpan="8">
                  <a:txBody>
                    <a:bodyPr/>
                    <a:lstStyle/>
                    <a:p>
                      <a:pPr algn="ctr" fontAlgn="base" latinLnBrk="0">
                        <a:lnSpc>
                          <a:spcPct val="100000"/>
                        </a:lnSpc>
                      </a:pP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2.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담화 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 글 구성하기</a:t>
                      </a:r>
                    </a:p>
                  </a:txBody>
                  <a:tcPr marL="72000" marR="72000" marT="45267" marB="45267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2.1.</a:t>
                      </a:r>
                    </a:p>
                  </a:txBody>
                  <a:tcPr marL="72000" marR="72000" marT="35644" marB="35644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대화 시작하기 </a:t>
                      </a:r>
                    </a:p>
                  </a:txBody>
                  <a:tcPr marL="72000" marR="72000" marT="35644" marB="35644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2</a:t>
                      </a:r>
                    </a:p>
                  </a:txBody>
                  <a:tcPr marL="72000" marR="72000" marT="35644" marB="35644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담화 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 글 구성하기</a:t>
                      </a:r>
                    </a:p>
                  </a:txBody>
                  <a:tcPr marL="72000" marR="72000" marT="35644" marB="35644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6677198"/>
                  </a:ext>
                </a:extLst>
              </a:tr>
              <a:tr h="36328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2.2.</a:t>
                      </a:r>
                    </a:p>
                  </a:txBody>
                  <a:tcPr marL="72000" marR="72000" marT="35644" marB="35644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내용 시작 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 전환 알리기 </a:t>
                      </a:r>
                    </a:p>
                  </a:txBody>
                  <a:tcPr marL="72000" marR="72000" marT="35644" marB="35644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2.1.</a:t>
                      </a:r>
                      <a:endParaRPr 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62626"/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35644" marB="35644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대화 시작하기</a:t>
                      </a:r>
                    </a:p>
                  </a:txBody>
                  <a:tcPr marL="72000" marR="72000" marT="35644" marB="35644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3101158"/>
                  </a:ext>
                </a:extLst>
              </a:tr>
              <a:tr h="31443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2.3.</a:t>
                      </a:r>
                    </a:p>
                  </a:txBody>
                  <a:tcPr marL="72000" marR="72000" marT="35644" marB="35644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주제 소개하기</a:t>
                      </a:r>
                    </a:p>
                  </a:txBody>
                  <a:tcPr marL="72000" marR="72000" marT="35644" marB="35644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62626"/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35644" marB="35644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6"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May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I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have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your attention, please?</a:t>
                      </a:r>
                    </a:p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Excuse me, can I talk to you for a minute?</a:t>
                      </a:r>
                    </a:p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Excuse me. I wonder if you could help me?</a:t>
                      </a:r>
                    </a:p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Hello everyone, I’m very happy to be speaking with you today.</a:t>
                      </a:r>
                    </a:p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My name is …, and I’m … .</a:t>
                      </a:r>
                    </a:p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Today, I’d like to talk about … .</a:t>
                      </a:r>
                    </a:p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We will discuss … .</a:t>
                      </a:r>
                    </a:p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I am going to talk about.</a:t>
                      </a:r>
                    </a:p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The purpose of this presentation is … .</a:t>
                      </a:r>
                      <a:endParaRPr lang="ko-KR" alt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62626"/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35644" marB="35644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9578919"/>
                  </a:ext>
                </a:extLst>
              </a:tr>
              <a:tr h="31443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2.4.</a:t>
                      </a:r>
                    </a:p>
                  </a:txBody>
                  <a:tcPr marL="72000" marR="72000" marT="35644" marB="35644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질문 요청 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 응대하기 </a:t>
                      </a:r>
                    </a:p>
                  </a:txBody>
                  <a:tcPr marL="72000" marR="72000" marT="35644" marB="35644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62626"/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35644" marB="35644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62626"/>
                        </a:solidFill>
                        <a:latin typeface="학교안심 산뜻돋움 M" panose="020B0603000000000000" pitchFamily="50" charset="-127"/>
                        <a:ea typeface="학교안심 산뜻돋움 M" panose="020B0603000000000000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9979093"/>
                  </a:ext>
                </a:extLst>
              </a:tr>
              <a:tr h="31443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2.5.</a:t>
                      </a:r>
                    </a:p>
                  </a:txBody>
                  <a:tcPr marL="72000" marR="72000" marT="35644" marB="35644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의견 묻거나 표현하기</a:t>
                      </a:r>
                    </a:p>
                  </a:txBody>
                  <a:tcPr marL="72000" marR="72000" marT="35644" marB="35644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62626"/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35644" marB="35644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62626"/>
                        </a:solidFill>
                        <a:latin typeface="학교안심 산뜻돋움 M" panose="020B0603000000000000" pitchFamily="50" charset="-127"/>
                        <a:ea typeface="학교안심 산뜻돋움 M" panose="020B0603000000000000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3848755"/>
                  </a:ext>
                </a:extLst>
              </a:tr>
              <a:tr h="31443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2.6.</a:t>
                      </a:r>
                    </a:p>
                  </a:txBody>
                  <a:tcPr marL="72000" marR="72000" marT="35644" marB="35644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예시 들기</a:t>
                      </a:r>
                    </a:p>
                  </a:txBody>
                  <a:tcPr marL="72000" marR="72000" marT="35644" marB="35644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62626"/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35644" marB="35644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62626"/>
                        </a:solidFill>
                        <a:latin typeface="학교안심 산뜻돋움 M" panose="020B0603000000000000" pitchFamily="50" charset="-127"/>
                        <a:ea typeface="학교안심 산뜻돋움 M" panose="020B0603000000000000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0871790"/>
                  </a:ext>
                </a:extLst>
              </a:tr>
              <a:tr h="314430">
                <a:tc vMerge="1">
                  <a:txBody>
                    <a:bodyPr/>
                    <a:lstStyle/>
                    <a:p>
                      <a:pPr algn="ctr" fontAlgn="base" latinLnBrk="0">
                        <a:lnSpc>
                          <a:spcPct val="100000"/>
                        </a:lnSpc>
                      </a:pPr>
                      <a:endParaRPr lang="ko-KR" altLang="en-US" sz="10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62626"/>
                        </a:solidFill>
                        <a:latin typeface="학교안심 산뜻돋움 M" panose="020B0603000000000000" pitchFamily="50" charset="-127"/>
                        <a:ea typeface="학교안심 산뜻돋움 M" panose="020B0603000000000000" pitchFamily="50" charset="-127"/>
                        <a:cs typeface="+mn-cs"/>
                      </a:endParaRPr>
                    </a:p>
                  </a:txBody>
                  <a:tcPr marL="72000" marR="72000" marT="45267" marB="452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8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base" latinLnBrk="0">
                        <a:lnSpc>
                          <a:spcPct val="100000"/>
                        </a:lnSpc>
                      </a:pPr>
                      <a:endParaRPr lang="ko-KR" alt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62626"/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45267" marB="45267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2.7.</a:t>
                      </a:r>
                    </a:p>
                  </a:txBody>
                  <a:tcPr marL="72000" marR="72000" marT="35644" marB="35644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열거하기</a:t>
                      </a:r>
                    </a:p>
                  </a:txBody>
                  <a:tcPr marL="72000" marR="72000" marT="35644" marB="35644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62626"/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35644" marB="35644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endParaRPr lang="ko-KR" alt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62626"/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35644" marB="35644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9482822"/>
                  </a:ext>
                </a:extLst>
              </a:tr>
              <a:tr h="314430">
                <a:tc vMerge="1">
                  <a:txBody>
                    <a:bodyPr/>
                    <a:lstStyle/>
                    <a:p>
                      <a:pPr algn="ctr" fontAlgn="base" latinLnBrk="0">
                        <a:lnSpc>
                          <a:spcPct val="100000"/>
                        </a:lnSpc>
                      </a:pPr>
                      <a:endParaRPr lang="ko-KR" altLang="en-US" sz="10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62626"/>
                        </a:solidFill>
                        <a:latin typeface="학교안심 산뜻돋움 M" panose="020B0603000000000000" pitchFamily="50" charset="-127"/>
                        <a:ea typeface="학교안심 산뜻돋움 M" panose="020B0603000000000000" pitchFamily="50" charset="-127"/>
                        <a:cs typeface="+mn-cs"/>
                      </a:endParaRPr>
                    </a:p>
                  </a:txBody>
                  <a:tcPr marL="72000" marR="72000" marT="45267" marB="452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8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base" latinLnBrk="0">
                        <a:lnSpc>
                          <a:spcPct val="100000"/>
                        </a:lnSpc>
                      </a:pPr>
                      <a:endParaRPr lang="ko-KR" alt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62626"/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45267" marB="45267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62626"/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35644" marB="35644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중략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62626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)</a:t>
                      </a:r>
                      <a:endParaRPr lang="ko-KR" alt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62626"/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35644" marB="35644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62626"/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35644" marB="35644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endParaRPr lang="ko-KR" alt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62626"/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35644" marB="35644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956748"/>
                  </a:ext>
                </a:extLst>
              </a:tr>
            </a:tbl>
          </a:graphicData>
        </a:graphic>
      </p:graphicFrame>
      <p:grpSp>
        <p:nvGrpSpPr>
          <p:cNvPr id="26" name="그룹 25">
            <a:extLst>
              <a:ext uri="{FF2B5EF4-FFF2-40B4-BE49-F238E27FC236}">
                <a16:creationId xmlns:a16="http://schemas.microsoft.com/office/drawing/2014/main" id="{51D88C42-009E-7D63-F49D-1EE2477D0F35}"/>
              </a:ext>
            </a:extLst>
          </p:cNvPr>
          <p:cNvGrpSpPr/>
          <p:nvPr/>
        </p:nvGrpSpPr>
        <p:grpSpPr>
          <a:xfrm>
            <a:off x="245809" y="120060"/>
            <a:ext cx="4070413" cy="777213"/>
            <a:chOff x="245809" y="120060"/>
            <a:chExt cx="4070413" cy="77721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ADCBBFD-4C95-C853-72E7-D88A49206A1B}"/>
                </a:ext>
              </a:extLst>
            </p:cNvPr>
            <p:cNvSpPr txBox="1"/>
            <p:nvPr/>
          </p:nvSpPr>
          <p:spPr>
            <a:xfrm>
              <a:off x="1033272" y="491210"/>
              <a:ext cx="3282950" cy="3847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의사소통 기능과 예시문</a:t>
              </a:r>
            </a:p>
          </p:txBody>
        </p:sp>
        <p:grpSp>
          <p:nvGrpSpPr>
            <p:cNvPr id="28" name="그룹 27">
              <a:extLst>
                <a:ext uri="{FF2B5EF4-FFF2-40B4-BE49-F238E27FC236}">
                  <a16:creationId xmlns:a16="http://schemas.microsoft.com/office/drawing/2014/main" id="{39BA3D1C-12CB-5670-8151-CE6B886DF2DC}"/>
                </a:ext>
              </a:extLst>
            </p:cNvPr>
            <p:cNvGrpSpPr/>
            <p:nvPr/>
          </p:nvGrpSpPr>
          <p:grpSpPr>
            <a:xfrm>
              <a:off x="245809" y="120060"/>
              <a:ext cx="391505" cy="777213"/>
              <a:chOff x="283909" y="120060"/>
              <a:chExt cx="391505" cy="777213"/>
            </a:xfrm>
          </p:grpSpPr>
          <p:grpSp>
            <p:nvGrpSpPr>
              <p:cNvPr id="29" name="그룹 28">
                <a:extLst>
                  <a:ext uri="{FF2B5EF4-FFF2-40B4-BE49-F238E27FC236}">
                    <a16:creationId xmlns:a16="http://schemas.microsoft.com/office/drawing/2014/main" id="{277D2549-B7E9-967D-F166-B2BA4D3ED73D}"/>
                  </a:ext>
                </a:extLst>
              </p:cNvPr>
              <p:cNvGrpSpPr/>
              <p:nvPr/>
            </p:nvGrpSpPr>
            <p:grpSpPr>
              <a:xfrm>
                <a:off x="283909" y="120060"/>
                <a:ext cx="391505" cy="187957"/>
                <a:chOff x="207284" y="357211"/>
                <a:chExt cx="465604" cy="223531"/>
              </a:xfrm>
            </p:grpSpPr>
            <p:sp>
              <p:nvSpPr>
                <p:cNvPr id="31" name="사각형: 둥근 모서리 30">
                  <a:extLst>
                    <a:ext uri="{FF2B5EF4-FFF2-40B4-BE49-F238E27FC236}">
                      <a16:creationId xmlns:a16="http://schemas.microsoft.com/office/drawing/2014/main" id="{DA44D161-7D76-F2ED-BA85-D6E62EC3E74C}"/>
                    </a:ext>
                  </a:extLst>
                </p:cNvPr>
                <p:cNvSpPr/>
                <p:nvPr/>
              </p:nvSpPr>
              <p:spPr>
                <a:xfrm flipV="1">
                  <a:off x="207284" y="357211"/>
                  <a:ext cx="465604" cy="223531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100" dirty="0"/>
                </a:p>
              </p:txBody>
            </p:sp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3F071850-F4AF-BA9B-75F9-C62E39F65F0F}"/>
                    </a:ext>
                  </a:extLst>
                </p:cNvPr>
                <p:cNvSpPr txBox="1"/>
                <p:nvPr/>
              </p:nvSpPr>
              <p:spPr>
                <a:xfrm>
                  <a:off x="302444" y="389089"/>
                  <a:ext cx="275284" cy="18301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000" spc="-6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rgbClr val="286EB4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별표</a:t>
                  </a:r>
                  <a:endParaRPr lang="en-US" altLang="ko-KR" sz="1000" spc="-6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286EB4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endParaRPr>
                </a:p>
              </p:txBody>
            </p:sp>
          </p:grp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DE5484E4-12C8-40A3-C1EA-EAC320B136F0}"/>
                  </a:ext>
                </a:extLst>
              </p:cNvPr>
              <p:cNvSpPr txBox="1"/>
              <p:nvPr/>
            </p:nvSpPr>
            <p:spPr>
              <a:xfrm>
                <a:off x="334589" y="343275"/>
                <a:ext cx="290144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pPr algn="ctr"/>
                <a:r>
                  <a:rPr lang="en-US" altLang="ko-KR" sz="36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2</a:t>
                </a:r>
                <a:endParaRPr lang="ko-KR" altLang="en-US" sz="36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85420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>
            <a:extLst>
              <a:ext uri="{FF2B5EF4-FFF2-40B4-BE49-F238E27FC236}">
                <a16:creationId xmlns:a16="http://schemas.microsoft.com/office/drawing/2014/main" id="{2E475016-5BE5-1039-6A7A-6C0C9D4C6354}"/>
              </a:ext>
            </a:extLst>
          </p:cNvPr>
          <p:cNvGrpSpPr/>
          <p:nvPr/>
        </p:nvGrpSpPr>
        <p:grpSpPr>
          <a:xfrm>
            <a:off x="427582" y="1340005"/>
            <a:ext cx="8288838" cy="4825845"/>
            <a:chOff x="427582" y="1340005"/>
            <a:chExt cx="8288838" cy="4825845"/>
          </a:xfrm>
        </p:grpSpPr>
        <p:sp>
          <p:nvSpPr>
            <p:cNvPr id="2" name="사각형: 둥근 모서리 1">
              <a:extLst>
                <a:ext uri="{FF2B5EF4-FFF2-40B4-BE49-F238E27FC236}">
                  <a16:creationId xmlns:a16="http://schemas.microsoft.com/office/drawing/2014/main" id="{B12E511F-EC69-A5A4-3CD8-4E3C51EED3CE}"/>
                </a:ext>
              </a:extLst>
            </p:cNvPr>
            <p:cNvSpPr/>
            <p:nvPr/>
          </p:nvSpPr>
          <p:spPr>
            <a:xfrm rot="5400000" flipV="1">
              <a:off x="2159078" y="-391491"/>
              <a:ext cx="4825845" cy="8288838"/>
            </a:xfrm>
            <a:prstGeom prst="roundRect">
              <a:avLst>
                <a:gd name="adj" fmla="val 2325"/>
              </a:avLst>
            </a:prstGeom>
            <a:solidFill>
              <a:srgbClr val="EEEEEE"/>
            </a:solidFill>
            <a:ln w="31750">
              <a:solidFill>
                <a:schemeClr val="bg1"/>
              </a:solidFill>
            </a:ln>
            <a:effectLst>
              <a:outerShdw dist="25400" dir="540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defTabSz="457200" latinLnBrk="0"/>
              <a:endParaRPr lang="ko-KR" altLang="en-US" sz="1600" dirty="0">
                <a:solidFill>
                  <a:srgbClr val="016762"/>
                </a:solidFill>
                <a:latin typeface="학교안심 산뜻돋움 M" panose="020B0603000000000000" pitchFamily="50" charset="-127"/>
              </a:endParaRPr>
            </a:p>
          </p:txBody>
        </p:sp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AA402C41-22F3-AB8B-A5F7-718E16A46877}"/>
                </a:ext>
              </a:extLst>
            </p:cNvPr>
            <p:cNvGrpSpPr/>
            <p:nvPr/>
          </p:nvGrpSpPr>
          <p:grpSpPr>
            <a:xfrm>
              <a:off x="613651" y="1510716"/>
              <a:ext cx="7441934" cy="2876263"/>
              <a:chOff x="10080312" y="1846242"/>
              <a:chExt cx="6759104" cy="2612349"/>
            </a:xfrm>
          </p:grpSpPr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DC9330B-1BA1-DDB5-BEB0-9988C211BDD4}"/>
                  </a:ext>
                </a:extLst>
              </p:cNvPr>
              <p:cNvSpPr txBox="1"/>
              <p:nvPr/>
            </p:nvSpPr>
            <p:spPr>
              <a:xfrm>
                <a:off x="10300586" y="1846242"/>
                <a:ext cx="3459267" cy="195676"/>
              </a:xfrm>
              <a:prstGeom prst="rect">
                <a:avLst/>
              </a:prstGeom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ko-KR"/>
                </a:defPPr>
                <a:lvl1pPr>
                  <a:defRPr sz="1200" b="1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rgbClr val="01756F"/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defRPr>
                </a:lvl1pPr>
              </a:lstStyle>
              <a:p>
                <a:r>
                  <a:rPr lang="ko-KR" altLang="en-US" sz="1400" dirty="0">
                    <a:solidFill>
                      <a:srgbClr val="286EB4"/>
                    </a:solidFill>
                  </a:rPr>
                  <a:t>기본 어휘 목록 수정 및 학년군별 학습 어휘 수 조정</a:t>
                </a:r>
              </a:p>
            </p:txBody>
          </p:sp>
          <p:grpSp>
            <p:nvGrpSpPr>
              <p:cNvPr id="5" name="그룹 4">
                <a:extLst>
                  <a:ext uri="{FF2B5EF4-FFF2-40B4-BE49-F238E27FC236}">
                    <a16:creationId xmlns:a16="http://schemas.microsoft.com/office/drawing/2014/main" id="{721F334C-3162-384D-3B7C-5B0B3FCB22C0}"/>
                  </a:ext>
                </a:extLst>
              </p:cNvPr>
              <p:cNvGrpSpPr/>
              <p:nvPr/>
            </p:nvGrpSpPr>
            <p:grpSpPr>
              <a:xfrm>
                <a:off x="10080312" y="1866419"/>
                <a:ext cx="144311" cy="144311"/>
                <a:chOff x="9536821" y="1855939"/>
                <a:chExt cx="144016" cy="144016"/>
              </a:xfrm>
            </p:grpSpPr>
            <p:sp>
              <p:nvSpPr>
                <p:cNvPr id="8" name="그래픽 64">
                  <a:extLst>
                    <a:ext uri="{FF2B5EF4-FFF2-40B4-BE49-F238E27FC236}">
                      <a16:creationId xmlns:a16="http://schemas.microsoft.com/office/drawing/2014/main" id="{72EFCAC7-8182-3DF0-7DDE-E62CA042E7E8}"/>
                    </a:ext>
                  </a:extLst>
                </p:cNvPr>
                <p:cNvSpPr/>
                <p:nvPr/>
              </p:nvSpPr>
              <p:spPr>
                <a:xfrm>
                  <a:off x="9536821" y="1855939"/>
                  <a:ext cx="144016" cy="144016"/>
                </a:xfrm>
                <a:prstGeom prst="roundRect">
                  <a:avLst/>
                </a:prstGeom>
                <a:solidFill>
                  <a:schemeClr val="bg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2000" dirty="0"/>
                </a:p>
              </p:txBody>
            </p:sp>
            <p:sp>
              <p:nvSpPr>
                <p:cNvPr id="9" name="그래픽 64">
                  <a:extLst>
                    <a:ext uri="{FF2B5EF4-FFF2-40B4-BE49-F238E27FC236}">
                      <a16:creationId xmlns:a16="http://schemas.microsoft.com/office/drawing/2014/main" id="{5C0D56D4-E016-5EDC-E810-7EB56A38053E}"/>
                    </a:ext>
                  </a:extLst>
                </p:cNvPr>
                <p:cNvSpPr/>
                <p:nvPr/>
              </p:nvSpPr>
              <p:spPr>
                <a:xfrm>
                  <a:off x="9536821" y="1855939"/>
                  <a:ext cx="144016" cy="144016"/>
                </a:xfrm>
                <a:custGeom>
                  <a:avLst/>
                  <a:gdLst>
                    <a:gd name="connsiteX0" fmla="*/ 289338 w 321950"/>
                    <a:gd name="connsiteY0" fmla="*/ 0 h 321950"/>
                    <a:gd name="connsiteX1" fmla="*/ 32612 w 321950"/>
                    <a:gd name="connsiteY1" fmla="*/ 0 h 321950"/>
                    <a:gd name="connsiteX2" fmla="*/ 0 w 321950"/>
                    <a:gd name="connsiteY2" fmla="*/ 32612 h 321950"/>
                    <a:gd name="connsiteX3" fmla="*/ 0 w 321950"/>
                    <a:gd name="connsiteY3" fmla="*/ 289338 h 321950"/>
                    <a:gd name="connsiteX4" fmla="*/ 32612 w 321950"/>
                    <a:gd name="connsiteY4" fmla="*/ 321950 h 321950"/>
                    <a:gd name="connsiteX5" fmla="*/ 289338 w 321950"/>
                    <a:gd name="connsiteY5" fmla="*/ 321950 h 321950"/>
                    <a:gd name="connsiteX6" fmla="*/ 321950 w 321950"/>
                    <a:gd name="connsiteY6" fmla="*/ 289338 h 321950"/>
                    <a:gd name="connsiteX7" fmla="*/ 321950 w 321950"/>
                    <a:gd name="connsiteY7" fmla="*/ 32612 h 321950"/>
                    <a:gd name="connsiteX8" fmla="*/ 289338 w 321950"/>
                    <a:gd name="connsiteY8" fmla="*/ 0 h 321950"/>
                    <a:gd name="connsiteX9" fmla="*/ 265793 w 321950"/>
                    <a:gd name="connsiteY9" fmla="*/ 116655 h 321950"/>
                    <a:gd name="connsiteX10" fmla="*/ 166883 w 321950"/>
                    <a:gd name="connsiteY10" fmla="*/ 240184 h 321950"/>
                    <a:gd name="connsiteX11" fmla="*/ 142220 w 321950"/>
                    <a:gd name="connsiteY11" fmla="*/ 252043 h 321950"/>
                    <a:gd name="connsiteX12" fmla="*/ 123229 w 321950"/>
                    <a:gd name="connsiteY12" fmla="*/ 245684 h 321950"/>
                    <a:gd name="connsiteX13" fmla="*/ 57533 w 321950"/>
                    <a:gd name="connsiteY13" fmla="*/ 196143 h 321950"/>
                    <a:gd name="connsiteX14" fmla="*/ 51345 w 321950"/>
                    <a:gd name="connsiteY14" fmla="*/ 151931 h 321950"/>
                    <a:gd name="connsiteX15" fmla="*/ 95558 w 321950"/>
                    <a:gd name="connsiteY15" fmla="*/ 145743 h 321950"/>
                    <a:gd name="connsiteX16" fmla="*/ 136763 w 321950"/>
                    <a:gd name="connsiteY16" fmla="*/ 176808 h 321950"/>
                    <a:gd name="connsiteX17" fmla="*/ 216467 w 321950"/>
                    <a:gd name="connsiteY17" fmla="*/ 77211 h 321950"/>
                    <a:gd name="connsiteX18" fmla="*/ 260894 w 321950"/>
                    <a:gd name="connsiteY18" fmla="*/ 72313 h 321950"/>
                    <a:gd name="connsiteX19" fmla="*/ 265793 w 321950"/>
                    <a:gd name="connsiteY19" fmla="*/ 116698 h 321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321950" h="321950">
                      <a:moveTo>
                        <a:pt x="289338" y="0"/>
                      </a:moveTo>
                      <a:lnTo>
                        <a:pt x="32612" y="0"/>
                      </a:lnTo>
                      <a:cubicBezTo>
                        <a:pt x="14609" y="0"/>
                        <a:pt x="0" y="14566"/>
                        <a:pt x="0" y="32612"/>
                      </a:cubicBezTo>
                      <a:lnTo>
                        <a:pt x="0" y="289338"/>
                      </a:lnTo>
                      <a:cubicBezTo>
                        <a:pt x="0" y="307342"/>
                        <a:pt x="14609" y="321950"/>
                        <a:pt x="32612" y="321950"/>
                      </a:cubicBezTo>
                      <a:lnTo>
                        <a:pt x="289338" y="321950"/>
                      </a:lnTo>
                      <a:cubicBezTo>
                        <a:pt x="307342" y="321950"/>
                        <a:pt x="321950" y="307342"/>
                        <a:pt x="321950" y="289338"/>
                      </a:cubicBezTo>
                      <a:lnTo>
                        <a:pt x="321950" y="32612"/>
                      </a:lnTo>
                      <a:cubicBezTo>
                        <a:pt x="321950" y="14609"/>
                        <a:pt x="307342" y="0"/>
                        <a:pt x="289338" y="0"/>
                      </a:cubicBezTo>
                      <a:close/>
                      <a:moveTo>
                        <a:pt x="265793" y="116655"/>
                      </a:moveTo>
                      <a:lnTo>
                        <a:pt x="166883" y="240184"/>
                      </a:lnTo>
                      <a:cubicBezTo>
                        <a:pt x="160653" y="247961"/>
                        <a:pt x="151501" y="252043"/>
                        <a:pt x="142220" y="252043"/>
                      </a:cubicBezTo>
                      <a:cubicBezTo>
                        <a:pt x="135603" y="252043"/>
                        <a:pt x="128900" y="249981"/>
                        <a:pt x="123229" y="245684"/>
                      </a:cubicBezTo>
                      <a:lnTo>
                        <a:pt x="57533" y="196143"/>
                      </a:lnTo>
                      <a:cubicBezTo>
                        <a:pt x="43611" y="185660"/>
                        <a:pt x="40861" y="165852"/>
                        <a:pt x="51345" y="151931"/>
                      </a:cubicBezTo>
                      <a:cubicBezTo>
                        <a:pt x="61872" y="138009"/>
                        <a:pt x="81637" y="135217"/>
                        <a:pt x="95558" y="145743"/>
                      </a:cubicBezTo>
                      <a:lnTo>
                        <a:pt x="136763" y="176808"/>
                      </a:lnTo>
                      <a:lnTo>
                        <a:pt x="216467" y="77211"/>
                      </a:lnTo>
                      <a:cubicBezTo>
                        <a:pt x="227380" y="63634"/>
                        <a:pt x="247231" y="61400"/>
                        <a:pt x="260894" y="72313"/>
                      </a:cubicBezTo>
                      <a:cubicBezTo>
                        <a:pt x="274515" y="83227"/>
                        <a:pt x="276706" y="103120"/>
                        <a:pt x="265793" y="116698"/>
                      </a:cubicBezTo>
                      <a:close/>
                    </a:path>
                  </a:pathLst>
                </a:custGeom>
                <a:solidFill>
                  <a:srgbClr val="286EB4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2000" dirty="0"/>
                </a:p>
              </p:txBody>
            </p:sp>
          </p:grp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F25BF5A-5FD4-DAED-A615-410972385B06}"/>
                  </a:ext>
                </a:extLst>
              </p:cNvPr>
              <p:cNvSpPr txBox="1"/>
              <p:nvPr/>
            </p:nvSpPr>
            <p:spPr>
              <a:xfrm>
                <a:off x="10300586" y="2124464"/>
                <a:ext cx="6538830" cy="2334127"/>
              </a:xfrm>
              <a:prstGeom prst="rect">
                <a:avLst/>
              </a:prstGeom>
            </p:spPr>
            <p:txBody>
              <a:bodyPr wrap="none" lIns="0" tIns="0" rIns="0" bIns="0" rtlCol="0" anchor="t">
                <a:spAutoFit/>
              </a:bodyPr>
              <a:lstStyle/>
              <a:p>
                <a:pPr marL="93663" indent="-93663">
                  <a:spcAft>
                    <a:spcPts val="600"/>
                  </a:spcAft>
                  <a:buClr>
                    <a:srgbClr val="286EB4"/>
                  </a:buClr>
                  <a:buFont typeface="Arial" panose="020B0604020202020204" pitchFamily="34" charset="0"/>
                  <a:buChar char="•"/>
                </a:pPr>
                <a:r>
                  <a:rPr lang="en-US" altLang="ko-KR" sz="120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2015 </a:t>
                </a:r>
                <a:r>
                  <a:rPr lang="ko-KR" altLang="en-US" sz="120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개정 영어과 교육과정에서는 초등학교에서 사용할 수 있는 어휘의 범위가 좁고</a:t>
                </a:r>
                <a:r>
                  <a:rPr lang="en-US" altLang="ko-KR" sz="120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, </a:t>
                </a:r>
                <a:br>
                  <a:rPr lang="en-US" altLang="ko-KR" sz="120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</a:br>
                <a:r>
                  <a:rPr lang="ko-KR" altLang="en-US" sz="120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중학교 </a:t>
                </a:r>
                <a:r>
                  <a:rPr lang="en-US" altLang="ko-KR" sz="120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3</a:t>
                </a:r>
                <a:r>
                  <a:rPr lang="ko-KR" altLang="en-US" sz="120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학년과 고등학교 </a:t>
                </a:r>
                <a:r>
                  <a:rPr lang="en-US" altLang="ko-KR" sz="120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1</a:t>
                </a:r>
                <a:r>
                  <a:rPr lang="ko-KR" altLang="en-US" sz="120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학년 간의 차이가 크며</a:t>
                </a:r>
                <a:r>
                  <a:rPr lang="en-US" altLang="ko-KR" sz="120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, </a:t>
                </a:r>
                <a:r>
                  <a:rPr lang="ko-KR" altLang="en-US" sz="120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고등학교는 대학수학능력시험과의 차이가 크다는 문제점 제기</a:t>
                </a:r>
              </a:p>
              <a:p>
                <a:pPr marL="93663" indent="-93663">
                  <a:spcAft>
                    <a:spcPts val="600"/>
                  </a:spcAft>
                  <a:buClr>
                    <a:srgbClr val="286EB4"/>
                  </a:buClr>
                  <a:buFont typeface="Arial" panose="020B0604020202020204" pitchFamily="34" charset="0"/>
                  <a:buChar char="•"/>
                </a:pPr>
                <a:r>
                  <a:rPr lang="ko-KR" altLang="en-US" sz="120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학교군별 학습 어휘 수가 적정한지에 대한 전문가 검토 및 현장 의견 수렴하여 어휘 수 확대 </a:t>
                </a:r>
              </a:p>
              <a:p>
                <a:pPr marL="93663" indent="-93663">
                  <a:spcAft>
                    <a:spcPts val="600"/>
                  </a:spcAft>
                  <a:buClr>
                    <a:srgbClr val="286EB4"/>
                  </a:buClr>
                  <a:buFont typeface="Arial" panose="020B0604020202020204" pitchFamily="34" charset="0"/>
                  <a:buChar char="•"/>
                </a:pPr>
                <a:r>
                  <a:rPr lang="ko-KR" altLang="en-US" sz="120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초등학교 사용 권장 어휘 </a:t>
                </a:r>
                <a:r>
                  <a:rPr lang="en-US" altLang="ko-KR" sz="120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(800</a:t>
                </a:r>
                <a:r>
                  <a:rPr lang="ko-KR" altLang="en-US" sz="120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개</a:t>
                </a:r>
                <a:r>
                  <a:rPr lang="en-US" altLang="ko-KR" sz="120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) </a:t>
                </a:r>
                <a:r>
                  <a:rPr lang="ko-KR" altLang="en-US" sz="120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표기 유지 </a:t>
                </a:r>
              </a:p>
              <a:p>
                <a:pPr marL="93663" indent="-93663">
                  <a:spcAft>
                    <a:spcPts val="600"/>
                  </a:spcAft>
                  <a:buClr>
                    <a:srgbClr val="286EB4"/>
                  </a:buClr>
                  <a:buFont typeface="Arial" panose="020B0604020202020204" pitchFamily="34" charset="0"/>
                  <a:buChar char="•"/>
                </a:pPr>
                <a:r>
                  <a:rPr lang="ko-KR" altLang="en-US" sz="120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중학교 및 고등학교 공통과목 사용 권장 어휘 </a:t>
                </a:r>
                <a:r>
                  <a:rPr lang="en-US" altLang="ko-KR" sz="120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(1,200</a:t>
                </a:r>
                <a:r>
                  <a:rPr lang="ko-KR" altLang="en-US" sz="120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개</a:t>
                </a:r>
                <a:r>
                  <a:rPr lang="en-US" altLang="ko-KR" sz="120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) </a:t>
                </a:r>
                <a:r>
                  <a:rPr lang="ko-KR" altLang="en-US" sz="120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표기 </a:t>
                </a:r>
              </a:p>
              <a:p>
                <a:pPr marL="93663" indent="-93663">
                  <a:spcAft>
                    <a:spcPts val="600"/>
                  </a:spcAft>
                  <a:buClr>
                    <a:srgbClr val="286EB4"/>
                  </a:buClr>
                  <a:buFont typeface="Arial" panose="020B0604020202020204" pitchFamily="34" charset="0"/>
                  <a:buChar char="•"/>
                </a:pPr>
                <a:r>
                  <a:rPr lang="ko-KR" altLang="en-US" sz="120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기본어휘목록은 단어군 </a:t>
                </a:r>
                <a:r>
                  <a:rPr lang="en-US" altLang="ko-KR" sz="120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(word family)</a:t>
                </a:r>
                <a:r>
                  <a:rPr lang="ko-KR" altLang="en-US" sz="120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의 대표형으로 제시 </a:t>
                </a:r>
              </a:p>
              <a:p>
                <a:pPr marL="93663" indent="-93663">
                  <a:spcAft>
                    <a:spcPts val="600"/>
                  </a:spcAft>
                  <a:buClr>
                    <a:srgbClr val="286EB4"/>
                  </a:buClr>
                  <a:buFont typeface="Arial" panose="020B0604020202020204" pitchFamily="34" charset="0"/>
                  <a:buChar char="•"/>
                </a:pPr>
                <a:r>
                  <a:rPr lang="ko-KR" altLang="en-US" sz="120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기본어휘 대표형에 포함될 파생 접사에 의한 변이형의 범위 조정 </a:t>
                </a:r>
                <a:br>
                  <a:rPr lang="en-US" altLang="ko-KR" sz="120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</a:br>
                <a:r>
                  <a:rPr lang="en-US" altLang="ko-KR" sz="120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(</a:t>
                </a:r>
                <a:r>
                  <a:rPr lang="ko-KR" altLang="en-US" sz="120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굴절 변이형 및 </a:t>
                </a:r>
                <a:r>
                  <a:rPr lang="en-US" altLang="ko-KR" sz="120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36</a:t>
                </a:r>
                <a:r>
                  <a:rPr lang="ko-KR" altLang="en-US" sz="120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개 변이형 예시 제시</a:t>
                </a:r>
                <a:r>
                  <a:rPr lang="en-US" altLang="ko-KR" sz="120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)</a:t>
                </a:r>
              </a:p>
              <a:p>
                <a:pPr marL="93663" indent="-93663">
                  <a:spcAft>
                    <a:spcPts val="600"/>
                  </a:spcAft>
                  <a:buClr>
                    <a:srgbClr val="286EB4"/>
                  </a:buClr>
                  <a:buFont typeface="Arial" panose="020B0604020202020204" pitchFamily="34" charset="0"/>
                  <a:buChar char="•"/>
                </a:pPr>
                <a:r>
                  <a:rPr lang="ko-KR" altLang="en-US" sz="120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기본 어휘 관련 지침 중 교과서 개발자를 위한 지침은 삭제하였고</a:t>
                </a:r>
                <a:r>
                  <a:rPr lang="en-US" altLang="ko-KR" sz="120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, </a:t>
                </a:r>
                <a:br>
                  <a:rPr lang="en-US" altLang="ko-KR" sz="120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</a:br>
                <a:r>
                  <a:rPr lang="ko-KR" altLang="en-US" sz="120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이는 교과용도서 개발을 위한 안내 자료에 포함 </a:t>
                </a:r>
              </a:p>
              <a:p>
                <a:pPr marL="93663" indent="-93663">
                  <a:spcAft>
                    <a:spcPts val="600"/>
                  </a:spcAft>
                  <a:buClr>
                    <a:srgbClr val="286EB4"/>
                  </a:buClr>
                  <a:buFont typeface="Arial" panose="020B0604020202020204" pitchFamily="34" charset="0"/>
                  <a:buChar char="•"/>
                </a:pPr>
                <a:r>
                  <a:rPr lang="ko-KR" altLang="en-US" sz="120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rPr>
                  <a:t>외래어 목록 삭제</a:t>
                </a:r>
              </a:p>
            </p:txBody>
          </p:sp>
        </p:grp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42CA53F6-766C-0E98-74DD-B407FF2C1873}"/>
                </a:ext>
              </a:extLst>
            </p:cNvPr>
            <p:cNvGrpSpPr/>
            <p:nvPr/>
          </p:nvGrpSpPr>
          <p:grpSpPr>
            <a:xfrm>
              <a:off x="3745071" y="2550534"/>
              <a:ext cx="4779749" cy="3423139"/>
              <a:chOff x="3745071" y="2550534"/>
              <a:chExt cx="4779749" cy="3423139"/>
            </a:xfrm>
          </p:grpSpPr>
          <p:grpSp>
            <p:nvGrpSpPr>
              <p:cNvPr id="15" name="그룹 14">
                <a:extLst>
                  <a:ext uri="{FF2B5EF4-FFF2-40B4-BE49-F238E27FC236}">
                    <a16:creationId xmlns:a16="http://schemas.microsoft.com/office/drawing/2014/main" id="{8F45942D-B477-53C2-092C-E8D84B52BC95}"/>
                  </a:ext>
                </a:extLst>
              </p:cNvPr>
              <p:cNvGrpSpPr/>
              <p:nvPr/>
            </p:nvGrpSpPr>
            <p:grpSpPr>
              <a:xfrm>
                <a:off x="6516216" y="4005064"/>
                <a:ext cx="2008604" cy="1968609"/>
                <a:chOff x="6292572" y="4005064"/>
                <a:chExt cx="2232248" cy="1968609"/>
              </a:xfrm>
            </p:grpSpPr>
            <p:sp>
              <p:nvSpPr>
                <p:cNvPr id="28" name="사각형: 둥근 모서리 27">
                  <a:extLst>
                    <a:ext uri="{FF2B5EF4-FFF2-40B4-BE49-F238E27FC236}">
                      <a16:creationId xmlns:a16="http://schemas.microsoft.com/office/drawing/2014/main" id="{5C92A339-D5D5-EFC5-A9F8-665FBB218F51}"/>
                    </a:ext>
                  </a:extLst>
                </p:cNvPr>
                <p:cNvSpPr/>
                <p:nvPr/>
              </p:nvSpPr>
              <p:spPr>
                <a:xfrm>
                  <a:off x="6292572" y="4005064"/>
                  <a:ext cx="2232248" cy="1968609"/>
                </a:xfrm>
                <a:prstGeom prst="roundRect">
                  <a:avLst>
                    <a:gd name="adj" fmla="val 2330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grpSp>
              <p:nvGrpSpPr>
                <p:cNvPr id="29" name="그룹 28">
                  <a:extLst>
                    <a:ext uri="{FF2B5EF4-FFF2-40B4-BE49-F238E27FC236}">
                      <a16:creationId xmlns:a16="http://schemas.microsoft.com/office/drawing/2014/main" id="{581EDA6A-E87F-9B67-FDED-24BEE8F6DC72}"/>
                    </a:ext>
                  </a:extLst>
                </p:cNvPr>
                <p:cNvGrpSpPr/>
                <p:nvPr/>
              </p:nvGrpSpPr>
              <p:grpSpPr>
                <a:xfrm>
                  <a:off x="6860469" y="4109592"/>
                  <a:ext cx="1096454" cy="1759554"/>
                  <a:chOff x="6860469" y="4109592"/>
                  <a:chExt cx="1096454" cy="1759554"/>
                </a:xfrm>
              </p:grpSpPr>
              <p:sp>
                <p:nvSpPr>
                  <p:cNvPr id="36" name="TextBox 35">
                    <a:extLst>
                      <a:ext uri="{FF2B5EF4-FFF2-40B4-BE49-F238E27FC236}">
                        <a16:creationId xmlns:a16="http://schemas.microsoft.com/office/drawing/2014/main" id="{92435AEE-7A5F-91E5-9B0A-F25593D36FBE}"/>
                      </a:ext>
                    </a:extLst>
                  </p:cNvPr>
                  <p:cNvSpPr txBox="1"/>
                  <p:nvPr/>
                </p:nvSpPr>
                <p:spPr>
                  <a:xfrm>
                    <a:off x="6860469" y="4109592"/>
                    <a:ext cx="1096454" cy="184666"/>
                  </a:xfrm>
                  <a:prstGeom prst="rect">
                    <a:avLst/>
                  </a:prstGeom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pPr algn="ctr">
                      <a:spcAft>
                        <a:spcPts val="600"/>
                      </a:spcAft>
                      <a:buClr>
                        <a:srgbClr val="019E95"/>
                      </a:buClr>
                    </a:pPr>
                    <a:r>
                      <a:rPr lang="en-US" altLang="ko-KR" sz="120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M" panose="020B0603000000000000" pitchFamily="50" charset="-127"/>
                        <a:ea typeface="학교안심 산뜻돋움 M" panose="020B0603000000000000" pitchFamily="50" charset="-127"/>
                      </a:rPr>
                      <a:t>agree* (disagree)</a:t>
                    </a:r>
                    <a:endParaRPr lang="ko-KR" altLang="en-US" sz="1200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endParaRPr>
                  </a:p>
                </p:txBody>
              </p:sp>
              <p:sp>
                <p:nvSpPr>
                  <p:cNvPr id="37" name="TextBox 36">
                    <a:extLst>
                      <a:ext uri="{FF2B5EF4-FFF2-40B4-BE49-F238E27FC236}">
                        <a16:creationId xmlns:a16="http://schemas.microsoft.com/office/drawing/2014/main" id="{6475060E-D5FF-4B25-0E11-5CF269729542}"/>
                      </a:ext>
                    </a:extLst>
                  </p:cNvPr>
                  <p:cNvSpPr txBox="1"/>
                  <p:nvPr/>
                </p:nvSpPr>
                <p:spPr>
                  <a:xfrm>
                    <a:off x="7080884" y="4503314"/>
                    <a:ext cx="655629" cy="184666"/>
                  </a:xfrm>
                  <a:prstGeom prst="rect">
                    <a:avLst/>
                  </a:prstGeom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pPr algn="ctr">
                      <a:spcAft>
                        <a:spcPts val="600"/>
                      </a:spcAft>
                      <a:buClr>
                        <a:srgbClr val="019E95"/>
                      </a:buClr>
                    </a:pPr>
                    <a:r>
                      <a:rPr lang="en-US" altLang="ko-KR" sz="120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M" panose="020B0603000000000000" pitchFamily="50" charset="-127"/>
                        <a:ea typeface="학교안심 산뜻돋움 M" panose="020B0603000000000000" pitchFamily="50" charset="-127"/>
                      </a:rPr>
                      <a:t>agriculture</a:t>
                    </a:r>
                    <a:endParaRPr lang="ko-KR" altLang="en-US" sz="1200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endParaRPr>
                  </a:p>
                </p:txBody>
              </p:sp>
              <p:sp>
                <p:nvSpPr>
                  <p:cNvPr id="38" name="TextBox 37">
                    <a:extLst>
                      <a:ext uri="{FF2B5EF4-FFF2-40B4-BE49-F238E27FC236}">
                        <a16:creationId xmlns:a16="http://schemas.microsoft.com/office/drawing/2014/main" id="{A9241EDB-A421-0F76-7C4B-E84ABFFFB2E2}"/>
                      </a:ext>
                    </a:extLst>
                  </p:cNvPr>
                  <p:cNvSpPr txBox="1"/>
                  <p:nvPr/>
                </p:nvSpPr>
                <p:spPr>
                  <a:xfrm>
                    <a:off x="7185880" y="4897036"/>
                    <a:ext cx="445635" cy="184666"/>
                  </a:xfrm>
                  <a:prstGeom prst="rect">
                    <a:avLst/>
                  </a:prstGeom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pPr algn="ctr">
                      <a:spcAft>
                        <a:spcPts val="600"/>
                      </a:spcAft>
                      <a:buClr>
                        <a:srgbClr val="019E95"/>
                      </a:buClr>
                    </a:pPr>
                    <a:r>
                      <a:rPr lang="en-US" altLang="ko-KR" sz="120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M" panose="020B0603000000000000" pitchFamily="50" charset="-127"/>
                        <a:ea typeface="학교안심 산뜻돋움 M" panose="020B0603000000000000" pitchFamily="50" charset="-127"/>
                      </a:rPr>
                      <a:t>ahead*</a:t>
                    </a:r>
                    <a:endParaRPr lang="ko-KR" altLang="en-US" sz="1200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endParaRPr>
                  </a:p>
                </p:txBody>
              </p:sp>
              <p:sp>
                <p:nvSpPr>
                  <p:cNvPr id="39" name="TextBox 38">
                    <a:extLst>
                      <a:ext uri="{FF2B5EF4-FFF2-40B4-BE49-F238E27FC236}">
                        <a16:creationId xmlns:a16="http://schemas.microsoft.com/office/drawing/2014/main" id="{4462CD04-1B5C-1833-C835-6AA2216DA145}"/>
                      </a:ext>
                    </a:extLst>
                  </p:cNvPr>
                  <p:cNvSpPr txBox="1"/>
                  <p:nvPr/>
                </p:nvSpPr>
                <p:spPr>
                  <a:xfrm>
                    <a:off x="7252404" y="5290758"/>
                    <a:ext cx="312586" cy="184666"/>
                  </a:xfrm>
                  <a:prstGeom prst="rect">
                    <a:avLst/>
                  </a:prstGeom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pPr algn="ctr">
                      <a:spcAft>
                        <a:spcPts val="600"/>
                      </a:spcAft>
                      <a:buClr>
                        <a:srgbClr val="019E95"/>
                      </a:buClr>
                    </a:pPr>
                    <a:r>
                      <a:rPr lang="en-US" altLang="ko-KR" sz="120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M" panose="020B0603000000000000" pitchFamily="50" charset="-127"/>
                        <a:ea typeface="학교안심 산뜻돋움 M" panose="020B0603000000000000" pitchFamily="50" charset="-127"/>
                      </a:rPr>
                      <a:t>aid**</a:t>
                    </a:r>
                    <a:endParaRPr lang="ko-KR" altLang="en-US" sz="1200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endParaRPr>
                  </a:p>
                </p:txBody>
              </p:sp>
              <p:sp>
                <p:nvSpPr>
                  <p:cNvPr id="40" name="TextBox 39">
                    <a:extLst>
                      <a:ext uri="{FF2B5EF4-FFF2-40B4-BE49-F238E27FC236}">
                        <a16:creationId xmlns:a16="http://schemas.microsoft.com/office/drawing/2014/main" id="{7BFBD941-84E0-09B0-5737-D9ADDE36A9F4}"/>
                      </a:ext>
                    </a:extLst>
                  </p:cNvPr>
                  <p:cNvSpPr txBox="1"/>
                  <p:nvPr/>
                </p:nvSpPr>
                <p:spPr>
                  <a:xfrm>
                    <a:off x="7237976" y="5684480"/>
                    <a:ext cx="341440" cy="184666"/>
                  </a:xfrm>
                  <a:prstGeom prst="rect">
                    <a:avLst/>
                  </a:prstGeom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pPr algn="ctr">
                      <a:spcAft>
                        <a:spcPts val="600"/>
                      </a:spcAft>
                      <a:buClr>
                        <a:srgbClr val="019E95"/>
                      </a:buClr>
                    </a:pPr>
                    <a:r>
                      <a:rPr lang="en-US" altLang="ko-KR" sz="120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M" panose="020B0603000000000000" pitchFamily="50" charset="-127"/>
                        <a:ea typeface="학교안심 산뜻돋움 M" panose="020B0603000000000000" pitchFamily="50" charset="-127"/>
                      </a:rPr>
                      <a:t>aim**</a:t>
                    </a:r>
                    <a:endParaRPr lang="ko-KR" altLang="en-US" sz="1200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endParaRPr>
                  </a:p>
                </p:txBody>
              </p:sp>
            </p:grpSp>
            <p:grpSp>
              <p:nvGrpSpPr>
                <p:cNvPr id="30" name="그룹 29">
                  <a:extLst>
                    <a:ext uri="{FF2B5EF4-FFF2-40B4-BE49-F238E27FC236}">
                      <a16:creationId xmlns:a16="http://schemas.microsoft.com/office/drawing/2014/main" id="{30AFC87C-32A9-49B7-CBC5-63C7FF2EBF00}"/>
                    </a:ext>
                  </a:extLst>
                </p:cNvPr>
                <p:cNvGrpSpPr/>
                <p:nvPr/>
              </p:nvGrpSpPr>
              <p:grpSpPr>
                <a:xfrm>
                  <a:off x="6396464" y="4398786"/>
                  <a:ext cx="2024464" cy="1181166"/>
                  <a:chOff x="6396464" y="4398786"/>
                  <a:chExt cx="2024464" cy="1181166"/>
                </a:xfrm>
              </p:grpSpPr>
              <p:cxnSp>
                <p:nvCxnSpPr>
                  <p:cNvPr id="32" name="직선 연결선 31">
                    <a:extLst>
                      <a:ext uri="{FF2B5EF4-FFF2-40B4-BE49-F238E27FC236}">
                        <a16:creationId xmlns:a16="http://schemas.microsoft.com/office/drawing/2014/main" id="{6B31CC93-F1BD-975E-8942-FBCA46FE08D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6396464" y="4398786"/>
                    <a:ext cx="2024464" cy="0"/>
                  </a:xfrm>
                  <a:prstGeom prst="line">
                    <a:avLst/>
                  </a:prstGeom>
                  <a:ln w="12700">
                    <a:solidFill>
                      <a:schemeClr val="bg1">
                        <a:lumMod val="75000"/>
                      </a:schemeClr>
                    </a:solidFill>
                    <a:prstDash val="sysDot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3" name="직선 연결선 32">
                    <a:extLst>
                      <a:ext uri="{FF2B5EF4-FFF2-40B4-BE49-F238E27FC236}">
                        <a16:creationId xmlns:a16="http://schemas.microsoft.com/office/drawing/2014/main" id="{688AB8CC-7417-B842-D4E1-90C674994D2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6396464" y="4792508"/>
                    <a:ext cx="2024464" cy="0"/>
                  </a:xfrm>
                  <a:prstGeom prst="line">
                    <a:avLst/>
                  </a:prstGeom>
                  <a:ln w="12700">
                    <a:solidFill>
                      <a:schemeClr val="bg1">
                        <a:lumMod val="75000"/>
                      </a:schemeClr>
                    </a:solidFill>
                    <a:prstDash val="sysDot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4" name="직선 연결선 33">
                    <a:extLst>
                      <a:ext uri="{FF2B5EF4-FFF2-40B4-BE49-F238E27FC236}">
                        <a16:creationId xmlns:a16="http://schemas.microsoft.com/office/drawing/2014/main" id="{74E3D719-633D-A163-CFBC-25B13914DDE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6396464" y="5186230"/>
                    <a:ext cx="2024464" cy="0"/>
                  </a:xfrm>
                  <a:prstGeom prst="line">
                    <a:avLst/>
                  </a:prstGeom>
                  <a:ln w="12700">
                    <a:solidFill>
                      <a:schemeClr val="bg1">
                        <a:lumMod val="75000"/>
                      </a:schemeClr>
                    </a:solidFill>
                    <a:prstDash val="sysDot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5" name="직선 연결선 34">
                    <a:extLst>
                      <a:ext uri="{FF2B5EF4-FFF2-40B4-BE49-F238E27FC236}">
                        <a16:creationId xmlns:a16="http://schemas.microsoft.com/office/drawing/2014/main" id="{6D9E969A-43E0-AC4D-368C-1D945A7106B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6396464" y="5579952"/>
                    <a:ext cx="2024464" cy="0"/>
                  </a:xfrm>
                  <a:prstGeom prst="line">
                    <a:avLst/>
                  </a:prstGeom>
                  <a:ln w="12700">
                    <a:solidFill>
                      <a:schemeClr val="bg1">
                        <a:lumMod val="75000"/>
                      </a:schemeClr>
                    </a:solidFill>
                    <a:prstDash val="sysDot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sp>
            <p:nvSpPr>
              <p:cNvPr id="16" name="타원 15">
                <a:extLst>
                  <a:ext uri="{FF2B5EF4-FFF2-40B4-BE49-F238E27FC236}">
                    <a16:creationId xmlns:a16="http://schemas.microsoft.com/office/drawing/2014/main" id="{2255B4E9-7696-E1E1-85BD-2BBD9A765162}"/>
                  </a:ext>
                </a:extLst>
              </p:cNvPr>
              <p:cNvSpPr/>
              <p:nvPr/>
            </p:nvSpPr>
            <p:spPr>
              <a:xfrm>
                <a:off x="7299459" y="4099671"/>
                <a:ext cx="125363" cy="125363"/>
              </a:xfrm>
              <a:prstGeom prst="ellipse">
                <a:avLst/>
              </a:prstGeom>
              <a:noFill/>
              <a:ln w="22225">
                <a:solidFill>
                  <a:srgbClr val="E11D68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2" name="타원 21">
                <a:extLst>
                  <a:ext uri="{FF2B5EF4-FFF2-40B4-BE49-F238E27FC236}">
                    <a16:creationId xmlns:a16="http://schemas.microsoft.com/office/drawing/2014/main" id="{520489AA-8877-DA9B-65DC-2EADDAF109EA}"/>
                  </a:ext>
                </a:extLst>
              </p:cNvPr>
              <p:cNvSpPr/>
              <p:nvPr/>
            </p:nvSpPr>
            <p:spPr>
              <a:xfrm>
                <a:off x="7534486" y="5257728"/>
                <a:ext cx="169141" cy="169141"/>
              </a:xfrm>
              <a:prstGeom prst="ellipse">
                <a:avLst/>
              </a:prstGeom>
              <a:noFill/>
              <a:ln w="22225">
                <a:solidFill>
                  <a:srgbClr val="286EB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grpSp>
            <p:nvGrpSpPr>
              <p:cNvPr id="23" name="그룹 22">
                <a:extLst>
                  <a:ext uri="{FF2B5EF4-FFF2-40B4-BE49-F238E27FC236}">
                    <a16:creationId xmlns:a16="http://schemas.microsoft.com/office/drawing/2014/main" id="{4EF5D32B-70F0-8BBF-3E1F-978DD726371A}"/>
                  </a:ext>
                </a:extLst>
              </p:cNvPr>
              <p:cNvGrpSpPr/>
              <p:nvPr/>
            </p:nvGrpSpPr>
            <p:grpSpPr>
              <a:xfrm>
                <a:off x="3745071" y="2550534"/>
                <a:ext cx="3958556" cy="2791765"/>
                <a:chOff x="3745071" y="2550534"/>
                <a:chExt cx="3958556" cy="2791765"/>
              </a:xfrm>
            </p:grpSpPr>
            <p:cxnSp>
              <p:nvCxnSpPr>
                <p:cNvPr id="24" name="연결선: 꺾임 23">
                  <a:extLst>
                    <a:ext uri="{FF2B5EF4-FFF2-40B4-BE49-F238E27FC236}">
                      <a16:creationId xmlns:a16="http://schemas.microsoft.com/office/drawing/2014/main" id="{4987B941-33A4-9AC1-316D-33687D3F09A5}"/>
                    </a:ext>
                  </a:extLst>
                </p:cNvPr>
                <p:cNvCxnSpPr>
                  <a:stCxn id="26" idx="6"/>
                  <a:endCxn id="16" idx="0"/>
                </p:cNvCxnSpPr>
                <p:nvPr/>
              </p:nvCxnSpPr>
              <p:spPr>
                <a:xfrm>
                  <a:off x="3861451" y="2608724"/>
                  <a:ext cx="3500690" cy="1490947"/>
                </a:xfrm>
                <a:prstGeom prst="bentConnector2">
                  <a:avLst/>
                </a:prstGeom>
                <a:ln w="22225">
                  <a:solidFill>
                    <a:srgbClr val="E11D68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연결선: 꺾임 24">
                  <a:extLst>
                    <a:ext uri="{FF2B5EF4-FFF2-40B4-BE49-F238E27FC236}">
                      <a16:creationId xmlns:a16="http://schemas.microsoft.com/office/drawing/2014/main" id="{60AD213F-8FF1-826F-452A-514AB3AB8EE5}"/>
                    </a:ext>
                  </a:extLst>
                </p:cNvPr>
                <p:cNvCxnSpPr>
                  <a:cxnSpLocks/>
                  <a:stCxn id="27" idx="6"/>
                  <a:endCxn id="22" idx="6"/>
                </p:cNvCxnSpPr>
                <p:nvPr/>
              </p:nvCxnSpPr>
              <p:spPr>
                <a:xfrm>
                  <a:off x="4904404" y="2870868"/>
                  <a:ext cx="2799223" cy="2471431"/>
                </a:xfrm>
                <a:prstGeom prst="bentConnector3">
                  <a:avLst>
                    <a:gd name="adj1" fmla="val 117695"/>
                  </a:avLst>
                </a:prstGeom>
                <a:ln w="22225">
                  <a:solidFill>
                    <a:srgbClr val="286EB4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6" name="타원 25">
                  <a:extLst>
                    <a:ext uri="{FF2B5EF4-FFF2-40B4-BE49-F238E27FC236}">
                      <a16:creationId xmlns:a16="http://schemas.microsoft.com/office/drawing/2014/main" id="{4B8873F6-3AA1-395C-0BB2-48D11F0FDF84}"/>
                    </a:ext>
                  </a:extLst>
                </p:cNvPr>
                <p:cNvSpPr/>
                <p:nvPr/>
              </p:nvSpPr>
              <p:spPr>
                <a:xfrm>
                  <a:off x="3745071" y="2550534"/>
                  <a:ext cx="116380" cy="116380"/>
                </a:xfrm>
                <a:prstGeom prst="ellipse">
                  <a:avLst/>
                </a:prstGeom>
                <a:solidFill>
                  <a:srgbClr val="E11D68"/>
                </a:solidFill>
                <a:ln w="285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schemeClr val="lt1"/>
                    </a:solidFill>
                  </a:endParaRPr>
                </a:p>
              </p:txBody>
            </p:sp>
            <p:sp>
              <p:nvSpPr>
                <p:cNvPr id="27" name="타원 26">
                  <a:extLst>
                    <a:ext uri="{FF2B5EF4-FFF2-40B4-BE49-F238E27FC236}">
                      <a16:creationId xmlns:a16="http://schemas.microsoft.com/office/drawing/2014/main" id="{B4DAD909-B026-1CE1-229B-67B038984AA2}"/>
                    </a:ext>
                  </a:extLst>
                </p:cNvPr>
                <p:cNvSpPr/>
                <p:nvPr/>
              </p:nvSpPr>
              <p:spPr>
                <a:xfrm>
                  <a:off x="4788024" y="2812678"/>
                  <a:ext cx="116380" cy="116380"/>
                </a:xfrm>
                <a:prstGeom prst="ellipse">
                  <a:avLst/>
                </a:prstGeom>
                <a:solidFill>
                  <a:srgbClr val="286EB4"/>
                </a:solidFill>
                <a:ln w="285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schemeClr val="lt1"/>
                    </a:solidFill>
                  </a:endParaRPr>
                </a:p>
              </p:txBody>
            </p:sp>
          </p:grpSp>
        </p:grpSp>
      </p:grpSp>
      <p:grpSp>
        <p:nvGrpSpPr>
          <p:cNvPr id="41" name="그룹 40">
            <a:extLst>
              <a:ext uri="{FF2B5EF4-FFF2-40B4-BE49-F238E27FC236}">
                <a16:creationId xmlns:a16="http://schemas.microsoft.com/office/drawing/2014/main" id="{1A8296C4-39A5-70FE-7692-2A29398AB37D}"/>
              </a:ext>
            </a:extLst>
          </p:cNvPr>
          <p:cNvGrpSpPr/>
          <p:nvPr/>
        </p:nvGrpSpPr>
        <p:grpSpPr>
          <a:xfrm>
            <a:off x="245809" y="120060"/>
            <a:ext cx="3557452" cy="777213"/>
            <a:chOff x="245809" y="120060"/>
            <a:chExt cx="3557452" cy="77721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C4A26229-0674-BD6D-4208-0D96054F176F}"/>
                </a:ext>
              </a:extLst>
            </p:cNvPr>
            <p:cNvSpPr txBox="1"/>
            <p:nvPr/>
          </p:nvSpPr>
          <p:spPr>
            <a:xfrm>
              <a:off x="1033272" y="491210"/>
              <a:ext cx="2769989" cy="3847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기본 어휘 관련 지침</a:t>
              </a:r>
            </a:p>
          </p:txBody>
        </p:sp>
        <p:grpSp>
          <p:nvGrpSpPr>
            <p:cNvPr id="43" name="그룹 42">
              <a:extLst>
                <a:ext uri="{FF2B5EF4-FFF2-40B4-BE49-F238E27FC236}">
                  <a16:creationId xmlns:a16="http://schemas.microsoft.com/office/drawing/2014/main" id="{0872A574-8850-6BB1-0ABE-4EA4A4C7590F}"/>
                </a:ext>
              </a:extLst>
            </p:cNvPr>
            <p:cNvGrpSpPr/>
            <p:nvPr/>
          </p:nvGrpSpPr>
          <p:grpSpPr>
            <a:xfrm>
              <a:off x="245809" y="120060"/>
              <a:ext cx="391505" cy="777213"/>
              <a:chOff x="283909" y="120060"/>
              <a:chExt cx="391505" cy="777213"/>
            </a:xfrm>
          </p:grpSpPr>
          <p:grpSp>
            <p:nvGrpSpPr>
              <p:cNvPr id="44" name="그룹 43">
                <a:extLst>
                  <a:ext uri="{FF2B5EF4-FFF2-40B4-BE49-F238E27FC236}">
                    <a16:creationId xmlns:a16="http://schemas.microsoft.com/office/drawing/2014/main" id="{C6A24441-3897-DDEF-7ED2-36979FDA398F}"/>
                  </a:ext>
                </a:extLst>
              </p:cNvPr>
              <p:cNvGrpSpPr/>
              <p:nvPr/>
            </p:nvGrpSpPr>
            <p:grpSpPr>
              <a:xfrm>
                <a:off x="283909" y="120060"/>
                <a:ext cx="391505" cy="187957"/>
                <a:chOff x="207284" y="357211"/>
                <a:chExt cx="465604" cy="223531"/>
              </a:xfrm>
            </p:grpSpPr>
            <p:sp>
              <p:nvSpPr>
                <p:cNvPr id="46" name="사각형: 둥근 모서리 45">
                  <a:extLst>
                    <a:ext uri="{FF2B5EF4-FFF2-40B4-BE49-F238E27FC236}">
                      <a16:creationId xmlns:a16="http://schemas.microsoft.com/office/drawing/2014/main" id="{B3E3C340-DA16-9BDE-B781-43804974E449}"/>
                    </a:ext>
                  </a:extLst>
                </p:cNvPr>
                <p:cNvSpPr/>
                <p:nvPr/>
              </p:nvSpPr>
              <p:spPr>
                <a:xfrm flipV="1">
                  <a:off x="207284" y="357211"/>
                  <a:ext cx="465604" cy="223531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100" dirty="0"/>
                </a:p>
              </p:txBody>
            </p:sp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7641D613-F273-84A5-84ED-E99CFA34EA1D}"/>
                    </a:ext>
                  </a:extLst>
                </p:cNvPr>
                <p:cNvSpPr txBox="1"/>
                <p:nvPr/>
              </p:nvSpPr>
              <p:spPr>
                <a:xfrm>
                  <a:off x="302444" y="389089"/>
                  <a:ext cx="275284" cy="18301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000" spc="-6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rgbClr val="286EB4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별표</a:t>
                  </a:r>
                  <a:endParaRPr lang="en-US" altLang="ko-KR" sz="1000" spc="-6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286EB4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endParaRPr>
                </a:p>
              </p:txBody>
            </p:sp>
          </p:grp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2D7CE65C-EEBC-D6A8-5999-605E2B2BF040}"/>
                  </a:ext>
                </a:extLst>
              </p:cNvPr>
              <p:cNvSpPr txBox="1"/>
              <p:nvPr/>
            </p:nvSpPr>
            <p:spPr>
              <a:xfrm>
                <a:off x="334589" y="343275"/>
                <a:ext cx="290144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pPr algn="ctr"/>
                <a:r>
                  <a:rPr lang="en-US" altLang="ko-KR" sz="36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3</a:t>
                </a:r>
                <a:endParaRPr lang="ko-KR" altLang="en-US" sz="36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85181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>
            <a:extLst>
              <a:ext uri="{FF2B5EF4-FFF2-40B4-BE49-F238E27FC236}">
                <a16:creationId xmlns:a16="http://schemas.microsoft.com/office/drawing/2014/main" id="{666402B0-D971-3EE1-9561-23F079628BAC}"/>
              </a:ext>
            </a:extLst>
          </p:cNvPr>
          <p:cNvGrpSpPr/>
          <p:nvPr/>
        </p:nvGrpSpPr>
        <p:grpSpPr>
          <a:xfrm>
            <a:off x="427582" y="1340005"/>
            <a:ext cx="8288838" cy="4825845"/>
            <a:chOff x="427582" y="1340005"/>
            <a:chExt cx="8288838" cy="4825845"/>
          </a:xfrm>
        </p:grpSpPr>
        <p:sp>
          <p:nvSpPr>
            <p:cNvPr id="2" name="사각형: 둥근 모서리 1">
              <a:extLst>
                <a:ext uri="{FF2B5EF4-FFF2-40B4-BE49-F238E27FC236}">
                  <a16:creationId xmlns:a16="http://schemas.microsoft.com/office/drawing/2014/main" id="{898293F6-19A6-2CC7-FDFE-1FB29F9CB24F}"/>
                </a:ext>
              </a:extLst>
            </p:cNvPr>
            <p:cNvSpPr/>
            <p:nvPr/>
          </p:nvSpPr>
          <p:spPr>
            <a:xfrm rot="5400000" flipV="1">
              <a:off x="2159078" y="-391491"/>
              <a:ext cx="4825845" cy="8288838"/>
            </a:xfrm>
            <a:prstGeom prst="roundRect">
              <a:avLst>
                <a:gd name="adj" fmla="val 2325"/>
              </a:avLst>
            </a:prstGeom>
            <a:solidFill>
              <a:srgbClr val="EEEEEE"/>
            </a:solidFill>
            <a:ln w="31750">
              <a:solidFill>
                <a:schemeClr val="bg1"/>
              </a:solidFill>
            </a:ln>
            <a:effectLst>
              <a:outerShdw dist="25400" dir="540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defTabSz="457200" latinLnBrk="0"/>
              <a:endParaRPr lang="ko-KR" altLang="en-US" sz="1600" dirty="0">
                <a:solidFill>
                  <a:srgbClr val="016762"/>
                </a:solidFill>
                <a:latin typeface="학교안심 산뜻돋움 M" panose="020B0603000000000000" pitchFamily="50" charset="-127"/>
              </a:endParaRPr>
            </a:p>
          </p:txBody>
        </p:sp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8CEBC789-5699-C88D-1A2F-28A583292963}"/>
                </a:ext>
              </a:extLst>
            </p:cNvPr>
            <p:cNvGrpSpPr/>
            <p:nvPr/>
          </p:nvGrpSpPr>
          <p:grpSpPr>
            <a:xfrm>
              <a:off x="613649" y="1510713"/>
              <a:ext cx="1882399" cy="215444"/>
              <a:chOff x="10080312" y="1846242"/>
              <a:chExt cx="1709681" cy="195676"/>
            </a:xfrm>
          </p:grpSpPr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F395F22-2841-C5AE-D108-C83B6A49A8E9}"/>
                  </a:ext>
                </a:extLst>
              </p:cNvPr>
              <p:cNvSpPr txBox="1"/>
              <p:nvPr/>
            </p:nvSpPr>
            <p:spPr>
              <a:xfrm>
                <a:off x="10300586" y="1846242"/>
                <a:ext cx="1489407" cy="195676"/>
              </a:xfrm>
              <a:prstGeom prst="rect">
                <a:avLst/>
              </a:prstGeom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ko-KR"/>
                </a:defPPr>
                <a:lvl1pPr>
                  <a:defRPr sz="1200" b="1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rgbClr val="01756F"/>
                    </a:solidFill>
                    <a:latin typeface="학교안심 산뜻돋움 M" panose="020B0603000000000000" pitchFamily="50" charset="-127"/>
                    <a:ea typeface="학교안심 산뜻돋움 M" panose="020B0603000000000000" pitchFamily="50" charset="-127"/>
                  </a:defRPr>
                </a:lvl1pPr>
              </a:lstStyle>
              <a:p>
                <a:r>
                  <a:rPr lang="ko-KR" altLang="en-US" sz="1400" dirty="0">
                    <a:solidFill>
                      <a:srgbClr val="286EB4"/>
                    </a:solidFill>
                  </a:rPr>
                  <a:t>학년군별 학습 어휘 수</a:t>
                </a:r>
              </a:p>
            </p:txBody>
          </p:sp>
          <p:grpSp>
            <p:nvGrpSpPr>
              <p:cNvPr id="12" name="그룹 11">
                <a:extLst>
                  <a:ext uri="{FF2B5EF4-FFF2-40B4-BE49-F238E27FC236}">
                    <a16:creationId xmlns:a16="http://schemas.microsoft.com/office/drawing/2014/main" id="{1524C741-5C82-538C-2F4C-E06F2239B8A4}"/>
                  </a:ext>
                </a:extLst>
              </p:cNvPr>
              <p:cNvGrpSpPr/>
              <p:nvPr/>
            </p:nvGrpSpPr>
            <p:grpSpPr>
              <a:xfrm>
                <a:off x="10080312" y="1866419"/>
                <a:ext cx="144311" cy="144311"/>
                <a:chOff x="9536821" y="1855939"/>
                <a:chExt cx="144016" cy="144016"/>
              </a:xfrm>
            </p:grpSpPr>
            <p:sp>
              <p:nvSpPr>
                <p:cNvPr id="13" name="그래픽 64">
                  <a:extLst>
                    <a:ext uri="{FF2B5EF4-FFF2-40B4-BE49-F238E27FC236}">
                      <a16:creationId xmlns:a16="http://schemas.microsoft.com/office/drawing/2014/main" id="{9AB807D7-AB09-3AA9-E394-C5B90925FBFB}"/>
                    </a:ext>
                  </a:extLst>
                </p:cNvPr>
                <p:cNvSpPr/>
                <p:nvPr/>
              </p:nvSpPr>
              <p:spPr>
                <a:xfrm>
                  <a:off x="9536821" y="1855939"/>
                  <a:ext cx="144016" cy="144016"/>
                </a:xfrm>
                <a:prstGeom prst="roundRect">
                  <a:avLst/>
                </a:prstGeom>
                <a:solidFill>
                  <a:schemeClr val="bg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2000" dirty="0"/>
                </a:p>
              </p:txBody>
            </p:sp>
            <p:sp>
              <p:nvSpPr>
                <p:cNvPr id="14" name="그래픽 64">
                  <a:extLst>
                    <a:ext uri="{FF2B5EF4-FFF2-40B4-BE49-F238E27FC236}">
                      <a16:creationId xmlns:a16="http://schemas.microsoft.com/office/drawing/2014/main" id="{BA855C21-E4FF-7F93-188A-86EDE91E750A}"/>
                    </a:ext>
                  </a:extLst>
                </p:cNvPr>
                <p:cNvSpPr/>
                <p:nvPr/>
              </p:nvSpPr>
              <p:spPr>
                <a:xfrm>
                  <a:off x="9536821" y="1855939"/>
                  <a:ext cx="144016" cy="144016"/>
                </a:xfrm>
                <a:custGeom>
                  <a:avLst/>
                  <a:gdLst>
                    <a:gd name="connsiteX0" fmla="*/ 289338 w 321950"/>
                    <a:gd name="connsiteY0" fmla="*/ 0 h 321950"/>
                    <a:gd name="connsiteX1" fmla="*/ 32612 w 321950"/>
                    <a:gd name="connsiteY1" fmla="*/ 0 h 321950"/>
                    <a:gd name="connsiteX2" fmla="*/ 0 w 321950"/>
                    <a:gd name="connsiteY2" fmla="*/ 32612 h 321950"/>
                    <a:gd name="connsiteX3" fmla="*/ 0 w 321950"/>
                    <a:gd name="connsiteY3" fmla="*/ 289338 h 321950"/>
                    <a:gd name="connsiteX4" fmla="*/ 32612 w 321950"/>
                    <a:gd name="connsiteY4" fmla="*/ 321950 h 321950"/>
                    <a:gd name="connsiteX5" fmla="*/ 289338 w 321950"/>
                    <a:gd name="connsiteY5" fmla="*/ 321950 h 321950"/>
                    <a:gd name="connsiteX6" fmla="*/ 321950 w 321950"/>
                    <a:gd name="connsiteY6" fmla="*/ 289338 h 321950"/>
                    <a:gd name="connsiteX7" fmla="*/ 321950 w 321950"/>
                    <a:gd name="connsiteY7" fmla="*/ 32612 h 321950"/>
                    <a:gd name="connsiteX8" fmla="*/ 289338 w 321950"/>
                    <a:gd name="connsiteY8" fmla="*/ 0 h 321950"/>
                    <a:gd name="connsiteX9" fmla="*/ 265793 w 321950"/>
                    <a:gd name="connsiteY9" fmla="*/ 116655 h 321950"/>
                    <a:gd name="connsiteX10" fmla="*/ 166883 w 321950"/>
                    <a:gd name="connsiteY10" fmla="*/ 240184 h 321950"/>
                    <a:gd name="connsiteX11" fmla="*/ 142220 w 321950"/>
                    <a:gd name="connsiteY11" fmla="*/ 252043 h 321950"/>
                    <a:gd name="connsiteX12" fmla="*/ 123229 w 321950"/>
                    <a:gd name="connsiteY12" fmla="*/ 245684 h 321950"/>
                    <a:gd name="connsiteX13" fmla="*/ 57533 w 321950"/>
                    <a:gd name="connsiteY13" fmla="*/ 196143 h 321950"/>
                    <a:gd name="connsiteX14" fmla="*/ 51345 w 321950"/>
                    <a:gd name="connsiteY14" fmla="*/ 151931 h 321950"/>
                    <a:gd name="connsiteX15" fmla="*/ 95558 w 321950"/>
                    <a:gd name="connsiteY15" fmla="*/ 145743 h 321950"/>
                    <a:gd name="connsiteX16" fmla="*/ 136763 w 321950"/>
                    <a:gd name="connsiteY16" fmla="*/ 176808 h 321950"/>
                    <a:gd name="connsiteX17" fmla="*/ 216467 w 321950"/>
                    <a:gd name="connsiteY17" fmla="*/ 77211 h 321950"/>
                    <a:gd name="connsiteX18" fmla="*/ 260894 w 321950"/>
                    <a:gd name="connsiteY18" fmla="*/ 72313 h 321950"/>
                    <a:gd name="connsiteX19" fmla="*/ 265793 w 321950"/>
                    <a:gd name="connsiteY19" fmla="*/ 116698 h 321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321950" h="321950">
                      <a:moveTo>
                        <a:pt x="289338" y="0"/>
                      </a:moveTo>
                      <a:lnTo>
                        <a:pt x="32612" y="0"/>
                      </a:lnTo>
                      <a:cubicBezTo>
                        <a:pt x="14609" y="0"/>
                        <a:pt x="0" y="14566"/>
                        <a:pt x="0" y="32612"/>
                      </a:cubicBezTo>
                      <a:lnTo>
                        <a:pt x="0" y="289338"/>
                      </a:lnTo>
                      <a:cubicBezTo>
                        <a:pt x="0" y="307342"/>
                        <a:pt x="14609" y="321950"/>
                        <a:pt x="32612" y="321950"/>
                      </a:cubicBezTo>
                      <a:lnTo>
                        <a:pt x="289338" y="321950"/>
                      </a:lnTo>
                      <a:cubicBezTo>
                        <a:pt x="307342" y="321950"/>
                        <a:pt x="321950" y="307342"/>
                        <a:pt x="321950" y="289338"/>
                      </a:cubicBezTo>
                      <a:lnTo>
                        <a:pt x="321950" y="32612"/>
                      </a:lnTo>
                      <a:cubicBezTo>
                        <a:pt x="321950" y="14609"/>
                        <a:pt x="307342" y="0"/>
                        <a:pt x="289338" y="0"/>
                      </a:cubicBezTo>
                      <a:close/>
                      <a:moveTo>
                        <a:pt x="265793" y="116655"/>
                      </a:moveTo>
                      <a:lnTo>
                        <a:pt x="166883" y="240184"/>
                      </a:lnTo>
                      <a:cubicBezTo>
                        <a:pt x="160653" y="247961"/>
                        <a:pt x="151501" y="252043"/>
                        <a:pt x="142220" y="252043"/>
                      </a:cubicBezTo>
                      <a:cubicBezTo>
                        <a:pt x="135603" y="252043"/>
                        <a:pt x="128900" y="249981"/>
                        <a:pt x="123229" y="245684"/>
                      </a:cubicBezTo>
                      <a:lnTo>
                        <a:pt x="57533" y="196143"/>
                      </a:lnTo>
                      <a:cubicBezTo>
                        <a:pt x="43611" y="185660"/>
                        <a:pt x="40861" y="165852"/>
                        <a:pt x="51345" y="151931"/>
                      </a:cubicBezTo>
                      <a:cubicBezTo>
                        <a:pt x="61872" y="138009"/>
                        <a:pt x="81637" y="135217"/>
                        <a:pt x="95558" y="145743"/>
                      </a:cubicBezTo>
                      <a:lnTo>
                        <a:pt x="136763" y="176808"/>
                      </a:lnTo>
                      <a:lnTo>
                        <a:pt x="216467" y="77211"/>
                      </a:lnTo>
                      <a:cubicBezTo>
                        <a:pt x="227380" y="63634"/>
                        <a:pt x="247231" y="61400"/>
                        <a:pt x="260894" y="72313"/>
                      </a:cubicBezTo>
                      <a:cubicBezTo>
                        <a:pt x="274515" y="83227"/>
                        <a:pt x="276706" y="103120"/>
                        <a:pt x="265793" y="116698"/>
                      </a:cubicBezTo>
                      <a:close/>
                    </a:path>
                  </a:pathLst>
                </a:custGeom>
                <a:solidFill>
                  <a:srgbClr val="286EB4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2000" dirty="0"/>
                </a:p>
              </p:txBody>
            </p:sp>
          </p:grpSp>
        </p:grpSp>
      </p:grpSp>
      <p:graphicFrame>
        <p:nvGraphicFramePr>
          <p:cNvPr id="15" name="표 14">
            <a:extLst>
              <a:ext uri="{FF2B5EF4-FFF2-40B4-BE49-F238E27FC236}">
                <a16:creationId xmlns:a16="http://schemas.microsoft.com/office/drawing/2014/main" id="{933EC530-207D-4235-2873-3D320BA6FD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6820837"/>
              </p:ext>
            </p:extLst>
          </p:nvPr>
        </p:nvGraphicFramePr>
        <p:xfrm>
          <a:off x="856178" y="1876426"/>
          <a:ext cx="7676264" cy="410562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939773">
                  <a:extLst>
                    <a:ext uri="{9D8B030D-6E8A-4147-A177-3AD203B41FA5}">
                      <a16:colId xmlns:a16="http://schemas.microsoft.com/office/drawing/2014/main" val="2290214814"/>
                    </a:ext>
                  </a:extLst>
                </a:gridCol>
                <a:gridCol w="2245497">
                  <a:extLst>
                    <a:ext uri="{9D8B030D-6E8A-4147-A177-3AD203B41FA5}">
                      <a16:colId xmlns:a16="http://schemas.microsoft.com/office/drawing/2014/main" val="248254846"/>
                    </a:ext>
                  </a:extLst>
                </a:gridCol>
                <a:gridCol w="2245497">
                  <a:extLst>
                    <a:ext uri="{9D8B030D-6E8A-4147-A177-3AD203B41FA5}">
                      <a16:colId xmlns:a16="http://schemas.microsoft.com/office/drawing/2014/main" val="2506599697"/>
                    </a:ext>
                  </a:extLst>
                </a:gridCol>
                <a:gridCol w="2245497">
                  <a:extLst>
                    <a:ext uri="{9D8B030D-6E8A-4147-A177-3AD203B41FA5}">
                      <a16:colId xmlns:a16="http://schemas.microsoft.com/office/drawing/2014/main" val="3829305634"/>
                    </a:ext>
                  </a:extLst>
                </a:gridCol>
              </a:tblGrid>
              <a:tr h="23933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</a:tabLst>
                      </a:pP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급별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DA7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rgbClr val="286EB4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74930" marR="25400" indent="-7493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학년군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/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과정</a:t>
                      </a:r>
                      <a:endParaRPr lang="en-US" sz="11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배달의민족 도현" panose="020B0600000101010101" pitchFamily="50" charset="-127"/>
                        <a:ea typeface="배달의민족 도현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7DA7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DA7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6EB4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74930" marR="25400" indent="-7493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과목 </a:t>
                      </a:r>
                      <a:endParaRPr lang="en-US" sz="11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배달의민족 도현" panose="020B0600000101010101" pitchFamily="50" charset="-127"/>
                        <a:ea typeface="배달의민족 도현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7DA7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DA7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6EB4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74930" marR="25400" indent="-7493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어휘수</a:t>
                      </a:r>
                      <a:endParaRPr lang="en-US" sz="11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배달의민족 도현" panose="020B0600000101010101" pitchFamily="50" charset="-127"/>
                        <a:ea typeface="배달의민족 도현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7DA7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6EB4">
                        <a:alpha val="1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8344749"/>
                  </a:ext>
                </a:extLst>
              </a:tr>
              <a:tr h="224110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</a:tabLst>
                      </a:pP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  <a:cs typeface="+mn-cs"/>
                        </a:rPr>
                        <a:t>초등학교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4930" marR="25400" indent="-7493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3~4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학년</a:t>
                      </a:r>
                      <a:endParaRPr 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4930" marR="25400" indent="-7493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초등학교 영어 </a:t>
                      </a:r>
                      <a:endParaRPr 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4930" marR="25400" indent="-7493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300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단어 이내 </a:t>
                      </a:r>
                      <a:endParaRPr 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6677198"/>
                  </a:ext>
                </a:extLst>
              </a:tr>
              <a:tr h="224110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</a:tabLst>
                      </a:pPr>
                      <a:r>
                        <a:rPr lang="ko-KR" altLang="en-US" sz="1100" kern="0" spc="-15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읽기</a:t>
                      </a:r>
                      <a:endParaRPr lang="ko-KR" altLang="en-US" sz="1100" kern="0" spc="-10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4930" marR="25400" indent="-7493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5~6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학년</a:t>
                      </a:r>
                      <a:endParaRPr 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4930" marR="25400" indent="-7493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초등학교 영어 </a:t>
                      </a:r>
                      <a:endParaRPr 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4930" marR="25400" indent="-7493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300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단어 이내 </a:t>
                      </a:r>
                      <a:endParaRPr 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3101158"/>
                  </a:ext>
                </a:extLst>
              </a:tr>
              <a:tr h="22411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</a:tabLst>
                      </a:pP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  <a:cs typeface="+mn-cs"/>
                        </a:rPr>
                        <a:t>중학교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4930" marR="25400" indent="-7493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1~3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학년</a:t>
                      </a:r>
                      <a:endParaRPr 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E11D68"/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4930" marR="25400" indent="-7493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중학교 영어</a:t>
                      </a:r>
                      <a:endParaRPr 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E11D68"/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4930" marR="25400" indent="-7493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1,500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11D68"/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단어 이내 </a:t>
                      </a:r>
                      <a:endParaRPr 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E11D68"/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9578919"/>
                  </a:ext>
                </a:extLst>
              </a:tr>
              <a:tr h="224110">
                <a:tc rowSpan="1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</a:tabLst>
                      </a:pP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  <a:cs typeface="+mn-cs"/>
                        </a:rPr>
                        <a:t>고등학교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8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74930" marR="25400" indent="-7493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공통과목</a:t>
                      </a:r>
                      <a:endParaRPr 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4930" marR="25400" indent="-7493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기본 영어 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1, 2</a:t>
                      </a:r>
                      <a:endParaRPr 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4930" marR="25400" indent="-7493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1,600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단어 이내 </a:t>
                      </a:r>
                      <a:endParaRPr 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9979093"/>
                  </a:ext>
                </a:extLst>
              </a:tr>
              <a:tr h="224110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</a:tabLst>
                      </a:pPr>
                      <a:endParaRPr lang="ko-KR" altLang="en-US" sz="1000" kern="0" spc="-1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/>
                </a:tc>
                <a:tc vMerge="1">
                  <a:txBody>
                    <a:bodyPr/>
                    <a:lstStyle/>
                    <a:p>
                      <a:pPr marL="74930" marR="25400" indent="-7493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endParaRPr lang="en-US" sz="1000" kern="0" spc="-1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74930" marR="25400" indent="-7493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공통 영어 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1, 2</a:t>
                      </a:r>
                      <a:endParaRPr 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4930" marR="25400" indent="-7493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1,800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단어 이내 </a:t>
                      </a:r>
                      <a:endParaRPr 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6360550"/>
                  </a:ext>
                </a:extLst>
              </a:tr>
              <a:tr h="224110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</a:tabLst>
                      </a:pPr>
                      <a:endParaRPr lang="ko-KR" altLang="en-US" sz="1000" kern="0" spc="-1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74930" marR="25400" indent="-7493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일반선택</a:t>
                      </a:r>
                      <a:endParaRPr 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4930" marR="25400" indent="-7493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영어 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I</a:t>
                      </a:r>
                      <a:endParaRPr 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4930" marR="25400" indent="-7493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2,000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단어 이내 </a:t>
                      </a:r>
                      <a:endParaRPr 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3848755"/>
                  </a:ext>
                </a:extLst>
              </a:tr>
              <a:tr h="251958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</a:tabLst>
                      </a:pPr>
                      <a:endParaRPr lang="ko-KR" altLang="en-US" sz="1000" kern="0" spc="-1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74930" marR="25400" indent="-7493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endParaRPr lang="en-US" sz="1000" kern="0" spc="-1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4930" marR="25400" indent="-7493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영어 독해와 작문</a:t>
                      </a:r>
                      <a:endParaRPr 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4930" marR="25400" indent="-7493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2,200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단어 이내 </a:t>
                      </a:r>
                      <a:endParaRPr 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0871790"/>
                  </a:ext>
                </a:extLst>
              </a:tr>
              <a:tr h="251958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</a:tabLst>
                      </a:pPr>
                      <a:endParaRPr lang="ko-KR" altLang="en-US" sz="10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M" panose="020B0603000000000000" pitchFamily="50" charset="-127"/>
                        <a:ea typeface="학교안심 산뜻돋움 M" panose="020B0603000000000000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8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74930" marR="25400" indent="-7493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endParaRPr lang="en-US" sz="1000" kern="0" spc="-1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4930" marR="25400" indent="-7493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영어 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II</a:t>
                      </a:r>
                      <a:endParaRPr 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4930" marR="25400" indent="-7493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2,500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단어 이내 </a:t>
                      </a:r>
                      <a:endParaRPr 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3688253"/>
                  </a:ext>
                </a:extLst>
              </a:tr>
              <a:tr h="251958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</a:tabLst>
                      </a:pPr>
                      <a:endParaRPr lang="ko-KR" altLang="en-US" sz="10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M" panose="020B0603000000000000" pitchFamily="50" charset="-127"/>
                        <a:ea typeface="학교안심 산뜻돋움 M" panose="020B0603000000000000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8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74930" marR="25400" indent="-7493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진로 선택</a:t>
                      </a:r>
                      <a:endParaRPr 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4930" marR="25400" indent="-7493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직무 영어 </a:t>
                      </a:r>
                      <a:endParaRPr 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4930" marR="25400" indent="-7493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2,000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단어 이내 </a:t>
                      </a:r>
                      <a:endParaRPr 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30519"/>
                  </a:ext>
                </a:extLst>
              </a:tr>
              <a:tr h="251958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</a:tabLst>
                      </a:pPr>
                      <a:endParaRPr lang="ko-KR" altLang="en-US" sz="10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M" panose="020B0603000000000000" pitchFamily="50" charset="-127"/>
                        <a:ea typeface="학교안심 산뜻돋움 M" panose="020B0603000000000000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8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74930" marR="25400" indent="-7493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endParaRPr lang="en-US" sz="1000" kern="0" spc="-1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4930" marR="25400" indent="-7493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영어 발표와 토론</a:t>
                      </a:r>
                      <a:endParaRPr 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4930" marR="25400" indent="-7493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2,500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단어 이내 </a:t>
                      </a:r>
                      <a:endParaRPr 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1271579"/>
                  </a:ext>
                </a:extLst>
              </a:tr>
              <a:tr h="251958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</a:tabLst>
                      </a:pPr>
                      <a:endParaRPr lang="ko-KR" altLang="en-US" sz="10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M" panose="020B0603000000000000" pitchFamily="50" charset="-127"/>
                        <a:ea typeface="학교안심 산뜻돋움 M" panose="020B0603000000000000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8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74930" marR="25400" indent="-7493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endParaRPr lang="en-US" sz="1000" kern="0" spc="-1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4930" marR="25400" indent="-7493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심화 영어 </a:t>
                      </a:r>
                      <a:endParaRPr 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4930" marR="25400" indent="-7493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2,800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단어 이내 </a:t>
                      </a:r>
                      <a:endParaRPr 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5862266"/>
                  </a:ext>
                </a:extLst>
              </a:tr>
              <a:tr h="251958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</a:tabLst>
                      </a:pPr>
                      <a:endParaRPr lang="ko-KR" altLang="en-US" sz="10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M" panose="020B0603000000000000" pitchFamily="50" charset="-127"/>
                        <a:ea typeface="학교안심 산뜻돋움 M" panose="020B0603000000000000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8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74930" marR="25400" indent="-7493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endParaRPr lang="en-US" sz="1000" kern="0" spc="-1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4930" marR="25400" indent="-7493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영미 문학 읽기</a:t>
                      </a:r>
                      <a:endParaRPr 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4930" marR="25400" indent="-7493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3,000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단어 이내 </a:t>
                      </a:r>
                      <a:endParaRPr 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9282837"/>
                  </a:ext>
                </a:extLst>
              </a:tr>
              <a:tr h="251958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</a:tabLst>
                      </a:pPr>
                      <a:endParaRPr lang="ko-KR" altLang="en-US" sz="10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M" panose="020B0603000000000000" pitchFamily="50" charset="-127"/>
                        <a:ea typeface="학교안심 산뜻돋움 M" panose="020B0603000000000000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8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74930" marR="25400" indent="-7493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endParaRPr lang="en-US" sz="1000" kern="0" spc="-1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4930" marR="25400" indent="-7493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심화 영어 독해와 작문</a:t>
                      </a:r>
                      <a:endParaRPr 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4930" marR="25400" indent="-7493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3,500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단어 이내 </a:t>
                      </a:r>
                      <a:endParaRPr 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0396228"/>
                  </a:ext>
                </a:extLst>
              </a:tr>
              <a:tr h="251958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</a:tabLst>
                      </a:pPr>
                      <a:endParaRPr lang="ko-KR" altLang="en-US" sz="10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M" panose="020B0603000000000000" pitchFamily="50" charset="-127"/>
                        <a:ea typeface="학교안심 산뜻돋움 M" panose="020B0603000000000000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8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74930" marR="25400" indent="-7493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융합 선택</a:t>
                      </a:r>
                      <a:endParaRPr 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4930" marR="25400" indent="-7493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실생활 영어 회화</a:t>
                      </a:r>
                      <a:endParaRPr 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4930" marR="25400" indent="-7493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1,500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단어 이내 </a:t>
                      </a:r>
                      <a:endParaRPr 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2875075"/>
                  </a:ext>
                </a:extLst>
              </a:tr>
              <a:tr h="251958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</a:tabLst>
                      </a:pPr>
                      <a:endParaRPr lang="ko-KR" altLang="en-US" sz="10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M" panose="020B0603000000000000" pitchFamily="50" charset="-127"/>
                        <a:ea typeface="학교안심 산뜻돋움 M" panose="020B0603000000000000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8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74930" marR="25400" indent="-7493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endParaRPr lang="en-US" sz="1000" kern="0" spc="-1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4930" marR="25400" indent="-7493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미디어 영어</a:t>
                      </a:r>
                      <a:endParaRPr 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4930" marR="25400" indent="-7493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2,000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단어 이내 </a:t>
                      </a:r>
                      <a:endParaRPr 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3721676"/>
                  </a:ext>
                </a:extLst>
              </a:tr>
              <a:tr h="251958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</a:tabLst>
                      </a:pPr>
                      <a:endParaRPr lang="ko-KR" altLang="en-US" sz="10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M" panose="020B0603000000000000" pitchFamily="50" charset="-127"/>
                        <a:ea typeface="학교안심 산뜻돋움 M" panose="020B0603000000000000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8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74930" marR="25400" indent="-7493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endParaRPr lang="en-US" sz="1000" kern="0" spc="-1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4930" marR="25400" indent="-7493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세계 문화와 영어 </a:t>
                      </a:r>
                      <a:endParaRPr 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4930" marR="25400" indent="-7493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2,200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단어 이내 </a:t>
                      </a:r>
                      <a:endParaRPr 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4944513"/>
                  </a:ext>
                </a:extLst>
              </a:tr>
            </a:tbl>
          </a:graphicData>
        </a:graphic>
      </p:graphicFrame>
      <p:grpSp>
        <p:nvGrpSpPr>
          <p:cNvPr id="16" name="그룹 15">
            <a:extLst>
              <a:ext uri="{FF2B5EF4-FFF2-40B4-BE49-F238E27FC236}">
                <a16:creationId xmlns:a16="http://schemas.microsoft.com/office/drawing/2014/main" id="{2E6F22D2-6F0C-B7E8-7C6F-101E0687BAC3}"/>
              </a:ext>
            </a:extLst>
          </p:cNvPr>
          <p:cNvGrpSpPr/>
          <p:nvPr/>
        </p:nvGrpSpPr>
        <p:grpSpPr>
          <a:xfrm>
            <a:off x="245809" y="120060"/>
            <a:ext cx="3557452" cy="777213"/>
            <a:chOff x="245809" y="120060"/>
            <a:chExt cx="3557452" cy="77721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7AA6EA6-8B55-5438-943F-FE5DE93633B9}"/>
                </a:ext>
              </a:extLst>
            </p:cNvPr>
            <p:cNvSpPr txBox="1"/>
            <p:nvPr/>
          </p:nvSpPr>
          <p:spPr>
            <a:xfrm>
              <a:off x="1033272" y="491210"/>
              <a:ext cx="2769989" cy="3847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기본 어휘 관련 지침</a:t>
              </a:r>
            </a:p>
          </p:txBody>
        </p:sp>
        <p:grpSp>
          <p:nvGrpSpPr>
            <p:cNvPr id="18" name="그룹 17">
              <a:extLst>
                <a:ext uri="{FF2B5EF4-FFF2-40B4-BE49-F238E27FC236}">
                  <a16:creationId xmlns:a16="http://schemas.microsoft.com/office/drawing/2014/main" id="{07DF35F3-73D1-07DA-92C7-8CA669362BD1}"/>
                </a:ext>
              </a:extLst>
            </p:cNvPr>
            <p:cNvGrpSpPr/>
            <p:nvPr/>
          </p:nvGrpSpPr>
          <p:grpSpPr>
            <a:xfrm>
              <a:off x="245809" y="120060"/>
              <a:ext cx="391505" cy="777213"/>
              <a:chOff x="283909" y="120060"/>
              <a:chExt cx="391505" cy="777213"/>
            </a:xfrm>
          </p:grpSpPr>
          <p:grpSp>
            <p:nvGrpSpPr>
              <p:cNvPr id="19" name="그룹 18">
                <a:extLst>
                  <a:ext uri="{FF2B5EF4-FFF2-40B4-BE49-F238E27FC236}">
                    <a16:creationId xmlns:a16="http://schemas.microsoft.com/office/drawing/2014/main" id="{872DA824-F5D9-0005-0117-6CE2BA905752}"/>
                  </a:ext>
                </a:extLst>
              </p:cNvPr>
              <p:cNvGrpSpPr/>
              <p:nvPr/>
            </p:nvGrpSpPr>
            <p:grpSpPr>
              <a:xfrm>
                <a:off x="283909" y="120060"/>
                <a:ext cx="391505" cy="187957"/>
                <a:chOff x="207284" y="357211"/>
                <a:chExt cx="465604" cy="223531"/>
              </a:xfrm>
            </p:grpSpPr>
            <p:sp>
              <p:nvSpPr>
                <p:cNvPr id="21" name="사각형: 둥근 모서리 20">
                  <a:extLst>
                    <a:ext uri="{FF2B5EF4-FFF2-40B4-BE49-F238E27FC236}">
                      <a16:creationId xmlns:a16="http://schemas.microsoft.com/office/drawing/2014/main" id="{53F2E3F1-EAC5-BF86-A703-D1A50894D9AA}"/>
                    </a:ext>
                  </a:extLst>
                </p:cNvPr>
                <p:cNvSpPr/>
                <p:nvPr/>
              </p:nvSpPr>
              <p:spPr>
                <a:xfrm flipV="1">
                  <a:off x="207284" y="357211"/>
                  <a:ext cx="465604" cy="223531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100" dirty="0"/>
                </a:p>
              </p:txBody>
            </p:sp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8CEF6DFA-19B0-E7FF-B50B-94936A038246}"/>
                    </a:ext>
                  </a:extLst>
                </p:cNvPr>
                <p:cNvSpPr txBox="1"/>
                <p:nvPr/>
              </p:nvSpPr>
              <p:spPr>
                <a:xfrm>
                  <a:off x="302444" y="389089"/>
                  <a:ext cx="275284" cy="18301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000" spc="-6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rgbClr val="286EB4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별표</a:t>
                  </a:r>
                  <a:endParaRPr lang="en-US" altLang="ko-KR" sz="1000" spc="-6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286EB4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endParaRPr>
                </a:p>
              </p:txBody>
            </p:sp>
          </p:grp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F1248F53-1D62-3E8A-5F99-88023FA2A5DD}"/>
                  </a:ext>
                </a:extLst>
              </p:cNvPr>
              <p:cNvSpPr txBox="1"/>
              <p:nvPr/>
            </p:nvSpPr>
            <p:spPr>
              <a:xfrm>
                <a:off x="334589" y="343275"/>
                <a:ext cx="290144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pPr algn="ctr"/>
                <a:r>
                  <a:rPr lang="en-US" altLang="ko-KR" sz="36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3</a:t>
                </a:r>
                <a:endParaRPr lang="ko-KR" altLang="en-US" sz="36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endParaRPr>
              </a:p>
            </p:txBody>
          </p:sp>
        </p:grpSp>
      </p:grp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5B976738-C99A-F043-3080-25D69DE7F87C}"/>
              </a:ext>
            </a:extLst>
          </p:cNvPr>
          <p:cNvSpPr/>
          <p:nvPr/>
        </p:nvSpPr>
        <p:spPr>
          <a:xfrm>
            <a:off x="856177" y="2560320"/>
            <a:ext cx="7676266" cy="236220"/>
          </a:xfrm>
          <a:prstGeom prst="roundRect">
            <a:avLst>
              <a:gd name="adj" fmla="val 2472"/>
            </a:avLst>
          </a:prstGeom>
          <a:noFill/>
          <a:ln w="28575">
            <a:solidFill>
              <a:srgbClr val="E11D6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75009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>
            <a:extLst>
              <a:ext uri="{FF2B5EF4-FFF2-40B4-BE49-F238E27FC236}">
                <a16:creationId xmlns:a16="http://schemas.microsoft.com/office/drawing/2014/main" id="{76D962CB-306E-7E42-2C5F-72B6764C294E}"/>
              </a:ext>
            </a:extLst>
          </p:cNvPr>
          <p:cNvGrpSpPr/>
          <p:nvPr/>
        </p:nvGrpSpPr>
        <p:grpSpPr>
          <a:xfrm>
            <a:off x="427582" y="1340005"/>
            <a:ext cx="8288838" cy="4825845"/>
            <a:chOff x="427582" y="1340005"/>
            <a:chExt cx="8288838" cy="4825845"/>
          </a:xfrm>
        </p:grpSpPr>
        <p:sp>
          <p:nvSpPr>
            <p:cNvPr id="2" name="사각형: 둥근 모서리 1">
              <a:extLst>
                <a:ext uri="{FF2B5EF4-FFF2-40B4-BE49-F238E27FC236}">
                  <a16:creationId xmlns:a16="http://schemas.microsoft.com/office/drawing/2014/main" id="{B42D40FB-71AE-9FE1-413E-F24CC6572709}"/>
                </a:ext>
              </a:extLst>
            </p:cNvPr>
            <p:cNvSpPr/>
            <p:nvPr/>
          </p:nvSpPr>
          <p:spPr>
            <a:xfrm rot="5400000" flipV="1">
              <a:off x="2159078" y="-391491"/>
              <a:ext cx="4825845" cy="8288838"/>
            </a:xfrm>
            <a:prstGeom prst="roundRect">
              <a:avLst>
                <a:gd name="adj" fmla="val 2325"/>
              </a:avLst>
            </a:prstGeom>
            <a:solidFill>
              <a:srgbClr val="EEEEEE"/>
            </a:solidFill>
            <a:ln w="31750">
              <a:solidFill>
                <a:schemeClr val="bg1"/>
              </a:solidFill>
            </a:ln>
            <a:effectLst>
              <a:outerShdw dist="25400" dir="540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defTabSz="457200" latinLnBrk="0"/>
              <a:endParaRPr lang="ko-KR" altLang="en-US" sz="1600" dirty="0">
                <a:solidFill>
                  <a:srgbClr val="016762"/>
                </a:solidFill>
                <a:latin typeface="학교안심 산뜻돋움 M" panose="020B0603000000000000" pitchFamily="50" charset="-127"/>
              </a:endParaRPr>
            </a:p>
          </p:txBody>
        </p:sp>
        <p:grpSp>
          <p:nvGrpSpPr>
            <p:cNvPr id="40" name="그룹 39">
              <a:extLst>
                <a:ext uri="{FF2B5EF4-FFF2-40B4-BE49-F238E27FC236}">
                  <a16:creationId xmlns:a16="http://schemas.microsoft.com/office/drawing/2014/main" id="{AABB1421-6CB5-BCD0-D91A-F9964090D456}"/>
                </a:ext>
              </a:extLst>
            </p:cNvPr>
            <p:cNvGrpSpPr/>
            <p:nvPr/>
          </p:nvGrpSpPr>
          <p:grpSpPr>
            <a:xfrm>
              <a:off x="613650" y="1510716"/>
              <a:ext cx="4755300" cy="1447556"/>
              <a:chOff x="613650" y="1510716"/>
              <a:chExt cx="4755300" cy="1447556"/>
            </a:xfrm>
          </p:grpSpPr>
          <p:grpSp>
            <p:nvGrpSpPr>
              <p:cNvPr id="3" name="그룹 2">
                <a:extLst>
                  <a:ext uri="{FF2B5EF4-FFF2-40B4-BE49-F238E27FC236}">
                    <a16:creationId xmlns:a16="http://schemas.microsoft.com/office/drawing/2014/main" id="{3BAF0D25-406C-AC48-B9C1-67283A88CF0D}"/>
                  </a:ext>
                </a:extLst>
              </p:cNvPr>
              <p:cNvGrpSpPr/>
              <p:nvPr/>
            </p:nvGrpSpPr>
            <p:grpSpPr>
              <a:xfrm>
                <a:off x="613650" y="1510716"/>
                <a:ext cx="4755300" cy="704610"/>
                <a:chOff x="10080312" y="1846242"/>
                <a:chExt cx="4318981" cy="639957"/>
              </a:xfrm>
            </p:grpSpPr>
            <p:sp>
              <p:nvSpPr>
                <p:cNvPr id="4" name="TextBox 3">
                  <a:extLst>
                    <a:ext uri="{FF2B5EF4-FFF2-40B4-BE49-F238E27FC236}">
                      <a16:creationId xmlns:a16="http://schemas.microsoft.com/office/drawing/2014/main" id="{344F2753-9B96-FA5D-633E-D8415BAFA6C3}"/>
                    </a:ext>
                  </a:extLst>
                </p:cNvPr>
                <p:cNvSpPr txBox="1"/>
                <p:nvPr/>
              </p:nvSpPr>
              <p:spPr>
                <a:xfrm>
                  <a:off x="10300586" y="1846242"/>
                  <a:ext cx="3042874" cy="195676"/>
                </a:xfrm>
                <a:prstGeom prst="rect">
                  <a:avLst/>
                </a:prstGeom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ko-KR"/>
                  </a:defPPr>
                  <a:lvl1pPr>
                    <a:defRPr sz="1200" b="1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rgbClr val="01756F"/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defRPr>
                  </a:lvl1pPr>
                </a:lstStyle>
                <a:p>
                  <a:r>
                    <a:rPr lang="ko-KR" altLang="en-US" sz="1400" dirty="0">
                      <a:solidFill>
                        <a:srgbClr val="286EB4"/>
                      </a:solidFill>
                    </a:rPr>
                    <a:t>학습 시작 권장 학교급 선정에 대한 근거 확보</a:t>
                  </a:r>
                </a:p>
              </p:txBody>
            </p:sp>
            <p:grpSp>
              <p:nvGrpSpPr>
                <p:cNvPr id="5" name="그룹 4">
                  <a:extLst>
                    <a:ext uri="{FF2B5EF4-FFF2-40B4-BE49-F238E27FC236}">
                      <a16:creationId xmlns:a16="http://schemas.microsoft.com/office/drawing/2014/main" id="{B2B5C000-18F0-F60D-66A7-5F0D530829FB}"/>
                    </a:ext>
                  </a:extLst>
                </p:cNvPr>
                <p:cNvGrpSpPr/>
                <p:nvPr/>
              </p:nvGrpSpPr>
              <p:grpSpPr>
                <a:xfrm>
                  <a:off x="10080312" y="1866419"/>
                  <a:ext cx="144311" cy="144311"/>
                  <a:chOff x="9536821" y="1855939"/>
                  <a:chExt cx="144016" cy="144016"/>
                </a:xfrm>
              </p:grpSpPr>
              <p:sp>
                <p:nvSpPr>
                  <p:cNvPr id="13" name="그래픽 64">
                    <a:extLst>
                      <a:ext uri="{FF2B5EF4-FFF2-40B4-BE49-F238E27FC236}">
                        <a16:creationId xmlns:a16="http://schemas.microsoft.com/office/drawing/2014/main" id="{5044F67F-69BC-AA32-6DF6-EB3D4B8B6A20}"/>
                      </a:ext>
                    </a:extLst>
                  </p:cNvPr>
                  <p:cNvSpPr/>
                  <p:nvPr/>
                </p:nvSpPr>
                <p:spPr>
                  <a:xfrm>
                    <a:off x="9536821" y="1855939"/>
                    <a:ext cx="144016" cy="144016"/>
                  </a:xfrm>
                  <a:prstGeom prst="roundRect">
                    <a:avLst/>
                  </a:prstGeom>
                  <a:solidFill>
                    <a:schemeClr val="bg1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2000" dirty="0"/>
                  </a:p>
                </p:txBody>
              </p:sp>
              <p:sp>
                <p:nvSpPr>
                  <p:cNvPr id="14" name="그래픽 64">
                    <a:extLst>
                      <a:ext uri="{FF2B5EF4-FFF2-40B4-BE49-F238E27FC236}">
                        <a16:creationId xmlns:a16="http://schemas.microsoft.com/office/drawing/2014/main" id="{CC74F861-0EEE-7F0E-0C7E-720FF083D4F3}"/>
                      </a:ext>
                    </a:extLst>
                  </p:cNvPr>
                  <p:cNvSpPr/>
                  <p:nvPr/>
                </p:nvSpPr>
                <p:spPr>
                  <a:xfrm>
                    <a:off x="9536821" y="1855939"/>
                    <a:ext cx="144016" cy="144016"/>
                  </a:xfrm>
                  <a:custGeom>
                    <a:avLst/>
                    <a:gdLst>
                      <a:gd name="connsiteX0" fmla="*/ 289338 w 321950"/>
                      <a:gd name="connsiteY0" fmla="*/ 0 h 321950"/>
                      <a:gd name="connsiteX1" fmla="*/ 32612 w 321950"/>
                      <a:gd name="connsiteY1" fmla="*/ 0 h 321950"/>
                      <a:gd name="connsiteX2" fmla="*/ 0 w 321950"/>
                      <a:gd name="connsiteY2" fmla="*/ 32612 h 321950"/>
                      <a:gd name="connsiteX3" fmla="*/ 0 w 321950"/>
                      <a:gd name="connsiteY3" fmla="*/ 289338 h 321950"/>
                      <a:gd name="connsiteX4" fmla="*/ 32612 w 321950"/>
                      <a:gd name="connsiteY4" fmla="*/ 321950 h 321950"/>
                      <a:gd name="connsiteX5" fmla="*/ 289338 w 321950"/>
                      <a:gd name="connsiteY5" fmla="*/ 321950 h 321950"/>
                      <a:gd name="connsiteX6" fmla="*/ 321950 w 321950"/>
                      <a:gd name="connsiteY6" fmla="*/ 289338 h 321950"/>
                      <a:gd name="connsiteX7" fmla="*/ 321950 w 321950"/>
                      <a:gd name="connsiteY7" fmla="*/ 32612 h 321950"/>
                      <a:gd name="connsiteX8" fmla="*/ 289338 w 321950"/>
                      <a:gd name="connsiteY8" fmla="*/ 0 h 321950"/>
                      <a:gd name="connsiteX9" fmla="*/ 265793 w 321950"/>
                      <a:gd name="connsiteY9" fmla="*/ 116655 h 321950"/>
                      <a:gd name="connsiteX10" fmla="*/ 166883 w 321950"/>
                      <a:gd name="connsiteY10" fmla="*/ 240184 h 321950"/>
                      <a:gd name="connsiteX11" fmla="*/ 142220 w 321950"/>
                      <a:gd name="connsiteY11" fmla="*/ 252043 h 321950"/>
                      <a:gd name="connsiteX12" fmla="*/ 123229 w 321950"/>
                      <a:gd name="connsiteY12" fmla="*/ 245684 h 321950"/>
                      <a:gd name="connsiteX13" fmla="*/ 57533 w 321950"/>
                      <a:gd name="connsiteY13" fmla="*/ 196143 h 321950"/>
                      <a:gd name="connsiteX14" fmla="*/ 51345 w 321950"/>
                      <a:gd name="connsiteY14" fmla="*/ 151931 h 321950"/>
                      <a:gd name="connsiteX15" fmla="*/ 95558 w 321950"/>
                      <a:gd name="connsiteY15" fmla="*/ 145743 h 321950"/>
                      <a:gd name="connsiteX16" fmla="*/ 136763 w 321950"/>
                      <a:gd name="connsiteY16" fmla="*/ 176808 h 321950"/>
                      <a:gd name="connsiteX17" fmla="*/ 216467 w 321950"/>
                      <a:gd name="connsiteY17" fmla="*/ 77211 h 321950"/>
                      <a:gd name="connsiteX18" fmla="*/ 260894 w 321950"/>
                      <a:gd name="connsiteY18" fmla="*/ 72313 h 321950"/>
                      <a:gd name="connsiteX19" fmla="*/ 265793 w 321950"/>
                      <a:gd name="connsiteY19" fmla="*/ 116698 h 321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321950" h="321950">
                        <a:moveTo>
                          <a:pt x="289338" y="0"/>
                        </a:moveTo>
                        <a:lnTo>
                          <a:pt x="32612" y="0"/>
                        </a:lnTo>
                        <a:cubicBezTo>
                          <a:pt x="14609" y="0"/>
                          <a:pt x="0" y="14566"/>
                          <a:pt x="0" y="32612"/>
                        </a:cubicBezTo>
                        <a:lnTo>
                          <a:pt x="0" y="289338"/>
                        </a:lnTo>
                        <a:cubicBezTo>
                          <a:pt x="0" y="307342"/>
                          <a:pt x="14609" y="321950"/>
                          <a:pt x="32612" y="321950"/>
                        </a:cubicBezTo>
                        <a:lnTo>
                          <a:pt x="289338" y="321950"/>
                        </a:lnTo>
                        <a:cubicBezTo>
                          <a:pt x="307342" y="321950"/>
                          <a:pt x="321950" y="307342"/>
                          <a:pt x="321950" y="289338"/>
                        </a:cubicBezTo>
                        <a:lnTo>
                          <a:pt x="321950" y="32612"/>
                        </a:lnTo>
                        <a:cubicBezTo>
                          <a:pt x="321950" y="14609"/>
                          <a:pt x="307342" y="0"/>
                          <a:pt x="289338" y="0"/>
                        </a:cubicBezTo>
                        <a:close/>
                        <a:moveTo>
                          <a:pt x="265793" y="116655"/>
                        </a:moveTo>
                        <a:lnTo>
                          <a:pt x="166883" y="240184"/>
                        </a:lnTo>
                        <a:cubicBezTo>
                          <a:pt x="160653" y="247961"/>
                          <a:pt x="151501" y="252043"/>
                          <a:pt x="142220" y="252043"/>
                        </a:cubicBezTo>
                        <a:cubicBezTo>
                          <a:pt x="135603" y="252043"/>
                          <a:pt x="128900" y="249981"/>
                          <a:pt x="123229" y="245684"/>
                        </a:cubicBezTo>
                        <a:lnTo>
                          <a:pt x="57533" y="196143"/>
                        </a:lnTo>
                        <a:cubicBezTo>
                          <a:pt x="43611" y="185660"/>
                          <a:pt x="40861" y="165852"/>
                          <a:pt x="51345" y="151931"/>
                        </a:cubicBezTo>
                        <a:cubicBezTo>
                          <a:pt x="61872" y="138009"/>
                          <a:pt x="81637" y="135217"/>
                          <a:pt x="95558" y="145743"/>
                        </a:cubicBezTo>
                        <a:lnTo>
                          <a:pt x="136763" y="176808"/>
                        </a:lnTo>
                        <a:lnTo>
                          <a:pt x="216467" y="77211"/>
                        </a:lnTo>
                        <a:cubicBezTo>
                          <a:pt x="227380" y="63634"/>
                          <a:pt x="247231" y="61400"/>
                          <a:pt x="260894" y="72313"/>
                        </a:cubicBezTo>
                        <a:cubicBezTo>
                          <a:pt x="274515" y="83227"/>
                          <a:pt x="276706" y="103120"/>
                          <a:pt x="265793" y="116698"/>
                        </a:cubicBezTo>
                        <a:close/>
                      </a:path>
                    </a:pathLst>
                  </a:custGeom>
                  <a:solidFill>
                    <a:srgbClr val="286EB4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2000" dirty="0"/>
                  </a:p>
                </p:txBody>
              </p:sp>
            </p:grpSp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145D3803-E429-6E6E-F4D3-AC2E70280EFB}"/>
                    </a:ext>
                  </a:extLst>
                </p:cNvPr>
                <p:cNvSpPr txBox="1"/>
                <p:nvPr/>
              </p:nvSpPr>
              <p:spPr>
                <a:xfrm>
                  <a:off x="10300586" y="2115813"/>
                  <a:ext cx="4098707" cy="370386"/>
                </a:xfrm>
                <a:prstGeom prst="rect">
                  <a:avLst/>
                </a:prstGeom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marL="93663" indent="-93663">
                    <a:spcAft>
                      <a:spcPts val="300"/>
                    </a:spcAft>
                    <a:buClr>
                      <a:srgbClr val="286EB4"/>
                    </a:buClr>
                    <a:buFont typeface="Arial" panose="020B0604020202020204" pitchFamily="34" charset="0"/>
                    <a:buChar char="•"/>
                  </a:pPr>
                  <a:r>
                    <a:rPr lang="ko-KR" altLang="en-US" sz="1200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언어 형식의 표현을 점검하여 학교급 간 위계를 조정</a:t>
                  </a:r>
                </a:p>
                <a:p>
                  <a:pPr marL="93663" indent="-93663">
                    <a:spcAft>
                      <a:spcPts val="300"/>
                    </a:spcAft>
                    <a:buClr>
                      <a:srgbClr val="286EB4"/>
                    </a:buClr>
                    <a:buFont typeface="Arial" panose="020B0604020202020204" pitchFamily="34" charset="0"/>
                    <a:buChar char="•"/>
                  </a:pPr>
                  <a:r>
                    <a:rPr lang="en-US" altLang="ko-KR" sz="1200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[</a:t>
                  </a:r>
                  <a:r>
                    <a:rPr lang="ko-KR" altLang="en-US" sz="1200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별표 </a:t>
                  </a:r>
                  <a:r>
                    <a:rPr lang="en-US" altLang="ko-KR" sz="1200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2] </a:t>
                  </a:r>
                  <a:r>
                    <a:rPr lang="ko-KR" altLang="en-US" sz="1200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의사소통 기능과 예시문과의 연계 및 위계를 점검하여 조정 </a:t>
                  </a:r>
                </a:p>
              </p:txBody>
            </p:sp>
          </p:grpSp>
          <p:grpSp>
            <p:nvGrpSpPr>
              <p:cNvPr id="15" name="그룹 14">
                <a:extLst>
                  <a:ext uri="{FF2B5EF4-FFF2-40B4-BE49-F238E27FC236}">
                    <a16:creationId xmlns:a16="http://schemas.microsoft.com/office/drawing/2014/main" id="{742B2248-0101-2067-2CF6-60AF2C56DD17}"/>
                  </a:ext>
                </a:extLst>
              </p:cNvPr>
              <p:cNvGrpSpPr/>
              <p:nvPr/>
            </p:nvGrpSpPr>
            <p:grpSpPr>
              <a:xfrm>
                <a:off x="613651" y="2742828"/>
                <a:ext cx="1811867" cy="215444"/>
                <a:chOff x="592697" y="3058142"/>
                <a:chExt cx="1693761" cy="201400"/>
              </a:xfrm>
            </p:grpSpPr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44B3FC06-AF87-D33C-EF8E-C0CB14624E4E}"/>
                    </a:ext>
                  </a:extLst>
                </p:cNvPr>
                <p:cNvSpPr txBox="1"/>
                <p:nvPr/>
              </p:nvSpPr>
              <p:spPr>
                <a:xfrm>
                  <a:off x="819415" y="3058142"/>
                  <a:ext cx="1467043" cy="201400"/>
                </a:xfrm>
                <a:prstGeom prst="rect">
                  <a:avLst/>
                </a:prstGeom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1400" b="1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rgbClr val="286EB4"/>
                      </a:solidFill>
                      <a:latin typeface="학교안심 산뜻돋움 M" panose="020B0603000000000000" pitchFamily="50" charset="-127"/>
                      <a:ea typeface="학교안심 산뜻돋움 M" panose="020B0603000000000000" pitchFamily="50" charset="-127"/>
                    </a:rPr>
                    <a:t>범주명을 영어로 제시</a:t>
                  </a:r>
                </a:p>
              </p:txBody>
            </p:sp>
            <p:grpSp>
              <p:nvGrpSpPr>
                <p:cNvPr id="17" name="그룹 16">
                  <a:extLst>
                    <a:ext uri="{FF2B5EF4-FFF2-40B4-BE49-F238E27FC236}">
                      <a16:creationId xmlns:a16="http://schemas.microsoft.com/office/drawing/2014/main" id="{600D01EC-6938-3055-5E4A-072CB09630B4}"/>
                    </a:ext>
                  </a:extLst>
                </p:cNvPr>
                <p:cNvGrpSpPr/>
                <p:nvPr/>
              </p:nvGrpSpPr>
              <p:grpSpPr>
                <a:xfrm>
                  <a:off x="592697" y="3078910"/>
                  <a:ext cx="148533" cy="148533"/>
                  <a:chOff x="9536821" y="1855939"/>
                  <a:chExt cx="144016" cy="144016"/>
                </a:xfrm>
              </p:grpSpPr>
              <p:sp>
                <p:nvSpPr>
                  <p:cNvPr id="18" name="그래픽 64">
                    <a:extLst>
                      <a:ext uri="{FF2B5EF4-FFF2-40B4-BE49-F238E27FC236}">
                        <a16:creationId xmlns:a16="http://schemas.microsoft.com/office/drawing/2014/main" id="{2C9568DC-9590-56A8-1DA7-A23BF19F6E27}"/>
                      </a:ext>
                    </a:extLst>
                  </p:cNvPr>
                  <p:cNvSpPr/>
                  <p:nvPr/>
                </p:nvSpPr>
                <p:spPr>
                  <a:xfrm>
                    <a:off x="9536821" y="1855939"/>
                    <a:ext cx="144016" cy="144016"/>
                  </a:xfrm>
                  <a:prstGeom prst="roundRect">
                    <a:avLst/>
                  </a:prstGeom>
                  <a:solidFill>
                    <a:schemeClr val="bg1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2000" dirty="0"/>
                  </a:p>
                </p:txBody>
              </p:sp>
              <p:sp>
                <p:nvSpPr>
                  <p:cNvPr id="19" name="그래픽 64">
                    <a:extLst>
                      <a:ext uri="{FF2B5EF4-FFF2-40B4-BE49-F238E27FC236}">
                        <a16:creationId xmlns:a16="http://schemas.microsoft.com/office/drawing/2014/main" id="{753CA4F9-03CE-E75D-BE8F-25EE50C6E0D0}"/>
                      </a:ext>
                    </a:extLst>
                  </p:cNvPr>
                  <p:cNvSpPr/>
                  <p:nvPr/>
                </p:nvSpPr>
                <p:spPr>
                  <a:xfrm>
                    <a:off x="9536821" y="1855939"/>
                    <a:ext cx="144016" cy="144016"/>
                  </a:xfrm>
                  <a:custGeom>
                    <a:avLst/>
                    <a:gdLst>
                      <a:gd name="connsiteX0" fmla="*/ 289338 w 321950"/>
                      <a:gd name="connsiteY0" fmla="*/ 0 h 321950"/>
                      <a:gd name="connsiteX1" fmla="*/ 32612 w 321950"/>
                      <a:gd name="connsiteY1" fmla="*/ 0 h 321950"/>
                      <a:gd name="connsiteX2" fmla="*/ 0 w 321950"/>
                      <a:gd name="connsiteY2" fmla="*/ 32612 h 321950"/>
                      <a:gd name="connsiteX3" fmla="*/ 0 w 321950"/>
                      <a:gd name="connsiteY3" fmla="*/ 289338 h 321950"/>
                      <a:gd name="connsiteX4" fmla="*/ 32612 w 321950"/>
                      <a:gd name="connsiteY4" fmla="*/ 321950 h 321950"/>
                      <a:gd name="connsiteX5" fmla="*/ 289338 w 321950"/>
                      <a:gd name="connsiteY5" fmla="*/ 321950 h 321950"/>
                      <a:gd name="connsiteX6" fmla="*/ 321950 w 321950"/>
                      <a:gd name="connsiteY6" fmla="*/ 289338 h 321950"/>
                      <a:gd name="connsiteX7" fmla="*/ 321950 w 321950"/>
                      <a:gd name="connsiteY7" fmla="*/ 32612 h 321950"/>
                      <a:gd name="connsiteX8" fmla="*/ 289338 w 321950"/>
                      <a:gd name="connsiteY8" fmla="*/ 0 h 321950"/>
                      <a:gd name="connsiteX9" fmla="*/ 265793 w 321950"/>
                      <a:gd name="connsiteY9" fmla="*/ 116655 h 321950"/>
                      <a:gd name="connsiteX10" fmla="*/ 166883 w 321950"/>
                      <a:gd name="connsiteY10" fmla="*/ 240184 h 321950"/>
                      <a:gd name="connsiteX11" fmla="*/ 142220 w 321950"/>
                      <a:gd name="connsiteY11" fmla="*/ 252043 h 321950"/>
                      <a:gd name="connsiteX12" fmla="*/ 123229 w 321950"/>
                      <a:gd name="connsiteY12" fmla="*/ 245684 h 321950"/>
                      <a:gd name="connsiteX13" fmla="*/ 57533 w 321950"/>
                      <a:gd name="connsiteY13" fmla="*/ 196143 h 321950"/>
                      <a:gd name="connsiteX14" fmla="*/ 51345 w 321950"/>
                      <a:gd name="connsiteY14" fmla="*/ 151931 h 321950"/>
                      <a:gd name="connsiteX15" fmla="*/ 95558 w 321950"/>
                      <a:gd name="connsiteY15" fmla="*/ 145743 h 321950"/>
                      <a:gd name="connsiteX16" fmla="*/ 136763 w 321950"/>
                      <a:gd name="connsiteY16" fmla="*/ 176808 h 321950"/>
                      <a:gd name="connsiteX17" fmla="*/ 216467 w 321950"/>
                      <a:gd name="connsiteY17" fmla="*/ 77211 h 321950"/>
                      <a:gd name="connsiteX18" fmla="*/ 260894 w 321950"/>
                      <a:gd name="connsiteY18" fmla="*/ 72313 h 321950"/>
                      <a:gd name="connsiteX19" fmla="*/ 265793 w 321950"/>
                      <a:gd name="connsiteY19" fmla="*/ 116698 h 321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321950" h="321950">
                        <a:moveTo>
                          <a:pt x="289338" y="0"/>
                        </a:moveTo>
                        <a:lnTo>
                          <a:pt x="32612" y="0"/>
                        </a:lnTo>
                        <a:cubicBezTo>
                          <a:pt x="14609" y="0"/>
                          <a:pt x="0" y="14566"/>
                          <a:pt x="0" y="32612"/>
                        </a:cubicBezTo>
                        <a:lnTo>
                          <a:pt x="0" y="289338"/>
                        </a:lnTo>
                        <a:cubicBezTo>
                          <a:pt x="0" y="307342"/>
                          <a:pt x="14609" y="321950"/>
                          <a:pt x="32612" y="321950"/>
                        </a:cubicBezTo>
                        <a:lnTo>
                          <a:pt x="289338" y="321950"/>
                        </a:lnTo>
                        <a:cubicBezTo>
                          <a:pt x="307342" y="321950"/>
                          <a:pt x="321950" y="307342"/>
                          <a:pt x="321950" y="289338"/>
                        </a:cubicBezTo>
                        <a:lnTo>
                          <a:pt x="321950" y="32612"/>
                        </a:lnTo>
                        <a:cubicBezTo>
                          <a:pt x="321950" y="14609"/>
                          <a:pt x="307342" y="0"/>
                          <a:pt x="289338" y="0"/>
                        </a:cubicBezTo>
                        <a:close/>
                        <a:moveTo>
                          <a:pt x="265793" y="116655"/>
                        </a:moveTo>
                        <a:lnTo>
                          <a:pt x="166883" y="240184"/>
                        </a:lnTo>
                        <a:cubicBezTo>
                          <a:pt x="160653" y="247961"/>
                          <a:pt x="151501" y="252043"/>
                          <a:pt x="142220" y="252043"/>
                        </a:cubicBezTo>
                        <a:cubicBezTo>
                          <a:pt x="135603" y="252043"/>
                          <a:pt x="128900" y="249981"/>
                          <a:pt x="123229" y="245684"/>
                        </a:cubicBezTo>
                        <a:lnTo>
                          <a:pt x="57533" y="196143"/>
                        </a:lnTo>
                        <a:cubicBezTo>
                          <a:pt x="43611" y="185660"/>
                          <a:pt x="40861" y="165852"/>
                          <a:pt x="51345" y="151931"/>
                        </a:cubicBezTo>
                        <a:cubicBezTo>
                          <a:pt x="61872" y="138009"/>
                          <a:pt x="81637" y="135217"/>
                          <a:pt x="95558" y="145743"/>
                        </a:cubicBezTo>
                        <a:lnTo>
                          <a:pt x="136763" y="176808"/>
                        </a:lnTo>
                        <a:lnTo>
                          <a:pt x="216467" y="77211"/>
                        </a:lnTo>
                        <a:cubicBezTo>
                          <a:pt x="227380" y="63634"/>
                          <a:pt x="247231" y="61400"/>
                          <a:pt x="260894" y="72313"/>
                        </a:cubicBezTo>
                        <a:cubicBezTo>
                          <a:pt x="274515" y="83227"/>
                          <a:pt x="276706" y="103120"/>
                          <a:pt x="265793" y="116698"/>
                        </a:cubicBezTo>
                        <a:close/>
                      </a:path>
                    </a:pathLst>
                  </a:custGeom>
                  <a:solidFill>
                    <a:srgbClr val="286EB4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2000" dirty="0"/>
                  </a:p>
                </p:txBody>
              </p:sp>
            </p:grpSp>
          </p:grpSp>
        </p:grpSp>
      </p:grpSp>
      <p:graphicFrame>
        <p:nvGraphicFramePr>
          <p:cNvPr id="20" name="표 19">
            <a:extLst>
              <a:ext uri="{FF2B5EF4-FFF2-40B4-BE49-F238E27FC236}">
                <a16:creationId xmlns:a16="http://schemas.microsoft.com/office/drawing/2014/main" id="{F643EA08-F87E-52E9-FEBD-44507C5559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7081272"/>
              </p:ext>
            </p:extLst>
          </p:nvPr>
        </p:nvGraphicFramePr>
        <p:xfrm>
          <a:off x="856177" y="3089663"/>
          <a:ext cx="7676264" cy="289033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1513092">
                  <a:extLst>
                    <a:ext uri="{9D8B030D-6E8A-4147-A177-3AD203B41FA5}">
                      <a16:colId xmlns:a16="http://schemas.microsoft.com/office/drawing/2014/main" val="2290214814"/>
                    </a:ext>
                  </a:extLst>
                </a:gridCol>
                <a:gridCol w="3511574">
                  <a:extLst>
                    <a:ext uri="{9D8B030D-6E8A-4147-A177-3AD203B41FA5}">
                      <a16:colId xmlns:a16="http://schemas.microsoft.com/office/drawing/2014/main" val="248254846"/>
                    </a:ext>
                  </a:extLst>
                </a:gridCol>
                <a:gridCol w="883866">
                  <a:extLst>
                    <a:ext uri="{9D8B030D-6E8A-4147-A177-3AD203B41FA5}">
                      <a16:colId xmlns:a16="http://schemas.microsoft.com/office/drawing/2014/main" val="2506599697"/>
                    </a:ext>
                  </a:extLst>
                </a:gridCol>
                <a:gridCol w="883866">
                  <a:extLst>
                    <a:ext uri="{9D8B030D-6E8A-4147-A177-3AD203B41FA5}">
                      <a16:colId xmlns:a16="http://schemas.microsoft.com/office/drawing/2014/main" val="501304752"/>
                    </a:ext>
                  </a:extLst>
                </a:gridCol>
                <a:gridCol w="883866">
                  <a:extLst>
                    <a:ext uri="{9D8B030D-6E8A-4147-A177-3AD203B41FA5}">
                      <a16:colId xmlns:a16="http://schemas.microsoft.com/office/drawing/2014/main" val="420435828"/>
                    </a:ext>
                  </a:extLst>
                </a:gridCol>
              </a:tblGrid>
              <a:tr h="224173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범주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DA7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rgbClr val="286EB4">
                        <a:alpha val="15000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예문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7DA7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DA7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6EB4">
                        <a:alpha val="15000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학습 시작 권장 학교급 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7DA7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6EB4">
                        <a:alpha val="15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rgbClr val="7FD4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9E95">
                        <a:alpha val="15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rgbClr val="7FD4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D4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9E95">
                        <a:alpha val="1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8344749"/>
                  </a:ext>
                </a:extLst>
              </a:tr>
              <a:tr h="22417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8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초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7DA7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DA7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중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7DA7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DA7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  <a:cs typeface="+mn-cs"/>
                        </a:rPr>
                        <a:t>고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7DA7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6677198"/>
                  </a:ext>
                </a:extLst>
              </a:tr>
              <a:tr h="348790">
                <a:tc rowSpan="7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86EB4"/>
                          </a:solidFill>
                          <a:latin typeface="학교안심 산뜻돋움 M" panose="020B0603000000000000" pitchFamily="50" charset="-127"/>
                          <a:ea typeface="학교안심 산뜻돋움 M" panose="020B0603000000000000" pitchFamily="50" charset="-127"/>
                          <a:cs typeface="+mn-cs"/>
                        </a:rPr>
                        <a:t>5. Substitute Expressions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I don't like the black coat, but I like the brown one.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3101158"/>
                  </a:ext>
                </a:extLst>
              </a:tr>
              <a:tr h="34879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These cups are dirty. Could I have some clean ones?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9578919"/>
                  </a:ext>
                </a:extLst>
              </a:tr>
              <a:tr h="34879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I have three books. One is mine. The others are yours.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9979093"/>
                  </a:ext>
                </a:extLst>
              </a:tr>
              <a:tr h="34879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The chocolate cookie is sweet. I’m going to have another one.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3848755"/>
                  </a:ext>
                </a:extLst>
              </a:tr>
              <a:tr h="34879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The climate of Seoul is milder than that of New York.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0871790"/>
                  </a:ext>
                </a:extLst>
              </a:tr>
              <a:tr h="34879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The ears of rabbits are longer than those of squirrels.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6854415"/>
                  </a:ext>
                </a:extLst>
              </a:tr>
              <a:tr h="348790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b="1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62626"/>
                        </a:solidFill>
                        <a:latin typeface="학교안심 산뜻돋움 M" panose="020B0603000000000000" pitchFamily="50" charset="-127"/>
                        <a:ea typeface="학교안심 산뜻돋움 M" panose="020B0603000000000000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7170" algn="l"/>
                          <a:tab pos="217170" algn="l"/>
                        </a:tabLst>
                      </a:pPr>
                      <a:r>
                        <a:rPr 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학교안심 산뜻돋움 L" panose="020B0303000000000000" pitchFamily="50" charset="-127"/>
                          <a:ea typeface="학교안심 산뜻돋움 L" panose="020B0303000000000000" pitchFamily="50" charset="-127"/>
                          <a:cs typeface="+mn-cs"/>
                        </a:rPr>
                        <a:t>I’d like to write a diary, but I’m too busy to do so.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학교안심 산뜻돋움 L" panose="020B0303000000000000" pitchFamily="50" charset="-127"/>
                        <a:ea typeface="학교안심 산뜻돋움 L" panose="020B0303000000000000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E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2003755"/>
                  </a:ext>
                </a:extLst>
              </a:tr>
            </a:tbl>
          </a:graphicData>
        </a:graphic>
      </p:graphicFrame>
      <p:grpSp>
        <p:nvGrpSpPr>
          <p:cNvPr id="21" name="그룹 20">
            <a:extLst>
              <a:ext uri="{FF2B5EF4-FFF2-40B4-BE49-F238E27FC236}">
                <a16:creationId xmlns:a16="http://schemas.microsoft.com/office/drawing/2014/main" id="{40E897FA-8CC1-295F-1886-0F3BDFF733F9}"/>
              </a:ext>
            </a:extLst>
          </p:cNvPr>
          <p:cNvGrpSpPr/>
          <p:nvPr/>
        </p:nvGrpSpPr>
        <p:grpSpPr>
          <a:xfrm>
            <a:off x="7142857" y="3659408"/>
            <a:ext cx="1002383" cy="2217864"/>
            <a:chOff x="7152001" y="3659408"/>
            <a:chExt cx="1002383" cy="2217864"/>
          </a:xfrm>
          <a:solidFill>
            <a:srgbClr val="286EB4"/>
          </a:solidFill>
        </p:grpSpPr>
        <p:sp>
          <p:nvSpPr>
            <p:cNvPr id="22" name="타원 21">
              <a:extLst>
                <a:ext uri="{FF2B5EF4-FFF2-40B4-BE49-F238E27FC236}">
                  <a16:creationId xmlns:a16="http://schemas.microsoft.com/office/drawing/2014/main" id="{F2468CF5-91CD-1829-683E-7B83F67C1AE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152001" y="3659408"/>
              <a:ext cx="126000" cy="126000"/>
            </a:xfrm>
            <a:prstGeom prst="ellipse">
              <a:avLst/>
            </a:prstGeom>
            <a:grpFill/>
            <a:ln w="19050">
              <a:solidFill>
                <a:schemeClr val="bg1"/>
              </a:solidFill>
            </a:ln>
            <a:effectLst>
              <a:outerShdw blurRad="25400" dist="12700" dir="5400000" algn="t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/>
            </a:p>
          </p:txBody>
        </p:sp>
        <p:sp>
          <p:nvSpPr>
            <p:cNvPr id="23" name="타원 22">
              <a:extLst>
                <a:ext uri="{FF2B5EF4-FFF2-40B4-BE49-F238E27FC236}">
                  <a16:creationId xmlns:a16="http://schemas.microsoft.com/office/drawing/2014/main" id="{C001C666-5DDF-97D2-ACEE-82EAA6DFCB5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152001" y="4008052"/>
              <a:ext cx="126000" cy="126000"/>
            </a:xfrm>
            <a:prstGeom prst="ellipse">
              <a:avLst/>
            </a:prstGeom>
            <a:grpFill/>
            <a:ln w="19050">
              <a:solidFill>
                <a:schemeClr val="bg1"/>
              </a:solidFill>
            </a:ln>
            <a:effectLst>
              <a:outerShdw blurRad="25400" dist="12700" dir="5400000" algn="t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/>
            </a:p>
          </p:txBody>
        </p:sp>
        <p:sp>
          <p:nvSpPr>
            <p:cNvPr id="27" name="타원 26">
              <a:extLst>
                <a:ext uri="{FF2B5EF4-FFF2-40B4-BE49-F238E27FC236}">
                  <a16:creationId xmlns:a16="http://schemas.microsoft.com/office/drawing/2014/main" id="{D2F32277-959D-B212-83C1-17A5196A4F4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152001" y="4356696"/>
              <a:ext cx="126000" cy="126000"/>
            </a:xfrm>
            <a:prstGeom prst="ellipse">
              <a:avLst/>
            </a:prstGeom>
            <a:grpFill/>
            <a:ln w="19050">
              <a:solidFill>
                <a:schemeClr val="bg1"/>
              </a:solidFill>
            </a:ln>
            <a:effectLst>
              <a:outerShdw blurRad="25400" dist="12700" dir="5400000" algn="t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/>
            </a:p>
          </p:txBody>
        </p:sp>
        <p:sp>
          <p:nvSpPr>
            <p:cNvPr id="28" name="타원 27">
              <a:extLst>
                <a:ext uri="{FF2B5EF4-FFF2-40B4-BE49-F238E27FC236}">
                  <a16:creationId xmlns:a16="http://schemas.microsoft.com/office/drawing/2014/main" id="{53D438F9-F93A-62EB-9DEB-358DB72CDE2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152001" y="4705340"/>
              <a:ext cx="126000" cy="126000"/>
            </a:xfrm>
            <a:prstGeom prst="ellipse">
              <a:avLst/>
            </a:prstGeom>
            <a:grpFill/>
            <a:ln w="19050">
              <a:solidFill>
                <a:schemeClr val="bg1"/>
              </a:solidFill>
            </a:ln>
            <a:effectLst>
              <a:outerShdw blurRad="25400" dist="12700" dir="5400000" algn="t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/>
            </a:p>
          </p:txBody>
        </p:sp>
        <p:sp>
          <p:nvSpPr>
            <p:cNvPr id="29" name="타원 28">
              <a:extLst>
                <a:ext uri="{FF2B5EF4-FFF2-40B4-BE49-F238E27FC236}">
                  <a16:creationId xmlns:a16="http://schemas.microsoft.com/office/drawing/2014/main" id="{8D633058-01E3-BD0B-5C0C-90787C88216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152001" y="5053984"/>
              <a:ext cx="126000" cy="126000"/>
            </a:xfrm>
            <a:prstGeom prst="ellipse">
              <a:avLst/>
            </a:prstGeom>
            <a:grpFill/>
            <a:ln w="19050">
              <a:solidFill>
                <a:schemeClr val="bg1"/>
              </a:solidFill>
            </a:ln>
            <a:effectLst>
              <a:outerShdw blurRad="25400" dist="12700" dir="5400000" algn="t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/>
            </a:p>
          </p:txBody>
        </p:sp>
        <p:sp>
          <p:nvSpPr>
            <p:cNvPr id="30" name="타원 29">
              <a:extLst>
                <a:ext uri="{FF2B5EF4-FFF2-40B4-BE49-F238E27FC236}">
                  <a16:creationId xmlns:a16="http://schemas.microsoft.com/office/drawing/2014/main" id="{5941F62D-DADE-5A62-875B-B60D5A01F2B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152001" y="5402628"/>
              <a:ext cx="126000" cy="126000"/>
            </a:xfrm>
            <a:prstGeom prst="ellipse">
              <a:avLst/>
            </a:prstGeom>
            <a:grpFill/>
            <a:ln w="19050">
              <a:solidFill>
                <a:schemeClr val="bg1"/>
              </a:solidFill>
            </a:ln>
            <a:effectLst>
              <a:outerShdw blurRad="25400" dist="12700" dir="5400000" algn="t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/>
            </a:p>
          </p:txBody>
        </p:sp>
        <p:sp>
          <p:nvSpPr>
            <p:cNvPr id="31" name="타원 30">
              <a:extLst>
                <a:ext uri="{FF2B5EF4-FFF2-40B4-BE49-F238E27FC236}">
                  <a16:creationId xmlns:a16="http://schemas.microsoft.com/office/drawing/2014/main" id="{B57ED420-4B53-7AD6-7779-2D52D2BEB73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28384" y="5751272"/>
              <a:ext cx="126000" cy="126000"/>
            </a:xfrm>
            <a:prstGeom prst="ellipse">
              <a:avLst/>
            </a:prstGeom>
            <a:grpFill/>
            <a:ln w="19050">
              <a:solidFill>
                <a:schemeClr val="bg1"/>
              </a:solidFill>
            </a:ln>
            <a:effectLst>
              <a:outerShdw blurRad="25400" dist="12700" dir="5400000" algn="t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/>
            </a:p>
          </p:txBody>
        </p: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3FBA650A-4F20-2AA3-8F37-8832306FA9A7}"/>
              </a:ext>
            </a:extLst>
          </p:cNvPr>
          <p:cNvGrpSpPr/>
          <p:nvPr/>
        </p:nvGrpSpPr>
        <p:grpSpPr>
          <a:xfrm>
            <a:off x="245809" y="120060"/>
            <a:ext cx="4788558" cy="777213"/>
            <a:chOff x="245809" y="120060"/>
            <a:chExt cx="4788558" cy="77721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646BCC17-9292-FBF7-6502-5871BA4FFB80}"/>
                </a:ext>
              </a:extLst>
            </p:cNvPr>
            <p:cNvSpPr txBox="1"/>
            <p:nvPr/>
          </p:nvSpPr>
          <p:spPr>
            <a:xfrm>
              <a:off x="1033272" y="491210"/>
              <a:ext cx="4001095" cy="3847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25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의사소통에 필요한 언어 형식</a:t>
              </a:r>
            </a:p>
          </p:txBody>
        </p:sp>
        <p:grpSp>
          <p:nvGrpSpPr>
            <p:cNvPr id="34" name="그룹 33">
              <a:extLst>
                <a:ext uri="{FF2B5EF4-FFF2-40B4-BE49-F238E27FC236}">
                  <a16:creationId xmlns:a16="http://schemas.microsoft.com/office/drawing/2014/main" id="{A22E43F8-46B3-6B68-11DD-57FCED1EA324}"/>
                </a:ext>
              </a:extLst>
            </p:cNvPr>
            <p:cNvGrpSpPr/>
            <p:nvPr/>
          </p:nvGrpSpPr>
          <p:grpSpPr>
            <a:xfrm>
              <a:off x="245809" y="120060"/>
              <a:ext cx="391505" cy="777213"/>
              <a:chOff x="283909" y="120060"/>
              <a:chExt cx="391505" cy="777213"/>
            </a:xfrm>
          </p:grpSpPr>
          <p:grpSp>
            <p:nvGrpSpPr>
              <p:cNvPr id="35" name="그룹 34">
                <a:extLst>
                  <a:ext uri="{FF2B5EF4-FFF2-40B4-BE49-F238E27FC236}">
                    <a16:creationId xmlns:a16="http://schemas.microsoft.com/office/drawing/2014/main" id="{0E093931-7DAB-7B06-80E5-A0038E7DA483}"/>
                  </a:ext>
                </a:extLst>
              </p:cNvPr>
              <p:cNvGrpSpPr/>
              <p:nvPr/>
            </p:nvGrpSpPr>
            <p:grpSpPr>
              <a:xfrm>
                <a:off x="283909" y="120060"/>
                <a:ext cx="391505" cy="187957"/>
                <a:chOff x="207284" y="357211"/>
                <a:chExt cx="465604" cy="223531"/>
              </a:xfrm>
            </p:grpSpPr>
            <p:sp>
              <p:nvSpPr>
                <p:cNvPr id="37" name="사각형: 둥근 모서리 36">
                  <a:extLst>
                    <a:ext uri="{FF2B5EF4-FFF2-40B4-BE49-F238E27FC236}">
                      <a16:creationId xmlns:a16="http://schemas.microsoft.com/office/drawing/2014/main" id="{28EFA2E9-4DB9-75CD-B054-64274E5D58BF}"/>
                    </a:ext>
                  </a:extLst>
                </p:cNvPr>
                <p:cNvSpPr/>
                <p:nvPr/>
              </p:nvSpPr>
              <p:spPr>
                <a:xfrm flipV="1">
                  <a:off x="207284" y="357211"/>
                  <a:ext cx="465604" cy="223531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100" dirty="0"/>
                </a:p>
              </p:txBody>
            </p:sp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8F1345D0-E6CB-3A1C-AF38-4B7BF2A33CA8}"/>
                    </a:ext>
                  </a:extLst>
                </p:cNvPr>
                <p:cNvSpPr txBox="1"/>
                <p:nvPr/>
              </p:nvSpPr>
              <p:spPr>
                <a:xfrm>
                  <a:off x="302444" y="389089"/>
                  <a:ext cx="275284" cy="18301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000" spc="-6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rgbClr val="286EB4"/>
                      </a:solidFill>
                      <a:latin typeface="배달의민족 도현" panose="020B0600000101010101" pitchFamily="50" charset="-127"/>
                      <a:ea typeface="배달의민족 도현" panose="020B0600000101010101" pitchFamily="50" charset="-127"/>
                    </a:rPr>
                    <a:t>별표</a:t>
                  </a:r>
                  <a:endParaRPr lang="en-US" altLang="ko-KR" sz="1000" spc="-6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rgbClr val="286EB4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endParaRPr>
                </a:p>
              </p:txBody>
            </p:sp>
          </p:grp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BD4047A3-A784-39AA-C89B-2FB01DBA4FB2}"/>
                  </a:ext>
                </a:extLst>
              </p:cNvPr>
              <p:cNvSpPr txBox="1"/>
              <p:nvPr/>
            </p:nvSpPr>
            <p:spPr>
              <a:xfrm>
                <a:off x="317758" y="343275"/>
                <a:ext cx="323807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pPr algn="ctr"/>
                <a:r>
                  <a:rPr lang="en-US" altLang="ko-KR" sz="3600" dirty="0">
                    <a:ln>
                      <a:solidFill>
                        <a:srgbClr val="0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4</a:t>
                </a:r>
                <a:endParaRPr lang="ko-KR" altLang="en-US" sz="360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endParaRPr>
              </a:p>
            </p:txBody>
          </p:sp>
        </p:grpSp>
      </p:grpSp>
      <p:sp>
        <p:nvSpPr>
          <p:cNvPr id="39" name="사각형: 둥근 모서리 38">
            <a:extLst>
              <a:ext uri="{FF2B5EF4-FFF2-40B4-BE49-F238E27FC236}">
                <a16:creationId xmlns:a16="http://schemas.microsoft.com/office/drawing/2014/main" id="{09AC8D45-36CC-D905-6285-56141D4C2272}"/>
              </a:ext>
            </a:extLst>
          </p:cNvPr>
          <p:cNvSpPr/>
          <p:nvPr/>
        </p:nvSpPr>
        <p:spPr>
          <a:xfrm>
            <a:off x="856177" y="3543300"/>
            <a:ext cx="1510786" cy="2436693"/>
          </a:xfrm>
          <a:prstGeom prst="roundRect">
            <a:avLst>
              <a:gd name="adj" fmla="val 1592"/>
            </a:avLst>
          </a:prstGeom>
          <a:noFill/>
          <a:ln w="28575">
            <a:solidFill>
              <a:srgbClr val="286EB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80885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9351</TotalTime>
  <Words>5590</Words>
  <Application>Microsoft Office PowerPoint</Application>
  <PresentationFormat>화면 슬라이드 쇼(4:3)</PresentationFormat>
  <Paragraphs>1092</Paragraphs>
  <Slides>40</Slides>
  <Notes>34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40</vt:i4>
      </vt:variant>
    </vt:vector>
  </HeadingPairs>
  <TitlesOfParts>
    <vt:vector size="46" baseType="lpstr">
      <vt:lpstr>배달의민족 도현</vt:lpstr>
      <vt:lpstr>맑은 고딕</vt:lpstr>
      <vt:lpstr>학교안심 산뜻돋움 L</vt:lpstr>
      <vt:lpstr>학교안심 산뜻돋움 M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LION</dc:creator>
  <cp:lastModifiedBy>liondesign  design team</cp:lastModifiedBy>
  <cp:revision>568</cp:revision>
  <dcterms:created xsi:type="dcterms:W3CDTF">2014-09-15T04:58:47Z</dcterms:created>
  <dcterms:modified xsi:type="dcterms:W3CDTF">2024-02-27T09:24:09Z</dcterms:modified>
</cp:coreProperties>
</file>