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</p:sldMasterIdLst>
  <p:notesMasterIdLst>
    <p:notesMasterId r:id="rId83"/>
  </p:notesMasterIdLst>
  <p:sldIdLst>
    <p:sldId id="404" r:id="rId2"/>
    <p:sldId id="256" r:id="rId3"/>
    <p:sldId id="401" r:id="rId4"/>
    <p:sldId id="260" r:id="rId5"/>
    <p:sldId id="338" r:id="rId6"/>
    <p:sldId id="339" r:id="rId7"/>
    <p:sldId id="340" r:id="rId8"/>
    <p:sldId id="341" r:id="rId9"/>
    <p:sldId id="342" r:id="rId10"/>
    <p:sldId id="277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389" r:id="rId19"/>
    <p:sldId id="390" r:id="rId20"/>
    <p:sldId id="403" r:id="rId21"/>
    <p:sldId id="391" r:id="rId22"/>
    <p:sldId id="392" r:id="rId23"/>
    <p:sldId id="393" r:id="rId24"/>
    <p:sldId id="394" r:id="rId25"/>
    <p:sldId id="395" r:id="rId26"/>
    <p:sldId id="396" r:id="rId27"/>
    <p:sldId id="397" r:id="rId28"/>
    <p:sldId id="398" r:id="rId29"/>
    <p:sldId id="399" r:id="rId30"/>
    <p:sldId id="400" r:id="rId31"/>
    <p:sldId id="292" r:id="rId32"/>
    <p:sldId id="343" r:id="rId33"/>
    <p:sldId id="344" r:id="rId34"/>
    <p:sldId id="345" r:id="rId35"/>
    <p:sldId id="346" r:id="rId36"/>
    <p:sldId id="347" r:id="rId37"/>
    <p:sldId id="293" r:id="rId38"/>
    <p:sldId id="367" r:id="rId39"/>
    <p:sldId id="368" r:id="rId40"/>
    <p:sldId id="369" r:id="rId41"/>
    <p:sldId id="370" r:id="rId42"/>
    <p:sldId id="402" r:id="rId43"/>
    <p:sldId id="372" r:id="rId44"/>
    <p:sldId id="373" r:id="rId45"/>
    <p:sldId id="374" r:id="rId46"/>
    <p:sldId id="375" r:id="rId47"/>
    <p:sldId id="376" r:id="rId48"/>
    <p:sldId id="348" r:id="rId49"/>
    <p:sldId id="349" r:id="rId50"/>
    <p:sldId id="350" r:id="rId51"/>
    <p:sldId id="351" r:id="rId52"/>
    <p:sldId id="352" r:id="rId53"/>
    <p:sldId id="353" r:id="rId54"/>
    <p:sldId id="354" r:id="rId55"/>
    <p:sldId id="355" r:id="rId56"/>
    <p:sldId id="356" r:id="rId57"/>
    <p:sldId id="316" r:id="rId58"/>
    <p:sldId id="329" r:id="rId59"/>
    <p:sldId id="330" r:id="rId60"/>
    <p:sldId id="331" r:id="rId61"/>
    <p:sldId id="332" r:id="rId62"/>
    <p:sldId id="333" r:id="rId63"/>
    <p:sldId id="334" r:id="rId64"/>
    <p:sldId id="335" r:id="rId65"/>
    <p:sldId id="336" r:id="rId66"/>
    <p:sldId id="357" r:id="rId67"/>
    <p:sldId id="358" r:id="rId68"/>
    <p:sldId id="359" r:id="rId69"/>
    <p:sldId id="360" r:id="rId70"/>
    <p:sldId id="361" r:id="rId71"/>
    <p:sldId id="362" r:id="rId72"/>
    <p:sldId id="363" r:id="rId73"/>
    <p:sldId id="364" r:id="rId74"/>
    <p:sldId id="365" r:id="rId75"/>
    <p:sldId id="366" r:id="rId76"/>
    <p:sldId id="294" r:id="rId77"/>
    <p:sldId id="377" r:id="rId78"/>
    <p:sldId id="378" r:id="rId79"/>
    <p:sldId id="379" r:id="rId80"/>
    <p:sldId id="380" r:id="rId81"/>
    <p:sldId id="381" r:id="rId82"/>
  </p:sldIdLst>
  <p:sldSz cx="9144000" cy="6858000" type="screen4x3"/>
  <p:notesSz cx="6669088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4" roundtripDataSignature="AMtx7miEZ2qqosaywzxuE6geKYvLF5tZj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592C0E-7EDB-5482-3AE5-5F499470D0E7}" name="liondesign  design team" initials="ld" userId="S::liondesign@sprdesign.onmicrosoft.com::840dbf95-f278-4bcf-baa4-83c4b7de69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5BC1"/>
    <a:srgbClr val="3D6CD4"/>
    <a:srgbClr val="91A3B5"/>
    <a:srgbClr val="FFEB5B"/>
    <a:srgbClr val="C4BCD7"/>
    <a:srgbClr val="11A39C"/>
    <a:srgbClr val="6E7990"/>
    <a:srgbClr val="92A4B6"/>
    <a:srgbClr val="ACCAF6"/>
    <a:srgbClr val="5EE6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B168493-A37B-43D5-A0A4-FCB9E8F9409C}">
  <a:tblStyle styleId="{0B168493-A37B-43D5-A0A4-FCB9E8F9409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BCFFCB0-C312-4C0F-96E7-5B455E23304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4193A2A1-65AE-4102-854F-8A105503CF9D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80" autoAdjust="0"/>
    <p:restoredTop sz="93742" autoAdjust="0"/>
  </p:normalViewPr>
  <p:slideViewPr>
    <p:cSldViewPr snapToGrid="0" showGuides="1">
      <p:cViewPr varScale="1">
        <p:scale>
          <a:sx n="99" d="100"/>
          <a:sy n="99" d="100"/>
        </p:scale>
        <p:origin x="19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customschemas.google.com/relationships/presentationmetadata" Target="metadata"/><Relationship Id="rId89" Type="http://schemas.microsoft.com/office/2018/10/relationships/authors" Target="author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5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정보과 교육과정은 정보과가 뿌리를 두고 있는 학문적 정체성의 반영</a:t>
            </a:r>
            <a:r>
              <a:rPr lang="en-US" altLang="ko-KR" dirty="0">
                <a:solidFill>
                  <a:srgbClr val="FF0000"/>
                </a:solidFill>
              </a:rPr>
              <a:t>,</a:t>
            </a:r>
            <a:r>
              <a:rPr lang="ko-KR" altLang="en-US" dirty="0">
                <a:solidFill>
                  <a:srgbClr val="FF0000"/>
                </a:solidFill>
              </a:rPr>
              <a:t> 총론에서도 동일하게 강조되고 있는 사회적 변화의 반영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실천적 문제해결 역량 강화를 크게 고려하여 설계되었습니다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특히 정보과의 각 과목을 구성하는 과정에서 각 과목에 연계되는 학문적 기저를 고려하였습니다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교과역량은 교과 교육을 통해 학생들이 갖추기를 기대하는 능력으로 교수</a:t>
            </a:r>
            <a:r>
              <a:rPr lang="en-US" altLang="ko-KR" dirty="0">
                <a:solidFill>
                  <a:srgbClr val="FF0000"/>
                </a:solidFill>
              </a:rPr>
              <a:t>·</a:t>
            </a:r>
            <a:r>
              <a:rPr lang="ko-KR" altLang="en-US" dirty="0">
                <a:solidFill>
                  <a:srgbClr val="FF0000"/>
                </a:solidFill>
              </a:rPr>
              <a:t>학습 과정에서 지식</a:t>
            </a:r>
            <a:r>
              <a:rPr lang="en-US" altLang="ko-KR" dirty="0">
                <a:solidFill>
                  <a:srgbClr val="FF0000"/>
                </a:solidFill>
              </a:rPr>
              <a:t>·</a:t>
            </a:r>
            <a:r>
              <a:rPr lang="ko-KR" altLang="en-US" dirty="0">
                <a:solidFill>
                  <a:srgbClr val="FF0000"/>
                </a:solidFill>
              </a:rPr>
              <a:t>이해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과정</a:t>
            </a:r>
            <a:r>
              <a:rPr lang="en-US" altLang="ko-KR" dirty="0">
                <a:solidFill>
                  <a:srgbClr val="FF0000"/>
                </a:solidFill>
              </a:rPr>
              <a:t>·</a:t>
            </a:r>
            <a:r>
              <a:rPr lang="ko-KR" altLang="en-US" dirty="0">
                <a:solidFill>
                  <a:srgbClr val="FF0000"/>
                </a:solidFill>
              </a:rPr>
              <a:t>기능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가치</a:t>
            </a:r>
            <a:r>
              <a:rPr lang="en-US" altLang="ko-KR" dirty="0">
                <a:solidFill>
                  <a:srgbClr val="FF0000"/>
                </a:solidFill>
              </a:rPr>
              <a:t>·</a:t>
            </a:r>
            <a:r>
              <a:rPr lang="ko-KR" altLang="en-US" dirty="0">
                <a:solidFill>
                  <a:srgbClr val="FF0000"/>
                </a:solidFill>
              </a:rPr>
              <a:t>태도 세 요소 간 통합적인 작동을 통해 학생이 수행할 수 있도록 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정보과의 교과 역량은 컴퓨팅 사고력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디지털 문화 소양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인공지능 소양으로 설정되었으며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총론의 </a:t>
            </a:r>
            <a:r>
              <a:rPr lang="en-US" altLang="ko-KR" dirty="0">
                <a:solidFill>
                  <a:srgbClr val="FF0000"/>
                </a:solidFill>
              </a:rPr>
              <a:t>6</a:t>
            </a:r>
            <a:r>
              <a:rPr lang="ko-KR" altLang="en-US" dirty="0">
                <a:solidFill>
                  <a:srgbClr val="FF0000"/>
                </a:solidFill>
              </a:rPr>
              <a:t>가지 핵심역량과의 연계를 고려하되 지식 정보 처리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창의적 사고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협력적 소통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공동체 역량과 밀접한 연계를 고려하여 설정되었습니다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5996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정보과 교육과정은 전 교과에서 실시되는 디지털 기초 소양 교육과 기본적으로 연계되어 있으며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중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 학교급에서 일관성 있게 연계되도록 구성되었습니다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pPr marL="158750" indent="0">
              <a:buNone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중학교 정보의 내용은 초등학교의 정보 교육관련 영역에서 제시된 성취기준을 확장한 형태로 구성하였으며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프로그래밍 내용의 위계를 고려하고 프로그래밍 언어를 특정하지 않았습니다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pPr marL="158750" indent="0">
              <a:buNone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또한 고등학교 정보와의 연계를 위해 중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고등학교 정보 과목의 영역 구성을 통일하였습니다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853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2022 </a:t>
            </a:r>
            <a:r>
              <a:rPr lang="ko-KR" altLang="en-US" dirty="0">
                <a:solidFill>
                  <a:srgbClr val="FF0000"/>
                </a:solidFill>
              </a:rPr>
              <a:t>개정 정보과 교육과정의 각론 구성체제는 총론에서 제시하는 주요 방향과 원칙을 반영하여 다음과 같이 변화되었습니다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신설된 교과 교육과정 설계 개요에서는 총론과의 연계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교과역량 안내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영역 및 핵심 아이디어 구성원리 및 내용 체계의 개관을 제시하고 있습니다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내용 체계의 경우 영역별 핵심아이디어를 제시하고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내용 요소를 지식</a:t>
            </a:r>
            <a:r>
              <a:rPr lang="en-US" altLang="ko-KR" dirty="0">
                <a:solidFill>
                  <a:srgbClr val="FF0000"/>
                </a:solidFill>
              </a:rPr>
              <a:t>·</a:t>
            </a:r>
            <a:r>
              <a:rPr lang="ko-KR" altLang="en-US" dirty="0">
                <a:solidFill>
                  <a:srgbClr val="FF0000"/>
                </a:solidFill>
              </a:rPr>
              <a:t>이해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과정</a:t>
            </a:r>
            <a:r>
              <a:rPr lang="en-US" altLang="ko-KR" dirty="0">
                <a:solidFill>
                  <a:srgbClr val="FF0000"/>
                </a:solidFill>
              </a:rPr>
              <a:t>·</a:t>
            </a:r>
            <a:r>
              <a:rPr lang="ko-KR" altLang="en-US" dirty="0">
                <a:solidFill>
                  <a:srgbClr val="FF0000"/>
                </a:solidFill>
              </a:rPr>
              <a:t>기능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가치</a:t>
            </a:r>
            <a:r>
              <a:rPr lang="en-US" altLang="ko-KR" dirty="0">
                <a:solidFill>
                  <a:srgbClr val="FF0000"/>
                </a:solidFill>
              </a:rPr>
              <a:t>·</a:t>
            </a:r>
            <a:r>
              <a:rPr lang="ko-KR" altLang="en-US" dirty="0">
                <a:solidFill>
                  <a:srgbClr val="FF0000"/>
                </a:solidFill>
              </a:rPr>
              <a:t>태도의 </a:t>
            </a:r>
            <a:r>
              <a:rPr lang="en-US" altLang="ko-KR" dirty="0">
                <a:solidFill>
                  <a:srgbClr val="FF0000"/>
                </a:solidFill>
              </a:rPr>
              <a:t>3</a:t>
            </a:r>
            <a:r>
              <a:rPr lang="ko-KR" altLang="en-US" dirty="0">
                <a:solidFill>
                  <a:srgbClr val="FF0000"/>
                </a:solidFill>
              </a:rPr>
              <a:t>가지 범주로 제시하고 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4213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영역별 핵심아이디어는 깊이 있는 학습을 통해 학습 이후 학생의 마음속에 남는 내용으로 향후에 전이 가능한 내용입니다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  <a:r>
              <a:rPr lang="ko-KR" altLang="en-US" dirty="0">
                <a:solidFill>
                  <a:srgbClr val="FF0000"/>
                </a:solidFill>
              </a:rPr>
              <a:t>또한 영역에 제시된 지식</a:t>
            </a:r>
            <a:r>
              <a:rPr lang="en-US" altLang="ko-KR" dirty="0">
                <a:solidFill>
                  <a:srgbClr val="FF0000"/>
                </a:solidFill>
              </a:rPr>
              <a:t>·</a:t>
            </a:r>
            <a:r>
              <a:rPr lang="ko-KR" altLang="en-US" dirty="0">
                <a:solidFill>
                  <a:srgbClr val="FF0000"/>
                </a:solidFill>
              </a:rPr>
              <a:t>이해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과정</a:t>
            </a:r>
            <a:r>
              <a:rPr lang="en-US" altLang="ko-KR" dirty="0">
                <a:solidFill>
                  <a:srgbClr val="FF0000"/>
                </a:solidFill>
              </a:rPr>
              <a:t>·</a:t>
            </a:r>
            <a:r>
              <a:rPr lang="ko-KR" altLang="en-US" dirty="0">
                <a:solidFill>
                  <a:srgbClr val="FF0000"/>
                </a:solidFill>
              </a:rPr>
              <a:t>기능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가치</a:t>
            </a:r>
            <a:r>
              <a:rPr lang="en-US" altLang="ko-KR" dirty="0">
                <a:solidFill>
                  <a:srgbClr val="FF0000"/>
                </a:solidFill>
              </a:rPr>
              <a:t>·</a:t>
            </a:r>
            <a:r>
              <a:rPr lang="ko-KR" altLang="en-US" dirty="0">
                <a:solidFill>
                  <a:srgbClr val="FF0000"/>
                </a:solidFill>
              </a:rPr>
              <a:t>태도 내용 측면을 포괄하도록 진술되었습니다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성취기준은 내용 체계에 제시된 내용 요소 중 </a:t>
            </a:r>
            <a:r>
              <a:rPr lang="en-US" altLang="ko-KR" dirty="0">
                <a:solidFill>
                  <a:srgbClr val="FF0000"/>
                </a:solidFill>
              </a:rPr>
              <a:t>2</a:t>
            </a:r>
            <a:r>
              <a:rPr lang="ko-KR" altLang="en-US" dirty="0">
                <a:solidFill>
                  <a:srgbClr val="FF0000"/>
                </a:solidFill>
              </a:rPr>
              <a:t>개 이상의 범주를 정합하는 방식으로 서술 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6260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중학교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고등학교 정보 과목의 내용 영역은 컴퓨팅 시스템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데이터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알고리즘과 프로그래밍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인공지능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디지털 문화의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 영역으로 설정되었습니다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pPr marL="158750" indent="0">
              <a:buNone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신설된 인공지능 영역은 정보과의 학문적 정체성과 사회적 변화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총론 주요사항 등을 반영하여 신설되었습니다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pPr marL="158750" indent="0">
              <a:buNone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인공지능 영역은 동일 과목의 데이터 영역 및 고등학교 인공지능 기초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데이터과학 과목과 연계할 수 있도록 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pPr marL="158750" indent="0">
              <a:buNone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또한 알고리즘과 프로그래밍 영역에서 학습한 내용을 바탕으로 예측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추론하는 모델을 적용하는 유기적인 학습을 통해 미래 사회 핵심역량을 함양할 수 있도록 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195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2015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 중학교 정보는 ‘정보문화‘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자료와 정보‘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문제 해결과 프로그래밍’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컴퓨팅 시스템’의 네 영역으로 구성되어 있었습니다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‘컴퓨팅 시스템’ 영역을 가장 먼저 배치하였고 다음으로 ‘자료와 정보’ 영역의 명칭을 ‘데이터’로 변경하여 배치하였습니다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문제 해결과 프로그래밍’ 영역은 ‘알고리즘과 프로그래밍’으로 이름을 바꾸었고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인공지능’ 영역이 신설되었습니다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마지막으로 ‘정보문화’ 영역이 ‘디지털 문화’로 변경되어 가장 마지막에 배치되었습니다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156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/>
              <a:t>2015 </a:t>
            </a:r>
            <a:r>
              <a:rPr lang="ko-KR" altLang="en-US" dirty="0"/>
              <a:t>개정 교육과정에서 중학교 정보 과목은 </a:t>
            </a:r>
            <a:r>
              <a:rPr lang="en-US" altLang="ko-KR" dirty="0"/>
              <a:t>34</a:t>
            </a:r>
            <a:r>
              <a:rPr lang="ko-KR" altLang="en-US" dirty="0"/>
              <a:t>시간을 기준으로 편성</a:t>
            </a:r>
            <a:r>
              <a:rPr lang="en-US" altLang="ko-KR" dirty="0"/>
              <a:t> · </a:t>
            </a:r>
            <a:r>
              <a:rPr lang="ko-KR" altLang="en-US" dirty="0"/>
              <a:t>운영하도록 하였으나</a:t>
            </a:r>
            <a:r>
              <a:rPr lang="en-US" altLang="ko-KR" dirty="0"/>
              <a:t>, 2022 </a:t>
            </a:r>
            <a:r>
              <a:rPr lang="ko-KR" altLang="en-US" dirty="0"/>
              <a:t>개정 교육과정에서는 </a:t>
            </a:r>
            <a:r>
              <a:rPr lang="en-US" altLang="ko-KR" dirty="0"/>
              <a:t>68</a:t>
            </a:r>
            <a:r>
              <a:rPr lang="ko-KR" altLang="en-US" dirty="0"/>
              <a:t>시간 이상 편성</a:t>
            </a:r>
            <a:r>
              <a:rPr lang="en-US" altLang="ko-KR" dirty="0"/>
              <a:t> · </a:t>
            </a:r>
            <a:r>
              <a:rPr lang="ko-KR" altLang="en-US" dirty="0"/>
              <a:t>운영하도록 하였다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3389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/>
              <a:t>2015 </a:t>
            </a:r>
            <a:r>
              <a:rPr lang="ko-KR" altLang="en-US" dirty="0"/>
              <a:t>개정 교육과정에서 정보 과목은 </a:t>
            </a:r>
            <a:r>
              <a:rPr lang="en-US" altLang="ko-KR" dirty="0"/>
              <a:t>34</a:t>
            </a:r>
            <a:r>
              <a:rPr lang="ko-KR" altLang="en-US" dirty="0"/>
              <a:t>시간을 기준으로 편성</a:t>
            </a:r>
            <a:r>
              <a:rPr lang="en-US" altLang="ko-KR" dirty="0"/>
              <a:t> · </a:t>
            </a:r>
            <a:r>
              <a:rPr lang="ko-KR" altLang="en-US" dirty="0"/>
              <a:t>운영하도록 하였으나</a:t>
            </a:r>
            <a:r>
              <a:rPr lang="en-US" altLang="ko-KR" dirty="0"/>
              <a:t>, 2022 </a:t>
            </a:r>
            <a:r>
              <a:rPr lang="ko-KR" altLang="en-US" dirty="0"/>
              <a:t>개정 교육과정에서는 </a:t>
            </a:r>
            <a:r>
              <a:rPr lang="en-US" altLang="ko-KR" dirty="0"/>
              <a:t>68</a:t>
            </a:r>
            <a:r>
              <a:rPr lang="ko-KR" altLang="en-US" dirty="0"/>
              <a:t>시간 이상 편성</a:t>
            </a:r>
            <a:r>
              <a:rPr lang="en-US" altLang="ko-KR" dirty="0"/>
              <a:t> · </a:t>
            </a:r>
            <a:r>
              <a:rPr lang="ko-KR" altLang="en-US" dirty="0"/>
              <a:t>운영하도록 하였다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편성 기준 시수의 변경에 따라 </a:t>
            </a:r>
            <a:r>
              <a:rPr lang="en-US" altLang="ko-KR" dirty="0"/>
              <a:t>2015 </a:t>
            </a:r>
            <a:r>
              <a:rPr lang="ko-KR" altLang="en-US" dirty="0"/>
              <a:t>개정 교육과정에서 </a:t>
            </a:r>
            <a:r>
              <a:rPr lang="en-US" altLang="ko-KR" dirty="0"/>
              <a:t>17</a:t>
            </a:r>
            <a:r>
              <a:rPr lang="ko-KR" altLang="en-US" dirty="0"/>
              <a:t>개였던 중학교 정보 과목의 성취기준은 </a:t>
            </a:r>
            <a:r>
              <a:rPr lang="en-US" altLang="ko-KR" dirty="0"/>
              <a:t>2022 </a:t>
            </a:r>
            <a:r>
              <a:rPr lang="ko-KR" altLang="en-US" dirty="0"/>
              <a:t>개정 교육과정에서 </a:t>
            </a:r>
            <a:r>
              <a:rPr lang="en-US" altLang="ko-KR" dirty="0"/>
              <a:t>22</a:t>
            </a:r>
            <a:r>
              <a:rPr lang="ko-KR" altLang="en-US" dirty="0"/>
              <a:t>개로 확대되었고</a:t>
            </a:r>
            <a:r>
              <a:rPr lang="en-US" altLang="ko-KR" dirty="0"/>
              <a:t>, </a:t>
            </a:r>
            <a:r>
              <a:rPr lang="ko-KR" altLang="en-US" dirty="0"/>
              <a:t>영역의 구성과 성취기준도 시대의 변화에 맞게 조정되었다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  <a:p>
            <a:pPr marL="158750" indent="0">
              <a:buNone/>
            </a:pPr>
            <a:r>
              <a:rPr lang="ko-KR" altLang="en-US" dirty="0"/>
              <a:t>컴퓨팅 시스템이 정보 과목의 제일 첫 번째 영역으로 이동하였고</a:t>
            </a:r>
            <a:r>
              <a:rPr lang="en-US" altLang="ko-KR" dirty="0"/>
              <a:t>, </a:t>
            </a:r>
            <a:r>
              <a:rPr lang="ko-KR" altLang="en-US" dirty="0"/>
              <a:t>피지컬 컴퓨팅을 활용한 시스템 구성 성취기준이 추가되었다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자료와 정보 영역은 </a:t>
            </a:r>
            <a:r>
              <a:rPr lang="en-US" altLang="ko-KR" dirty="0"/>
              <a:t>‘</a:t>
            </a:r>
            <a:r>
              <a:rPr lang="ko-KR" altLang="en-US" dirty="0"/>
              <a:t>데이터</a:t>
            </a:r>
            <a:r>
              <a:rPr lang="en-US" altLang="ko-KR" dirty="0"/>
              <a:t>’</a:t>
            </a:r>
            <a:r>
              <a:rPr lang="ko-KR" altLang="en-US" dirty="0"/>
              <a:t>로 영역의 이름을 변경하였으며</a:t>
            </a:r>
            <a:r>
              <a:rPr lang="en-US" altLang="ko-KR" dirty="0"/>
              <a:t>, </a:t>
            </a:r>
            <a:r>
              <a:rPr lang="ko-KR" altLang="en-US" dirty="0"/>
              <a:t>데이터의 수집과 활용</a:t>
            </a:r>
            <a:r>
              <a:rPr lang="en-US" altLang="ko-KR" dirty="0"/>
              <a:t>, </a:t>
            </a:r>
            <a:r>
              <a:rPr lang="ko-KR" altLang="en-US" dirty="0"/>
              <a:t>구조화를 활용한 문제 해결을 수행할 수 있는 성취기준을 제시하였다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5436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문제 해결과 프로그래밍 영역은 </a:t>
            </a:r>
            <a:r>
              <a:rPr lang="en-US" altLang="ko-KR" dirty="0"/>
              <a:t>‘</a:t>
            </a:r>
            <a:r>
              <a:rPr lang="ko-KR" altLang="en-US" dirty="0"/>
              <a:t>알고리즘과 프로그래밍</a:t>
            </a:r>
            <a:r>
              <a:rPr lang="en-US" altLang="ko-KR" dirty="0"/>
              <a:t>’</a:t>
            </a:r>
            <a:r>
              <a:rPr lang="ko-KR" altLang="en-US" dirty="0"/>
              <a:t>으로 이름을 변경하고</a:t>
            </a:r>
            <a:r>
              <a:rPr lang="en-US" altLang="ko-KR" dirty="0"/>
              <a:t>, </a:t>
            </a:r>
            <a:r>
              <a:rPr lang="ko-KR" altLang="en-US" dirty="0"/>
              <a:t>문제의 해결 과정</a:t>
            </a:r>
            <a:r>
              <a:rPr lang="en-US" altLang="ko-KR" dirty="0"/>
              <a:t>, </a:t>
            </a:r>
            <a:r>
              <a:rPr lang="ko-KR" altLang="en-US" dirty="0"/>
              <a:t>알고리즘</a:t>
            </a:r>
            <a:r>
              <a:rPr lang="en-US" altLang="ko-KR" dirty="0"/>
              <a:t>, </a:t>
            </a:r>
            <a:r>
              <a:rPr lang="ko-KR" altLang="en-US" dirty="0"/>
              <a:t>프로그래밍에 관련된 성취기준을 편성하였다</a:t>
            </a:r>
            <a:r>
              <a:rPr lang="en-US" altLang="ko-KR" dirty="0"/>
              <a:t>. </a:t>
            </a:r>
            <a:r>
              <a:rPr lang="ko-KR" altLang="en-US" dirty="0"/>
              <a:t>이 과정에서 문제 해결 전략</a:t>
            </a:r>
            <a:r>
              <a:rPr lang="en-US" altLang="ko-KR" dirty="0"/>
              <a:t>, </a:t>
            </a:r>
            <a:r>
              <a:rPr lang="ko-KR" altLang="en-US" dirty="0"/>
              <a:t>데이터의 순차적 저장</a:t>
            </a:r>
            <a:r>
              <a:rPr lang="en-US" altLang="ko-KR" dirty="0"/>
              <a:t>, </a:t>
            </a:r>
            <a:r>
              <a:rPr lang="ko-KR" altLang="en-US" dirty="0"/>
              <a:t>논리 연산</a:t>
            </a:r>
            <a:r>
              <a:rPr lang="en-US" altLang="ko-KR" dirty="0"/>
              <a:t>, </a:t>
            </a:r>
            <a:r>
              <a:rPr lang="ko-KR" altLang="en-US" dirty="0"/>
              <a:t>중첩 제어 구조</a:t>
            </a:r>
            <a:r>
              <a:rPr lang="en-US" altLang="ko-KR" dirty="0"/>
              <a:t>, </a:t>
            </a:r>
            <a:r>
              <a:rPr lang="ko-KR" altLang="en-US" dirty="0"/>
              <a:t>함수</a:t>
            </a:r>
            <a:r>
              <a:rPr lang="en-US" altLang="ko-KR" dirty="0"/>
              <a:t>, </a:t>
            </a:r>
            <a:r>
              <a:rPr lang="ko-KR" altLang="en-US" dirty="0"/>
              <a:t>디버깅 등 보다 높은 수준의 학습요소가 포함되었으며</a:t>
            </a:r>
            <a:r>
              <a:rPr lang="en-US" altLang="ko-KR" dirty="0"/>
              <a:t>, </a:t>
            </a:r>
            <a:r>
              <a:rPr lang="ko-KR" altLang="en-US" dirty="0"/>
              <a:t>실생활 문제 및 다양한 학문 분야의 문제 해결을 수행할 수 있는 성취기준도 포함되었다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0787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/>
              <a:t>‘</a:t>
            </a:r>
            <a:r>
              <a:rPr lang="ko-KR" altLang="en-US" dirty="0"/>
              <a:t>인공지능</a:t>
            </a:r>
            <a:r>
              <a:rPr lang="en-US" altLang="ko-KR" dirty="0"/>
              <a:t>’</a:t>
            </a:r>
            <a:r>
              <a:rPr lang="ko-KR" altLang="en-US" dirty="0"/>
              <a:t>은 </a:t>
            </a:r>
            <a:r>
              <a:rPr lang="en-US" altLang="ko-KR" dirty="0"/>
              <a:t>2022 </a:t>
            </a:r>
            <a:r>
              <a:rPr lang="ko-KR" altLang="en-US" dirty="0"/>
              <a:t>개정 교육과정에서 새로 포함된 영역으로 인공지능의 개념 이해</a:t>
            </a:r>
            <a:r>
              <a:rPr lang="en-US" altLang="ko-KR" dirty="0"/>
              <a:t>, </a:t>
            </a:r>
            <a:r>
              <a:rPr lang="ko-KR" altLang="en-US" dirty="0"/>
              <a:t>데이터를 통한 학습</a:t>
            </a:r>
            <a:r>
              <a:rPr lang="en-US" altLang="ko-KR" dirty="0"/>
              <a:t>, </a:t>
            </a:r>
            <a:r>
              <a:rPr lang="ko-KR" altLang="en-US" dirty="0"/>
              <a:t>인공지는 시스템 구성 및 문제 해결을 수행할 수 있는 성취기준을 제시하였다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en-US" altLang="ko-KR" dirty="0"/>
              <a:t>2015 </a:t>
            </a:r>
            <a:r>
              <a:rPr lang="ko-KR" altLang="en-US" dirty="0"/>
              <a:t>개정 교육과정에서 첫 번째로 제시되었던 </a:t>
            </a:r>
            <a:r>
              <a:rPr lang="en-US" altLang="ko-KR" dirty="0"/>
              <a:t>‘</a:t>
            </a:r>
            <a:r>
              <a:rPr lang="ko-KR" altLang="en-US" dirty="0"/>
              <a:t>정보 문화</a:t>
            </a:r>
            <a:r>
              <a:rPr lang="en-US" altLang="ko-KR" dirty="0"/>
              <a:t>‘ </a:t>
            </a:r>
            <a:r>
              <a:rPr lang="ko-KR" altLang="en-US" dirty="0"/>
              <a:t>영역은 </a:t>
            </a:r>
            <a:r>
              <a:rPr lang="en-US" altLang="ko-KR" dirty="0"/>
              <a:t>‘</a:t>
            </a:r>
            <a:r>
              <a:rPr lang="ko-KR" altLang="en-US" dirty="0"/>
              <a:t>디지털 문화</a:t>
            </a:r>
            <a:r>
              <a:rPr lang="en-US" altLang="ko-KR" dirty="0"/>
              <a:t>’</a:t>
            </a:r>
            <a:r>
              <a:rPr lang="ko-KR" altLang="en-US" dirty="0"/>
              <a:t>로 영역명을 변경하고 교육과정의 가장 마지막에 위치하고 있다</a:t>
            </a:r>
            <a:r>
              <a:rPr lang="en-US" altLang="ko-KR" dirty="0"/>
              <a:t>. </a:t>
            </a:r>
            <a:r>
              <a:rPr lang="ko-KR" altLang="en-US" dirty="0"/>
              <a:t>이는 앞에서 다양한 정보과 학습을 진행한 후 자신의 학습 과정을 바탕으로 디지털 사회를 이해하고 진로를 설계하는 활동을 수행할 수 있도록 하기 위함이다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7054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2022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개정 교육과정에서는 초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중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 교육과정이 연계되어 체계를 따라 학습할 수 있도록 하였다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데이터 영역에서는 초등 단계에서 아날로그와 디지털의 개념을 이해하고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데이터가 여러 가지 유형으로 사용되며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인공지능이 다양한 데이터를 활용할 수 있음을 이해한다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pPr marL="158750" indent="0">
              <a:buNone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중학교에서는 여러 종류의 데이터를 디지털 형태로 표현하는 방법을 익히고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문제 해결을 위해 데이터를 수집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관리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구조화 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해석하는 방법을 익힌다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pPr marL="158750" indent="0">
              <a:buNone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고등학교 단계에서는 데이터의 압축과 보안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빅데이터의 활용을 통해 데이터를 높은 수준에서 다룰 수 있도록 안내한다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  <a:p>
            <a:pPr marL="158750" indent="0">
              <a:buNone/>
            </a:pPr>
            <a:r>
              <a:rPr lang="ko-KR" altLang="en-US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학습 요소는 성취 기준과 성취 기준 해설을 통해 제시되어 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80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457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초등학교 단계에서는 알고리즘을 문제 해결을 위한 방법으로 설명하고</a:t>
            </a:r>
            <a:r>
              <a:rPr lang="en-US" altLang="ko-KR" dirty="0"/>
              <a:t>, </a:t>
            </a:r>
            <a:r>
              <a:rPr lang="ko-KR" altLang="en-US" dirty="0"/>
              <a:t>다양한 방법으로 알고리즘을 표현하는 활동을 수행한다</a:t>
            </a:r>
            <a:r>
              <a:rPr lang="en-US" altLang="ko-KR" dirty="0"/>
              <a:t>. </a:t>
            </a:r>
            <a:r>
              <a:rPr lang="ko-KR" altLang="en-US" dirty="0"/>
              <a:t>이 과정에서 놀이를 통해 여러 종류의 알고리즘을 체험할 수 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중학교 단계에서는 문제의 상태를 보다 구체화하고 추상화하여 표현하고</a:t>
            </a:r>
            <a:r>
              <a:rPr lang="en-US" altLang="ko-KR" dirty="0"/>
              <a:t>, </a:t>
            </a:r>
            <a:r>
              <a:rPr lang="ko-KR" altLang="en-US" dirty="0"/>
              <a:t>문제 해결을 위한 여러 알고리즘을 비교하여 적합한 알고리즘을 선택하는 과정을 경험한다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고등학교에서는 문제를 보다 작은 문제로 분해하고</a:t>
            </a:r>
            <a:r>
              <a:rPr lang="en-US" altLang="ko-KR" dirty="0"/>
              <a:t>, </a:t>
            </a:r>
            <a:r>
              <a:rPr lang="ko-KR" altLang="en-US" dirty="0"/>
              <a:t>모델링하여 해결 방안을 찾는 과정을 경험한다</a:t>
            </a:r>
            <a:r>
              <a:rPr lang="en-US" altLang="ko-KR" dirty="0"/>
              <a:t>. </a:t>
            </a:r>
            <a:r>
              <a:rPr lang="ko-KR" altLang="en-US" dirty="0"/>
              <a:t>이와 함께 데이터의 정렬과 탐색 알고리즘을 살펴보며 알고리즘의 효율을 비교 </a:t>
            </a:r>
            <a:r>
              <a:rPr lang="en-US" altLang="ko-KR" dirty="0"/>
              <a:t>·</a:t>
            </a:r>
            <a:r>
              <a:rPr lang="ko-KR" altLang="en-US" dirty="0"/>
              <a:t>분석하는 활동도 수행한다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2278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초등학교 단계에서는 컴퓨터에게 명령을 내리는 프로그래밍의 의미를 이해하고</a:t>
            </a:r>
            <a:r>
              <a:rPr lang="en-US" altLang="ko-KR" dirty="0"/>
              <a:t>, </a:t>
            </a:r>
            <a:r>
              <a:rPr lang="ko-KR" altLang="en-US" dirty="0"/>
              <a:t>연산</a:t>
            </a:r>
            <a:r>
              <a:rPr lang="en-US" altLang="ko-KR" dirty="0"/>
              <a:t>, </a:t>
            </a:r>
            <a:r>
              <a:rPr lang="ko-KR" altLang="en-US" dirty="0"/>
              <a:t>제어구조</a:t>
            </a:r>
            <a:r>
              <a:rPr lang="en-US" altLang="ko-KR" dirty="0"/>
              <a:t>, </a:t>
            </a:r>
            <a:r>
              <a:rPr lang="ko-KR" altLang="en-US" dirty="0"/>
              <a:t>변수 등을 활용하여 프로그램을 제작하는 활동을 수행한다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중학교에서는 조금 더 수준 높은 개념인 순차적 데이터 구조</a:t>
            </a:r>
            <a:r>
              <a:rPr lang="en-US" altLang="ko-KR" dirty="0"/>
              <a:t>, </a:t>
            </a:r>
            <a:r>
              <a:rPr lang="ko-KR" altLang="en-US" dirty="0"/>
              <a:t>논리연산</a:t>
            </a:r>
            <a:r>
              <a:rPr lang="en-US" altLang="ko-KR" dirty="0"/>
              <a:t>, </a:t>
            </a:r>
            <a:r>
              <a:rPr lang="ko-KR" altLang="en-US" dirty="0"/>
              <a:t>중첩 제어 구조</a:t>
            </a:r>
            <a:r>
              <a:rPr lang="en-US" altLang="ko-KR" dirty="0"/>
              <a:t>, </a:t>
            </a:r>
            <a:r>
              <a:rPr lang="ko-KR" altLang="en-US" dirty="0"/>
              <a:t>함수 등을 활용하여 더욱 복잡한 프로그램을 제작하며</a:t>
            </a:r>
            <a:r>
              <a:rPr lang="en-US" altLang="ko-KR" dirty="0"/>
              <a:t>, </a:t>
            </a:r>
            <a:r>
              <a:rPr lang="ko-KR" altLang="en-US" dirty="0"/>
              <a:t>디버깅을 통해 체계적으로 프로그램을 수정하는 방법도 익힌다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고등학교에서는 자료형</a:t>
            </a:r>
            <a:r>
              <a:rPr lang="en-US" altLang="ko-KR" dirty="0"/>
              <a:t>, </a:t>
            </a:r>
            <a:r>
              <a:rPr lang="ko-KR" altLang="en-US" dirty="0"/>
              <a:t>데이터 입출력</a:t>
            </a:r>
            <a:r>
              <a:rPr lang="en-US" altLang="ko-KR" dirty="0"/>
              <a:t>, </a:t>
            </a:r>
            <a:r>
              <a:rPr lang="ko-KR" altLang="en-US" dirty="0"/>
              <a:t>다차원 데이터 구조</a:t>
            </a:r>
            <a:r>
              <a:rPr lang="en-US" altLang="ko-KR" dirty="0"/>
              <a:t>, </a:t>
            </a:r>
            <a:r>
              <a:rPr lang="ko-KR" altLang="en-US" dirty="0"/>
              <a:t>객체 지향 프로그래밍 등의 고급 개념을 활용하며</a:t>
            </a:r>
            <a:r>
              <a:rPr lang="en-US" altLang="ko-KR" dirty="0"/>
              <a:t>, </a:t>
            </a:r>
            <a:r>
              <a:rPr lang="ko-KR" altLang="en-US" dirty="0"/>
              <a:t>프로그램의 성능을 평가하는 과정도 수행한다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1337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초등학교 단계에서는 인공지능이 어떻게 만들어지고 활용되는지에 대한 사례를 바탕으로 인공지능에 대한 기본적인 이해를 진행한다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중학교에서는 인공지능의 개념을 이해하고</a:t>
            </a:r>
            <a:r>
              <a:rPr lang="en-US" altLang="ko-KR" dirty="0"/>
              <a:t>, </a:t>
            </a:r>
            <a:r>
              <a:rPr lang="ko-KR" altLang="en-US" dirty="0"/>
              <a:t>인공지능이 데이터를 통해 어떻게 학습하는지를 탐구하여 인공지능 시스템을 구성하는 활동을 수행한다</a:t>
            </a:r>
            <a:r>
              <a:rPr lang="en-US" altLang="ko-KR" dirty="0"/>
              <a:t>. </a:t>
            </a:r>
            <a:r>
              <a:rPr lang="ko-KR" altLang="en-US" dirty="0"/>
              <a:t>이러한 과정을 여러 분야의 문제 해결 과정에 적용해보고</a:t>
            </a:r>
            <a:r>
              <a:rPr lang="en-US" altLang="ko-KR" dirty="0"/>
              <a:t>, </a:t>
            </a:r>
            <a:r>
              <a:rPr lang="ko-KR" altLang="en-US" dirty="0"/>
              <a:t>문제 해결 과정에서 나타날 수 있는 윤리적인 문제에 대해 생각해본다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고등학교 단계에서는 지능 에이전트의 의미와 개념과 특성을 살펴보고</a:t>
            </a:r>
            <a:r>
              <a:rPr lang="en-US" altLang="ko-KR" dirty="0"/>
              <a:t>, </a:t>
            </a:r>
            <a:r>
              <a:rPr lang="ko-KR" altLang="en-US" dirty="0"/>
              <a:t>기계학습의 개념을 적용하여 문제를 해결하는 단계를 수행한다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18316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정보 과목은 빠르게 변화하는 디지털 사회에 적응하고 컴퓨팅 기술을 활용하여 자기주도적으로 문제를 해결할 수 있는 역량을 갖춘 인재를 양성하기 위한 기초 과목이다</a:t>
            </a:r>
            <a:r>
              <a:rPr lang="en-US" altLang="ko-KR" dirty="0"/>
              <a:t>. </a:t>
            </a:r>
            <a:r>
              <a:rPr lang="ko-KR" altLang="en-US" dirty="0"/>
              <a:t>특히 최근 각광받고 있는 인공지능에 대한 이해와 활용을 통해 인공지능 소양을 갖추고 여러 분야에서 문제를 해결하는 능력을 갖추도록 한다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정보 과목의 학습은 아주 기초적인 디지털 기술의 활용에서부터 데이터 분석</a:t>
            </a:r>
            <a:r>
              <a:rPr lang="en-US" altLang="ko-KR" dirty="0"/>
              <a:t>, </a:t>
            </a:r>
            <a:r>
              <a:rPr lang="ko-KR" altLang="en-US" dirty="0"/>
              <a:t>프로그래밍</a:t>
            </a:r>
            <a:r>
              <a:rPr lang="en-US" altLang="ko-KR" dirty="0"/>
              <a:t>, </a:t>
            </a:r>
            <a:r>
              <a:rPr lang="ko-KR" altLang="en-US" dirty="0"/>
              <a:t>인공지능 문제 해결 등 디지털 사회에서 활용할 수 있는 여러 분야가 포함되어 있고</a:t>
            </a:r>
            <a:r>
              <a:rPr lang="en-US" altLang="ko-KR" dirty="0"/>
              <a:t>, </a:t>
            </a:r>
            <a:r>
              <a:rPr lang="ko-KR" altLang="en-US" dirty="0"/>
              <a:t>이 과정에서 발생할 수 있는 여러 사회적 문제에 대해 사고하고 대처할 수 있는 역량 또한 함양하게 한다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93360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정보 과목의 목표는 각 영역의 학습목표를 나타낸다고 말할 수 있다</a:t>
            </a:r>
            <a:r>
              <a:rPr lang="en-US" altLang="ko-K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34682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컴퓨팅 시스템 영역의 핵심 아이디어는 컴퓨팅이 시스템적으로 유기적으로 동작한다는 것을 인식하고</a:t>
            </a:r>
            <a:r>
              <a:rPr lang="en-US" altLang="ko-KR" dirty="0"/>
              <a:t>, </a:t>
            </a:r>
            <a:r>
              <a:rPr lang="ko-KR" altLang="en-US" dirty="0"/>
              <a:t>컴퓨팅 시스템을 설계하는 과정을 통해 전체적인 문제 해결 흐름을 이해할 수 있도록 해야 한다는 점이다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컴퓨팅 시스템의 교육에서 유의해야 할 사항은 컴퓨팅 시스템이 기존의 </a:t>
            </a:r>
            <a:r>
              <a:rPr lang="en-US" altLang="ko-KR" dirty="0"/>
              <a:t>4</a:t>
            </a:r>
            <a:r>
              <a:rPr lang="ko-KR" altLang="en-US" dirty="0"/>
              <a:t>영역에서 </a:t>
            </a:r>
            <a:r>
              <a:rPr lang="en-US" altLang="ko-KR" dirty="0"/>
              <a:t>1</a:t>
            </a:r>
            <a:r>
              <a:rPr lang="ko-KR" altLang="en-US" dirty="0"/>
              <a:t>영역으로 이동하였다는 점이다</a:t>
            </a:r>
            <a:r>
              <a:rPr lang="en-US" altLang="ko-KR" dirty="0"/>
              <a:t>. </a:t>
            </a:r>
            <a:r>
              <a:rPr lang="ko-KR" altLang="en-US" dirty="0"/>
              <a:t>영역의 순서가 곧 학습의 순서로 이어지는 것은 아니지만</a:t>
            </a:r>
            <a:r>
              <a:rPr lang="en-US" altLang="ko-KR" dirty="0"/>
              <a:t>, 2015 </a:t>
            </a:r>
            <a:r>
              <a:rPr lang="ko-KR" altLang="en-US" dirty="0"/>
              <a:t>개정 교육과정에서는 컴퓨팅 시스템이 가장 마지막에 위치하여 정보 과목의 전체적인 학습 과정을 통합하는 의미도 포함하고 있었다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하지만 </a:t>
            </a:r>
            <a:r>
              <a:rPr lang="en-US" altLang="ko-KR" dirty="0"/>
              <a:t>1</a:t>
            </a:r>
            <a:r>
              <a:rPr lang="ko-KR" altLang="en-US" dirty="0"/>
              <a:t>영역에 컴퓨팅 시스템이 배치되면 이는 다른 영역의 학습을 위한 기초 개념을 역할을 담당하게 되는 것이라 할 수 있다</a:t>
            </a:r>
            <a:r>
              <a:rPr lang="en-US" altLang="ko-KR" dirty="0"/>
              <a:t>. </a:t>
            </a:r>
            <a:r>
              <a:rPr lang="ko-KR" altLang="en-US" dirty="0"/>
              <a:t>물론 기존과 같이 복잡한 프로젝트를 진행할 수도 있지만</a:t>
            </a:r>
            <a:r>
              <a:rPr lang="en-US" altLang="ko-KR" dirty="0"/>
              <a:t>, </a:t>
            </a:r>
            <a:r>
              <a:rPr lang="ko-KR" altLang="en-US" dirty="0"/>
              <a:t>학생들이 컴퓨팅 시스템이 어떻게 구성되고</a:t>
            </a:r>
            <a:r>
              <a:rPr lang="en-US" altLang="ko-KR" dirty="0"/>
              <a:t>, </a:t>
            </a:r>
            <a:r>
              <a:rPr lang="ko-KR" altLang="en-US" dirty="0"/>
              <a:t>어떠한 일을 수행할 수 있는지를 이해한 후</a:t>
            </a:r>
            <a:r>
              <a:rPr lang="en-US" altLang="ko-KR" dirty="0"/>
              <a:t>, </a:t>
            </a:r>
            <a:r>
              <a:rPr lang="ko-KR" altLang="en-US" dirty="0"/>
              <a:t>컴퓨팅 시스템을 구성하는 기초적인 학습을 진행하여</a:t>
            </a:r>
            <a:r>
              <a:rPr lang="en-US" altLang="ko-KR" dirty="0"/>
              <a:t>, </a:t>
            </a:r>
            <a:r>
              <a:rPr lang="ko-KR" altLang="en-US" dirty="0"/>
              <a:t>이후의 학습에 토대가 될 수 있도록 영역 학습을 구성해야 한다고 말할 수 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초등 단계에서 프로그래밍을 학습한 학생이 있으나 학습자의 수준이 일정하지 않을 수 있기 때문에 컴퓨팅 시스템의 이해를 도울 수 있는 간단한 피지컬 컴퓨팅 시스템을 구현하는 것을 영역의 목적으로 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복잡한 프로젝트는 이후의 알고리즘과 프로그래밍 단원 등과 연계하여 수행하도록 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컴퓨팅 시스템에서 추가적으로 유의해야 할 점은 운영체제에 대한 내용을 조금 더 상세하게 제시한다는 점이다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  <a:r>
              <a:rPr lang="ko-KR" altLang="en-US" dirty="0">
                <a:solidFill>
                  <a:srgbClr val="FF0000"/>
                </a:solidFill>
              </a:rPr>
              <a:t>하드웨어와 소프트웨어의 활용을 위한 운영체제의 역할을 충분히 설명하고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자원할당에 대한 이해를 할 수 있도록 교수 </a:t>
            </a:r>
            <a:r>
              <a:rPr lang="en-US" altLang="ko-KR" dirty="0">
                <a:solidFill>
                  <a:srgbClr val="FF0000"/>
                </a:solidFill>
              </a:rPr>
              <a:t>· </a:t>
            </a:r>
            <a:r>
              <a:rPr lang="ko-KR" altLang="en-US" dirty="0">
                <a:solidFill>
                  <a:srgbClr val="FF0000"/>
                </a:solidFill>
              </a:rPr>
              <a:t>학습을 구성한다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9013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데이터 영역의 핵심 아이디어는 디지털 형태의 중요성</a:t>
            </a:r>
            <a:r>
              <a:rPr lang="en-US" altLang="ko-KR" dirty="0"/>
              <a:t>, </a:t>
            </a:r>
            <a:r>
              <a:rPr lang="ko-KR" altLang="en-US" dirty="0"/>
              <a:t>데이터의 수집</a:t>
            </a:r>
            <a:r>
              <a:rPr lang="en-US" altLang="ko-KR" dirty="0"/>
              <a:t>, </a:t>
            </a:r>
            <a:r>
              <a:rPr lang="ko-KR" altLang="en-US" dirty="0"/>
              <a:t>관리</a:t>
            </a:r>
            <a:r>
              <a:rPr lang="en-US" altLang="ko-KR" dirty="0"/>
              <a:t>, </a:t>
            </a:r>
            <a:r>
              <a:rPr lang="ko-KR" altLang="en-US" dirty="0"/>
              <a:t>분석</a:t>
            </a:r>
            <a:r>
              <a:rPr lang="en-US" altLang="ko-KR" dirty="0"/>
              <a:t>, </a:t>
            </a:r>
            <a:r>
              <a:rPr lang="ko-KR" altLang="en-US" dirty="0"/>
              <a:t>해석의 필요성을 이해하는 데 초점을 맞추고 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데이터 영역의 학습은 데이터 종류별 디지털 표현 방법을 이해할 수 있도록 구성하고</a:t>
            </a:r>
            <a:r>
              <a:rPr lang="en-US" altLang="ko-KR" dirty="0"/>
              <a:t>, </a:t>
            </a:r>
            <a:r>
              <a:rPr lang="ko-KR" altLang="en-US" dirty="0"/>
              <a:t>여러 종류의 데이터 수집</a:t>
            </a:r>
            <a:r>
              <a:rPr lang="en-US" altLang="ko-KR" dirty="0"/>
              <a:t>, </a:t>
            </a:r>
            <a:r>
              <a:rPr lang="ko-KR" altLang="en-US" dirty="0"/>
              <a:t>분류</a:t>
            </a:r>
            <a:r>
              <a:rPr lang="en-US" altLang="ko-KR" dirty="0"/>
              <a:t>, </a:t>
            </a:r>
            <a:r>
              <a:rPr lang="ko-KR" altLang="en-US" dirty="0"/>
              <a:t>저장</a:t>
            </a:r>
            <a:r>
              <a:rPr lang="en-US" altLang="ko-KR" dirty="0"/>
              <a:t>, </a:t>
            </a:r>
            <a:r>
              <a:rPr lang="ko-KR" altLang="en-US" dirty="0"/>
              <a:t>공유를 통해 데이터를 다루는 역량을 키우도록 해야 한다</a:t>
            </a:r>
            <a:r>
              <a:rPr lang="en-US" altLang="ko-KR" dirty="0"/>
              <a:t>. </a:t>
            </a:r>
            <a:r>
              <a:rPr lang="ko-KR" altLang="en-US" dirty="0"/>
              <a:t>이러한 과정을 통해 수집한 데이터를 소프트웨어나 프로그래밍을 통해 구조화하고 분석하는 과정을 통해 데이터가 담고 있는 의미를 설명하고</a:t>
            </a:r>
            <a:r>
              <a:rPr lang="en-US" altLang="ko-KR" dirty="0"/>
              <a:t>, </a:t>
            </a:r>
            <a:r>
              <a:rPr lang="ko-KR" altLang="en-US" dirty="0"/>
              <a:t>데이터에 기반하여 문제 상황을 이해할 수 있도록 해야 한다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이 영역의 교수 </a:t>
            </a:r>
            <a:r>
              <a:rPr lang="en-US" altLang="ko-KR" dirty="0">
                <a:solidFill>
                  <a:srgbClr val="FF0000"/>
                </a:solidFill>
              </a:rPr>
              <a:t>· </a:t>
            </a:r>
            <a:r>
              <a:rPr lang="ko-KR" altLang="en-US" dirty="0">
                <a:solidFill>
                  <a:srgbClr val="FF0000"/>
                </a:solidFill>
              </a:rPr>
              <a:t>학습을 통해 문제 해결을 위해 데이터를 수집하고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분석하고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활용하여 처리할 수 있는 기초 능력인 데이터 리터러시가 자연스럽게 함양될 수 있도록 해야 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4041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알고리즘과 프로그래밍 영역의 핵심 아이디어는 알고리즘의 다양성</a:t>
            </a:r>
            <a:r>
              <a:rPr lang="en-US" altLang="ko-KR" dirty="0"/>
              <a:t>, </a:t>
            </a:r>
            <a:r>
              <a:rPr lang="ko-KR" altLang="en-US" dirty="0"/>
              <a:t>알고리즘의 프로그래밍 가능성</a:t>
            </a:r>
            <a:r>
              <a:rPr lang="en-US" altLang="ko-KR" dirty="0"/>
              <a:t>, </a:t>
            </a:r>
            <a:r>
              <a:rPr lang="ko-KR" altLang="en-US" dirty="0"/>
              <a:t>프로그래밍의 가치에 대한 인식에 초점을 맞추고 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알고리즘 영역의 학습은 문제 해결 단계를 보다 체계적으로 나누어 생각할 수 있도록 제시해야 하고</a:t>
            </a:r>
            <a:r>
              <a:rPr lang="en-US" altLang="ko-KR" dirty="0"/>
              <a:t>, </a:t>
            </a:r>
            <a:r>
              <a:rPr lang="ko-KR" altLang="en-US" dirty="0"/>
              <a:t>하나의 문제를 해결하는 여러 알고리즘과 문제 해결 전략을 비교하여 자신이 선택한 알고리즘이나 전략이 어떠한 장점을 가지고 있는지 설명할 수 있어야 한다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프로그래밍에서는 </a:t>
            </a:r>
            <a:r>
              <a:rPr lang="en-US" altLang="ko-KR" dirty="0"/>
              <a:t>2015 </a:t>
            </a:r>
            <a:r>
              <a:rPr lang="ko-KR" altLang="en-US" dirty="0"/>
              <a:t>개정 교육과정에서 제시한 프로그래밍 기초 개념이 초등 단계로 이동함에 따라 보다 높은 단계의 프로그래밍 개념을</a:t>
            </a:r>
            <a:r>
              <a:rPr lang="en-US" altLang="ko-KR" dirty="0"/>
              <a:t> </a:t>
            </a:r>
            <a:r>
              <a:rPr lang="ko-KR" altLang="en-US" dirty="0"/>
              <a:t>활용하여 더 복잡한 프로그램을 제작할 수 있어야 한다는 점을 유의해야 한다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68520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인공지능 영역의 핵심 아이디어는 인공지능이 현대 사회에서 어떠한 역할을 수행하며</a:t>
            </a:r>
            <a:r>
              <a:rPr lang="en-US" altLang="ko-KR" dirty="0"/>
              <a:t>, </a:t>
            </a:r>
            <a:r>
              <a:rPr lang="ko-KR" altLang="en-US" dirty="0"/>
              <a:t>인공지능의 원리를 이해하고 인공지능의 활용에서 유의해야 할 점을 강조하고 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인공지능 영역은 </a:t>
            </a:r>
            <a:r>
              <a:rPr lang="en-US" altLang="ko-KR" dirty="0"/>
              <a:t>2022 </a:t>
            </a:r>
            <a:r>
              <a:rPr lang="ko-KR" altLang="en-US" dirty="0"/>
              <a:t>개정 교육과정에서 새롭게 도입되어 교사 또한 교육이 익숙하지 않을 수 있다</a:t>
            </a:r>
            <a:r>
              <a:rPr lang="en-US" altLang="ko-KR" dirty="0"/>
              <a:t>. </a:t>
            </a:r>
            <a:r>
              <a:rPr lang="ko-KR" altLang="en-US" dirty="0"/>
              <a:t>따라서 처음부터 너무 고도화된 지식이나 기능을 도입하기보다는 교수자와 학습자가 이해하기 쉬운 형태로 교수 </a:t>
            </a:r>
            <a:r>
              <a:rPr lang="en-US" altLang="ko-KR" dirty="0"/>
              <a:t>· </a:t>
            </a:r>
            <a:r>
              <a:rPr lang="ko-KR" altLang="en-US" dirty="0"/>
              <a:t>학습을 구성하여 활용하도록 한다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교수자와 학습자가 인공지능의 기초 지식을 익히게 되면 이전의 영역 즉</a:t>
            </a:r>
            <a:r>
              <a:rPr lang="en-US" altLang="ko-KR" dirty="0"/>
              <a:t>, </a:t>
            </a:r>
            <a:r>
              <a:rPr lang="ko-KR" altLang="en-US" dirty="0"/>
              <a:t>컴퓨팅 시스템</a:t>
            </a:r>
            <a:r>
              <a:rPr lang="en-US" altLang="ko-KR" dirty="0"/>
              <a:t>, </a:t>
            </a:r>
            <a:r>
              <a:rPr lang="ko-KR" altLang="en-US" dirty="0"/>
              <a:t>데이터</a:t>
            </a:r>
            <a:r>
              <a:rPr lang="en-US" altLang="ko-KR" dirty="0"/>
              <a:t>, </a:t>
            </a:r>
            <a:r>
              <a:rPr lang="ko-KR" altLang="en-US" dirty="0"/>
              <a:t>알고리즘과 프로그래밍 등에서 학습했던 내용을 활용하여 보다 높은 수준의 프로젝트를 진행하는 것도 고려할 수 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48994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디지털 문화 영역의 핵심 아이디어는 디지털 사회에서 생각해야 할 진로</a:t>
            </a:r>
            <a:r>
              <a:rPr lang="en-US" altLang="ko-KR" dirty="0"/>
              <a:t>, </a:t>
            </a:r>
            <a:r>
              <a:rPr lang="ko-KR" altLang="en-US" dirty="0"/>
              <a:t>규칙</a:t>
            </a:r>
            <a:r>
              <a:rPr lang="en-US" altLang="ko-KR" dirty="0"/>
              <a:t>, </a:t>
            </a:r>
            <a:r>
              <a:rPr lang="ko-KR" altLang="en-US" dirty="0"/>
              <a:t>위험 요소 등에 대해 인식하게 하는 것에 초점을 맞추고 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r>
              <a:rPr lang="ko-KR" altLang="en-US" dirty="0"/>
              <a:t>디지털 문화 영역은 기존의 </a:t>
            </a:r>
            <a:r>
              <a:rPr lang="en-US" altLang="ko-KR" dirty="0"/>
              <a:t>1</a:t>
            </a:r>
            <a:r>
              <a:rPr lang="ko-KR" altLang="en-US" dirty="0"/>
              <a:t>영역에서 </a:t>
            </a:r>
            <a:r>
              <a:rPr lang="en-US" altLang="ko-KR" dirty="0"/>
              <a:t>5</a:t>
            </a:r>
            <a:r>
              <a:rPr lang="ko-KR" altLang="en-US" dirty="0"/>
              <a:t>영역으로 이동하였다</a:t>
            </a:r>
            <a:r>
              <a:rPr lang="en-US" altLang="ko-KR" dirty="0"/>
              <a:t>. </a:t>
            </a:r>
            <a:r>
              <a:rPr lang="ko-KR" altLang="en-US" dirty="0"/>
              <a:t>이러한 변화는 학습자가 정보학의 서로 다른 여러 분야를 학습하고</a:t>
            </a:r>
            <a:r>
              <a:rPr lang="en-US" altLang="ko-KR" dirty="0"/>
              <a:t>, </a:t>
            </a:r>
            <a:r>
              <a:rPr lang="ko-KR" altLang="en-US" dirty="0"/>
              <a:t>자신의 학습 결과를 생각하며 사회를 바라보고</a:t>
            </a:r>
            <a:r>
              <a:rPr lang="en-US" altLang="ko-KR" dirty="0"/>
              <a:t>, </a:t>
            </a:r>
            <a:r>
              <a:rPr lang="ko-KR" altLang="en-US" dirty="0"/>
              <a:t>진로를 결정하기를 생각하기 때문이다</a:t>
            </a:r>
            <a:r>
              <a:rPr lang="en-US" altLang="ko-KR" dirty="0"/>
              <a:t>. </a:t>
            </a:r>
            <a:r>
              <a:rPr lang="ko-KR" altLang="en-US" dirty="0"/>
              <a:t>따라서 학습자의 기존 학습 내용을 충분히 활용하고</a:t>
            </a:r>
            <a:r>
              <a:rPr lang="en-US" altLang="ko-KR" dirty="0"/>
              <a:t>, </a:t>
            </a:r>
            <a:r>
              <a:rPr lang="ko-KR" altLang="en-US" dirty="0"/>
              <a:t>교육 시기에 맞는 실제적인 사례를 활용하여 보다 생동감 있는 교수 </a:t>
            </a:r>
            <a:r>
              <a:rPr lang="en-US" altLang="ko-KR" dirty="0"/>
              <a:t>· </a:t>
            </a:r>
            <a:r>
              <a:rPr lang="ko-KR" altLang="en-US" dirty="0"/>
              <a:t>학습을 구성하는 것이 필요하다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28017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dirty="0"/>
              <a:t>교수</a:t>
            </a:r>
            <a:r>
              <a:rPr lang="en-US" altLang="ko-KR" dirty="0"/>
              <a:t>·</a:t>
            </a:r>
            <a:r>
              <a:rPr lang="ko-KR" altLang="en-US" dirty="0"/>
              <a:t>학습의 방향은 학습의 실제성</a:t>
            </a:r>
            <a:r>
              <a:rPr lang="en-US" altLang="ko-KR" dirty="0"/>
              <a:t>, </a:t>
            </a:r>
            <a:r>
              <a:rPr lang="ko-KR" altLang="en-US" dirty="0"/>
              <a:t>학습자 맞춤</a:t>
            </a:r>
            <a:r>
              <a:rPr lang="en-US" altLang="ko-KR" dirty="0"/>
              <a:t>, </a:t>
            </a:r>
            <a:r>
              <a:rPr lang="ko-KR" altLang="en-US" dirty="0"/>
              <a:t>영역 융합</a:t>
            </a:r>
            <a:r>
              <a:rPr lang="en-US" altLang="ko-KR" dirty="0"/>
              <a:t>, </a:t>
            </a:r>
            <a:r>
              <a:rPr lang="ko-KR" altLang="en-US" dirty="0"/>
              <a:t>역량의 확장</a:t>
            </a:r>
            <a:r>
              <a:rPr lang="en-US" altLang="ko-KR" dirty="0"/>
              <a:t>, </a:t>
            </a:r>
            <a:r>
              <a:rPr lang="ko-KR" altLang="en-US" dirty="0"/>
              <a:t>재량의 확장으로 볼 수 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8158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교수</a:t>
            </a:r>
            <a:r>
              <a:rPr lang="en-US" altLang="ko-KR" dirty="0"/>
              <a:t>·</a:t>
            </a:r>
            <a:r>
              <a:rPr lang="ko-KR" altLang="en-US" dirty="0"/>
              <a:t>학습 방법에서는 다양한 교수 </a:t>
            </a:r>
            <a:r>
              <a:rPr lang="en-US" altLang="ko-KR" dirty="0"/>
              <a:t>· </a:t>
            </a:r>
            <a:r>
              <a:rPr lang="ko-KR" altLang="en-US" dirty="0"/>
              <a:t>학습방법 활용</a:t>
            </a:r>
            <a:r>
              <a:rPr lang="en-US" altLang="ko-KR" dirty="0"/>
              <a:t>, </a:t>
            </a:r>
            <a:r>
              <a:rPr lang="ko-KR" altLang="en-US" dirty="0"/>
              <a:t>인지적 부담 최소화</a:t>
            </a:r>
            <a:r>
              <a:rPr lang="en-US" altLang="ko-KR" dirty="0"/>
              <a:t>, </a:t>
            </a:r>
            <a:r>
              <a:rPr lang="ko-KR" altLang="en-US" dirty="0"/>
              <a:t>학습 결손 방지</a:t>
            </a:r>
            <a:r>
              <a:rPr lang="en-US" altLang="ko-KR" dirty="0"/>
              <a:t>, </a:t>
            </a:r>
            <a:r>
              <a:rPr lang="ko-KR" altLang="en-US" dirty="0"/>
              <a:t>프로그래밍 과제 활용</a:t>
            </a:r>
            <a:r>
              <a:rPr lang="en-US" altLang="ko-KR" dirty="0"/>
              <a:t>, </a:t>
            </a:r>
            <a:r>
              <a:rPr lang="ko-KR" altLang="en-US" dirty="0"/>
              <a:t>소집단 학습 등의 내용이 포함되어 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8690061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/>
              <a:t>평가에서는 평가 요소의 다면성</a:t>
            </a:r>
            <a:r>
              <a:rPr lang="en-US" altLang="ko-KR" dirty="0"/>
              <a:t>, </a:t>
            </a:r>
            <a:r>
              <a:rPr lang="ko-KR" altLang="en-US" dirty="0"/>
              <a:t>학습으로서의 평가</a:t>
            </a:r>
            <a:r>
              <a:rPr lang="en-US" altLang="ko-KR" dirty="0"/>
              <a:t>, </a:t>
            </a:r>
            <a:r>
              <a:rPr lang="ko-KR" altLang="en-US" dirty="0"/>
              <a:t>통합 평가를 지향하며</a:t>
            </a:r>
            <a:r>
              <a:rPr lang="en-US" altLang="ko-KR" dirty="0"/>
              <a:t>, </a:t>
            </a:r>
            <a:r>
              <a:rPr lang="ko-KR" altLang="en-US" dirty="0"/>
              <a:t>여러 종류의 평가 방법을 활용하고</a:t>
            </a:r>
            <a:r>
              <a:rPr lang="en-US" altLang="ko-KR" dirty="0"/>
              <a:t>, </a:t>
            </a:r>
            <a:r>
              <a:rPr lang="ko-KR" altLang="en-US" dirty="0"/>
              <a:t>디지털 도구를 활용한 평가를 수행할 수 있도록 안내한다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7513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고등학교 정보과는 고교학점제 시행에 따라 과목 체제가 재구조화되었습니다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2022 </a:t>
            </a:r>
            <a:r>
              <a:rPr lang="ko-KR" altLang="en-US" dirty="0">
                <a:solidFill>
                  <a:srgbClr val="FF0000"/>
                </a:solidFill>
              </a:rPr>
              <a:t>개정 고등학교 교육과정에서 정보 교과가 신설되었고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정보 교과내 진로 선택 과목으로 데이터 과학 과목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융합 선택 과목으로 소프트웨어와 생활 과목이 각각 신설되었습니다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또한 정보과학 과목은 특수목적고를 대상으로 하는 과학계열 진로선택 과목으로 편성되었습니다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en-US" altLang="ko-KR" dirty="0"/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0365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고등학교 정보과는 학문적 정체성의 반영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사회적 변화의 반영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융합을 주도할 수 있는 문제해결 역량 강화를 바탕으로 설계되었습니다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일반선택 과목인 정보는 중학교 정보와 동일한 영역으로 구성하여 내용상 일관성과 연계성을 갖도록 하였습니다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진로선택과목인 인공지능 기초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데이터과학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정보과학은 과목의 성격과 학문적인 기저를 고려하여 해당내용이 필요한 진로에 연계될 수 있도록 내용을 구성되었습니다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융합선택과목인 소프트웨어와 생활은 다양한 학문 분야와의 융합을 통한 문제해결 중심의 내용으로 구성되었습니다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12291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또한 일반선택과목인 정보는 진로선택과목의 기초 공통이 되도록 내용이 구성되었습니다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고등학교의 각 과목들은 하나의 학문적 뿌리를 바탕으로 분야와 지식의 깊이를 달리하여 병렬적으로 연계되면서도 각 과목을 통해 추구하는 능력이나 목표 역량에는 차별성을 두어 구성되었습니다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en-US" altLang="ko-KR" dirty="0">
              <a:solidFill>
                <a:srgbClr val="FF0000"/>
              </a:solidFill>
            </a:endParaRP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42140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고등학교 정보과 과목별 내용 영역의 구성은 다음과 같습니다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정보 과목은 공통교육과정과의 연계를 위해 중학교 정보와 동일한 영역으로 구성되었습니다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진로선택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융합선택 과목의 영역은 필요성과 개념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이론적 내용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실습중심의 경험 제공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프로젝트의 순서로 제시되도록 각각 구성되었습니다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en-US" altLang="ko-KR" dirty="0"/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38756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2022 </a:t>
            </a:r>
            <a:r>
              <a:rPr lang="ko-KR" altLang="en-US" dirty="0">
                <a:solidFill>
                  <a:srgbClr val="FF0000"/>
                </a:solidFill>
              </a:rPr>
              <a:t>개정 정보과 교육과정의 내용적 위계는 수평적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수직적 연계성을 바탕으로 설정되었습니다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예를 들어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중학교 정보 과목의 인공지능 영역 내용 요소는 중학교의 데이터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알고리즘과 프로그래밍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영역에 제시된 내용 요소와 수평적으로 연계됩니다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  <a:r>
              <a:rPr lang="ko-KR" altLang="en-US" dirty="0">
                <a:solidFill>
                  <a:srgbClr val="FF0000"/>
                </a:solidFill>
              </a:rPr>
              <a:t>또한 초등학교 디지털 사회와 인공지능 영역의 </a:t>
            </a: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생활 속 인공지능</a:t>
            </a:r>
            <a:r>
              <a:rPr lang="en-US" altLang="ko-KR" dirty="0">
                <a:solidFill>
                  <a:srgbClr val="FF0000"/>
                </a:solidFill>
              </a:rPr>
              <a:t>’ </a:t>
            </a:r>
            <a:r>
              <a:rPr lang="ko-KR" altLang="en-US" dirty="0">
                <a:solidFill>
                  <a:srgbClr val="FF0000"/>
                </a:solidFill>
              </a:rPr>
              <a:t>내용 요소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고등학교 정보의 인공지능 영역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인공지능 기초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데이터과학의 영역별 내용 요소와 수직적으로 연계됩니다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또한 동일한 명칭을 가진 용어에 대해서도 학교급별로 내용상 범위와 깊이의 차이를 고려하여 제시하였습니다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en-US" altLang="ko-KR" dirty="0"/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076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sz="1100" dirty="0"/>
              <a:t>2022 </a:t>
            </a:r>
            <a:r>
              <a:rPr lang="ko-KR" altLang="en-US" sz="1100" dirty="0"/>
              <a:t>개정 교육과정에서는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 교과</a:t>
            </a:r>
            <a:r>
              <a:rPr lang="en-US" altLang="ko-KR" sz="1100" dirty="0"/>
              <a:t>’</a:t>
            </a:r>
            <a:r>
              <a:rPr lang="ko-KR" altLang="en-US" sz="1100" dirty="0"/>
              <a:t>가 신설되었습니다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 고등학교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</a:t>
            </a:r>
            <a:r>
              <a:rPr lang="en-US" altLang="ko-KR" sz="1100" dirty="0"/>
              <a:t>’ </a:t>
            </a:r>
            <a:r>
              <a:rPr lang="ko-KR" altLang="en-US" sz="1100" dirty="0"/>
              <a:t>과목은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 교과</a:t>
            </a:r>
            <a:r>
              <a:rPr lang="en-US" altLang="ko-KR" sz="1100" dirty="0"/>
              <a:t>’</a:t>
            </a:r>
            <a:r>
              <a:rPr lang="ko-KR" altLang="en-US" sz="1100" dirty="0"/>
              <a:t>에 편성된 일반 선택 과목입니다</a:t>
            </a:r>
            <a:r>
              <a:rPr lang="en-US" altLang="ko-KR" sz="1100" dirty="0"/>
              <a:t>.</a:t>
            </a:r>
          </a:p>
          <a:p>
            <a:pPr marL="158750" indent="0" algn="l">
              <a:buNone/>
            </a:pPr>
            <a:r>
              <a:rPr lang="en-US" altLang="ko-KR" sz="1100" dirty="0"/>
              <a:t>2022 </a:t>
            </a:r>
            <a:r>
              <a:rPr lang="ko-KR" altLang="en-US" sz="1100" dirty="0"/>
              <a:t>개정 교육과정에서는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 교과</a:t>
            </a:r>
            <a:r>
              <a:rPr lang="en-US" altLang="ko-KR" sz="1100" dirty="0"/>
              <a:t>’</a:t>
            </a:r>
            <a:r>
              <a:rPr lang="ko-KR" altLang="en-US" sz="1100" dirty="0"/>
              <a:t>가 </a:t>
            </a:r>
            <a:r>
              <a:rPr lang="en-US" altLang="ko-KR" sz="1100" dirty="0"/>
              <a:t>&lt;</a:t>
            </a:r>
            <a:r>
              <a:rPr lang="ko-KR" altLang="en-US" sz="1100" dirty="0"/>
              <a:t>성격</a:t>
            </a:r>
            <a:r>
              <a:rPr lang="en-US" altLang="ko-KR" sz="1100" dirty="0"/>
              <a:t>&gt; </a:t>
            </a:r>
            <a:r>
              <a:rPr lang="ko-KR" altLang="en-US" sz="1100" dirty="0"/>
              <a:t>고등학교 ‘정보’는 미래 사회가 요구하는 데이터에 대한 이해를 기반으로 소프트웨어와 인공지능에 대한 기본 역량과 자기주도성을 갖도록 한다</a:t>
            </a:r>
            <a:r>
              <a:rPr lang="en-US" altLang="ko-KR" sz="1100" dirty="0"/>
              <a:t>. </a:t>
            </a:r>
            <a:r>
              <a:rPr lang="ko-KR" altLang="en-US" sz="1100" dirty="0"/>
              <a:t>컴퓨팅을 통한 문제 해결을 전제로 문제를 발견</a:t>
            </a:r>
            <a:r>
              <a:rPr lang="en-US" altLang="ko-KR" sz="1100" dirty="0"/>
              <a:t>, </a:t>
            </a:r>
            <a:r>
              <a:rPr lang="ko-KR" altLang="en-US" sz="1100" dirty="0"/>
              <a:t>분석</a:t>
            </a:r>
            <a:r>
              <a:rPr lang="en-US" altLang="ko-KR" sz="1100" dirty="0"/>
              <a:t>, </a:t>
            </a:r>
            <a:r>
              <a:rPr lang="ko-KR" altLang="en-US" sz="1100" dirty="0"/>
              <a:t>해결해 가는 컴퓨팅 사고력에 기반하여 지식정보처리</a:t>
            </a:r>
            <a:r>
              <a:rPr lang="en-US" altLang="ko-KR" sz="1100" dirty="0"/>
              <a:t>, </a:t>
            </a:r>
            <a:r>
              <a:rPr lang="ko-KR" altLang="en-US" sz="1100" dirty="0"/>
              <a:t>창의적 사고</a:t>
            </a:r>
            <a:r>
              <a:rPr lang="en-US" altLang="ko-KR" sz="1100" dirty="0"/>
              <a:t>, </a:t>
            </a:r>
            <a:r>
              <a:rPr lang="ko-KR" altLang="en-US" sz="1100" dirty="0"/>
              <a:t>타인과 협업하고 공유하는 협력적 소통 역량과 공동체 역량 등을 갖춘 디지털 민주시민으로 성장하게 한다</a:t>
            </a:r>
            <a:r>
              <a:rPr lang="en-US" altLang="ko-KR" sz="1100" dirty="0"/>
              <a:t>. </a:t>
            </a:r>
            <a:r>
              <a:rPr lang="ko-KR" altLang="en-US" sz="1100" dirty="0"/>
              <a:t>중학교 ‘정보’와 연계해 불확실한 미래 사회의 문제를 해결하기 위한 사고력을 강화하고</a:t>
            </a:r>
            <a:r>
              <a:rPr lang="en-US" altLang="ko-KR" sz="1100" dirty="0"/>
              <a:t>, </a:t>
            </a:r>
            <a:r>
              <a:rPr lang="ko-KR" altLang="en-US" sz="1100" dirty="0"/>
              <a:t>정보 과목의 내용이 필요한 분야의 진로를 탐색하여 자신을 성장시키는 데 도움이 되는 능력과 태도를 함양한다</a:t>
            </a:r>
            <a:r>
              <a:rPr lang="en-US" altLang="ko-KR" sz="1100" dirty="0"/>
              <a:t>. </a:t>
            </a:r>
            <a:r>
              <a:rPr lang="ko-KR" altLang="en-US" sz="1100" dirty="0"/>
              <a:t>진로 선택 과목과 연계하여 인공지능 기술에 대한 전반적인 이해</a:t>
            </a:r>
            <a:r>
              <a:rPr lang="en-US" altLang="ko-KR" sz="1100" dirty="0"/>
              <a:t>, </a:t>
            </a:r>
            <a:r>
              <a:rPr lang="ko-KR" altLang="en-US" sz="1100" dirty="0"/>
              <a:t>사회 변화를 주도하는 데이터의 분석과 가치 이해</a:t>
            </a:r>
            <a:r>
              <a:rPr lang="en-US" altLang="ko-KR" sz="1100" dirty="0"/>
              <a:t>, </a:t>
            </a:r>
            <a:r>
              <a:rPr lang="ko-KR" altLang="en-US" sz="1100" dirty="0"/>
              <a:t>더 좋은 사회를 만드는 데 기여하는 소프트웨어 프로젝트 등에 참여하고</a:t>
            </a:r>
            <a:r>
              <a:rPr lang="en-US" altLang="ko-KR" sz="1100" dirty="0"/>
              <a:t>, </a:t>
            </a:r>
            <a:r>
              <a:rPr lang="ko-KR" altLang="en-US" sz="1100" dirty="0"/>
              <a:t>협업과 공유의 가치를 실천하도록 한다</a:t>
            </a:r>
            <a:r>
              <a:rPr lang="en-US" altLang="ko-KR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05443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sz="1100" dirty="0"/>
              <a:t>2022 </a:t>
            </a:r>
            <a:r>
              <a:rPr lang="ko-KR" altLang="en-US" sz="1100" dirty="0"/>
              <a:t>개정 교육과정에서는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 교과</a:t>
            </a:r>
            <a:r>
              <a:rPr lang="en-US" altLang="ko-KR" sz="1100" dirty="0"/>
              <a:t>’</a:t>
            </a:r>
            <a:r>
              <a:rPr lang="ko-KR" altLang="en-US" sz="1100" dirty="0"/>
              <a:t>가 신설되었습니다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 고등학교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</a:t>
            </a:r>
            <a:r>
              <a:rPr lang="en-US" altLang="ko-KR" sz="1100" dirty="0"/>
              <a:t>’ </a:t>
            </a:r>
            <a:r>
              <a:rPr lang="ko-KR" altLang="en-US" sz="1100" dirty="0"/>
              <a:t>과목은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 교과</a:t>
            </a:r>
            <a:r>
              <a:rPr lang="en-US" altLang="ko-KR" sz="1100" dirty="0"/>
              <a:t>’</a:t>
            </a:r>
            <a:r>
              <a:rPr lang="ko-KR" altLang="en-US" sz="1100" dirty="0"/>
              <a:t>에 편성된 일반 선택 과목입니다</a:t>
            </a:r>
            <a:r>
              <a:rPr lang="en-US" altLang="ko-KR" sz="1100" dirty="0"/>
              <a:t>.</a:t>
            </a:r>
          </a:p>
          <a:p>
            <a:pPr marL="158750" indent="0" algn="l">
              <a:buNone/>
            </a:pPr>
            <a:r>
              <a:rPr lang="en-US" altLang="ko-KR" sz="1100" dirty="0"/>
              <a:t>&lt;</a:t>
            </a:r>
            <a:r>
              <a:rPr lang="ko-KR" altLang="en-US" sz="1100" dirty="0"/>
              <a:t>목표</a:t>
            </a:r>
            <a:r>
              <a:rPr lang="en-US" altLang="ko-KR" sz="1100" dirty="0"/>
              <a:t>&gt; </a:t>
            </a:r>
            <a:r>
              <a:rPr lang="ko-KR" altLang="en-US" sz="1100" dirty="0"/>
              <a:t>고등학교 ‘정보’는 인공지능과 더불어 살아가게 될 미래 사회에서 독립적으로 살아가는 데 필요한 정보 관련 능력을 함양하여</a:t>
            </a:r>
            <a:r>
              <a:rPr lang="en-US" altLang="ko-KR" sz="1100" dirty="0"/>
              <a:t>, </a:t>
            </a:r>
            <a:r>
              <a:rPr lang="ko-KR" altLang="en-US" sz="1100" dirty="0"/>
              <a:t>다양한 학문 분야 및 실생활에 필요한 컴퓨팅 장치</a:t>
            </a:r>
            <a:r>
              <a:rPr lang="en-US" altLang="ko-KR" sz="1100" dirty="0"/>
              <a:t>, </a:t>
            </a:r>
            <a:r>
              <a:rPr lang="ko-KR" altLang="en-US" sz="1100" dirty="0"/>
              <a:t>정보처리</a:t>
            </a:r>
            <a:r>
              <a:rPr lang="en-US" altLang="ko-KR" sz="1100" dirty="0"/>
              <a:t>, </a:t>
            </a:r>
            <a:r>
              <a:rPr lang="ko-KR" altLang="en-US" sz="1100" dirty="0"/>
              <a:t>인공지능 등과 같은 ‘정보’과의 전문 지식을 기반으로 컴퓨팅 사고력을 함양할 수 있도록 하는 데 중점을 둔다</a:t>
            </a:r>
            <a:r>
              <a:rPr lang="en-US" altLang="ko-KR" sz="1100" dirty="0"/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04112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sz="1100" dirty="0"/>
              <a:t>2022 </a:t>
            </a:r>
            <a:r>
              <a:rPr lang="ko-KR" altLang="en-US" sz="1100" dirty="0"/>
              <a:t>개정 교육과정에서는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 교과</a:t>
            </a:r>
            <a:r>
              <a:rPr lang="en-US" altLang="ko-KR" sz="1100" dirty="0"/>
              <a:t>’</a:t>
            </a:r>
            <a:r>
              <a:rPr lang="ko-KR" altLang="en-US" sz="1100" dirty="0"/>
              <a:t>가 신설되었습니다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 고등학교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</a:t>
            </a:r>
            <a:r>
              <a:rPr lang="en-US" altLang="ko-KR" sz="1100" dirty="0"/>
              <a:t>’ </a:t>
            </a:r>
            <a:r>
              <a:rPr lang="ko-KR" altLang="en-US" sz="1100" dirty="0"/>
              <a:t>과목은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 교과</a:t>
            </a:r>
            <a:r>
              <a:rPr lang="en-US" altLang="ko-KR" sz="1100" dirty="0"/>
              <a:t>’</a:t>
            </a:r>
            <a:r>
              <a:rPr lang="ko-KR" altLang="en-US" sz="1100" dirty="0"/>
              <a:t>에 편성된 일반 선택 과목입니다</a:t>
            </a:r>
            <a:r>
              <a:rPr lang="en-US" altLang="ko-KR" sz="1100" dirty="0"/>
              <a:t>.</a:t>
            </a:r>
          </a:p>
          <a:p>
            <a:pPr marL="158750" indent="0" algn="l">
              <a:buNone/>
            </a:pPr>
            <a:r>
              <a:rPr lang="ko-KR" altLang="en-US" dirty="0"/>
              <a:t>영역 배치 순서는 예시이며</a:t>
            </a:r>
            <a:r>
              <a:rPr lang="en-US" altLang="ko-KR" dirty="0"/>
              <a:t>, </a:t>
            </a:r>
            <a:r>
              <a:rPr lang="ko-KR" altLang="en-US" dirty="0"/>
              <a:t>학생 수준</a:t>
            </a:r>
            <a:r>
              <a:rPr lang="en-US" altLang="ko-KR" dirty="0"/>
              <a:t>, </a:t>
            </a:r>
            <a:r>
              <a:rPr lang="ko-KR" altLang="en-US" dirty="0"/>
              <a:t>학교 환경 등을 고려하여 교육과정을 자율적으로 재구성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pPr marL="158750" indent="0" algn="l">
              <a:buNone/>
            </a:pPr>
            <a:r>
              <a:rPr lang="ko-KR" altLang="en-US" dirty="0"/>
              <a:t>영역이 늘어난 반면 성취기준 수가 줄어든 부분이 있으나</a:t>
            </a:r>
            <a:r>
              <a:rPr lang="en-US" altLang="ko-KR" dirty="0"/>
              <a:t>, </a:t>
            </a:r>
            <a:r>
              <a:rPr lang="ko-KR" altLang="en-US" dirty="0"/>
              <a:t>기존의 학습 내용이 수업 시수가 늘어난 중학교 정보에 흡수되었기 때문에 학습량이 적정화 되었습니다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98251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dirty="0"/>
              <a:t>본 슬라이드의 설명은 일반 선택 </a:t>
            </a:r>
            <a:r>
              <a:rPr lang="en-US" altLang="ko-KR" dirty="0"/>
              <a:t>‘</a:t>
            </a:r>
            <a:r>
              <a:rPr lang="ko-KR" altLang="en-US" dirty="0"/>
              <a:t>정보</a:t>
            </a:r>
            <a:r>
              <a:rPr lang="en-US" altLang="ko-KR" dirty="0"/>
              <a:t>’</a:t>
            </a:r>
            <a:r>
              <a:rPr lang="ko-KR" altLang="en-US" dirty="0"/>
              <a:t>과목에만 해당되는 내용입니다</a:t>
            </a:r>
            <a:r>
              <a:rPr lang="en-US" altLang="ko-KR" dirty="0"/>
              <a:t>. </a:t>
            </a:r>
            <a:r>
              <a:rPr lang="ko-KR" altLang="en-US" dirty="0"/>
              <a:t>다른 교과목의 경우에는 총론을 참고하시기 바랍니다</a:t>
            </a:r>
            <a:r>
              <a:rPr lang="en-US" altLang="ko-KR" dirty="0"/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22688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핵심 아이디어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ko-KR" altLang="en-US" dirty="0"/>
              <a:t>교과 내 영역 수준에서 설정되는 빅 아이디어</a:t>
            </a:r>
            <a:r>
              <a:rPr lang="en-US" altLang="ko-KR" dirty="0"/>
              <a:t>(</a:t>
            </a:r>
            <a:r>
              <a:rPr lang="ko-KR" altLang="en-US" dirty="0"/>
              <a:t>모든 애용 요소를 포괄하면서 내용 요소 간의 연계를 보여주는 상위 조직자</a:t>
            </a:r>
            <a:r>
              <a:rPr lang="en-US" altLang="ko-KR" dirty="0"/>
              <a:t>)</a:t>
            </a:r>
            <a:r>
              <a:rPr lang="ko-KR" altLang="en-US" dirty="0"/>
              <a:t>를 뜻함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해당 영역 학습을 통해 일반화할 수 있는 내용을 핵심적으로 진술함</a:t>
            </a:r>
            <a:endParaRPr lang="en-US" altLang="ko-KR" dirty="0"/>
          </a:p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내용 요소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2022 </a:t>
            </a:r>
            <a:r>
              <a:rPr lang="ko-KR" altLang="en-US" dirty="0"/>
              <a:t>개정 교육과정의 내용 요소는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</a:t>
            </a:r>
            <a:r>
              <a:rPr lang="en-US" altLang="ko-KR" dirty="0"/>
              <a:t>3</a:t>
            </a:r>
            <a:r>
              <a:rPr lang="ko-KR" altLang="en-US" dirty="0"/>
              <a:t>가지 요소로 범주화 되었습니다</a:t>
            </a:r>
            <a:r>
              <a:rPr lang="en-US" altLang="ko-KR" dirty="0"/>
              <a:t>. 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79840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핵심 아이디어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ko-KR" altLang="en-US" dirty="0"/>
              <a:t>교과 내 영역 수준에서 설정되는 빅 아이디어</a:t>
            </a:r>
            <a:r>
              <a:rPr lang="en-US" altLang="ko-KR" dirty="0"/>
              <a:t>(</a:t>
            </a:r>
            <a:r>
              <a:rPr lang="ko-KR" altLang="en-US" dirty="0"/>
              <a:t>모든 애용 요소를 포괄하면서 내용 요소 간의 연계를 보여주는 상위 조직자</a:t>
            </a:r>
            <a:r>
              <a:rPr lang="en-US" altLang="ko-KR" dirty="0"/>
              <a:t>)</a:t>
            </a:r>
            <a:r>
              <a:rPr lang="ko-KR" altLang="en-US" dirty="0"/>
              <a:t>를 뜻함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해당 영역 학습을 통해 일반화할 수 있는 내용을 핵심적으로 진술함</a:t>
            </a:r>
            <a:endParaRPr lang="en-US" altLang="ko-KR" dirty="0"/>
          </a:p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내용 요소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2022 </a:t>
            </a:r>
            <a:r>
              <a:rPr lang="ko-KR" altLang="en-US" dirty="0"/>
              <a:t>개정 교육과정의 내용 요소는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</a:t>
            </a:r>
            <a:r>
              <a:rPr lang="en-US" altLang="ko-KR" dirty="0"/>
              <a:t>3</a:t>
            </a:r>
            <a:r>
              <a:rPr lang="ko-KR" altLang="en-US" dirty="0"/>
              <a:t>가지 요소로 범주화 되었습니다</a:t>
            </a:r>
            <a:r>
              <a:rPr lang="en-US" altLang="ko-KR" dirty="0"/>
              <a:t>. 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21459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핵심 아이디어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ko-KR" altLang="en-US" dirty="0"/>
              <a:t>교과 내 영역 수준에서 설정되는 빅 아이디어</a:t>
            </a:r>
            <a:r>
              <a:rPr lang="en-US" altLang="ko-KR" dirty="0"/>
              <a:t>(</a:t>
            </a:r>
            <a:r>
              <a:rPr lang="ko-KR" altLang="en-US" dirty="0"/>
              <a:t>모든 애용 요소를 포괄하면서 내용 요소 간의 연계를 보여주는 상위 조직자</a:t>
            </a:r>
            <a:r>
              <a:rPr lang="en-US" altLang="ko-KR" dirty="0"/>
              <a:t>)</a:t>
            </a:r>
            <a:r>
              <a:rPr lang="ko-KR" altLang="en-US" dirty="0"/>
              <a:t>를 뜻함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해당 영역 학습을 통해 일반화할 수 있는 내용을 핵심적으로 진술함</a:t>
            </a:r>
            <a:endParaRPr lang="en-US" altLang="ko-KR" dirty="0"/>
          </a:p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내용 요소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2022 </a:t>
            </a:r>
            <a:r>
              <a:rPr lang="ko-KR" altLang="en-US" dirty="0"/>
              <a:t>개정 교육과정의 내용 요소는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</a:t>
            </a:r>
            <a:r>
              <a:rPr lang="en-US" altLang="ko-KR" dirty="0"/>
              <a:t>3</a:t>
            </a:r>
            <a:r>
              <a:rPr lang="ko-KR" altLang="en-US" dirty="0"/>
              <a:t>가지 요소로 범주화 되었습니다</a:t>
            </a:r>
            <a:r>
              <a:rPr lang="en-US" altLang="ko-K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018052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핵심 아이디어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ko-KR" altLang="en-US" dirty="0"/>
              <a:t>교과 내 영역 수준에서 설정되는 빅 아이디어</a:t>
            </a:r>
            <a:r>
              <a:rPr lang="en-US" altLang="ko-KR" dirty="0"/>
              <a:t>(</a:t>
            </a:r>
            <a:r>
              <a:rPr lang="ko-KR" altLang="en-US" dirty="0"/>
              <a:t>모든 애용 요소를 포괄하면서 내용 요소 간의 연계를 보여주는 상위 조직자</a:t>
            </a:r>
            <a:r>
              <a:rPr lang="en-US" altLang="ko-KR" dirty="0"/>
              <a:t>)</a:t>
            </a:r>
            <a:r>
              <a:rPr lang="ko-KR" altLang="en-US" dirty="0"/>
              <a:t>를 뜻함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해당 영역 학습을 통해 일반화할 수 있는 내용을 핵심적으로 진술함</a:t>
            </a:r>
            <a:endParaRPr lang="en-US" altLang="ko-KR" dirty="0"/>
          </a:p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내용 요소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2022 </a:t>
            </a:r>
            <a:r>
              <a:rPr lang="ko-KR" altLang="en-US" dirty="0"/>
              <a:t>개정 교육과정의 내용 요소는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</a:t>
            </a:r>
            <a:r>
              <a:rPr lang="en-US" altLang="ko-KR" dirty="0"/>
              <a:t>3</a:t>
            </a:r>
            <a:r>
              <a:rPr lang="ko-KR" altLang="en-US" dirty="0"/>
              <a:t>가지 요소로 범주화 되었습니다</a:t>
            </a:r>
            <a:r>
              <a:rPr lang="en-US" altLang="ko-KR" dirty="0"/>
              <a:t>. </a:t>
            </a:r>
          </a:p>
          <a:p>
            <a:pPr marL="15875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9092421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핵심 아이디어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ko-KR" altLang="en-US" dirty="0"/>
              <a:t>교과 내 영역 수준에서 설정되는 빅 아이디어</a:t>
            </a:r>
            <a:r>
              <a:rPr lang="en-US" altLang="ko-KR" dirty="0"/>
              <a:t>(</a:t>
            </a:r>
            <a:r>
              <a:rPr lang="ko-KR" altLang="en-US" dirty="0"/>
              <a:t>모든 애용 요소를 포괄하면서 내용 요소 간의 연계를 보여주는 상위 조직자</a:t>
            </a:r>
            <a:r>
              <a:rPr lang="en-US" altLang="ko-KR" dirty="0"/>
              <a:t>)</a:t>
            </a:r>
            <a:r>
              <a:rPr lang="ko-KR" altLang="en-US" dirty="0"/>
              <a:t>를 뜻함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해당 영역 학습을 통해 일반화할 수 있는 내용을 핵심적으로 진술함</a:t>
            </a:r>
            <a:endParaRPr lang="en-US" altLang="ko-KR" dirty="0"/>
          </a:p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내용 요소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2022 </a:t>
            </a:r>
            <a:r>
              <a:rPr lang="ko-KR" altLang="en-US" dirty="0"/>
              <a:t>개정 교육과정의 내용 요소는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</a:t>
            </a:r>
            <a:r>
              <a:rPr lang="en-US" altLang="ko-KR" dirty="0"/>
              <a:t>3</a:t>
            </a:r>
            <a:r>
              <a:rPr lang="ko-KR" altLang="en-US" dirty="0"/>
              <a:t>가지 요소로 범주화 되었습니다</a:t>
            </a:r>
            <a:r>
              <a:rPr lang="en-US" altLang="ko-KR" dirty="0"/>
              <a:t>. </a:t>
            </a:r>
          </a:p>
          <a:p>
            <a:pPr marL="15875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076079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sz="800" dirty="0"/>
              <a:t>&lt;</a:t>
            </a:r>
            <a:r>
              <a:rPr lang="ko-KR" altLang="en-US" sz="800" dirty="0"/>
              <a:t>교수 </a:t>
            </a:r>
            <a:r>
              <a:rPr lang="en-US" altLang="ko-KR" sz="800" dirty="0"/>
              <a:t>· </a:t>
            </a:r>
            <a:r>
              <a:rPr lang="ko-KR" altLang="en-US" sz="800" dirty="0"/>
              <a:t>학습의 방향</a:t>
            </a:r>
            <a:r>
              <a:rPr lang="en-US" altLang="ko-KR" sz="800" dirty="0"/>
              <a:t>&gt;</a:t>
            </a:r>
            <a:br>
              <a:rPr lang="en-US" altLang="ko-KR" sz="800" dirty="0"/>
            </a:br>
            <a:r>
              <a:rPr lang="en-US" altLang="ko-KR" sz="800" dirty="0"/>
              <a:t>(</a:t>
            </a:r>
            <a:r>
              <a:rPr lang="ko-KR" altLang="en-US" sz="800" dirty="0"/>
              <a:t>가</a:t>
            </a:r>
            <a:r>
              <a:rPr lang="en-US" altLang="ko-KR" sz="800" dirty="0"/>
              <a:t>) </a:t>
            </a:r>
            <a:r>
              <a:rPr lang="ko-KR" altLang="en-US" sz="800" dirty="0"/>
              <a:t>실제적인 삶의 맥락에서 컴퓨팅을 통해 문제를 해결하도록 하는 학습 과제를 제시하여 학습자가 과제를 스스로 해결하는 과정에서 자연스럽게 컴퓨팅 사고력</a:t>
            </a:r>
            <a:r>
              <a:rPr lang="en-US" altLang="ko-KR" sz="800" dirty="0"/>
              <a:t>, </a:t>
            </a:r>
            <a:r>
              <a:rPr lang="ko-KR" altLang="en-US" sz="800" dirty="0"/>
              <a:t>디지털 문화 소양</a:t>
            </a:r>
            <a:r>
              <a:rPr lang="en-US" altLang="ko-KR" sz="800" dirty="0"/>
              <a:t>, </a:t>
            </a:r>
            <a:r>
              <a:rPr lang="ko-KR" altLang="en-US" sz="800" dirty="0"/>
              <a:t>인공지능 소양을 함양할 수 있도록 지도한다</a:t>
            </a:r>
            <a:r>
              <a:rPr lang="en-US" altLang="ko-KR" sz="800" dirty="0"/>
              <a:t>.</a:t>
            </a:r>
            <a:br>
              <a:rPr lang="en-US" altLang="ko-KR" sz="800" dirty="0"/>
            </a:br>
            <a:r>
              <a:rPr lang="en-US" altLang="ko-KR" sz="800" dirty="0"/>
              <a:t>(</a:t>
            </a:r>
            <a:r>
              <a:rPr lang="ko-KR" altLang="en-US" sz="800" dirty="0"/>
              <a:t>나</a:t>
            </a:r>
            <a:r>
              <a:rPr lang="en-US" altLang="ko-KR" sz="800" dirty="0"/>
              <a:t>) </a:t>
            </a:r>
            <a:r>
              <a:rPr lang="ko-KR" altLang="en-US" sz="800" dirty="0"/>
              <a:t>학습자의 흥미와 다양성을 고려하여 학습 소재</a:t>
            </a:r>
            <a:r>
              <a:rPr lang="en-US" altLang="ko-KR" sz="800" dirty="0"/>
              <a:t>, </a:t>
            </a:r>
            <a:r>
              <a:rPr lang="ko-KR" altLang="en-US" sz="800" dirty="0"/>
              <a:t>학습 환경 및 학습 과정에 대한 선택의 기회를 제공하고</a:t>
            </a:r>
            <a:r>
              <a:rPr lang="en-US" altLang="ko-KR" sz="800" dirty="0"/>
              <a:t>, </a:t>
            </a:r>
            <a:r>
              <a:rPr lang="ko-KR" altLang="en-US" sz="800" dirty="0"/>
              <a:t>교수</a:t>
            </a:r>
            <a:r>
              <a:rPr lang="en-US" altLang="ko-KR" sz="800" dirty="0"/>
              <a:t>-</a:t>
            </a:r>
            <a:r>
              <a:rPr lang="ko-KR" altLang="en-US" sz="800" dirty="0"/>
              <a:t>학습의 설계 과정에 학습자 참여 기회를 증진하는 등 학습자 맞춤형 교수</a:t>
            </a:r>
            <a:r>
              <a:rPr lang="en-US" altLang="ko-KR" sz="800" dirty="0"/>
              <a:t>·</a:t>
            </a:r>
            <a:r>
              <a:rPr lang="ko-KR" altLang="en-US" sz="800" dirty="0"/>
              <a:t>학습을 통해 역량 함양을 위한 깊이 있는 학습 지도 방안을 구성한다</a:t>
            </a:r>
            <a:r>
              <a:rPr lang="en-US" altLang="ko-KR" sz="800" dirty="0"/>
              <a:t>.</a:t>
            </a:r>
            <a:br>
              <a:rPr lang="en-US" altLang="ko-KR" sz="800" dirty="0"/>
            </a:br>
            <a:r>
              <a:rPr lang="en-US" altLang="ko-KR" sz="800" dirty="0"/>
              <a:t>(</a:t>
            </a:r>
            <a:r>
              <a:rPr lang="ko-KR" altLang="en-US" sz="800" dirty="0"/>
              <a:t>다</a:t>
            </a:r>
            <a:r>
              <a:rPr lang="en-US" altLang="ko-KR" sz="800" dirty="0"/>
              <a:t>) </a:t>
            </a:r>
            <a:r>
              <a:rPr lang="ko-KR" altLang="en-US" sz="800" dirty="0"/>
              <a:t>정보 과목의 지식</a:t>
            </a:r>
            <a:r>
              <a:rPr lang="en-US" altLang="ko-KR" sz="800" dirty="0"/>
              <a:t>·</a:t>
            </a:r>
            <a:r>
              <a:rPr lang="ko-KR" altLang="en-US" sz="800" dirty="0"/>
              <a:t>이해</a:t>
            </a:r>
            <a:r>
              <a:rPr lang="en-US" altLang="ko-KR" sz="800" dirty="0"/>
              <a:t>, </a:t>
            </a:r>
            <a:r>
              <a:rPr lang="ko-KR" altLang="en-US" sz="800" dirty="0"/>
              <a:t>과정</a:t>
            </a:r>
            <a:r>
              <a:rPr lang="en-US" altLang="ko-KR" sz="800" dirty="0"/>
              <a:t>·</a:t>
            </a:r>
            <a:r>
              <a:rPr lang="ko-KR" altLang="en-US" sz="800" dirty="0"/>
              <a:t>기능을 활용하여 민주시민교육</a:t>
            </a:r>
            <a:r>
              <a:rPr lang="en-US" altLang="ko-KR" sz="800" dirty="0"/>
              <a:t>, </a:t>
            </a:r>
            <a:r>
              <a:rPr lang="ko-KR" altLang="en-US" sz="800" dirty="0"/>
              <a:t>생태전환 교육 등 현 시대가 당면한 여러 사회문제와 더불어 지속가능발전 등의 범교과 주제를 교수</a:t>
            </a:r>
            <a:r>
              <a:rPr lang="en-US" altLang="ko-KR" sz="800" dirty="0"/>
              <a:t>·</a:t>
            </a:r>
            <a:r>
              <a:rPr lang="ko-KR" altLang="en-US" sz="800" dirty="0"/>
              <a:t>학습 과제로 제시하여 주도성 있는 문제 해결 경험을 제공한다</a:t>
            </a:r>
            <a:r>
              <a:rPr lang="en-US" altLang="ko-KR" sz="800" dirty="0"/>
              <a:t>.</a:t>
            </a:r>
            <a:br>
              <a:rPr lang="en-US" altLang="ko-KR" sz="800" dirty="0"/>
            </a:br>
            <a:r>
              <a:rPr lang="en-US" altLang="ko-KR" sz="800" dirty="0"/>
              <a:t>(</a:t>
            </a:r>
            <a:r>
              <a:rPr lang="ko-KR" altLang="en-US" sz="800" dirty="0"/>
              <a:t>라</a:t>
            </a:r>
            <a:r>
              <a:rPr lang="en-US" altLang="ko-KR" sz="800" dirty="0"/>
              <a:t>) </a:t>
            </a:r>
            <a:r>
              <a:rPr lang="ko-KR" altLang="en-US" sz="800" dirty="0"/>
              <a:t>내용 영역의 배열순서는 예시의 성격으로 중학교에서 이수한 학생의 수준</a:t>
            </a:r>
            <a:r>
              <a:rPr lang="en-US" altLang="ko-KR" sz="800" dirty="0"/>
              <a:t>, </a:t>
            </a:r>
            <a:r>
              <a:rPr lang="ko-KR" altLang="en-US" sz="800" dirty="0"/>
              <a:t>학교의 학습 환경 등을 고려하여 교육과정을 자율적으로 재구성한다</a:t>
            </a:r>
            <a:r>
              <a:rPr lang="en-US" altLang="ko-KR" sz="800" dirty="0"/>
              <a:t>.</a:t>
            </a:r>
            <a:br>
              <a:rPr lang="en-US" altLang="ko-KR" sz="800" dirty="0"/>
            </a:br>
            <a:r>
              <a:rPr lang="en-US" altLang="ko-KR" sz="800" dirty="0"/>
              <a:t>(</a:t>
            </a:r>
            <a:r>
              <a:rPr lang="ko-KR" altLang="en-US" sz="800" dirty="0"/>
              <a:t>마</a:t>
            </a:r>
            <a:r>
              <a:rPr lang="en-US" altLang="ko-KR" sz="800" dirty="0"/>
              <a:t>) </a:t>
            </a:r>
            <a:r>
              <a:rPr lang="ko-KR" altLang="en-US" sz="800" dirty="0"/>
              <a:t>온라인 학습 플랫폼을 활용하는 디지털 기반 학습 이력을 활용하여 언제 어디서나 학습의 연장이 가능하도록 하며</a:t>
            </a:r>
            <a:r>
              <a:rPr lang="en-US" altLang="ko-KR" sz="800" dirty="0"/>
              <a:t>, </a:t>
            </a:r>
            <a:r>
              <a:rPr lang="ko-KR" altLang="en-US" sz="800" dirty="0"/>
              <a:t>네트워크 기반의 온라인 활동을 통해 협력</a:t>
            </a:r>
            <a:endParaRPr lang="en-US" altLang="ko-KR" sz="800" dirty="0"/>
          </a:p>
          <a:p>
            <a:pPr marL="158750" indent="0" algn="l">
              <a:buNone/>
            </a:pPr>
            <a:r>
              <a:rPr lang="en-US" altLang="ko-KR" sz="800" dirty="0"/>
              <a:t>&lt;</a:t>
            </a:r>
            <a:r>
              <a:rPr lang="ko-KR" altLang="en-US" sz="800" dirty="0"/>
              <a:t>평가의 방향</a:t>
            </a:r>
            <a:r>
              <a:rPr lang="en-US" altLang="ko-KR" sz="800" dirty="0"/>
              <a:t>&gt;</a:t>
            </a:r>
            <a:br>
              <a:rPr lang="en-US" altLang="ko-KR" sz="800" dirty="0"/>
            </a:br>
            <a:r>
              <a:rPr lang="en-US" altLang="ko-KR" sz="800" dirty="0"/>
              <a:t>(</a:t>
            </a:r>
            <a:r>
              <a:rPr lang="ko-KR" altLang="en-US" sz="800" dirty="0"/>
              <a:t>가</a:t>
            </a:r>
            <a:r>
              <a:rPr lang="en-US" altLang="ko-KR" sz="800" dirty="0"/>
              <a:t>) </a:t>
            </a:r>
            <a:r>
              <a:rPr lang="ko-KR" altLang="en-US" sz="800" dirty="0"/>
              <a:t>평가 항목은 컴퓨팅 사고력</a:t>
            </a:r>
            <a:r>
              <a:rPr lang="en-US" altLang="ko-KR" sz="800" dirty="0"/>
              <a:t>, </a:t>
            </a:r>
            <a:r>
              <a:rPr lang="ko-KR" altLang="en-US" sz="800" dirty="0"/>
              <a:t>디지털 문화 소양</a:t>
            </a:r>
            <a:r>
              <a:rPr lang="en-US" altLang="ko-KR" sz="800" dirty="0"/>
              <a:t>, </a:t>
            </a:r>
            <a:r>
              <a:rPr lang="ko-KR" altLang="en-US" sz="800" dirty="0"/>
              <a:t>인공지능 소양의 하위 요소를 기반으로 구체화한다</a:t>
            </a:r>
            <a:r>
              <a:rPr lang="en-US" altLang="ko-KR" sz="800" dirty="0"/>
              <a:t>.</a:t>
            </a:r>
            <a:br>
              <a:rPr lang="en-US" altLang="ko-KR" sz="800" dirty="0"/>
            </a:br>
            <a:r>
              <a:rPr lang="en-US" altLang="ko-KR" sz="800" dirty="0"/>
              <a:t>(</a:t>
            </a:r>
            <a:r>
              <a:rPr lang="ko-KR" altLang="en-US" sz="800" dirty="0"/>
              <a:t>나</a:t>
            </a:r>
            <a:r>
              <a:rPr lang="en-US" altLang="ko-KR" sz="800" dirty="0"/>
              <a:t>) </a:t>
            </a:r>
            <a:r>
              <a:rPr lang="ko-KR" altLang="en-US" sz="800" dirty="0"/>
              <a:t>평가 내용은 지식</a:t>
            </a:r>
            <a:r>
              <a:rPr lang="en-US" altLang="ko-KR" sz="800" dirty="0"/>
              <a:t>·</a:t>
            </a:r>
            <a:r>
              <a:rPr lang="ko-KR" altLang="en-US" sz="800" dirty="0"/>
              <a:t>이해뿐 아니라</a:t>
            </a:r>
            <a:r>
              <a:rPr lang="en-US" altLang="ko-KR" sz="800" dirty="0"/>
              <a:t>, </a:t>
            </a:r>
            <a:r>
              <a:rPr lang="ko-KR" altLang="en-US" sz="800" dirty="0"/>
              <a:t>과정</a:t>
            </a:r>
            <a:r>
              <a:rPr lang="en-US" altLang="ko-KR" sz="800" dirty="0"/>
              <a:t>·</a:t>
            </a:r>
            <a:r>
              <a:rPr lang="ko-KR" altLang="en-US" sz="800" dirty="0"/>
              <a:t>기능</a:t>
            </a:r>
            <a:r>
              <a:rPr lang="en-US" altLang="ko-KR" sz="800" dirty="0"/>
              <a:t>, </a:t>
            </a:r>
            <a:r>
              <a:rPr lang="ko-KR" altLang="en-US" sz="800" dirty="0"/>
              <a:t>가치</a:t>
            </a:r>
            <a:r>
              <a:rPr lang="en-US" altLang="ko-KR" sz="800" dirty="0"/>
              <a:t>·</a:t>
            </a:r>
            <a:r>
              <a:rPr lang="ko-KR" altLang="en-US" sz="800" dirty="0"/>
              <a:t>태도의 측면 등을 다면적으로 반영하고 과정을 중시하는 평가를 통해 학생의 성장과 발달을 돕는 평가를 실현한다</a:t>
            </a:r>
            <a:r>
              <a:rPr lang="en-US" altLang="ko-KR" sz="800" dirty="0"/>
              <a:t>. </a:t>
            </a:r>
            <a:br>
              <a:rPr lang="en-US" altLang="ko-KR" sz="800" dirty="0"/>
            </a:br>
            <a:r>
              <a:rPr lang="en-US" altLang="ko-KR" sz="800" dirty="0"/>
              <a:t>(</a:t>
            </a:r>
            <a:r>
              <a:rPr lang="ko-KR" altLang="en-US" sz="800" dirty="0"/>
              <a:t>다</a:t>
            </a:r>
            <a:r>
              <a:rPr lang="en-US" altLang="ko-KR" sz="800" dirty="0"/>
              <a:t>) </a:t>
            </a:r>
            <a:r>
              <a:rPr lang="ko-KR" altLang="en-US" sz="800" dirty="0"/>
              <a:t>구체적인 평가 루브릭을 학생과 함께 구성하는 과정을 통해 학생이 자신의 학습 수준을 파악하고 스스로 학습을 성찰할 수 있는 기회를 제공하여</a:t>
            </a:r>
            <a:r>
              <a:rPr lang="en-US" altLang="ko-KR" sz="800" dirty="0"/>
              <a:t>, </a:t>
            </a:r>
            <a:r>
              <a:rPr lang="ko-KR" altLang="en-US" sz="800" dirty="0"/>
              <a:t>적극적이고 능동적인 학습이 이루어지도록 한다</a:t>
            </a:r>
            <a:r>
              <a:rPr lang="en-US" altLang="ko-KR" sz="800" dirty="0"/>
              <a:t>.</a:t>
            </a:r>
            <a:br>
              <a:rPr lang="en-US" altLang="ko-KR" sz="800" dirty="0"/>
            </a:br>
            <a:r>
              <a:rPr lang="en-US" altLang="ko-KR" sz="800" dirty="0"/>
              <a:t>(</a:t>
            </a:r>
            <a:r>
              <a:rPr lang="ko-KR" altLang="en-US" sz="800" dirty="0"/>
              <a:t>라</a:t>
            </a:r>
            <a:r>
              <a:rPr lang="en-US" altLang="ko-KR" sz="800" dirty="0"/>
              <a:t>) </a:t>
            </a:r>
            <a:r>
              <a:rPr lang="ko-KR" altLang="en-US" sz="800" dirty="0"/>
              <a:t>성취기준의 도달 수준을 파악하기 위한 평가뿐만 아니라 학습한 내용의 전이를 통해 학습한 내용을 적용할 수 있는 과제를 제시하여 이해와 사고를 통합적으로 평가한다</a:t>
            </a:r>
            <a:r>
              <a:rPr lang="en-US" altLang="ko-KR" sz="800" dirty="0"/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85135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2015 </a:t>
            </a:r>
            <a:r>
              <a:rPr lang="ko-KR" altLang="en-US" sz="1100" dirty="0">
                <a:solidFill>
                  <a:srgbClr val="FF0000"/>
                </a:solidFill>
              </a:rPr>
              <a:t>개정교육과정에서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  <a:r>
              <a:rPr lang="ko-KR" altLang="en-US" sz="1100" dirty="0">
                <a:solidFill>
                  <a:srgbClr val="FF0000"/>
                </a:solidFill>
              </a:rPr>
              <a:t>인공지능 기초 과목의 성격은 미래사회 구성원으로써의 기초 소양 함양과 실생활 및 다양한 분야의 문제해결 능력 신장이 중점이었으나</a:t>
            </a:r>
            <a:r>
              <a:rPr lang="en-US" altLang="ko-KR" sz="1100" dirty="0">
                <a:solidFill>
                  <a:srgbClr val="FF0000"/>
                </a:solidFill>
              </a:rPr>
              <a:t>,</a:t>
            </a:r>
          </a:p>
          <a:p>
            <a:pPr marL="15875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2022 </a:t>
            </a:r>
            <a:r>
              <a:rPr lang="ko-KR" altLang="en-US" sz="1100" dirty="0">
                <a:solidFill>
                  <a:srgbClr val="FF0000"/>
                </a:solidFill>
              </a:rPr>
              <a:t>개정교육과정에서는 인공지능에 대한 깊이 있는 이해를 바탕으로 자기주도성을 갖춘 디지털 시민 양성과 프로젝트 기반의 깊이 있는 학습으로 대학의 전공과 연계되는 경험을 제공하는 것이 중점이다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따라서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인공지능을 다양한 분야의 문제를 창의적으로 해결하기 위한 핵심 도구를 활용한 문제해결력과 인공지능의 윤리적 가치관과 태도 함양으로 목표의 중점을 두었다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48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79763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2015 </a:t>
            </a:r>
            <a:r>
              <a:rPr lang="ko-KR" altLang="en-US" sz="1100" dirty="0">
                <a:solidFill>
                  <a:srgbClr val="FF0000"/>
                </a:solidFill>
              </a:rPr>
              <a:t>개정 교육과정과 비교할 때 </a:t>
            </a: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인공지능 이해</a:t>
            </a:r>
            <a:r>
              <a:rPr lang="en-US" altLang="ko-KR" sz="1100" dirty="0">
                <a:solidFill>
                  <a:srgbClr val="FF0000"/>
                </a:solidFill>
              </a:rPr>
              <a:t>’ </a:t>
            </a:r>
            <a:r>
              <a:rPr lang="ko-KR" altLang="en-US" sz="1100" dirty="0">
                <a:solidFill>
                  <a:srgbClr val="FF0000"/>
                </a:solidFill>
              </a:rPr>
              <a:t>영역의 일부 내용은 중</a:t>
            </a:r>
            <a:r>
              <a:rPr lang="en-US" altLang="ko-KR" sz="1100" dirty="0">
                <a:solidFill>
                  <a:srgbClr val="FF0000"/>
                </a:solidFill>
              </a:rPr>
              <a:t>/</a:t>
            </a:r>
            <a:r>
              <a:rPr lang="ko-KR" altLang="en-US" sz="1100" dirty="0">
                <a:solidFill>
                  <a:srgbClr val="FF0000"/>
                </a:solidFill>
              </a:rPr>
              <a:t>고 정보로 이동하고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인공지능의 원리와 활용 영역의 탐색과 추론 영역이 합쳐졌으며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인식 핵심개념은 삭제되었다</a:t>
            </a:r>
            <a:r>
              <a:rPr lang="en-US" altLang="ko-KR" sz="1100" dirty="0">
                <a:solidFill>
                  <a:srgbClr val="FF0000"/>
                </a:solidFill>
              </a:rPr>
              <a:t>. </a:t>
            </a:r>
            <a:r>
              <a:rPr lang="ko-KR" altLang="en-US" sz="1100" dirty="0">
                <a:solidFill>
                  <a:srgbClr val="FF0000"/>
                </a:solidFill>
              </a:rPr>
              <a:t>이는 기존의 핵심개념은 탐색과 추론을 내용 요소로 축소되었다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데이터와 기계학습 영역은 중</a:t>
            </a:r>
            <a:r>
              <a:rPr lang="en-US" altLang="ko-KR" sz="1100" dirty="0">
                <a:solidFill>
                  <a:srgbClr val="FF0000"/>
                </a:solidFill>
              </a:rPr>
              <a:t>/</a:t>
            </a:r>
            <a:r>
              <a:rPr lang="ko-KR" altLang="en-US" sz="1100" dirty="0">
                <a:solidFill>
                  <a:srgbClr val="FF0000"/>
                </a:solidFill>
              </a:rPr>
              <a:t>고 정보에서 </a:t>
            </a: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데이터 영역</a:t>
            </a:r>
            <a:r>
              <a:rPr lang="en-US" altLang="ko-KR" sz="1100" dirty="0">
                <a:solidFill>
                  <a:srgbClr val="FF0000"/>
                </a:solidFill>
              </a:rPr>
              <a:t>‘ ‘</a:t>
            </a:r>
            <a:r>
              <a:rPr lang="ko-KR" altLang="en-US" sz="1100" dirty="0">
                <a:solidFill>
                  <a:srgbClr val="FF0000"/>
                </a:solidFill>
              </a:rPr>
              <a:t>데이터 과학</a:t>
            </a:r>
            <a:r>
              <a:rPr lang="en-US" altLang="ko-KR" sz="1100" dirty="0">
                <a:solidFill>
                  <a:srgbClr val="FF0000"/>
                </a:solidFill>
              </a:rPr>
              <a:t>’</a:t>
            </a:r>
            <a:r>
              <a:rPr lang="ko-KR" altLang="en-US" sz="1100" dirty="0">
                <a:solidFill>
                  <a:srgbClr val="FF0000"/>
                </a:solidFill>
              </a:rPr>
              <a:t>에서 내용을 옮기고 많이 확장되면서 기계학습에 필요한 정도로 내용요소로 축소되었으며</a:t>
            </a:r>
            <a:r>
              <a:rPr lang="en-US" altLang="ko-KR" sz="1100" dirty="0">
                <a:solidFill>
                  <a:srgbClr val="FF0000"/>
                </a:solidFill>
              </a:rPr>
              <a:t>, 2015</a:t>
            </a:r>
            <a:r>
              <a:rPr lang="ko-KR" altLang="en-US" sz="1100" dirty="0">
                <a:solidFill>
                  <a:srgbClr val="FF0000"/>
                </a:solidFill>
              </a:rPr>
              <a:t>에서 학습 핵심개념과 기계학습 모델 핵심개념을 강화하여 기계학습 알고리즘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인공신경망과 딥러닝 학습요소를 통해 중점적으로 학습하고자 하였다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인공지능은 윤리도 중요한 만큼 인고지능의 사회적 영향을 그대로 유자하되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사회변화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진로가 추가되는 등 내용요소의 변화가 있었다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마지막으로 </a:t>
            </a:r>
            <a:r>
              <a:rPr lang="en-US" altLang="ko-KR" sz="1100" dirty="0">
                <a:solidFill>
                  <a:srgbClr val="FF0000"/>
                </a:solidFill>
              </a:rPr>
              <a:t>2022</a:t>
            </a:r>
            <a:r>
              <a:rPr lang="ko-KR" altLang="en-US" sz="1100" dirty="0">
                <a:solidFill>
                  <a:srgbClr val="FF0000"/>
                </a:solidFill>
              </a:rPr>
              <a:t> 인공지능 기초에서 프로젝트를 강조하는 만큼 인공지능 프로젝트 영역이 신설되었다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49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54655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인공지능 기초는 중학교와 고등학교 정보의 </a:t>
            </a: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인공지능</a:t>
            </a:r>
            <a:r>
              <a:rPr lang="en-US" altLang="ko-KR" dirty="0">
                <a:solidFill>
                  <a:srgbClr val="FF0000"/>
                </a:solidFill>
              </a:rPr>
              <a:t>‘ </a:t>
            </a:r>
            <a:r>
              <a:rPr lang="ko-KR" altLang="en-US" dirty="0">
                <a:solidFill>
                  <a:srgbClr val="FF0000"/>
                </a:solidFill>
              </a:rPr>
              <a:t>영역과 연계되며 중</a:t>
            </a:r>
            <a:r>
              <a:rPr lang="en-US" altLang="ko-KR" dirty="0">
                <a:solidFill>
                  <a:srgbClr val="FF0000"/>
                </a:solidFill>
              </a:rPr>
              <a:t>/</a:t>
            </a:r>
            <a:r>
              <a:rPr lang="ko-KR" altLang="en-US" dirty="0">
                <a:solidFill>
                  <a:srgbClr val="FF0000"/>
                </a:solidFill>
              </a:rPr>
              <a:t>고에서 내용 요소가 고등학교에서는 하나의 영역으로 확장되었고</a:t>
            </a:r>
            <a:r>
              <a:rPr lang="en-US" altLang="ko-KR" dirty="0">
                <a:solidFill>
                  <a:srgbClr val="FF0000"/>
                </a:solidFill>
              </a:rPr>
              <a:t>,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인공지능 윤리와 프로젝트가 영역으로 추가되어 </a:t>
            </a:r>
            <a:r>
              <a:rPr lang="en-US" altLang="ko-KR" dirty="0">
                <a:solidFill>
                  <a:srgbClr val="FF0000"/>
                </a:solidFill>
              </a:rPr>
              <a:t>4</a:t>
            </a:r>
            <a:r>
              <a:rPr lang="ko-KR" altLang="en-US" dirty="0">
                <a:solidFill>
                  <a:srgbClr val="FF0000"/>
                </a:solidFill>
              </a:rPr>
              <a:t>개의 영역으로 구성된다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  <a:p>
            <a:pPr marL="158750" indent="0">
              <a:buNone/>
            </a:pPr>
            <a:endParaRPr lang="en-US" altLang="ko-KR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50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967557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인공지능의 이해</a:t>
            </a:r>
            <a:r>
              <a:rPr lang="en-US" altLang="ko-KR" dirty="0">
                <a:solidFill>
                  <a:srgbClr val="FF0000"/>
                </a:solidFill>
              </a:rPr>
              <a:t>‘ </a:t>
            </a:r>
            <a:r>
              <a:rPr lang="ko-KR" altLang="en-US" dirty="0">
                <a:solidFill>
                  <a:srgbClr val="FF0000"/>
                </a:solidFill>
              </a:rPr>
              <a:t>영역은 인공지능의 원리를 이해하여 문제를 인공지능 관점에서 파악하고 탐색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추론을 적용하는 능력을 향상한다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이를 위해 튜링 테스트 등을 통한 인공지능의 지능적 판단을 고찰해보고</a:t>
            </a:r>
            <a:r>
              <a:rPr lang="en-US" altLang="ko-KR" dirty="0">
                <a:solidFill>
                  <a:srgbClr val="FF0000"/>
                </a:solidFill>
              </a:rPr>
              <a:t>,</a:t>
            </a:r>
            <a:r>
              <a:rPr lang="ko-KR" altLang="en-US" dirty="0">
                <a:solidFill>
                  <a:srgbClr val="FF0000"/>
                </a:solidFill>
              </a:rPr>
              <a:t> 다양한 인공지능 최신 사례를 탐색하여 많은 분야에서 인공지능 활용의 범위와 중요성을 파악한다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en-US" altLang="ko-KR" dirty="0">
              <a:solidFill>
                <a:srgbClr val="FF0000"/>
              </a:solidFill>
            </a:endParaRP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탐색과 추론 방식에 대한 이해를 바탕으로 관련된 문제를 해결해보는 경험을 제공한다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49198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인공지능과 학습</a:t>
            </a:r>
            <a:r>
              <a:rPr lang="en-US" altLang="ko-KR" dirty="0">
                <a:solidFill>
                  <a:srgbClr val="FF0000"/>
                </a:solidFill>
              </a:rPr>
              <a:t>‘ </a:t>
            </a:r>
            <a:r>
              <a:rPr lang="ko-KR" altLang="en-US" dirty="0">
                <a:solidFill>
                  <a:srgbClr val="FF0000"/>
                </a:solidFill>
              </a:rPr>
              <a:t>영역은 기계학습을 활용하여 문제를 정의하고 해결하는 능력을 키우는 것이 중점사항이다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해결하고자 하는 문제에 따라 기계학습이 적용한지를 판단하고 필요한 데이터를 수집하고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기계학습에 용이하도록 전처리 한다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  <a:r>
              <a:rPr lang="ko-KR" altLang="en-US" dirty="0">
                <a:solidFill>
                  <a:srgbClr val="FF0000"/>
                </a:solidFill>
              </a:rPr>
              <a:t>이 과정에서 데이터의 편향성을 고려해야한다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기계학습과 딥러닝에 적합한 유형과 알고리즘을 선정하여 모델을 학습하고 문제의 특성이 비추어 적합한지를 평가한다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  <a:r>
              <a:rPr lang="ko-KR" altLang="en-US" dirty="0">
                <a:solidFill>
                  <a:srgbClr val="FF0000"/>
                </a:solidFill>
              </a:rPr>
              <a:t>특히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딥러닝으로 어려운 문제 해결을 위해서는 이미 개발된 딥러닝 프로그램 코드를 적용하는 것도 권장하고 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52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87259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인공지능이 사회적 가치와 영향력을 중요성을 이해하고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윤리적 쟁점에 대한 논의과정이 필요함을 인식하여 올바른 가치관을 형성하는 것이 중점사항이다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인공지능으로 인한 사회 변화를 탐색하여 학생의 진로 분야와 연계하여 진로를 탐색하도록 한다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인공지능을 공존해야 할 존재로 역할을 제시하며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인공지능으로 인한 사회적 딜레마과 윤리적 쟁점에 대해 사회적 책임과 공정성의 가치를 판단할 수 있도록 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33407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2015</a:t>
            </a:r>
            <a:r>
              <a:rPr lang="ko-KR" altLang="en-US" dirty="0">
                <a:solidFill>
                  <a:srgbClr val="FF0000"/>
                </a:solidFill>
              </a:rPr>
              <a:t>년 유엔에서 결의한 지속가능발전목표</a:t>
            </a:r>
            <a:r>
              <a:rPr lang="en-US" altLang="ko-KR" dirty="0">
                <a:solidFill>
                  <a:srgbClr val="FF0000"/>
                </a:solidFill>
              </a:rPr>
              <a:t>(SGDs)</a:t>
            </a:r>
            <a:r>
              <a:rPr lang="ko-KR" altLang="en-US" dirty="0">
                <a:solidFill>
                  <a:srgbClr val="FF0000"/>
                </a:solidFill>
              </a:rPr>
              <a:t>를 이해하고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인공지능 프로젝트 활동에 적합한 주제를 도출한다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en-US" altLang="ko-KR" dirty="0">
              <a:solidFill>
                <a:srgbClr val="FF0000"/>
              </a:solidFill>
            </a:endParaRP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인공지능으로 사회적 영향력을 발휘할 수 있도록 협력적으로 문제 정의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문제 해결에 적합한 데이터 수집 및 전처리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기계학습 유형과 알고리즘 선정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기계학습 모델 생성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성능 평가 및 수정 등의 인공지능 문제 해결 과정에 따라 프로젝트를 수행한다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54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384536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인공지능 기초</a:t>
            </a: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는 정보과의 교과 핵심 역량 함양을 위해 선택과목 이수 및 학습자 특성에 맞춘 학습 지도 방안이 필요하며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프로그래밍을 통한 인공지능 프로그램 개발 활동에 중심을 두며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  <a:r>
              <a:rPr lang="ko-KR" altLang="en-US" sz="1100" dirty="0">
                <a:solidFill>
                  <a:srgbClr val="FF0000"/>
                </a:solidFill>
              </a:rPr>
              <a:t>인공지능 관련 라이브러리나 소프트웨어를 적극 활용한다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교수</a:t>
            </a:r>
            <a:r>
              <a:rPr lang="en-US" altLang="ko-KR" sz="1100" dirty="0">
                <a:solidFill>
                  <a:srgbClr val="FF0000"/>
                </a:solidFill>
              </a:rPr>
              <a:t>·</a:t>
            </a:r>
            <a:r>
              <a:rPr lang="ko-KR" altLang="en-US" sz="1100" dirty="0">
                <a:solidFill>
                  <a:srgbClr val="FF0000"/>
                </a:solidFill>
              </a:rPr>
              <a:t>학습은 인공지능이 원리에 대한 이해를 바탕으로 문제를 해결하는 경험을 제공하기 위해 문제기반학습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프로젝트 기반학습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디자인 기반학습 등 다양한 교수</a:t>
            </a:r>
            <a:r>
              <a:rPr lang="en-US" altLang="ko-KR" sz="1100" dirty="0">
                <a:solidFill>
                  <a:srgbClr val="FF0000"/>
                </a:solidFill>
              </a:rPr>
              <a:t>·</a:t>
            </a:r>
            <a:r>
              <a:rPr lang="ko-KR" altLang="en-US" sz="1100" dirty="0">
                <a:solidFill>
                  <a:srgbClr val="FF0000"/>
                </a:solidFill>
              </a:rPr>
              <a:t>학습 방법을 적용한다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평가는 인공지능 구현과 활용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인공지능 활용에 대한 인식에 초점을 맞추되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소프트웨어의 완성도 뿐만 아니라 주제의 적절성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문제 해결방식의 창의성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다른 사람과이 협업 능력 등 다각적인 측면을 골고루 반영하여 평가할 수 있는 루브릭을 제작하며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피드백을 통해 결과물이 개선되도록 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55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12079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데이터과학이라는 분야는 정보학의 한 분야로 데이터로부터 지식이나 통찰을 이끌어내기 위한 융합적인 학문 분야입니다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고등학교 진로선택과목에는 인고지능 기초와 데이터과학 과목이 편성되었습니다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인공지능 기초에서는 인공지능과 기계학습에 대한 개념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원리등에 대한 지식을 습득하도록 하는 반면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데이터과학에서는 기초적인 기계학습 방법을 활용한 데이터 분석과 해석에 초점을 둘 수 있도록 하였습니다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en-US" altLang="ko-KR" dirty="0"/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59657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데이터 과학 과목은 데이터 과학의 기초적인 원리를 이해하고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데이터 문해력을 함양함으로써 급증하는 데이터를 비판적으로 분석할 수 있으며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미래 사회와 환경 변화 등에 대한 통찰력과 책임감 있는 자기 주도성을 갖춘 민주 시민으로 성장하도록 하는 과목입니다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데이터 과학 과목은 </a:t>
            </a:r>
            <a:r>
              <a:rPr lang="en-US" altLang="ko-KR" dirty="0">
                <a:solidFill>
                  <a:srgbClr val="FF0000"/>
                </a:solidFill>
              </a:rPr>
              <a:t>4</a:t>
            </a:r>
            <a:r>
              <a:rPr lang="ko-KR" altLang="en-US" dirty="0">
                <a:solidFill>
                  <a:srgbClr val="FF0000"/>
                </a:solidFill>
              </a:rPr>
              <a:t>개의 영역별로 세부 목표를 제시하고 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en-US" altLang="ko-KR" dirty="0"/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352382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데이터 과학 과목에서는 </a:t>
            </a:r>
            <a:r>
              <a:rPr lang="en-US" altLang="ko-KR" dirty="0">
                <a:solidFill>
                  <a:srgbClr val="FF0000"/>
                </a:solidFill>
              </a:rPr>
              <a:t>1</a:t>
            </a:r>
            <a:r>
              <a:rPr lang="ko-KR" altLang="en-US" dirty="0">
                <a:solidFill>
                  <a:srgbClr val="FF0000"/>
                </a:solidFill>
              </a:rPr>
              <a:t>영역에서 데이터 과학의 기초 개념을 이해하도록 하며</a:t>
            </a:r>
            <a:r>
              <a:rPr lang="en-US" altLang="ko-KR" dirty="0">
                <a:solidFill>
                  <a:srgbClr val="FF0000"/>
                </a:solidFill>
              </a:rPr>
              <a:t>, 2</a:t>
            </a:r>
            <a:r>
              <a:rPr lang="ko-KR" altLang="en-US" dirty="0">
                <a:solidFill>
                  <a:srgbClr val="FF0000"/>
                </a:solidFill>
              </a:rPr>
              <a:t>영역에서는 데이터 수집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전처리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분석에 대한 이론적 개념 이해를 위한 실습을 제시합니다</a:t>
            </a:r>
            <a:r>
              <a:rPr lang="en-US" altLang="ko-KR" dirty="0">
                <a:solidFill>
                  <a:srgbClr val="FF0000"/>
                </a:solidFill>
              </a:rPr>
              <a:t>. 3</a:t>
            </a:r>
            <a:r>
              <a:rPr lang="ko-KR" altLang="en-US" dirty="0">
                <a:solidFill>
                  <a:srgbClr val="FF0000"/>
                </a:solidFill>
              </a:rPr>
              <a:t>영역에서는 문제해결에 데이터 모델과 데이터 분석 방법을 적용하기 위한 실습 중심의 내용을 제공하고 있으며 </a:t>
            </a:r>
            <a:r>
              <a:rPr lang="en-US" altLang="ko-KR" dirty="0">
                <a:solidFill>
                  <a:srgbClr val="FF0000"/>
                </a:solidFill>
              </a:rPr>
              <a:t>4</a:t>
            </a:r>
            <a:r>
              <a:rPr lang="ko-KR" altLang="en-US" dirty="0">
                <a:solidFill>
                  <a:srgbClr val="FF0000"/>
                </a:solidFill>
              </a:rPr>
              <a:t>영역에서는 전체 영역에서 학습한 내용을 바탕으로 데이터 과학 프로젝트를 수행할 수 있도록 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데이터 과학 과목의 내용은 초등학교 및 중학교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고등학교 정보의 관련 내용과 수직적 연계를 이루고 있으며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인공지능 기초 과목과 수평적 연계를 이루고 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9639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데이터 과학의 이해 영역에서는 데이터 과학의 의미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데이터의 형태와 속성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데이터셋의 통합</a:t>
            </a:r>
            <a:r>
              <a:rPr lang="en-US" altLang="ko-KR" dirty="0">
                <a:solidFill>
                  <a:srgbClr val="FF0000"/>
                </a:solidFill>
              </a:rPr>
              <a:t>,</a:t>
            </a:r>
            <a:r>
              <a:rPr lang="ko-KR" altLang="en-US" dirty="0">
                <a:solidFill>
                  <a:srgbClr val="FF0000"/>
                </a:solidFill>
              </a:rPr>
              <a:t> 데이터베이스 등 데이터 과학과 관련된 기초 개념을 학습합니다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또한 데이터 과학에 대한 이해를 바탕으로 진로 및 직업과 관련된 문제 해결 사례를 탐색하고 데이터의 잠재적 가치를 내면화합니다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en-US" altLang="ko-KR" dirty="0"/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362158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데이터 준비와 분석 영역에서는 편향되지 않도록 데이터를 수집하고 분석하는 과정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데이터 전처리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데이터 분석을 위한 시각화와 통합 등에 대해 학습합니다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또한 동일한 데이터에 대해 다른 분석방법을 적용하는 경우 결과가 달라질 수 있음을 이해하고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그 이유를 분석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비교하도록 학습합니다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9454748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데이터 모델링과 평가 영역에서는 데이터 모델의 개념을 이해하고 데이터 분석 도구를 탐색합니다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또한 통계적인 관점에서의 회귀모델과 기계학습을 통한 회귀모델의 분석결과를 비교하며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군집분석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연관 분석 등에 따른 분석 결과를 비교하고 평가함으로써 분석 목적에 가장 적합한 분석 방법을 적용하도록 학습합니다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78606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데이터 과학 프로젝트 영역에서는 분야별 사례 탐색을 바탕으로 데이터 과학을 적용하기에 가능하고 적합한 주제를 찾고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탐색적 데이터 분석을 통해 문제 해결 아이디어를 구상합니다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또한 다양한 분석 방법을 통해 데이터를 분석하고 분석결과에 따른 사회적 영향과 윤리적 문제를 성찰하여 분석결과를 일반화하고 활용하기 위한 방안을 탐색하도록 학습합니다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9857994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데이터 과학 과목의 교수 </a:t>
            </a:r>
            <a:r>
              <a:rPr lang="en-US" altLang="ko-KR" sz="1100" dirty="0">
                <a:solidFill>
                  <a:srgbClr val="FF0000"/>
                </a:solidFill>
              </a:rPr>
              <a:t>· </a:t>
            </a:r>
            <a:r>
              <a:rPr lang="ko-KR" altLang="en-US" sz="1100" dirty="0">
                <a:solidFill>
                  <a:srgbClr val="FF0000"/>
                </a:solidFill>
              </a:rPr>
              <a:t>학습에서는 교과 역량을 기반으로 국가사회적 요구사항에 관한 교육 및 범교과 주제를 바탕으로 과제를 제시하여 주도성있는 문제해결 경험을 제공하도록 안내하고 있습니다</a:t>
            </a:r>
            <a:r>
              <a:rPr lang="en-US" altLang="ko-KR" sz="1100" dirty="0">
                <a:solidFill>
                  <a:srgbClr val="FF0000"/>
                </a:solidFill>
              </a:rPr>
              <a:t>. </a:t>
            </a:r>
            <a:r>
              <a:rPr lang="ko-KR" altLang="en-US" sz="1100" dirty="0">
                <a:solidFill>
                  <a:srgbClr val="FF0000"/>
                </a:solidFill>
              </a:rPr>
              <a:t>또하 특정 기술이나 도구에 치우치지 않고 문제해결을 위한 데이터 과학 기술의 활용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데이터 문해력과 인공지능 소양 함양에 중점을 두도록 강조하고 있습니다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평가에서는 교과 역량을 바탕으로 평가 항목을 구체화 하고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다면적이고 과정을 중시하는 평가를 실시하도록 안내하고 있습니다</a:t>
            </a:r>
            <a:r>
              <a:rPr lang="en-US" altLang="ko-KR" sz="1100" dirty="0">
                <a:solidFill>
                  <a:srgbClr val="FF0000"/>
                </a:solidFill>
              </a:rPr>
              <a:t>. </a:t>
            </a:r>
            <a:r>
              <a:rPr lang="ko-KR" altLang="en-US" sz="1100" dirty="0">
                <a:solidFill>
                  <a:srgbClr val="FF0000"/>
                </a:solidFill>
              </a:rPr>
              <a:t>또한 프로그램의 정확성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효율성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설계과정의 논리성 뿐만 아니라 실습과정에서 데이터 모델링의 과정을 이해하고 있는지에 중점을 두고 평가하도록 안내하고 있습니다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  <a:r>
              <a:rPr lang="ko-KR" altLang="en-US" sz="1100" dirty="0">
                <a:solidFill>
                  <a:srgbClr val="FF0000"/>
                </a:solidFill>
              </a:rPr>
              <a:t> </a:t>
            </a:r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117468004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2022</a:t>
            </a:r>
            <a:r>
              <a:rPr lang="ko-KR" altLang="en-US" dirty="0">
                <a:solidFill>
                  <a:srgbClr val="FF0000"/>
                </a:solidFill>
              </a:rPr>
              <a:t>개정 교육과정에서 고교학점제 시행에 따른 다양한 진로활동 연계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교과 내 및 교과 간 주제 융합을 위한 과목으로 융합 선택과목을 새롭게 개설하였다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en-US" altLang="ko-KR" dirty="0">
              <a:solidFill>
                <a:srgbClr val="FF0000"/>
              </a:solidFill>
            </a:endParaRPr>
          </a:p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정보과</a:t>
            </a:r>
            <a:r>
              <a:rPr lang="en-US" altLang="ko-KR" dirty="0">
                <a:solidFill>
                  <a:srgbClr val="FF0000"/>
                </a:solidFill>
              </a:rPr>
              <a:t>’</a:t>
            </a:r>
            <a:r>
              <a:rPr lang="ko-KR" altLang="en-US" dirty="0">
                <a:solidFill>
                  <a:srgbClr val="FF0000"/>
                </a:solidFill>
              </a:rPr>
              <a:t>의 융합 선택은 </a:t>
            </a: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소프트웨어와 생활</a:t>
            </a:r>
            <a:r>
              <a:rPr lang="en-US" altLang="ko-KR" dirty="0">
                <a:solidFill>
                  <a:srgbClr val="FF0000"/>
                </a:solidFill>
              </a:rPr>
              <a:t>’</a:t>
            </a:r>
            <a:r>
              <a:rPr lang="ko-KR" altLang="en-US" dirty="0">
                <a:solidFill>
                  <a:srgbClr val="FF0000"/>
                </a:solidFill>
              </a:rPr>
              <a:t>로 다양한 학문 분야와의 융합을 통해 문제 해결 프로젝트를 경험하게 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66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901843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소프트웨어와 생활</a:t>
            </a:r>
            <a:r>
              <a:rPr lang="en-US" altLang="ko-KR" sz="1100" dirty="0">
                <a:solidFill>
                  <a:srgbClr val="FF0000"/>
                </a:solidFill>
              </a:rPr>
              <a:t>‘ </a:t>
            </a:r>
            <a:r>
              <a:rPr lang="ko-KR" altLang="en-US" sz="1100" dirty="0">
                <a:solidFill>
                  <a:srgbClr val="FF0000"/>
                </a:solidFill>
              </a:rPr>
              <a:t>과목은 </a:t>
            </a:r>
            <a:r>
              <a:rPr lang="en-US" altLang="ko-KR" sz="1100" dirty="0">
                <a:solidFill>
                  <a:srgbClr val="FF0000"/>
                </a:solidFill>
              </a:rPr>
              <a:t>2022</a:t>
            </a:r>
            <a:r>
              <a:rPr lang="ko-KR" altLang="en-US" sz="1100" dirty="0">
                <a:solidFill>
                  <a:srgbClr val="FF0000"/>
                </a:solidFill>
              </a:rPr>
              <a:t>에서 신설된 융합선택 과목으로 고등학교 정보를 이수한 여부과 관계없이 수강할수 있으나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선이수할 것을 권장한다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소프트웨어의 가치와 중요성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피지컬 컴퓨팅을 통한 표현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소프트웨어를 적용한 데이터 분석과 활용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시뮬레이션 구현과 스타트업 프로젝트를 통한 경험을 제공한다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en-US" altLang="ko-KR" sz="1100" dirty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소프트웨어와 생활</a:t>
            </a: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은 융합 선택 과목으로 실생활 및 다양한 학문 분야에서 교과 내 융합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교과 간 융합을 통해 소프트웨어의 가치와 필요성을 인식하고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다양한 문제 해결 프로젝트를 경험하는 것을 목표로 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67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515602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소프트웨어와 생활</a:t>
            </a:r>
            <a:r>
              <a:rPr lang="en-US" altLang="ko-KR" dirty="0">
                <a:solidFill>
                  <a:srgbClr val="FF0000"/>
                </a:solidFill>
              </a:rPr>
              <a:t>’</a:t>
            </a:r>
            <a:r>
              <a:rPr lang="ko-KR" altLang="en-US" dirty="0">
                <a:solidFill>
                  <a:srgbClr val="FF0000"/>
                </a:solidFill>
              </a:rPr>
              <a:t>의 영역 중 중학교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고등학교와 연계를 보면 </a:t>
            </a: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창작을 지원하는 소프트웨어</a:t>
            </a:r>
            <a:r>
              <a:rPr lang="en-US" altLang="ko-KR" dirty="0">
                <a:solidFill>
                  <a:srgbClr val="FF0000"/>
                </a:solidFill>
              </a:rPr>
              <a:t>’</a:t>
            </a:r>
            <a:r>
              <a:rPr lang="ko-KR" altLang="en-US" dirty="0">
                <a:solidFill>
                  <a:srgbClr val="FF0000"/>
                </a:solidFill>
              </a:rPr>
              <a:t>는 컴퓨팅 시스템과 연계되며</a:t>
            </a:r>
            <a:r>
              <a:rPr lang="en-US" altLang="ko-KR" dirty="0">
                <a:solidFill>
                  <a:srgbClr val="FF0000"/>
                </a:solidFill>
              </a:rPr>
              <a:t>, ‘</a:t>
            </a:r>
            <a:r>
              <a:rPr lang="ko-KR" altLang="en-US" dirty="0">
                <a:solidFill>
                  <a:srgbClr val="FF0000"/>
                </a:solidFill>
              </a:rPr>
              <a:t>현상을 분석하는 소프트웨어</a:t>
            </a:r>
            <a:r>
              <a:rPr lang="en-US" altLang="ko-KR" dirty="0">
                <a:solidFill>
                  <a:srgbClr val="FF0000"/>
                </a:solidFill>
              </a:rPr>
              <a:t>＇</a:t>
            </a:r>
            <a:r>
              <a:rPr lang="ko-KR" altLang="en-US" dirty="0">
                <a:solidFill>
                  <a:srgbClr val="FF0000"/>
                </a:solidFill>
              </a:rPr>
              <a:t>는 데이터 영역과 연계된다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소프트웨어와 생활</a:t>
            </a:r>
            <a:r>
              <a:rPr lang="en-US" altLang="ko-KR" dirty="0">
                <a:solidFill>
                  <a:srgbClr val="FF0000"/>
                </a:solidFill>
              </a:rPr>
              <a:t>＇</a:t>
            </a:r>
            <a:r>
              <a:rPr lang="ko-KR" altLang="en-US" dirty="0">
                <a:solidFill>
                  <a:srgbClr val="FF0000"/>
                </a:solidFill>
              </a:rPr>
              <a:t>은 선이수 과목이 중학교 정보만 이므로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고등학교 정보의 선 선택여부 등과 고민하여 교수 </a:t>
            </a:r>
            <a:r>
              <a:rPr lang="en-US" altLang="ko-KR" dirty="0">
                <a:solidFill>
                  <a:srgbClr val="FF0000"/>
                </a:solidFill>
              </a:rPr>
              <a:t>· </a:t>
            </a:r>
            <a:r>
              <a:rPr lang="ko-KR" altLang="en-US" dirty="0">
                <a:solidFill>
                  <a:srgbClr val="FF0000"/>
                </a:solidFill>
              </a:rPr>
              <a:t>학습과 평가를 고려해야 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그리고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모의실험하는 소프트웨어는 시뮬레이션을 다루고</a:t>
            </a:r>
            <a:r>
              <a:rPr lang="en-US" altLang="ko-KR" dirty="0">
                <a:solidFill>
                  <a:srgbClr val="FF0000"/>
                </a:solidFill>
              </a:rPr>
              <a:t>, ‘</a:t>
            </a:r>
            <a:r>
              <a:rPr lang="ko-KR" altLang="en-US" dirty="0">
                <a:solidFill>
                  <a:srgbClr val="FF0000"/>
                </a:solidFill>
              </a:rPr>
              <a:t>가치를 창출하는 소프트웨어</a:t>
            </a:r>
            <a:r>
              <a:rPr lang="en-US" altLang="ko-KR" dirty="0">
                <a:solidFill>
                  <a:srgbClr val="FF0000"/>
                </a:solidFill>
              </a:rPr>
              <a:t>’ </a:t>
            </a:r>
            <a:r>
              <a:rPr lang="ko-KR" altLang="en-US" dirty="0">
                <a:solidFill>
                  <a:srgbClr val="FF0000"/>
                </a:solidFill>
              </a:rPr>
              <a:t>영역을 통해 소프트웨어 스타트업 프로젝트를 경험하게 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68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157364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세상을 변화시키는 소프트웨어</a:t>
            </a:r>
            <a:r>
              <a:rPr lang="en-US" altLang="ko-KR" dirty="0">
                <a:solidFill>
                  <a:srgbClr val="FF0000"/>
                </a:solidFill>
              </a:rPr>
              <a:t>’ </a:t>
            </a:r>
            <a:r>
              <a:rPr lang="ko-KR" altLang="en-US" dirty="0">
                <a:solidFill>
                  <a:srgbClr val="FF0000"/>
                </a:solidFill>
              </a:rPr>
              <a:t>영역은 실생활과 다양한 학분 분야에서 소프트웨어의 사례 탐색을 통해 소프트웨어의 가치와 중요성을 인식한다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또한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소프트웨어 기술을 융합하여 문제를 해결한 구체적인 사례를 탐색하면서 소프트웨어와의 융합을 이해하고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스스로 필요한 역량이 무엇인지를 인식하도록 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69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661015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‘</a:t>
            </a:r>
            <a:r>
              <a:rPr lang="ko-KR" altLang="en-US" dirty="0">
                <a:solidFill>
                  <a:srgbClr val="FF0000"/>
                </a:solidFill>
              </a:rPr>
              <a:t>창작을 지원하는 소프트웨어</a:t>
            </a:r>
            <a:r>
              <a:rPr lang="en-US" altLang="ko-KR" dirty="0">
                <a:solidFill>
                  <a:srgbClr val="FF0000"/>
                </a:solidFill>
              </a:rPr>
              <a:t>‘ </a:t>
            </a:r>
            <a:r>
              <a:rPr lang="ko-KR" altLang="en-US" dirty="0">
                <a:solidFill>
                  <a:srgbClr val="FF0000"/>
                </a:solidFill>
              </a:rPr>
              <a:t>영역은 피지컬 컴퓨팅 도구로 구현된 작품이나 장치를 분석하면서 학생이 프로젝트를 통해 구현할 작품을 설계하여 생각이나 현상을 적절하게 표현하는 것이 중점이다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미디어 아트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웨어러블 장치 분야에서 적용된 피지컬 컴퓨팅 시스템을 탐색해보고 소프트웨어의 가치를 파악하며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</a:p>
          <a:p>
            <a:pPr marL="158750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피지컬 컴퓨팅을 통해 자신만의 미디어 아트 또는 웨어러블 장치 작품을 창작하기 위해 아이디어를 내고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창작하여 공유하는 경험을 제공하도록 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70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3622433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현상을 분석하는 소프트웨어</a:t>
            </a:r>
            <a:r>
              <a:rPr lang="en-US" altLang="ko-KR" sz="1100" dirty="0">
                <a:solidFill>
                  <a:srgbClr val="FF0000"/>
                </a:solidFill>
              </a:rPr>
              <a:t>’</a:t>
            </a:r>
            <a:r>
              <a:rPr lang="ko-KR" altLang="en-US" sz="1100" dirty="0">
                <a:solidFill>
                  <a:srgbClr val="FF0000"/>
                </a:solidFill>
              </a:rPr>
              <a:t> 영역은 사회 각 분야에서 발생하는 데이터를 수집하고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가공하여 분석함으로써 데이터와 소프트웨어의 융합적 해석 능력을 함양하는 것이 중점사항이다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사회분야에서 데이터를 분석하는 사례를 통해 데이터 분석의 필요성을 인식하고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수집 의도에 맞는 데이터 유형에 따라 알맞게 수집하고 정제하도록 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데이터를 분석하고 시각화에 그치지 말고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사회 현상에 의미를 해석하고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사회적 가치를 파악하는 단계까지 경험하도록 한다</a:t>
            </a:r>
            <a:r>
              <a:rPr lang="en-US" altLang="ko-KR" sz="1100" dirty="0">
                <a:solidFill>
                  <a:srgbClr val="FF0000"/>
                </a:solidFill>
              </a:rPr>
              <a:t>. 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현상을 분석하기 위한 문제 상황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해결 동기 및 목적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데이터 수집 및 관리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분석 방법과 과정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결과 해석 등을 통해 데이터 분석 경험을 제공하고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이 과정에서 발생하는 윤리적 문제들도 고찰하도록 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71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178883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모의 시험하는 소프트웨어</a:t>
            </a:r>
            <a:r>
              <a:rPr lang="en-US" altLang="ko-KR" sz="1100" dirty="0">
                <a:solidFill>
                  <a:srgbClr val="FF0000"/>
                </a:solidFill>
              </a:rPr>
              <a:t>‘ </a:t>
            </a:r>
            <a:r>
              <a:rPr lang="ko-KR" altLang="en-US" sz="1100" dirty="0">
                <a:solidFill>
                  <a:srgbClr val="FF0000"/>
                </a:solidFill>
              </a:rPr>
              <a:t>영역은 시뮬레이션의 개념을 이해하고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문제해결 방법으로써 시뮬레이션을 구현하고 개선하는 능력을 함양하도록 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시뮬레이션은 </a:t>
            </a: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정보과</a:t>
            </a:r>
            <a:r>
              <a:rPr lang="en-US" altLang="ko-KR" sz="1100" dirty="0">
                <a:solidFill>
                  <a:srgbClr val="FF0000"/>
                </a:solidFill>
              </a:rPr>
              <a:t>’</a:t>
            </a:r>
            <a:r>
              <a:rPr lang="ko-KR" altLang="en-US" sz="1100" dirty="0">
                <a:solidFill>
                  <a:srgbClr val="FF0000"/>
                </a:solidFill>
              </a:rPr>
              <a:t> 중 처음으로 등장하였으므로 시뮬레이션이 대한 개념과 구성요소를 충분히 이해하도록 하며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  <a:r>
              <a:rPr lang="ko-KR" altLang="en-US" sz="1100" dirty="0">
                <a:solidFill>
                  <a:srgbClr val="FF0000"/>
                </a:solidFill>
              </a:rPr>
              <a:t>예측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실험</a:t>
            </a:r>
            <a:r>
              <a:rPr lang="en-US" altLang="ko-KR" sz="1100" dirty="0">
                <a:solidFill>
                  <a:srgbClr val="FF0000"/>
                </a:solidFill>
              </a:rPr>
              <a:t>,</a:t>
            </a:r>
            <a:r>
              <a:rPr lang="ko-KR" altLang="en-US" sz="1100" dirty="0">
                <a:solidFill>
                  <a:srgbClr val="FF0000"/>
                </a:solidFill>
              </a:rPr>
              <a:t> 게임 등 다양한 분야에서 시뮬레이션이 활용되는 사례를 탐색하여 가치를 파악하며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활용방안을 찾도록 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시뮬레이션 프로그램을 학습하여 복잡한 문제나 현상의 원리를 시뮬레이션 모델로 표현해면서 기능을 익혀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시뮬레이션으로 해결할 수 있는 문제의 시뮬레이션 모델을 구현하도록 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72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715426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가치를 창출하는 소프트웨어</a:t>
            </a:r>
            <a:r>
              <a:rPr lang="en-US" altLang="ko-KR" sz="1100" dirty="0">
                <a:solidFill>
                  <a:srgbClr val="FF0000"/>
                </a:solidFill>
              </a:rPr>
              <a:t>‘ </a:t>
            </a:r>
            <a:r>
              <a:rPr lang="ko-KR" altLang="en-US" sz="1100" dirty="0">
                <a:solidFill>
                  <a:srgbClr val="FF0000"/>
                </a:solidFill>
              </a:rPr>
              <a:t>영역은 프로젝트 중심으로 학생들이 협업하여 창의적인 아이디어를 실체화 하기위한 소프트웨어 스타트업 프로젝트를 수행하는 것이 중점사항이다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다양한 사례를 통한 소프트웨어 스타트업 개념을 이해하고 분석한다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피지컬 컴퓨팅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데이터 분석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시뮬레이션을 통해 배운 내용을 바탕으로 협력적으로 소프트웨어 스타트업 프로젝트를 위해 사용자 요구 분석을 통한 주제 선정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해결 아이디어 구안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소프트웨어 설계 및 제작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소프트웨어 평가의 절차를 거치도록 한다</a:t>
            </a:r>
            <a:r>
              <a:rPr lang="en-US" altLang="ko-KR" sz="1100" dirty="0">
                <a:solidFill>
                  <a:srgbClr val="FF0000"/>
                </a:solidFill>
              </a:rPr>
              <a:t>. </a:t>
            </a:r>
            <a:r>
              <a:rPr lang="ko-KR" altLang="en-US" sz="1100" dirty="0">
                <a:solidFill>
                  <a:srgbClr val="FF0000"/>
                </a:solidFill>
              </a:rPr>
              <a:t>또한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개발한 소프트웨어가 사회적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기능적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윤리적 가치 등 사회에 기여하는지를 평가하도록 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73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0100962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altLang="ko-KR" sz="1100" dirty="0">
                <a:solidFill>
                  <a:srgbClr val="FF0000"/>
                </a:solidFill>
              </a:rPr>
              <a:t>‘</a:t>
            </a:r>
            <a:r>
              <a:rPr lang="ko-KR" altLang="en-US" sz="1100" dirty="0">
                <a:solidFill>
                  <a:srgbClr val="FF0000"/>
                </a:solidFill>
              </a:rPr>
              <a:t>소프트웨어와 생활</a:t>
            </a:r>
            <a:r>
              <a:rPr lang="en-US" altLang="ko-KR" sz="1100" dirty="0">
                <a:solidFill>
                  <a:srgbClr val="FF0000"/>
                </a:solidFill>
              </a:rPr>
              <a:t>’</a:t>
            </a:r>
            <a:r>
              <a:rPr lang="ko-KR" altLang="en-US" sz="1100" dirty="0">
                <a:solidFill>
                  <a:srgbClr val="FF0000"/>
                </a:solidFill>
              </a:rPr>
              <a:t>은 융합 선택과목으로 피지컬 컴퓨팅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데이터 분석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시뮬레이션 등 교과 내</a:t>
            </a:r>
            <a:r>
              <a:rPr lang="en-US" altLang="ko-KR" sz="1100" dirty="0">
                <a:solidFill>
                  <a:srgbClr val="FF0000"/>
                </a:solidFill>
              </a:rPr>
              <a:t> </a:t>
            </a:r>
            <a:r>
              <a:rPr lang="ko-KR" altLang="en-US" sz="1100" dirty="0">
                <a:solidFill>
                  <a:srgbClr val="FF0000"/>
                </a:solidFill>
              </a:rPr>
              <a:t>또는 교과 간의 융합을 경험하고 자신의 진로를 설정하는 것을 목표로 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다양한 내용을 학습하게 되므로 디지털 도구의 사용에 대한 인지적 부담은 최소화 하고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문제를 해결하는 도구로써 활용에 대한 경험을 높이는데 중점을 둔다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단편적인 문제 해결 경험을 넘어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의미있는 교과 간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교과 내의 융합적 문제 해결을 통해 삶속에 전이가 일어나도록 하며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협업 프로젝트 활동을 통해 디지털 기술을 활용한 의사소통 능력을 함양하고 사회적 가치를 높이기 위한 방안을 찾도록 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</a:p>
          <a:p>
            <a:pPr marL="158750" indent="0">
              <a:buNone/>
            </a:pPr>
            <a:r>
              <a:rPr lang="ko-KR" altLang="en-US" sz="1100" dirty="0">
                <a:solidFill>
                  <a:srgbClr val="FF0000"/>
                </a:solidFill>
              </a:rPr>
              <a:t>융합문제를 해결하기 위한 소프트웨어 스타트업 프로젝트 수행 시 관찰 및 포트포리오 평가를 통해 프로그래밍으로 해결 가능한 주제를 선정하고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창의적 문제 해결 아이디어를 고안하였는지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문제 해결에 적합한 알고리즘을 설계하고 프로그램을 구현했는지 등을 종합적으로 평가한다</a:t>
            </a:r>
            <a:r>
              <a:rPr lang="en-US" altLang="ko-KR" sz="1100" dirty="0">
                <a:solidFill>
                  <a:srgbClr val="FF0000"/>
                </a:solidFill>
              </a:rPr>
              <a:t>. </a:t>
            </a:r>
            <a:r>
              <a:rPr lang="ko-KR" altLang="en-US" sz="1100" dirty="0">
                <a:solidFill>
                  <a:srgbClr val="FF0000"/>
                </a:solidFill>
              </a:rPr>
              <a:t>또한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수행 과정에서 유의미한 상호작용이 이루어졌는지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구성원 각자의 역할을 책임감 있게 수행하였는지 등도 평가한다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71EC0-0F77-42CC-8102-978AF7A05BF4}" type="slidenum">
              <a:rPr lang="ko-KR" altLang="en-US" smtClean="0"/>
              <a:t>74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04430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sz="1100" dirty="0"/>
              <a:t>2022 </a:t>
            </a:r>
            <a:r>
              <a:rPr lang="ko-KR" altLang="en-US" sz="1100" dirty="0"/>
              <a:t>개정 교육과정에서 </a:t>
            </a:r>
            <a:r>
              <a:rPr lang="en-US" altLang="ko-KR" sz="1100" dirty="0"/>
              <a:t>‘</a:t>
            </a:r>
            <a:r>
              <a:rPr lang="ko-KR" altLang="en-US" sz="1100" dirty="0"/>
              <a:t>정보과학</a:t>
            </a:r>
            <a:r>
              <a:rPr lang="en-US" altLang="ko-KR" sz="1100" dirty="0"/>
              <a:t>’</a:t>
            </a:r>
            <a:r>
              <a:rPr lang="ko-KR" altLang="en-US" sz="1100" dirty="0"/>
              <a:t>은 과학계열 진로선택 과목으로 편제되었습니다 이에 과학고 뿐만 아니라</a:t>
            </a:r>
            <a:r>
              <a:rPr lang="en-US" altLang="ko-KR" sz="1100" dirty="0"/>
              <a:t>, </a:t>
            </a:r>
            <a:r>
              <a:rPr lang="ko-KR" altLang="en-US" sz="1100" dirty="0"/>
              <a:t>일반 학교에서도 정보 교과 내에서 편성 및 운영할 수 있습니다</a:t>
            </a:r>
            <a:r>
              <a:rPr lang="en-US" altLang="ko-KR" sz="1100" dirty="0"/>
              <a:t>.</a:t>
            </a:r>
          </a:p>
          <a:p>
            <a:pPr marL="158750" indent="0" algn="l">
              <a:buNone/>
            </a:pPr>
            <a:r>
              <a:rPr lang="en-US" altLang="ko-KR" sz="1100" dirty="0"/>
              <a:t>&lt;</a:t>
            </a:r>
            <a:r>
              <a:rPr lang="ko-KR" altLang="en-US" sz="1100" dirty="0"/>
              <a:t>성격</a:t>
            </a:r>
            <a:r>
              <a:rPr lang="en-US" altLang="ko-KR" sz="1100" dirty="0"/>
              <a:t>&gt; </a:t>
            </a:r>
            <a:r>
              <a:rPr lang="ko-KR" altLang="en-US" sz="1100" dirty="0"/>
              <a:t>‘정보과학’은 컴퓨터과학과 소프트웨어 공학에 대한 깊이 있는 학문적 이해를 바탕으로 디지털 사회의 복잡한 문제를 이해하고</a:t>
            </a:r>
            <a:r>
              <a:rPr lang="en-US" altLang="ko-KR" sz="1100" dirty="0"/>
              <a:t>, </a:t>
            </a:r>
            <a:r>
              <a:rPr lang="ko-KR" altLang="en-US" sz="1100" dirty="0"/>
              <a:t>미래 사회에 발생 가능한 문제를 해결하는 데 도움이 되는 문제 분석</a:t>
            </a:r>
            <a:r>
              <a:rPr lang="en-US" altLang="ko-KR" sz="1100" dirty="0"/>
              <a:t>, </a:t>
            </a:r>
            <a:r>
              <a:rPr lang="ko-KR" altLang="en-US" sz="1100" dirty="0"/>
              <a:t>구조화</a:t>
            </a:r>
            <a:r>
              <a:rPr lang="en-US" altLang="ko-KR" sz="1100" dirty="0"/>
              <a:t>, </a:t>
            </a:r>
            <a:r>
              <a:rPr lang="ko-KR" altLang="en-US" sz="1100" dirty="0"/>
              <a:t>해결을 위한 알고리즘 설계가 프로그래밍을 통해 구체화되는 과정을 경험할 수 있게 한다</a:t>
            </a:r>
            <a:r>
              <a:rPr lang="en-US" altLang="ko-KR" sz="1100" dirty="0"/>
              <a:t>. </a:t>
            </a:r>
            <a:r>
              <a:rPr lang="ko-KR" altLang="en-US" sz="1100" dirty="0"/>
              <a:t>소프트웨어에 대한 깊이 있는 학습을 기반으로 대학의 소프트웨어 관련 다양한 전공과 연계되는 기초 지식을 습득하고</a:t>
            </a:r>
            <a:r>
              <a:rPr lang="en-US" altLang="ko-KR" sz="1100" dirty="0"/>
              <a:t>, </a:t>
            </a:r>
            <a:r>
              <a:rPr lang="ko-KR" altLang="en-US" sz="1100" dirty="0"/>
              <a:t>컴퓨팅의 기본 개념과 원리</a:t>
            </a:r>
            <a:r>
              <a:rPr lang="en-US" altLang="ko-KR" sz="1100" dirty="0"/>
              <a:t>, </a:t>
            </a:r>
            <a:r>
              <a:rPr lang="ko-KR" altLang="en-US" sz="1100" dirty="0"/>
              <a:t>컴퓨팅 시스템 등을 활용한 심도 있는 문제 해결 역량을 함양한다</a:t>
            </a:r>
            <a:r>
              <a:rPr lang="en-US" altLang="ko-KR" sz="1100" dirty="0"/>
              <a:t>. </a:t>
            </a:r>
            <a:r>
              <a:rPr lang="ko-KR" altLang="en-US" sz="1100" dirty="0"/>
              <a:t>이를 통해 실세계 및 타 학문 분야의 문제를 융합적이고 창의적으로 해결할 수 있는 역량을 갖춘 디지털 민주시민으로 성장하게 된다</a:t>
            </a:r>
            <a:r>
              <a:rPr lang="en-US" altLang="ko-KR" sz="1100" dirty="0"/>
              <a:t>.</a:t>
            </a:r>
          </a:p>
          <a:p>
            <a:pPr marL="158750" indent="0" algn="l">
              <a:buNone/>
            </a:pPr>
            <a:r>
              <a:rPr lang="en-US" altLang="ko-KR" sz="1100" dirty="0"/>
              <a:t>&lt;</a:t>
            </a:r>
            <a:r>
              <a:rPr lang="ko-KR" altLang="en-US" sz="1100" dirty="0"/>
              <a:t>목표</a:t>
            </a:r>
            <a:r>
              <a:rPr lang="en-US" altLang="ko-KR" sz="1100" dirty="0"/>
              <a:t>&gt; </a:t>
            </a:r>
            <a:r>
              <a:rPr lang="ko-KR" altLang="en-US" sz="1100" dirty="0"/>
              <a:t>‘정보과학’은 컴퓨터과학의 기본 개념과 원리</a:t>
            </a:r>
            <a:r>
              <a:rPr lang="en-US" altLang="ko-KR" sz="1100" dirty="0"/>
              <a:t>, </a:t>
            </a:r>
            <a:r>
              <a:rPr lang="ko-KR" altLang="en-US" sz="1100" dirty="0"/>
              <a:t>컴퓨팅 기술을 기반으로 디지털 사회를 살아가는 데 필요한 기본 역량을 함양하고</a:t>
            </a:r>
            <a:r>
              <a:rPr lang="en-US" altLang="ko-KR" sz="1100" dirty="0"/>
              <a:t>, </a:t>
            </a:r>
            <a:r>
              <a:rPr lang="ko-KR" altLang="en-US" sz="1100" dirty="0"/>
              <a:t>실생활에서 발생하는 문제와 다양한 학문 분야의 문제를 융합적으로 해결하기 위한 정보과학적 방법론을 습득하여 해결할 수 있는 능력을 기르는 데 중점을 둔다</a:t>
            </a:r>
            <a:r>
              <a:rPr lang="en-US" altLang="ko-KR" sz="1100" dirty="0"/>
              <a:t>.</a:t>
            </a:r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281469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핵심 아이디어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ko-KR" altLang="en-US" dirty="0"/>
              <a:t>교과 내 영역 수준에서 설정되는 빅 아이디어</a:t>
            </a:r>
            <a:r>
              <a:rPr lang="en-US" altLang="ko-KR" dirty="0"/>
              <a:t>(</a:t>
            </a:r>
            <a:r>
              <a:rPr lang="ko-KR" altLang="en-US" dirty="0"/>
              <a:t>모든 애용 요소를 포괄하면서 내용 요소 간의 연계를 보여주는 상위 조직자</a:t>
            </a:r>
            <a:r>
              <a:rPr lang="en-US" altLang="ko-KR" dirty="0"/>
              <a:t>)</a:t>
            </a:r>
            <a:r>
              <a:rPr lang="ko-KR" altLang="en-US" dirty="0"/>
              <a:t>를 뜻함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해당 영역 학습을 통해 일반화할 수 있는 내용을 핵심적으로 진술함</a:t>
            </a:r>
            <a:endParaRPr lang="en-US" altLang="ko-KR" dirty="0"/>
          </a:p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내용 요소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2022 </a:t>
            </a:r>
            <a:r>
              <a:rPr lang="ko-KR" altLang="en-US" dirty="0"/>
              <a:t>개정 교육과정의 내용 요소는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</a:t>
            </a:r>
            <a:r>
              <a:rPr lang="en-US" altLang="ko-KR" dirty="0"/>
              <a:t>3</a:t>
            </a:r>
            <a:r>
              <a:rPr lang="ko-KR" altLang="en-US" dirty="0"/>
              <a:t>가지 요소로 범주화 되었습니다</a:t>
            </a:r>
            <a:r>
              <a:rPr lang="en-US" altLang="ko-K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5847921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핵심 아이디어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ko-KR" altLang="en-US" dirty="0"/>
              <a:t>교과 내 영역 수준에서 설정되는 빅 아이디어</a:t>
            </a:r>
            <a:r>
              <a:rPr lang="en-US" altLang="ko-KR" dirty="0"/>
              <a:t>(</a:t>
            </a:r>
            <a:r>
              <a:rPr lang="ko-KR" altLang="en-US" dirty="0"/>
              <a:t>모든 애용 요소를 포괄하면서 내용 요소 간의 연계를 보여주는 상위 조직자</a:t>
            </a:r>
            <a:r>
              <a:rPr lang="en-US" altLang="ko-KR" dirty="0"/>
              <a:t>)</a:t>
            </a:r>
            <a:r>
              <a:rPr lang="ko-KR" altLang="en-US" dirty="0"/>
              <a:t>를 뜻함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해당 영역 학습을 통해 일반화할 수 있는 내용을 핵심적으로 진술함</a:t>
            </a:r>
            <a:endParaRPr lang="en-US" altLang="ko-KR" dirty="0"/>
          </a:p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내용 요소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2022 </a:t>
            </a:r>
            <a:r>
              <a:rPr lang="ko-KR" altLang="en-US" dirty="0"/>
              <a:t>개정 교육과정의 내용 요소는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</a:t>
            </a:r>
            <a:r>
              <a:rPr lang="en-US" altLang="ko-KR" dirty="0"/>
              <a:t>3</a:t>
            </a:r>
            <a:r>
              <a:rPr lang="ko-KR" altLang="en-US" dirty="0"/>
              <a:t>가지 요소로 범주화 되었습니다</a:t>
            </a:r>
            <a:r>
              <a:rPr lang="en-US" altLang="ko-KR" dirty="0"/>
              <a:t>. </a:t>
            </a:r>
          </a:p>
          <a:p>
            <a:pPr marL="15875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4765401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핵심 아이디어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ko-KR" altLang="en-US" dirty="0"/>
              <a:t>교과 내 영역 수준에서 설정되는 빅 아이디어</a:t>
            </a:r>
            <a:r>
              <a:rPr lang="en-US" altLang="ko-KR" dirty="0"/>
              <a:t>(</a:t>
            </a:r>
            <a:r>
              <a:rPr lang="ko-KR" altLang="en-US" dirty="0"/>
              <a:t>모든 애용 요소를 포괄하면서 내용 요소 간의 연계를 보여주는 상위 조직자</a:t>
            </a:r>
            <a:r>
              <a:rPr lang="en-US" altLang="ko-KR" dirty="0"/>
              <a:t>)</a:t>
            </a:r>
            <a:r>
              <a:rPr lang="ko-KR" altLang="en-US" dirty="0"/>
              <a:t>를 뜻함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해당 영역 학습을 통해 일반화할 수 있는 내용을 핵심적으로 진술함</a:t>
            </a:r>
            <a:endParaRPr lang="en-US" altLang="ko-KR" dirty="0"/>
          </a:p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내용 요소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2022 </a:t>
            </a:r>
            <a:r>
              <a:rPr lang="ko-KR" altLang="en-US" dirty="0"/>
              <a:t>개정 교육과정의 내용 요소는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</a:t>
            </a:r>
            <a:r>
              <a:rPr lang="en-US" altLang="ko-KR" dirty="0"/>
              <a:t>3</a:t>
            </a:r>
            <a:r>
              <a:rPr lang="ko-KR" altLang="en-US" dirty="0"/>
              <a:t>가지 요소로 범주화 되었습니다</a:t>
            </a:r>
            <a:r>
              <a:rPr lang="en-US" altLang="ko-KR" dirty="0"/>
              <a:t>. </a:t>
            </a:r>
          </a:p>
          <a:p>
            <a:pPr marL="158750" indent="0">
              <a:buNone/>
            </a:pPr>
            <a:endParaRPr lang="en-US" altLang="ko-KR" dirty="0"/>
          </a:p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154618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핵심 아이디어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ko-KR" altLang="en-US" dirty="0"/>
              <a:t>교과 내 영역 수준에서 설정되는 빅 아이디어</a:t>
            </a:r>
            <a:r>
              <a:rPr lang="en-US" altLang="ko-KR" dirty="0"/>
              <a:t>(</a:t>
            </a:r>
            <a:r>
              <a:rPr lang="ko-KR" altLang="en-US" dirty="0"/>
              <a:t>모든 애용 요소를 포괄하면서 내용 요소 간의 연계를 보여주는 상위 조직자</a:t>
            </a:r>
            <a:r>
              <a:rPr lang="en-US" altLang="ko-KR" dirty="0"/>
              <a:t>)</a:t>
            </a:r>
            <a:r>
              <a:rPr lang="ko-KR" altLang="en-US" dirty="0"/>
              <a:t>를 뜻함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해당 영역 학습을 통해 일반화할 수 있는 내용을 핵심적으로 진술함</a:t>
            </a:r>
            <a:endParaRPr lang="en-US" altLang="ko-KR" dirty="0"/>
          </a:p>
          <a:p>
            <a:pPr marL="158750" indent="0" algn="l">
              <a:buNone/>
            </a:pPr>
            <a:r>
              <a:rPr lang="en-US" altLang="ko-KR" dirty="0"/>
              <a:t>&lt;</a:t>
            </a:r>
            <a:r>
              <a:rPr lang="ko-KR" altLang="en-US" dirty="0"/>
              <a:t>내용 요소</a:t>
            </a:r>
            <a:r>
              <a:rPr lang="en-US" altLang="ko-KR" dirty="0"/>
              <a:t>&gt;</a:t>
            </a:r>
            <a:br>
              <a:rPr lang="en-US" altLang="ko-KR" dirty="0"/>
            </a:br>
            <a:r>
              <a:rPr lang="en-US" altLang="ko-KR" dirty="0"/>
              <a:t>2022 </a:t>
            </a:r>
            <a:r>
              <a:rPr lang="ko-KR" altLang="en-US" dirty="0"/>
              <a:t>개정 교육과정의 내용 요소는 지식</a:t>
            </a:r>
            <a:r>
              <a:rPr lang="en-US" altLang="ko-KR" dirty="0"/>
              <a:t>·</a:t>
            </a:r>
            <a:r>
              <a:rPr lang="ko-KR" altLang="en-US" dirty="0"/>
              <a:t>이해</a:t>
            </a:r>
            <a:r>
              <a:rPr lang="en-US" altLang="ko-KR" dirty="0"/>
              <a:t>, </a:t>
            </a:r>
            <a:r>
              <a:rPr lang="ko-KR" altLang="en-US" dirty="0"/>
              <a:t>과정</a:t>
            </a:r>
            <a:r>
              <a:rPr lang="en-US" altLang="ko-KR" dirty="0"/>
              <a:t>·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·</a:t>
            </a:r>
            <a:r>
              <a:rPr lang="ko-KR" altLang="en-US" dirty="0"/>
              <a:t>태도의 </a:t>
            </a:r>
            <a:r>
              <a:rPr lang="en-US" altLang="ko-KR" dirty="0"/>
              <a:t>3</a:t>
            </a:r>
            <a:r>
              <a:rPr lang="ko-KR" altLang="en-US" dirty="0"/>
              <a:t>가지 요소로 범주화 되었습니다</a:t>
            </a:r>
            <a:r>
              <a:rPr lang="en-US" altLang="ko-KR" dirty="0"/>
              <a:t>. </a:t>
            </a:r>
          </a:p>
          <a:p>
            <a:pPr marL="15875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251679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4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2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8">
            <a:extLst>
              <a:ext uri="{FF2B5EF4-FFF2-40B4-BE49-F238E27FC236}">
                <a16:creationId xmlns:a16="http://schemas.microsoft.com/office/drawing/2014/main" id="{09F75954-E761-A071-9695-C22F36029B12}"/>
              </a:ext>
            </a:extLst>
          </p:cNvPr>
          <p:cNvSpPr>
            <a:spLocks noGrp="1"/>
          </p:cNvSpPr>
          <p:nvPr userDrawn="1"/>
        </p:nvSpPr>
        <p:spPr>
          <a:xfrm>
            <a:off x="4499063" y="6498847"/>
            <a:ext cx="145873" cy="12311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fld id="{F991C91D-2B5E-4971-A532-9C1EBCE3FD7E}" type="slidenum">
              <a:rPr lang="ko-KR" altLang="en-US" sz="80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pPr lvl="0" algn="ctr"/>
              <a:t>‹#›</a:t>
            </a:fld>
            <a:endParaRPr lang="ko-KR" altLang="en-US" sz="8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0129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295" userDrawn="1">
          <p15:clr>
            <a:srgbClr val="FBAE40"/>
          </p15:clr>
        </p15:guide>
        <p15:guide id="4" pos="5465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76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568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434A34E-B097-0C7A-BC07-4B4813458234}"/>
              </a:ext>
            </a:extLst>
          </p:cNvPr>
          <p:cNvSpPr txBox="1"/>
          <p:nvPr/>
        </p:nvSpPr>
        <p:spPr>
          <a:xfrm>
            <a:off x="309099" y="6449815"/>
            <a:ext cx="168956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5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2022 </a:t>
            </a:r>
            <a:r>
              <a:rPr lang="ko-KR" altLang="en-US" sz="105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 연수자료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77D9D-1020-0B33-E249-86C7E59A09F9}"/>
              </a:ext>
            </a:extLst>
          </p:cNvPr>
          <p:cNvSpPr txBox="1"/>
          <p:nvPr/>
        </p:nvSpPr>
        <p:spPr>
          <a:xfrm>
            <a:off x="733927" y="1487161"/>
            <a:ext cx="4961295" cy="7078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4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2022 </a:t>
            </a:r>
            <a:r>
              <a:rPr lang="ko-KR" altLang="en-US" sz="4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915845-6D0B-4466-7CA2-735F8BDF67DC}"/>
              </a:ext>
            </a:extLst>
          </p:cNvPr>
          <p:cNvSpPr txBox="1"/>
          <p:nvPr/>
        </p:nvSpPr>
        <p:spPr>
          <a:xfrm>
            <a:off x="733927" y="2120065"/>
            <a:ext cx="4966103" cy="7078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4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정보과</a:t>
            </a:r>
            <a:r>
              <a:rPr lang="ko-KR" altLang="en-US" sz="4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ko-KR" altLang="en-US" sz="4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교원연수자료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EEC8E05-F0B4-8BA3-8C1B-581E077A971D}"/>
              </a:ext>
            </a:extLst>
          </p:cNvPr>
          <p:cNvGrpSpPr/>
          <p:nvPr/>
        </p:nvGrpSpPr>
        <p:grpSpPr>
          <a:xfrm>
            <a:off x="765269" y="986252"/>
            <a:ext cx="2068727" cy="390648"/>
            <a:chOff x="733927" y="983069"/>
            <a:chExt cx="2344552" cy="442734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E9618204-DC93-A252-BF75-1C65F15B8424}"/>
                </a:ext>
              </a:extLst>
            </p:cNvPr>
            <p:cNvGrpSpPr/>
            <p:nvPr/>
          </p:nvGrpSpPr>
          <p:grpSpPr>
            <a:xfrm>
              <a:off x="733927" y="983069"/>
              <a:ext cx="2344552" cy="442734"/>
              <a:chOff x="733927" y="983069"/>
              <a:chExt cx="2344552" cy="442734"/>
            </a:xfrm>
            <a:gradFill>
              <a:gsLst>
                <a:gs pos="0">
                  <a:srgbClr val="396ED6"/>
                </a:gs>
                <a:gs pos="56000">
                  <a:srgbClr val="825BC1"/>
                </a:gs>
              </a:gsLst>
              <a:lin ang="0" scaled="0"/>
            </a:gradFill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D1C5FBBD-5D69-4608-1AAF-8DFD982BECB0}"/>
                  </a:ext>
                </a:extLst>
              </p:cNvPr>
              <p:cNvSpPr/>
              <p:nvPr/>
            </p:nvSpPr>
            <p:spPr>
              <a:xfrm>
                <a:off x="733927" y="983069"/>
                <a:ext cx="442735" cy="442734"/>
              </a:xfrm>
              <a:custGeom>
                <a:avLst/>
                <a:gdLst>
                  <a:gd name="connsiteX0" fmla="*/ 0 w 342900"/>
                  <a:gd name="connsiteY0" fmla="*/ 17145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171450 h 342900"/>
                  <a:gd name="connsiteX5" fmla="*/ 0 w 342900"/>
                  <a:gd name="connsiteY5" fmla="*/ 17145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2900" h="342900">
                    <a:moveTo>
                      <a:pt x="0" y="171450"/>
                    </a:moveTo>
                    <a:cubicBezTo>
                      <a:pt x="0" y="76772"/>
                      <a:pt x="76772" y="0"/>
                      <a:pt x="171450" y="0"/>
                    </a:cubicBezTo>
                    <a:cubicBezTo>
                      <a:pt x="266129" y="0"/>
                      <a:pt x="342900" y="76772"/>
                      <a:pt x="342900" y="171450"/>
                    </a:cubicBezTo>
                    <a:cubicBezTo>
                      <a:pt x="342900" y="266129"/>
                      <a:pt x="266129" y="342900"/>
                      <a:pt x="171450" y="342900"/>
                    </a:cubicBezTo>
                    <a:cubicBezTo>
                      <a:pt x="76772" y="342900"/>
                      <a:pt x="0" y="266129"/>
                      <a:pt x="0" y="171450"/>
                    </a:cubicBezTo>
                    <a:lnTo>
                      <a:pt x="0" y="17145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6" name="그래픽 12">
                <a:extLst>
                  <a:ext uri="{FF2B5EF4-FFF2-40B4-BE49-F238E27FC236}">
                    <a16:creationId xmlns:a16="http://schemas.microsoft.com/office/drawing/2014/main" id="{13551808-FBF2-79C9-1C86-AFEACA9C03F1}"/>
                  </a:ext>
                </a:extLst>
              </p:cNvPr>
              <p:cNvGrpSpPr/>
              <p:nvPr/>
            </p:nvGrpSpPr>
            <p:grpSpPr>
              <a:xfrm>
                <a:off x="1212939" y="983069"/>
                <a:ext cx="1865540" cy="442734"/>
                <a:chOff x="4090510" y="3257550"/>
                <a:chExt cx="1444870" cy="342900"/>
              </a:xfrm>
              <a:grpFill/>
            </p:grpSpPr>
            <p:sp>
              <p:nvSpPr>
                <p:cNvPr id="17" name="자유형: 도형 16">
                  <a:extLst>
                    <a:ext uri="{FF2B5EF4-FFF2-40B4-BE49-F238E27FC236}">
                      <a16:creationId xmlns:a16="http://schemas.microsoft.com/office/drawing/2014/main" id="{65D18113-21FB-983E-4C53-52548F382576}"/>
                    </a:ext>
                  </a:extLst>
                </p:cNvPr>
                <p:cNvSpPr/>
                <p:nvPr/>
              </p:nvSpPr>
              <p:spPr>
                <a:xfrm>
                  <a:off x="4090510" y="3257550"/>
                  <a:ext cx="1332737" cy="342900"/>
                </a:xfrm>
                <a:custGeom>
                  <a:avLst/>
                  <a:gdLst>
                    <a:gd name="connsiteX0" fmla="*/ 0 w 1332737"/>
                    <a:gd name="connsiteY0" fmla="*/ 171450 h 342900"/>
                    <a:gd name="connsiteX1" fmla="*/ 171450 w 1332737"/>
                    <a:gd name="connsiteY1" fmla="*/ 0 h 342900"/>
                    <a:gd name="connsiteX2" fmla="*/ 1161288 w 1332737"/>
                    <a:gd name="connsiteY2" fmla="*/ 0 h 342900"/>
                    <a:gd name="connsiteX3" fmla="*/ 1332738 w 1332737"/>
                    <a:gd name="connsiteY3" fmla="*/ 171450 h 342900"/>
                    <a:gd name="connsiteX4" fmla="*/ 1332738 w 1332737"/>
                    <a:gd name="connsiteY4" fmla="*/ 171450 h 342900"/>
                    <a:gd name="connsiteX5" fmla="*/ 1161288 w 1332737"/>
                    <a:gd name="connsiteY5" fmla="*/ 342900 h 342900"/>
                    <a:gd name="connsiteX6" fmla="*/ 171450 w 1332737"/>
                    <a:gd name="connsiteY6" fmla="*/ 342900 h 342900"/>
                    <a:gd name="connsiteX7" fmla="*/ 0 w 1332737"/>
                    <a:gd name="connsiteY7" fmla="*/ 171450 h 342900"/>
                    <a:gd name="connsiteX8" fmla="*/ 0 w 1332737"/>
                    <a:gd name="connsiteY8" fmla="*/ 171450 h 342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32737" h="342900">
                      <a:moveTo>
                        <a:pt x="0" y="171450"/>
                      </a:moveTo>
                      <a:cubicBezTo>
                        <a:pt x="0" y="76772"/>
                        <a:pt x="76771" y="0"/>
                        <a:pt x="171450" y="0"/>
                      </a:cubicBezTo>
                      <a:lnTo>
                        <a:pt x="1161288" y="0"/>
                      </a:lnTo>
                      <a:cubicBezTo>
                        <a:pt x="1255967" y="0"/>
                        <a:pt x="1332738" y="76772"/>
                        <a:pt x="1332738" y="171450"/>
                      </a:cubicBezTo>
                      <a:lnTo>
                        <a:pt x="1332738" y="171450"/>
                      </a:lnTo>
                      <a:cubicBezTo>
                        <a:pt x="1332738" y="266129"/>
                        <a:pt x="1255967" y="342900"/>
                        <a:pt x="1161288" y="342900"/>
                      </a:cubicBezTo>
                      <a:lnTo>
                        <a:pt x="171450" y="342900"/>
                      </a:lnTo>
                      <a:cubicBezTo>
                        <a:pt x="76771" y="342900"/>
                        <a:pt x="0" y="266129"/>
                        <a:pt x="0" y="171450"/>
                      </a:cubicBezTo>
                      <a:lnTo>
                        <a:pt x="0" y="17145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233EB1E3-7BDA-6403-7236-6814EE577CBC}"/>
                    </a:ext>
                  </a:extLst>
                </p:cNvPr>
                <p:cNvSpPr/>
                <p:nvPr/>
              </p:nvSpPr>
              <p:spPr>
                <a:xfrm>
                  <a:off x="4090510" y="3257550"/>
                  <a:ext cx="1444870" cy="342900"/>
                </a:xfrm>
                <a:custGeom>
                  <a:avLst/>
                  <a:gdLst>
                    <a:gd name="connsiteX0" fmla="*/ 0 w 1332737"/>
                    <a:gd name="connsiteY0" fmla="*/ 171450 h 342900"/>
                    <a:gd name="connsiteX1" fmla="*/ 171450 w 1332737"/>
                    <a:gd name="connsiteY1" fmla="*/ 0 h 342900"/>
                    <a:gd name="connsiteX2" fmla="*/ 1161288 w 1332737"/>
                    <a:gd name="connsiteY2" fmla="*/ 0 h 342900"/>
                    <a:gd name="connsiteX3" fmla="*/ 1332738 w 1332737"/>
                    <a:gd name="connsiteY3" fmla="*/ 171450 h 342900"/>
                    <a:gd name="connsiteX4" fmla="*/ 1332738 w 1332737"/>
                    <a:gd name="connsiteY4" fmla="*/ 171450 h 342900"/>
                    <a:gd name="connsiteX5" fmla="*/ 1161288 w 1332737"/>
                    <a:gd name="connsiteY5" fmla="*/ 342900 h 342900"/>
                    <a:gd name="connsiteX6" fmla="*/ 171450 w 1332737"/>
                    <a:gd name="connsiteY6" fmla="*/ 342900 h 342900"/>
                    <a:gd name="connsiteX7" fmla="*/ 0 w 1332737"/>
                    <a:gd name="connsiteY7" fmla="*/ 171450 h 342900"/>
                    <a:gd name="connsiteX8" fmla="*/ 0 w 1332737"/>
                    <a:gd name="connsiteY8" fmla="*/ 171450 h 342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32737" h="342900">
                      <a:moveTo>
                        <a:pt x="0" y="171450"/>
                      </a:moveTo>
                      <a:cubicBezTo>
                        <a:pt x="0" y="76772"/>
                        <a:pt x="76771" y="0"/>
                        <a:pt x="171450" y="0"/>
                      </a:cubicBezTo>
                      <a:lnTo>
                        <a:pt x="1161288" y="0"/>
                      </a:lnTo>
                      <a:cubicBezTo>
                        <a:pt x="1255967" y="0"/>
                        <a:pt x="1332738" y="76772"/>
                        <a:pt x="1332738" y="171450"/>
                      </a:cubicBezTo>
                      <a:lnTo>
                        <a:pt x="1332738" y="171450"/>
                      </a:lnTo>
                      <a:cubicBezTo>
                        <a:pt x="1332738" y="266129"/>
                        <a:pt x="1255967" y="342900"/>
                        <a:pt x="1161288" y="342900"/>
                      </a:cubicBezTo>
                      <a:lnTo>
                        <a:pt x="171450" y="342900"/>
                      </a:lnTo>
                      <a:cubicBezTo>
                        <a:pt x="76771" y="342900"/>
                        <a:pt x="0" y="266129"/>
                        <a:pt x="0" y="171450"/>
                      </a:cubicBezTo>
                      <a:lnTo>
                        <a:pt x="0" y="17145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3178A7D0-DAD7-1B7C-5E38-DDFFF32D36DC}"/>
                  </a:ext>
                </a:extLst>
              </p:cNvPr>
              <p:cNvSpPr/>
              <p:nvPr/>
            </p:nvSpPr>
            <p:spPr>
              <a:xfrm>
                <a:off x="1095985" y="1064851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828D6CD1-E2EE-74DD-CC5D-3755744AA1AD}"/>
                  </a:ext>
                </a:extLst>
              </p:cNvPr>
              <p:cNvSpPr/>
              <p:nvPr/>
            </p:nvSpPr>
            <p:spPr>
              <a:xfrm>
                <a:off x="1095985" y="1204436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DCCA3577-9EC2-131B-A4EB-ABAA0F1BD04E}"/>
                </a:ext>
              </a:extLst>
            </p:cNvPr>
            <p:cNvGrpSpPr/>
            <p:nvPr/>
          </p:nvGrpSpPr>
          <p:grpSpPr>
            <a:xfrm>
              <a:off x="836298" y="1047471"/>
              <a:ext cx="2052455" cy="313932"/>
              <a:chOff x="734426" y="-108894"/>
              <a:chExt cx="2052455" cy="31393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13FB4E9-F788-8593-9BC7-DF3BDCB3CEA2}"/>
                  </a:ext>
                </a:extLst>
              </p:cNvPr>
              <p:cNvSpPr txBox="1"/>
              <p:nvPr/>
            </p:nvSpPr>
            <p:spPr>
              <a:xfrm>
                <a:off x="734426" y="-108894"/>
                <a:ext cx="237993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23E1EC-DFCD-D214-1D33-B9D19CB4D5C3}"/>
                  </a:ext>
                </a:extLst>
              </p:cNvPr>
              <p:cNvSpPr txBox="1"/>
              <p:nvPr/>
            </p:nvSpPr>
            <p:spPr>
              <a:xfrm>
                <a:off x="1300794" y="-108894"/>
                <a:ext cx="1486087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통합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89BEBE23-1E0C-F73F-518A-BAFF40EC983B}"/>
              </a:ext>
            </a:extLst>
          </p:cNvPr>
          <p:cNvGrpSpPr/>
          <p:nvPr/>
        </p:nvGrpSpPr>
        <p:grpSpPr>
          <a:xfrm>
            <a:off x="812590" y="1763730"/>
            <a:ext cx="7130157" cy="2136279"/>
            <a:chOff x="812590" y="1763730"/>
            <a:chExt cx="7130157" cy="213627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6469131-090A-482B-51B6-B289FC154A59}"/>
                </a:ext>
              </a:extLst>
            </p:cNvPr>
            <p:cNvSpPr txBox="1"/>
            <p:nvPr/>
          </p:nvSpPr>
          <p:spPr>
            <a:xfrm>
              <a:off x="812590" y="2228550"/>
              <a:ext cx="285655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교과 역량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총론의 역량과 연계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57B489-F7FA-39C6-4E0E-C5395D3FED56}"/>
                </a:ext>
              </a:extLst>
            </p:cNvPr>
            <p:cNvSpPr txBox="1"/>
            <p:nvPr/>
          </p:nvSpPr>
          <p:spPr>
            <a:xfrm>
              <a:off x="812590" y="1763730"/>
              <a:ext cx="327653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설계 원리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 중심으로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9F8CA7-0E70-25A1-11EE-F027A0827203}"/>
                </a:ext>
              </a:extLst>
            </p:cNvPr>
            <p:cNvSpPr txBox="1"/>
            <p:nvPr/>
          </p:nvSpPr>
          <p:spPr>
            <a:xfrm>
              <a:off x="812590" y="2693370"/>
              <a:ext cx="336791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 연계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구성방향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A15191-9952-4627-2AC3-7DC1D2950329}"/>
                </a:ext>
              </a:extLst>
            </p:cNvPr>
            <p:cNvSpPr txBox="1"/>
            <p:nvPr/>
          </p:nvSpPr>
          <p:spPr>
            <a:xfrm>
              <a:off x="812590" y="3158190"/>
              <a:ext cx="713015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구성 체제 변화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핵심 아이디어</a:t>
              </a:r>
              <a:r>
                <a: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지식</a:t>
              </a:r>
              <a:r>
                <a: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이해</a:t>
              </a:r>
              <a:r>
                <a: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과정</a:t>
              </a:r>
              <a:r>
                <a: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기능</a:t>
              </a:r>
              <a:r>
                <a: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가치</a:t>
              </a:r>
              <a:r>
                <a: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태도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E88445B-6BA7-1347-49FC-5FF2D3A240AD}"/>
                </a:ext>
              </a:extLst>
            </p:cNvPr>
            <p:cNvSpPr txBox="1"/>
            <p:nvPr/>
          </p:nvSpPr>
          <p:spPr>
            <a:xfrm>
              <a:off x="812590" y="3623010"/>
              <a:ext cx="269144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 정보 과목 영역의 변화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5FCC1DFB-5558-98DE-E793-A0DEA652A45E}"/>
              </a:ext>
            </a:extLst>
          </p:cNvPr>
          <p:cNvGrpSpPr/>
          <p:nvPr/>
        </p:nvGrpSpPr>
        <p:grpSpPr>
          <a:xfrm>
            <a:off x="574636" y="730254"/>
            <a:ext cx="7994729" cy="733072"/>
            <a:chOff x="574636" y="730254"/>
            <a:chExt cx="7994729" cy="7330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AC5D95-F9C8-361D-9FAE-F324BEEFE4D0}"/>
                </a:ext>
              </a:extLst>
            </p:cNvPr>
            <p:cNvSpPr txBox="1"/>
            <p:nvPr/>
          </p:nvSpPr>
          <p:spPr>
            <a:xfrm>
              <a:off x="6058402" y="730254"/>
              <a:ext cx="2284280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 정보과 교원연수자료</a:t>
              </a:r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5894A422-97FF-811D-338D-C962F88D6A15}"/>
                </a:ext>
              </a:extLst>
            </p:cNvPr>
            <p:cNvGrpSpPr/>
            <p:nvPr/>
          </p:nvGrpSpPr>
          <p:grpSpPr>
            <a:xfrm>
              <a:off x="574636" y="931013"/>
              <a:ext cx="7994729" cy="532313"/>
              <a:chOff x="574636" y="931013"/>
              <a:chExt cx="7994729" cy="532313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849BD268-8C13-C0F4-F54C-774A84225841}"/>
                  </a:ext>
                </a:extLst>
              </p:cNvPr>
              <p:cNvSpPr/>
              <p:nvPr/>
            </p:nvSpPr>
            <p:spPr>
              <a:xfrm>
                <a:off x="1396173" y="931013"/>
                <a:ext cx="7173192" cy="53231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ABBA9426-58C6-92C4-47DD-FCB5D3C0D479}"/>
                  </a:ext>
                </a:extLst>
              </p:cNvPr>
              <p:cNvSpPr/>
              <p:nvPr/>
            </p:nvSpPr>
            <p:spPr>
              <a:xfrm>
                <a:off x="1257936" y="1029343"/>
                <a:ext cx="200209" cy="167825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ACF5434D-6B4A-72EE-ED7D-C1C39AB206CA}"/>
                  </a:ext>
                </a:extLst>
              </p:cNvPr>
              <p:cNvSpPr/>
              <p:nvPr/>
            </p:nvSpPr>
            <p:spPr>
              <a:xfrm>
                <a:off x="1257936" y="1197168"/>
                <a:ext cx="200209" cy="167825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A8B89D-447C-7E78-5791-5168B35FCD5B}"/>
                  </a:ext>
                </a:extLst>
              </p:cNvPr>
              <p:cNvSpPr txBox="1"/>
              <p:nvPr/>
            </p:nvSpPr>
            <p:spPr>
              <a:xfrm>
                <a:off x="1652339" y="982679"/>
                <a:ext cx="4164603" cy="4308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정보과 교육과정 개정의 방향</a:t>
                </a: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A4B1A630-F8FA-0EB9-1C5B-F8E037BD81AC}"/>
                  </a:ext>
                </a:extLst>
              </p:cNvPr>
              <p:cNvSpPr/>
              <p:nvPr/>
            </p:nvSpPr>
            <p:spPr>
              <a:xfrm>
                <a:off x="574636" y="931013"/>
                <a:ext cx="782761" cy="53231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B516530-6769-9C85-6A59-D2909AD2F6E5}"/>
                  </a:ext>
                </a:extLst>
              </p:cNvPr>
              <p:cNvSpPr txBox="1"/>
              <p:nvPr/>
            </p:nvSpPr>
            <p:spPr>
              <a:xfrm>
                <a:off x="787280" y="982679"/>
                <a:ext cx="357469" cy="4308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Ⅰ</a:t>
                </a:r>
                <a:endParaRPr lang="ko-KR" altLang="en-US" sz="2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076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163BF095-1B5F-97AE-B049-5A732148A59E}"/>
              </a:ext>
            </a:extLst>
          </p:cNvPr>
          <p:cNvSpPr txBox="1"/>
          <p:nvPr/>
        </p:nvSpPr>
        <p:spPr>
          <a:xfrm>
            <a:off x="466611" y="536298"/>
            <a:ext cx="247824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설계 원리</a:t>
            </a: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05597E25-2F08-11C4-6FB9-ACD8F0B9ACB3}"/>
              </a:ext>
            </a:extLst>
          </p:cNvPr>
          <p:cNvGrpSpPr/>
          <p:nvPr/>
        </p:nvGrpSpPr>
        <p:grpSpPr>
          <a:xfrm>
            <a:off x="424486" y="1088231"/>
            <a:ext cx="2820703" cy="340052"/>
            <a:chOff x="424486" y="1088231"/>
            <a:chExt cx="2820703" cy="34005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9ED63FB-7628-555A-47E8-5BFE0BCAB369}"/>
                </a:ext>
              </a:extLst>
            </p:cNvPr>
            <p:cNvSpPr txBox="1"/>
            <p:nvPr/>
          </p:nvSpPr>
          <p:spPr>
            <a:xfrm>
              <a:off x="781373" y="1151284"/>
              <a:ext cx="246381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 교육과정 설계 원리</a:t>
              </a:r>
            </a:p>
          </p:txBody>
        </p: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5A6391EF-3EF8-A99F-7A57-84ABD7471E8B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B7DAA4B4-06B7-E202-59D9-1F9B0047AD82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3" name="자유형: 도형 62">
                <a:extLst>
                  <a:ext uri="{FF2B5EF4-FFF2-40B4-BE49-F238E27FC236}">
                    <a16:creationId xmlns:a16="http://schemas.microsoft.com/office/drawing/2014/main" id="{51D80901-5542-D757-424E-0BD80D5384A5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4C3122C5-0550-CDEC-123C-A12CFA1D9585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83" name="그룹 282">
            <a:extLst>
              <a:ext uri="{FF2B5EF4-FFF2-40B4-BE49-F238E27FC236}">
                <a16:creationId xmlns:a16="http://schemas.microsoft.com/office/drawing/2014/main" id="{7D3AE3EC-5A69-A5A1-EA8E-0E5A2DA8F8F2}"/>
              </a:ext>
            </a:extLst>
          </p:cNvPr>
          <p:cNvGrpSpPr/>
          <p:nvPr/>
        </p:nvGrpSpPr>
        <p:grpSpPr>
          <a:xfrm>
            <a:off x="479310" y="1703963"/>
            <a:ext cx="2968741" cy="4281267"/>
            <a:chOff x="479310" y="1780297"/>
            <a:chExt cx="2968741" cy="4281267"/>
          </a:xfrm>
        </p:grpSpPr>
        <p:grpSp>
          <p:nvGrpSpPr>
            <p:cNvPr id="168" name="그룹 167">
              <a:extLst>
                <a:ext uri="{FF2B5EF4-FFF2-40B4-BE49-F238E27FC236}">
                  <a16:creationId xmlns:a16="http://schemas.microsoft.com/office/drawing/2014/main" id="{A469D5B8-61C5-33D7-9765-8F853D307CE0}"/>
                </a:ext>
              </a:extLst>
            </p:cNvPr>
            <p:cNvGrpSpPr/>
            <p:nvPr/>
          </p:nvGrpSpPr>
          <p:grpSpPr>
            <a:xfrm>
              <a:off x="479310" y="1780297"/>
              <a:ext cx="2968741" cy="1323774"/>
              <a:chOff x="479309" y="1780297"/>
              <a:chExt cx="3032126" cy="1352038"/>
            </a:xfrm>
          </p:grpSpPr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AE72A28A-335E-54DD-23BD-A3985F44C0DD}"/>
                  </a:ext>
                </a:extLst>
              </p:cNvPr>
              <p:cNvSpPr/>
              <p:nvPr/>
            </p:nvSpPr>
            <p:spPr>
              <a:xfrm>
                <a:off x="479310" y="1780298"/>
                <a:ext cx="2851141" cy="1352037"/>
              </a:xfrm>
              <a:prstGeom prst="roundRect">
                <a:avLst>
                  <a:gd name="adj" fmla="val 6052"/>
                </a:avLst>
              </a:prstGeom>
              <a:gradFill flip="none" rotWithShape="1">
                <a:gsLst>
                  <a:gs pos="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111" name="그룹 110">
                <a:extLst>
                  <a:ext uri="{FF2B5EF4-FFF2-40B4-BE49-F238E27FC236}">
                    <a16:creationId xmlns:a16="http://schemas.microsoft.com/office/drawing/2014/main" id="{6B14E1C2-23DC-7B25-5E91-44F34459A77A}"/>
                  </a:ext>
                </a:extLst>
              </p:cNvPr>
              <p:cNvGrpSpPr/>
              <p:nvPr/>
            </p:nvGrpSpPr>
            <p:grpSpPr>
              <a:xfrm>
                <a:off x="479309" y="1780297"/>
                <a:ext cx="2818100" cy="344637"/>
                <a:chOff x="466609" y="1780297"/>
                <a:chExt cx="2818100" cy="344637"/>
              </a:xfrm>
            </p:grpSpPr>
            <p:sp>
              <p:nvSpPr>
                <p:cNvPr id="110" name="자유형: 도형 109">
                  <a:extLst>
                    <a:ext uri="{FF2B5EF4-FFF2-40B4-BE49-F238E27FC236}">
                      <a16:creationId xmlns:a16="http://schemas.microsoft.com/office/drawing/2014/main" id="{E4791056-BB22-FA84-FB57-2FA69907FAD3}"/>
                    </a:ext>
                  </a:extLst>
                </p:cNvPr>
                <p:cNvSpPr/>
                <p:nvPr/>
              </p:nvSpPr>
              <p:spPr>
                <a:xfrm flipH="1" flipV="1">
                  <a:off x="466609" y="1780297"/>
                  <a:ext cx="2818100" cy="344637"/>
                </a:xfrm>
                <a:custGeom>
                  <a:avLst/>
                  <a:gdLst>
                    <a:gd name="connsiteX0" fmla="*/ 2770248 w 2864733"/>
                    <a:gd name="connsiteY0" fmla="*/ 344637 h 344637"/>
                    <a:gd name="connsiteX1" fmla="*/ 2436103 w 2864733"/>
                    <a:gd name="connsiteY1" fmla="*/ 344637 h 344637"/>
                    <a:gd name="connsiteX2" fmla="*/ 1686304 w 2864733"/>
                    <a:gd name="connsiteY2" fmla="*/ 344637 h 344637"/>
                    <a:gd name="connsiteX3" fmla="*/ 1643851 w 2864733"/>
                    <a:gd name="connsiteY3" fmla="*/ 344637 h 344637"/>
                    <a:gd name="connsiteX4" fmla="*/ 1607058 w 2864733"/>
                    <a:gd name="connsiteY4" fmla="*/ 344637 h 344637"/>
                    <a:gd name="connsiteX5" fmla="*/ 1599366 w 2864733"/>
                    <a:gd name="connsiteY5" fmla="*/ 344637 h 344637"/>
                    <a:gd name="connsiteX6" fmla="*/ 1355746 w 2864733"/>
                    <a:gd name="connsiteY6" fmla="*/ 344637 h 344637"/>
                    <a:gd name="connsiteX7" fmla="*/ 1352160 w 2864733"/>
                    <a:gd name="connsiteY7" fmla="*/ 344637 h 344637"/>
                    <a:gd name="connsiteX8" fmla="*/ 1309707 w 2864733"/>
                    <a:gd name="connsiteY8" fmla="*/ 344637 h 344637"/>
                    <a:gd name="connsiteX9" fmla="*/ 1272914 w 2864733"/>
                    <a:gd name="connsiteY9" fmla="*/ 344637 h 344637"/>
                    <a:gd name="connsiteX10" fmla="*/ 1265222 w 2864733"/>
                    <a:gd name="connsiteY10" fmla="*/ 344637 h 344637"/>
                    <a:gd name="connsiteX11" fmla="*/ 1021602 w 2864733"/>
                    <a:gd name="connsiteY11" fmla="*/ 344637 h 344637"/>
                    <a:gd name="connsiteX12" fmla="*/ 865868 w 2864733"/>
                    <a:gd name="connsiteY12" fmla="*/ 344637 h 344637"/>
                    <a:gd name="connsiteX13" fmla="*/ 622248 w 2864733"/>
                    <a:gd name="connsiteY13" fmla="*/ 344637 h 344637"/>
                    <a:gd name="connsiteX14" fmla="*/ 577765 w 2864733"/>
                    <a:gd name="connsiteY14" fmla="*/ 344637 h 344637"/>
                    <a:gd name="connsiteX15" fmla="*/ 531724 w 2864733"/>
                    <a:gd name="connsiteY15" fmla="*/ 344637 h 344637"/>
                    <a:gd name="connsiteX16" fmla="*/ 334144 w 2864733"/>
                    <a:gd name="connsiteY16" fmla="*/ 344637 h 344637"/>
                    <a:gd name="connsiteX17" fmla="*/ 288104 w 2864733"/>
                    <a:gd name="connsiteY17" fmla="*/ 344637 h 344637"/>
                    <a:gd name="connsiteX18" fmla="*/ 243620 w 2864733"/>
                    <a:gd name="connsiteY18" fmla="*/ 344637 h 344637"/>
                    <a:gd name="connsiteX19" fmla="*/ 0 w 2864733"/>
                    <a:gd name="connsiteY19" fmla="*/ 344637 h 344637"/>
                    <a:gd name="connsiteX20" fmla="*/ 15199 w 2864733"/>
                    <a:gd name="connsiteY20" fmla="*/ 337092 h 344637"/>
                    <a:gd name="connsiteX21" fmla="*/ 35465 w 2864733"/>
                    <a:gd name="connsiteY21" fmla="*/ 324514 h 344637"/>
                    <a:gd name="connsiteX22" fmla="*/ 60798 w 2864733"/>
                    <a:gd name="connsiteY22" fmla="*/ 304388 h 344637"/>
                    <a:gd name="connsiteX23" fmla="*/ 91197 w 2864733"/>
                    <a:gd name="connsiteY23" fmla="*/ 271684 h 344637"/>
                    <a:gd name="connsiteX24" fmla="*/ 106397 w 2864733"/>
                    <a:gd name="connsiteY24" fmla="*/ 251561 h 344637"/>
                    <a:gd name="connsiteX25" fmla="*/ 124128 w 2864733"/>
                    <a:gd name="connsiteY25" fmla="*/ 228921 h 344637"/>
                    <a:gd name="connsiteX26" fmla="*/ 141859 w 2864733"/>
                    <a:gd name="connsiteY26" fmla="*/ 201250 h 344637"/>
                    <a:gd name="connsiteX27" fmla="*/ 159594 w 2864733"/>
                    <a:gd name="connsiteY27" fmla="*/ 168545 h 344637"/>
                    <a:gd name="connsiteX28" fmla="*/ 179859 w 2864733"/>
                    <a:gd name="connsiteY28" fmla="*/ 133327 h 344637"/>
                    <a:gd name="connsiteX29" fmla="*/ 197592 w 2864733"/>
                    <a:gd name="connsiteY29" fmla="*/ 93079 h 344637"/>
                    <a:gd name="connsiteX30" fmla="*/ 212789 w 2864733"/>
                    <a:gd name="connsiteY30" fmla="*/ 62891 h 344637"/>
                    <a:gd name="connsiteX31" fmla="*/ 230524 w 2864733"/>
                    <a:gd name="connsiteY31" fmla="*/ 40250 h 344637"/>
                    <a:gd name="connsiteX32" fmla="*/ 248257 w 2864733"/>
                    <a:gd name="connsiteY32" fmla="*/ 22640 h 344637"/>
                    <a:gd name="connsiteX33" fmla="*/ 268523 w 2864733"/>
                    <a:gd name="connsiteY33" fmla="*/ 12577 h 344637"/>
                    <a:gd name="connsiteX34" fmla="*/ 288789 w 2864733"/>
                    <a:gd name="connsiteY34" fmla="*/ 5032 h 344637"/>
                    <a:gd name="connsiteX35" fmla="*/ 309053 w 2864733"/>
                    <a:gd name="connsiteY35" fmla="*/ 2517 h 344637"/>
                    <a:gd name="connsiteX36" fmla="*/ 347053 w 2864733"/>
                    <a:gd name="connsiteY36" fmla="*/ 0 h 344637"/>
                    <a:gd name="connsiteX37" fmla="*/ 590673 w 2864733"/>
                    <a:gd name="connsiteY37" fmla="*/ 0 h 344637"/>
                    <a:gd name="connsiteX38" fmla="*/ 635155 w 2864733"/>
                    <a:gd name="connsiteY38" fmla="*/ 0 h 344637"/>
                    <a:gd name="connsiteX39" fmla="*/ 681197 w 2864733"/>
                    <a:gd name="connsiteY39" fmla="*/ 0 h 344637"/>
                    <a:gd name="connsiteX40" fmla="*/ 878776 w 2864733"/>
                    <a:gd name="connsiteY40" fmla="*/ 0 h 344637"/>
                    <a:gd name="connsiteX41" fmla="*/ 924817 w 2864733"/>
                    <a:gd name="connsiteY41" fmla="*/ 0 h 344637"/>
                    <a:gd name="connsiteX42" fmla="*/ 969299 w 2864733"/>
                    <a:gd name="connsiteY42" fmla="*/ 0 h 344637"/>
                    <a:gd name="connsiteX43" fmla="*/ 1178429 w 2864733"/>
                    <a:gd name="connsiteY43" fmla="*/ 0 h 344637"/>
                    <a:gd name="connsiteX44" fmla="*/ 1212920 w 2864733"/>
                    <a:gd name="connsiteY44" fmla="*/ 0 h 344637"/>
                    <a:gd name="connsiteX45" fmla="*/ 1352160 w 2864733"/>
                    <a:gd name="connsiteY45" fmla="*/ 0 h 344637"/>
                    <a:gd name="connsiteX46" fmla="*/ 1512573 w 2864733"/>
                    <a:gd name="connsiteY46" fmla="*/ 0 h 344637"/>
                    <a:gd name="connsiteX47" fmla="*/ 1686304 w 2864733"/>
                    <a:gd name="connsiteY47" fmla="*/ 0 h 344637"/>
                    <a:gd name="connsiteX48" fmla="*/ 2530589 w 2864733"/>
                    <a:gd name="connsiteY48" fmla="*/ 0 h 344637"/>
                    <a:gd name="connsiteX49" fmla="*/ 2864733 w 2864733"/>
                    <a:gd name="connsiteY49" fmla="*/ 0 h 344637"/>
                    <a:gd name="connsiteX50" fmla="*/ 2864733 w 2864733"/>
                    <a:gd name="connsiteY50" fmla="*/ 250152 h 344637"/>
                    <a:gd name="connsiteX51" fmla="*/ 2770248 w 2864733"/>
                    <a:gd name="connsiteY51" fmla="*/ 344637 h 344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2864733" h="344637">
                      <a:moveTo>
                        <a:pt x="2770248" y="344637"/>
                      </a:moveTo>
                      <a:lnTo>
                        <a:pt x="2436103" y="344637"/>
                      </a:lnTo>
                      <a:lnTo>
                        <a:pt x="1686304" y="344637"/>
                      </a:lnTo>
                      <a:lnTo>
                        <a:pt x="1643851" y="344637"/>
                      </a:lnTo>
                      <a:lnTo>
                        <a:pt x="1607058" y="344637"/>
                      </a:lnTo>
                      <a:lnTo>
                        <a:pt x="1599366" y="344637"/>
                      </a:lnTo>
                      <a:lnTo>
                        <a:pt x="1355746" y="344637"/>
                      </a:lnTo>
                      <a:lnTo>
                        <a:pt x="1352160" y="344637"/>
                      </a:lnTo>
                      <a:lnTo>
                        <a:pt x="1309707" y="344637"/>
                      </a:lnTo>
                      <a:lnTo>
                        <a:pt x="1272914" y="344637"/>
                      </a:lnTo>
                      <a:lnTo>
                        <a:pt x="1265222" y="344637"/>
                      </a:lnTo>
                      <a:lnTo>
                        <a:pt x="1021602" y="344637"/>
                      </a:lnTo>
                      <a:lnTo>
                        <a:pt x="865868" y="344637"/>
                      </a:lnTo>
                      <a:lnTo>
                        <a:pt x="622248" y="344637"/>
                      </a:lnTo>
                      <a:lnTo>
                        <a:pt x="577765" y="344637"/>
                      </a:lnTo>
                      <a:lnTo>
                        <a:pt x="531724" y="344637"/>
                      </a:lnTo>
                      <a:lnTo>
                        <a:pt x="334144" y="344637"/>
                      </a:lnTo>
                      <a:lnTo>
                        <a:pt x="288104" y="344637"/>
                      </a:lnTo>
                      <a:lnTo>
                        <a:pt x="243620" y="344637"/>
                      </a:lnTo>
                      <a:lnTo>
                        <a:pt x="0" y="344637"/>
                      </a:lnTo>
                      <a:lnTo>
                        <a:pt x="15199" y="337092"/>
                      </a:lnTo>
                      <a:lnTo>
                        <a:pt x="35465" y="324514"/>
                      </a:lnTo>
                      <a:lnTo>
                        <a:pt x="60798" y="304388"/>
                      </a:lnTo>
                      <a:lnTo>
                        <a:pt x="91197" y="271684"/>
                      </a:lnTo>
                      <a:lnTo>
                        <a:pt x="106397" y="251561"/>
                      </a:lnTo>
                      <a:lnTo>
                        <a:pt x="124128" y="228921"/>
                      </a:lnTo>
                      <a:lnTo>
                        <a:pt x="141859" y="201250"/>
                      </a:lnTo>
                      <a:lnTo>
                        <a:pt x="159594" y="168545"/>
                      </a:lnTo>
                      <a:lnTo>
                        <a:pt x="179859" y="133327"/>
                      </a:lnTo>
                      <a:lnTo>
                        <a:pt x="197592" y="93079"/>
                      </a:lnTo>
                      <a:lnTo>
                        <a:pt x="212789" y="62891"/>
                      </a:lnTo>
                      <a:lnTo>
                        <a:pt x="230524" y="40250"/>
                      </a:lnTo>
                      <a:lnTo>
                        <a:pt x="248257" y="22640"/>
                      </a:lnTo>
                      <a:lnTo>
                        <a:pt x="268523" y="12577"/>
                      </a:lnTo>
                      <a:lnTo>
                        <a:pt x="288789" y="5032"/>
                      </a:lnTo>
                      <a:lnTo>
                        <a:pt x="309053" y="2517"/>
                      </a:lnTo>
                      <a:lnTo>
                        <a:pt x="347053" y="0"/>
                      </a:lnTo>
                      <a:lnTo>
                        <a:pt x="590673" y="0"/>
                      </a:lnTo>
                      <a:lnTo>
                        <a:pt x="635155" y="0"/>
                      </a:lnTo>
                      <a:lnTo>
                        <a:pt x="681197" y="0"/>
                      </a:lnTo>
                      <a:lnTo>
                        <a:pt x="878776" y="0"/>
                      </a:lnTo>
                      <a:lnTo>
                        <a:pt x="924817" y="0"/>
                      </a:lnTo>
                      <a:lnTo>
                        <a:pt x="969299" y="0"/>
                      </a:lnTo>
                      <a:lnTo>
                        <a:pt x="1178429" y="0"/>
                      </a:lnTo>
                      <a:lnTo>
                        <a:pt x="1212920" y="0"/>
                      </a:lnTo>
                      <a:lnTo>
                        <a:pt x="1352160" y="0"/>
                      </a:lnTo>
                      <a:lnTo>
                        <a:pt x="1512573" y="0"/>
                      </a:lnTo>
                      <a:lnTo>
                        <a:pt x="1686304" y="0"/>
                      </a:lnTo>
                      <a:lnTo>
                        <a:pt x="2530589" y="0"/>
                      </a:lnTo>
                      <a:lnTo>
                        <a:pt x="2864733" y="0"/>
                      </a:lnTo>
                      <a:lnTo>
                        <a:pt x="2864733" y="250152"/>
                      </a:lnTo>
                      <a:cubicBezTo>
                        <a:pt x="2864733" y="302334"/>
                        <a:pt x="2822430" y="344637"/>
                        <a:pt x="2770248" y="34463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8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4B5D0371-14CC-AC8A-F8EE-139BD4754F33}"/>
                    </a:ext>
                  </a:extLst>
                </p:cNvPr>
                <p:cNvSpPr txBox="1"/>
                <p:nvPr/>
              </p:nvSpPr>
              <p:spPr>
                <a:xfrm>
                  <a:off x="581144" y="1839964"/>
                  <a:ext cx="2274111" cy="2357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ko-KR" altLang="en-US" sz="15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정보과의 학문적 정체성 반영</a:t>
                  </a:r>
                </a:p>
              </p:txBody>
            </p:sp>
          </p:grpSp>
          <p:sp>
            <p:nvSpPr>
              <p:cNvPr id="167" name="사각형: 둥근 모서리 166">
                <a:extLst>
                  <a:ext uri="{FF2B5EF4-FFF2-40B4-BE49-F238E27FC236}">
                    <a16:creationId xmlns:a16="http://schemas.microsoft.com/office/drawing/2014/main" id="{7EEAF3A5-83CD-0555-346A-F17378086EFD}"/>
                  </a:ext>
                </a:extLst>
              </p:cNvPr>
              <p:cNvSpPr/>
              <p:nvPr/>
            </p:nvSpPr>
            <p:spPr>
              <a:xfrm>
                <a:off x="479310" y="1780297"/>
                <a:ext cx="3032125" cy="1352037"/>
              </a:xfrm>
              <a:prstGeom prst="roundRect">
                <a:avLst>
                  <a:gd name="adj" fmla="val 6756"/>
                </a:avLst>
              </a:prstGeom>
              <a:noFill/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93" name="그룹 192">
              <a:extLst>
                <a:ext uri="{FF2B5EF4-FFF2-40B4-BE49-F238E27FC236}">
                  <a16:creationId xmlns:a16="http://schemas.microsoft.com/office/drawing/2014/main" id="{9713BFAA-0A20-158C-0F21-D6605AD1BDBF}"/>
                </a:ext>
              </a:extLst>
            </p:cNvPr>
            <p:cNvGrpSpPr/>
            <p:nvPr/>
          </p:nvGrpSpPr>
          <p:grpSpPr>
            <a:xfrm>
              <a:off x="611622" y="2243023"/>
              <a:ext cx="1244881" cy="184666"/>
              <a:chOff x="604002" y="2220163"/>
              <a:chExt cx="1244881" cy="184666"/>
            </a:xfrm>
          </p:grpSpPr>
          <p:grpSp>
            <p:nvGrpSpPr>
              <p:cNvPr id="188" name="그룹 187">
                <a:extLst>
                  <a:ext uri="{FF2B5EF4-FFF2-40B4-BE49-F238E27FC236}">
                    <a16:creationId xmlns:a16="http://schemas.microsoft.com/office/drawing/2014/main" id="{C44F4AFE-EBFE-4547-39C2-878216BBE4AF}"/>
                  </a:ext>
                </a:extLst>
              </p:cNvPr>
              <p:cNvGrpSpPr/>
              <p:nvPr/>
            </p:nvGrpSpPr>
            <p:grpSpPr>
              <a:xfrm>
                <a:off x="604002" y="2232199"/>
                <a:ext cx="162929" cy="148024"/>
                <a:chOff x="576604" y="3713716"/>
                <a:chExt cx="216526" cy="196719"/>
              </a:xfrm>
              <a:solidFill>
                <a:srgbClr val="3B6DD5"/>
              </a:solidFill>
            </p:grpSpPr>
            <p:sp>
              <p:nvSpPr>
                <p:cNvPr id="189" name="Freeform 5">
                  <a:extLst>
                    <a:ext uri="{FF2B5EF4-FFF2-40B4-BE49-F238E27FC236}">
                      <a16:creationId xmlns:a16="http://schemas.microsoft.com/office/drawing/2014/main" id="{DE75BE13-E007-CA2D-8C9C-D1AB8D3B9B5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6604" y="3719886"/>
                  <a:ext cx="190484" cy="190549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0" name="Freeform 7">
                  <a:extLst>
                    <a:ext uri="{FF2B5EF4-FFF2-40B4-BE49-F238E27FC236}">
                      <a16:creationId xmlns:a16="http://schemas.microsoft.com/office/drawing/2014/main" id="{B37B4AA1-B18E-612F-D66D-D6110A702E9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7649" y="3713716"/>
                  <a:ext cx="175481" cy="146258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6C7F8CAF-36B2-580C-589C-0C174518A0E6}"/>
                  </a:ext>
                </a:extLst>
              </p:cNvPr>
              <p:cNvSpPr txBox="1"/>
              <p:nvPr/>
            </p:nvSpPr>
            <p:spPr>
              <a:xfrm>
                <a:off x="802122" y="2220163"/>
                <a:ext cx="104676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학문적 기저 고려</a:t>
                </a:r>
              </a:p>
            </p:txBody>
          </p:sp>
        </p:grpSp>
        <p:grpSp>
          <p:nvGrpSpPr>
            <p:cNvPr id="194" name="그룹 193">
              <a:extLst>
                <a:ext uri="{FF2B5EF4-FFF2-40B4-BE49-F238E27FC236}">
                  <a16:creationId xmlns:a16="http://schemas.microsoft.com/office/drawing/2014/main" id="{DA01120A-81FD-2731-6801-AF1EEAB02BC6}"/>
                </a:ext>
              </a:extLst>
            </p:cNvPr>
            <p:cNvGrpSpPr/>
            <p:nvPr/>
          </p:nvGrpSpPr>
          <p:grpSpPr>
            <a:xfrm>
              <a:off x="611622" y="2502103"/>
              <a:ext cx="2394234" cy="184666"/>
              <a:chOff x="604002" y="2220163"/>
              <a:chExt cx="2394234" cy="184666"/>
            </a:xfrm>
          </p:grpSpPr>
          <p:grpSp>
            <p:nvGrpSpPr>
              <p:cNvPr id="195" name="그룹 194">
                <a:extLst>
                  <a:ext uri="{FF2B5EF4-FFF2-40B4-BE49-F238E27FC236}">
                    <a16:creationId xmlns:a16="http://schemas.microsoft.com/office/drawing/2014/main" id="{BE5B9A62-E029-3A10-02E1-7FBC120FFBF1}"/>
                  </a:ext>
                </a:extLst>
              </p:cNvPr>
              <p:cNvGrpSpPr/>
              <p:nvPr/>
            </p:nvGrpSpPr>
            <p:grpSpPr>
              <a:xfrm>
                <a:off x="604002" y="2232199"/>
                <a:ext cx="162929" cy="148024"/>
                <a:chOff x="576604" y="3713716"/>
                <a:chExt cx="216526" cy="196719"/>
              </a:xfrm>
              <a:solidFill>
                <a:srgbClr val="3B6DD5"/>
              </a:solidFill>
            </p:grpSpPr>
            <p:sp>
              <p:nvSpPr>
                <p:cNvPr id="197" name="Freeform 5">
                  <a:extLst>
                    <a:ext uri="{FF2B5EF4-FFF2-40B4-BE49-F238E27FC236}">
                      <a16:creationId xmlns:a16="http://schemas.microsoft.com/office/drawing/2014/main" id="{6603145B-DD12-8782-CB2B-4FEB6FEB64B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6604" y="3719886"/>
                  <a:ext cx="190484" cy="190549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8" name="Freeform 7">
                  <a:extLst>
                    <a:ext uri="{FF2B5EF4-FFF2-40B4-BE49-F238E27FC236}">
                      <a16:creationId xmlns:a16="http://schemas.microsoft.com/office/drawing/2014/main" id="{D293145B-0513-568B-1083-D7EC78ED35E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7649" y="3713716"/>
                  <a:ext cx="175481" cy="146258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667CB5EC-BC54-F563-8AF7-99BF9D314A0B}"/>
                  </a:ext>
                </a:extLst>
              </p:cNvPr>
              <p:cNvSpPr txBox="1"/>
              <p:nvPr/>
            </p:nvSpPr>
            <p:spPr>
              <a:xfrm>
                <a:off x="802122" y="2220163"/>
                <a:ext cx="219611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지식의 위계성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계열성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계속성 고려</a:t>
                </a:r>
              </a:p>
            </p:txBody>
          </p:sp>
        </p:grpSp>
        <p:grpSp>
          <p:nvGrpSpPr>
            <p:cNvPr id="207" name="그룹 206">
              <a:extLst>
                <a:ext uri="{FF2B5EF4-FFF2-40B4-BE49-F238E27FC236}">
                  <a16:creationId xmlns:a16="http://schemas.microsoft.com/office/drawing/2014/main" id="{7E0E2146-2A25-3C3E-3163-EC5753F05D61}"/>
                </a:ext>
              </a:extLst>
            </p:cNvPr>
            <p:cNvGrpSpPr/>
            <p:nvPr/>
          </p:nvGrpSpPr>
          <p:grpSpPr>
            <a:xfrm>
              <a:off x="479310" y="3259044"/>
              <a:ext cx="2881110" cy="1323774"/>
              <a:chOff x="479309" y="1780297"/>
              <a:chExt cx="2942624" cy="1352038"/>
            </a:xfrm>
          </p:grpSpPr>
          <p:sp>
            <p:nvSpPr>
              <p:cNvPr id="224" name="사각형: 둥근 모서리 223">
                <a:extLst>
                  <a:ext uri="{FF2B5EF4-FFF2-40B4-BE49-F238E27FC236}">
                    <a16:creationId xmlns:a16="http://schemas.microsoft.com/office/drawing/2014/main" id="{23AE5067-87EB-031B-C0D6-AAF3B6CB471D}"/>
                  </a:ext>
                </a:extLst>
              </p:cNvPr>
              <p:cNvSpPr/>
              <p:nvPr/>
            </p:nvSpPr>
            <p:spPr>
              <a:xfrm>
                <a:off x="479310" y="1780298"/>
                <a:ext cx="2942623" cy="1352037"/>
              </a:xfrm>
              <a:prstGeom prst="roundRect">
                <a:avLst>
                  <a:gd name="adj" fmla="val 6052"/>
                </a:avLst>
              </a:prstGeom>
              <a:gradFill flip="none" rotWithShape="1">
                <a:gsLst>
                  <a:gs pos="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225" name="그룹 224">
                <a:extLst>
                  <a:ext uri="{FF2B5EF4-FFF2-40B4-BE49-F238E27FC236}">
                    <a16:creationId xmlns:a16="http://schemas.microsoft.com/office/drawing/2014/main" id="{46095F29-7E17-48FC-8F9F-0EAE7A1208E4}"/>
                  </a:ext>
                </a:extLst>
              </p:cNvPr>
              <p:cNvGrpSpPr/>
              <p:nvPr/>
            </p:nvGrpSpPr>
            <p:grpSpPr>
              <a:xfrm>
                <a:off x="479309" y="1780297"/>
                <a:ext cx="2818100" cy="344637"/>
                <a:chOff x="466609" y="1780297"/>
                <a:chExt cx="2818100" cy="344637"/>
              </a:xfrm>
            </p:grpSpPr>
            <p:sp>
              <p:nvSpPr>
                <p:cNvPr id="227" name="자유형: 도형 226">
                  <a:extLst>
                    <a:ext uri="{FF2B5EF4-FFF2-40B4-BE49-F238E27FC236}">
                      <a16:creationId xmlns:a16="http://schemas.microsoft.com/office/drawing/2014/main" id="{E3A5AD46-0ADA-C33F-0E0E-D095334C0A33}"/>
                    </a:ext>
                  </a:extLst>
                </p:cNvPr>
                <p:cNvSpPr/>
                <p:nvPr/>
              </p:nvSpPr>
              <p:spPr>
                <a:xfrm flipH="1" flipV="1">
                  <a:off x="466609" y="1780297"/>
                  <a:ext cx="2818100" cy="344637"/>
                </a:xfrm>
                <a:custGeom>
                  <a:avLst/>
                  <a:gdLst>
                    <a:gd name="connsiteX0" fmla="*/ 2770248 w 2864733"/>
                    <a:gd name="connsiteY0" fmla="*/ 344637 h 344637"/>
                    <a:gd name="connsiteX1" fmla="*/ 2436103 w 2864733"/>
                    <a:gd name="connsiteY1" fmla="*/ 344637 h 344637"/>
                    <a:gd name="connsiteX2" fmla="*/ 1686304 w 2864733"/>
                    <a:gd name="connsiteY2" fmla="*/ 344637 h 344637"/>
                    <a:gd name="connsiteX3" fmla="*/ 1643851 w 2864733"/>
                    <a:gd name="connsiteY3" fmla="*/ 344637 h 344637"/>
                    <a:gd name="connsiteX4" fmla="*/ 1607058 w 2864733"/>
                    <a:gd name="connsiteY4" fmla="*/ 344637 h 344637"/>
                    <a:gd name="connsiteX5" fmla="*/ 1599366 w 2864733"/>
                    <a:gd name="connsiteY5" fmla="*/ 344637 h 344637"/>
                    <a:gd name="connsiteX6" fmla="*/ 1355746 w 2864733"/>
                    <a:gd name="connsiteY6" fmla="*/ 344637 h 344637"/>
                    <a:gd name="connsiteX7" fmla="*/ 1352160 w 2864733"/>
                    <a:gd name="connsiteY7" fmla="*/ 344637 h 344637"/>
                    <a:gd name="connsiteX8" fmla="*/ 1309707 w 2864733"/>
                    <a:gd name="connsiteY8" fmla="*/ 344637 h 344637"/>
                    <a:gd name="connsiteX9" fmla="*/ 1272914 w 2864733"/>
                    <a:gd name="connsiteY9" fmla="*/ 344637 h 344637"/>
                    <a:gd name="connsiteX10" fmla="*/ 1265222 w 2864733"/>
                    <a:gd name="connsiteY10" fmla="*/ 344637 h 344637"/>
                    <a:gd name="connsiteX11" fmla="*/ 1021602 w 2864733"/>
                    <a:gd name="connsiteY11" fmla="*/ 344637 h 344637"/>
                    <a:gd name="connsiteX12" fmla="*/ 865868 w 2864733"/>
                    <a:gd name="connsiteY12" fmla="*/ 344637 h 344637"/>
                    <a:gd name="connsiteX13" fmla="*/ 622248 w 2864733"/>
                    <a:gd name="connsiteY13" fmla="*/ 344637 h 344637"/>
                    <a:gd name="connsiteX14" fmla="*/ 577765 w 2864733"/>
                    <a:gd name="connsiteY14" fmla="*/ 344637 h 344637"/>
                    <a:gd name="connsiteX15" fmla="*/ 531724 w 2864733"/>
                    <a:gd name="connsiteY15" fmla="*/ 344637 h 344637"/>
                    <a:gd name="connsiteX16" fmla="*/ 334144 w 2864733"/>
                    <a:gd name="connsiteY16" fmla="*/ 344637 h 344637"/>
                    <a:gd name="connsiteX17" fmla="*/ 288104 w 2864733"/>
                    <a:gd name="connsiteY17" fmla="*/ 344637 h 344637"/>
                    <a:gd name="connsiteX18" fmla="*/ 243620 w 2864733"/>
                    <a:gd name="connsiteY18" fmla="*/ 344637 h 344637"/>
                    <a:gd name="connsiteX19" fmla="*/ 0 w 2864733"/>
                    <a:gd name="connsiteY19" fmla="*/ 344637 h 344637"/>
                    <a:gd name="connsiteX20" fmla="*/ 15199 w 2864733"/>
                    <a:gd name="connsiteY20" fmla="*/ 337092 h 344637"/>
                    <a:gd name="connsiteX21" fmla="*/ 35465 w 2864733"/>
                    <a:gd name="connsiteY21" fmla="*/ 324514 h 344637"/>
                    <a:gd name="connsiteX22" fmla="*/ 60798 w 2864733"/>
                    <a:gd name="connsiteY22" fmla="*/ 304388 h 344637"/>
                    <a:gd name="connsiteX23" fmla="*/ 91197 w 2864733"/>
                    <a:gd name="connsiteY23" fmla="*/ 271684 h 344637"/>
                    <a:gd name="connsiteX24" fmla="*/ 106397 w 2864733"/>
                    <a:gd name="connsiteY24" fmla="*/ 251561 h 344637"/>
                    <a:gd name="connsiteX25" fmla="*/ 124128 w 2864733"/>
                    <a:gd name="connsiteY25" fmla="*/ 228921 h 344637"/>
                    <a:gd name="connsiteX26" fmla="*/ 141859 w 2864733"/>
                    <a:gd name="connsiteY26" fmla="*/ 201250 h 344637"/>
                    <a:gd name="connsiteX27" fmla="*/ 159594 w 2864733"/>
                    <a:gd name="connsiteY27" fmla="*/ 168545 h 344637"/>
                    <a:gd name="connsiteX28" fmla="*/ 179859 w 2864733"/>
                    <a:gd name="connsiteY28" fmla="*/ 133327 h 344637"/>
                    <a:gd name="connsiteX29" fmla="*/ 197592 w 2864733"/>
                    <a:gd name="connsiteY29" fmla="*/ 93079 h 344637"/>
                    <a:gd name="connsiteX30" fmla="*/ 212789 w 2864733"/>
                    <a:gd name="connsiteY30" fmla="*/ 62891 h 344637"/>
                    <a:gd name="connsiteX31" fmla="*/ 230524 w 2864733"/>
                    <a:gd name="connsiteY31" fmla="*/ 40250 h 344637"/>
                    <a:gd name="connsiteX32" fmla="*/ 248257 w 2864733"/>
                    <a:gd name="connsiteY32" fmla="*/ 22640 h 344637"/>
                    <a:gd name="connsiteX33" fmla="*/ 268523 w 2864733"/>
                    <a:gd name="connsiteY33" fmla="*/ 12577 h 344637"/>
                    <a:gd name="connsiteX34" fmla="*/ 288789 w 2864733"/>
                    <a:gd name="connsiteY34" fmla="*/ 5032 h 344637"/>
                    <a:gd name="connsiteX35" fmla="*/ 309053 w 2864733"/>
                    <a:gd name="connsiteY35" fmla="*/ 2517 h 344637"/>
                    <a:gd name="connsiteX36" fmla="*/ 347053 w 2864733"/>
                    <a:gd name="connsiteY36" fmla="*/ 0 h 344637"/>
                    <a:gd name="connsiteX37" fmla="*/ 590673 w 2864733"/>
                    <a:gd name="connsiteY37" fmla="*/ 0 h 344637"/>
                    <a:gd name="connsiteX38" fmla="*/ 635155 w 2864733"/>
                    <a:gd name="connsiteY38" fmla="*/ 0 h 344637"/>
                    <a:gd name="connsiteX39" fmla="*/ 681197 w 2864733"/>
                    <a:gd name="connsiteY39" fmla="*/ 0 h 344637"/>
                    <a:gd name="connsiteX40" fmla="*/ 878776 w 2864733"/>
                    <a:gd name="connsiteY40" fmla="*/ 0 h 344637"/>
                    <a:gd name="connsiteX41" fmla="*/ 924817 w 2864733"/>
                    <a:gd name="connsiteY41" fmla="*/ 0 h 344637"/>
                    <a:gd name="connsiteX42" fmla="*/ 969299 w 2864733"/>
                    <a:gd name="connsiteY42" fmla="*/ 0 h 344637"/>
                    <a:gd name="connsiteX43" fmla="*/ 1178429 w 2864733"/>
                    <a:gd name="connsiteY43" fmla="*/ 0 h 344637"/>
                    <a:gd name="connsiteX44" fmla="*/ 1212920 w 2864733"/>
                    <a:gd name="connsiteY44" fmla="*/ 0 h 344637"/>
                    <a:gd name="connsiteX45" fmla="*/ 1352160 w 2864733"/>
                    <a:gd name="connsiteY45" fmla="*/ 0 h 344637"/>
                    <a:gd name="connsiteX46" fmla="*/ 1512573 w 2864733"/>
                    <a:gd name="connsiteY46" fmla="*/ 0 h 344637"/>
                    <a:gd name="connsiteX47" fmla="*/ 1686304 w 2864733"/>
                    <a:gd name="connsiteY47" fmla="*/ 0 h 344637"/>
                    <a:gd name="connsiteX48" fmla="*/ 2530589 w 2864733"/>
                    <a:gd name="connsiteY48" fmla="*/ 0 h 344637"/>
                    <a:gd name="connsiteX49" fmla="*/ 2864733 w 2864733"/>
                    <a:gd name="connsiteY49" fmla="*/ 0 h 344637"/>
                    <a:gd name="connsiteX50" fmla="*/ 2864733 w 2864733"/>
                    <a:gd name="connsiteY50" fmla="*/ 250152 h 344637"/>
                    <a:gd name="connsiteX51" fmla="*/ 2770248 w 2864733"/>
                    <a:gd name="connsiteY51" fmla="*/ 344637 h 344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2864733" h="344637">
                      <a:moveTo>
                        <a:pt x="2770248" y="344637"/>
                      </a:moveTo>
                      <a:lnTo>
                        <a:pt x="2436103" y="344637"/>
                      </a:lnTo>
                      <a:lnTo>
                        <a:pt x="1686304" y="344637"/>
                      </a:lnTo>
                      <a:lnTo>
                        <a:pt x="1643851" y="344637"/>
                      </a:lnTo>
                      <a:lnTo>
                        <a:pt x="1607058" y="344637"/>
                      </a:lnTo>
                      <a:lnTo>
                        <a:pt x="1599366" y="344637"/>
                      </a:lnTo>
                      <a:lnTo>
                        <a:pt x="1355746" y="344637"/>
                      </a:lnTo>
                      <a:lnTo>
                        <a:pt x="1352160" y="344637"/>
                      </a:lnTo>
                      <a:lnTo>
                        <a:pt x="1309707" y="344637"/>
                      </a:lnTo>
                      <a:lnTo>
                        <a:pt x="1272914" y="344637"/>
                      </a:lnTo>
                      <a:lnTo>
                        <a:pt x="1265222" y="344637"/>
                      </a:lnTo>
                      <a:lnTo>
                        <a:pt x="1021602" y="344637"/>
                      </a:lnTo>
                      <a:lnTo>
                        <a:pt x="865868" y="344637"/>
                      </a:lnTo>
                      <a:lnTo>
                        <a:pt x="622248" y="344637"/>
                      </a:lnTo>
                      <a:lnTo>
                        <a:pt x="577765" y="344637"/>
                      </a:lnTo>
                      <a:lnTo>
                        <a:pt x="531724" y="344637"/>
                      </a:lnTo>
                      <a:lnTo>
                        <a:pt x="334144" y="344637"/>
                      </a:lnTo>
                      <a:lnTo>
                        <a:pt x="288104" y="344637"/>
                      </a:lnTo>
                      <a:lnTo>
                        <a:pt x="243620" y="344637"/>
                      </a:lnTo>
                      <a:lnTo>
                        <a:pt x="0" y="344637"/>
                      </a:lnTo>
                      <a:lnTo>
                        <a:pt x="15199" y="337092"/>
                      </a:lnTo>
                      <a:lnTo>
                        <a:pt x="35465" y="324514"/>
                      </a:lnTo>
                      <a:lnTo>
                        <a:pt x="60798" y="304388"/>
                      </a:lnTo>
                      <a:lnTo>
                        <a:pt x="91197" y="271684"/>
                      </a:lnTo>
                      <a:lnTo>
                        <a:pt x="106397" y="251561"/>
                      </a:lnTo>
                      <a:lnTo>
                        <a:pt x="124128" y="228921"/>
                      </a:lnTo>
                      <a:lnTo>
                        <a:pt x="141859" y="201250"/>
                      </a:lnTo>
                      <a:lnTo>
                        <a:pt x="159594" y="168545"/>
                      </a:lnTo>
                      <a:lnTo>
                        <a:pt x="179859" y="133327"/>
                      </a:lnTo>
                      <a:lnTo>
                        <a:pt x="197592" y="93079"/>
                      </a:lnTo>
                      <a:lnTo>
                        <a:pt x="212789" y="62891"/>
                      </a:lnTo>
                      <a:lnTo>
                        <a:pt x="230524" y="40250"/>
                      </a:lnTo>
                      <a:lnTo>
                        <a:pt x="248257" y="22640"/>
                      </a:lnTo>
                      <a:lnTo>
                        <a:pt x="268523" y="12577"/>
                      </a:lnTo>
                      <a:lnTo>
                        <a:pt x="288789" y="5032"/>
                      </a:lnTo>
                      <a:lnTo>
                        <a:pt x="309053" y="2517"/>
                      </a:lnTo>
                      <a:lnTo>
                        <a:pt x="347053" y="0"/>
                      </a:lnTo>
                      <a:lnTo>
                        <a:pt x="590673" y="0"/>
                      </a:lnTo>
                      <a:lnTo>
                        <a:pt x="635155" y="0"/>
                      </a:lnTo>
                      <a:lnTo>
                        <a:pt x="681197" y="0"/>
                      </a:lnTo>
                      <a:lnTo>
                        <a:pt x="878776" y="0"/>
                      </a:lnTo>
                      <a:lnTo>
                        <a:pt x="924817" y="0"/>
                      </a:lnTo>
                      <a:lnTo>
                        <a:pt x="969299" y="0"/>
                      </a:lnTo>
                      <a:lnTo>
                        <a:pt x="1178429" y="0"/>
                      </a:lnTo>
                      <a:lnTo>
                        <a:pt x="1212920" y="0"/>
                      </a:lnTo>
                      <a:lnTo>
                        <a:pt x="1352160" y="0"/>
                      </a:lnTo>
                      <a:lnTo>
                        <a:pt x="1512573" y="0"/>
                      </a:lnTo>
                      <a:lnTo>
                        <a:pt x="1686304" y="0"/>
                      </a:lnTo>
                      <a:lnTo>
                        <a:pt x="2530589" y="0"/>
                      </a:lnTo>
                      <a:lnTo>
                        <a:pt x="2864733" y="0"/>
                      </a:lnTo>
                      <a:lnTo>
                        <a:pt x="2864733" y="250152"/>
                      </a:lnTo>
                      <a:cubicBezTo>
                        <a:pt x="2864733" y="302334"/>
                        <a:pt x="2822430" y="344637"/>
                        <a:pt x="2770248" y="34463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8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228" name="TextBox 227">
                  <a:extLst>
                    <a:ext uri="{FF2B5EF4-FFF2-40B4-BE49-F238E27FC236}">
                      <a16:creationId xmlns:a16="http://schemas.microsoft.com/office/drawing/2014/main" id="{3B061E74-03FC-EA81-9137-C902866DDD14}"/>
                    </a:ext>
                  </a:extLst>
                </p:cNvPr>
                <p:cNvSpPr txBox="1"/>
                <p:nvPr/>
              </p:nvSpPr>
              <p:spPr>
                <a:xfrm>
                  <a:off x="581144" y="1839964"/>
                  <a:ext cx="1516074" cy="2357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ko-KR" altLang="en-US" sz="15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사회적 변화의 반영</a:t>
                  </a:r>
                </a:p>
              </p:txBody>
            </p:sp>
          </p:grpSp>
          <p:sp>
            <p:nvSpPr>
              <p:cNvPr id="226" name="사각형: 둥근 모서리 225">
                <a:extLst>
                  <a:ext uri="{FF2B5EF4-FFF2-40B4-BE49-F238E27FC236}">
                    <a16:creationId xmlns:a16="http://schemas.microsoft.com/office/drawing/2014/main" id="{AAFCEDE7-F1C2-D58F-E001-20F479759A98}"/>
                  </a:ext>
                </a:extLst>
              </p:cNvPr>
              <p:cNvSpPr/>
              <p:nvPr/>
            </p:nvSpPr>
            <p:spPr>
              <a:xfrm>
                <a:off x="479310" y="1780297"/>
                <a:ext cx="2937860" cy="1352037"/>
              </a:xfrm>
              <a:prstGeom prst="roundRect">
                <a:avLst>
                  <a:gd name="adj" fmla="val 6756"/>
                </a:avLst>
              </a:prstGeom>
              <a:noFill/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08" name="그룹 207">
              <a:extLst>
                <a:ext uri="{FF2B5EF4-FFF2-40B4-BE49-F238E27FC236}">
                  <a16:creationId xmlns:a16="http://schemas.microsoft.com/office/drawing/2014/main" id="{2D0693CB-3783-A827-33F4-D481A362D196}"/>
                </a:ext>
              </a:extLst>
            </p:cNvPr>
            <p:cNvGrpSpPr/>
            <p:nvPr/>
          </p:nvGrpSpPr>
          <p:grpSpPr>
            <a:xfrm>
              <a:off x="611622" y="3721770"/>
              <a:ext cx="2591404" cy="702826"/>
              <a:chOff x="604002" y="2220163"/>
              <a:chExt cx="2591404" cy="702826"/>
            </a:xfrm>
          </p:grpSpPr>
          <p:grpSp>
            <p:nvGrpSpPr>
              <p:cNvPr id="209" name="그룹 208">
                <a:extLst>
                  <a:ext uri="{FF2B5EF4-FFF2-40B4-BE49-F238E27FC236}">
                    <a16:creationId xmlns:a16="http://schemas.microsoft.com/office/drawing/2014/main" id="{B186E048-0E70-C94F-6B6C-F1673D7D30F7}"/>
                  </a:ext>
                </a:extLst>
              </p:cNvPr>
              <p:cNvGrpSpPr/>
              <p:nvPr/>
            </p:nvGrpSpPr>
            <p:grpSpPr>
              <a:xfrm>
                <a:off x="604002" y="2220163"/>
                <a:ext cx="2591404" cy="184666"/>
                <a:chOff x="604002" y="2220163"/>
                <a:chExt cx="2591404" cy="184666"/>
              </a:xfrm>
            </p:grpSpPr>
            <p:grpSp>
              <p:nvGrpSpPr>
                <p:cNvPr id="220" name="그룹 219">
                  <a:extLst>
                    <a:ext uri="{FF2B5EF4-FFF2-40B4-BE49-F238E27FC236}">
                      <a16:creationId xmlns:a16="http://schemas.microsoft.com/office/drawing/2014/main" id="{6802B7D9-8350-CF21-7890-3C5F6594DED7}"/>
                    </a:ext>
                  </a:extLst>
                </p:cNvPr>
                <p:cNvGrpSpPr/>
                <p:nvPr/>
              </p:nvGrpSpPr>
              <p:grpSpPr>
                <a:xfrm>
                  <a:off x="604002" y="2232199"/>
                  <a:ext cx="162929" cy="148024"/>
                  <a:chOff x="576604" y="3713716"/>
                  <a:chExt cx="216526" cy="196719"/>
                </a:xfrm>
                <a:solidFill>
                  <a:srgbClr val="3B6DD5"/>
                </a:solidFill>
              </p:grpSpPr>
              <p:sp>
                <p:nvSpPr>
                  <p:cNvPr id="222" name="Freeform 5">
                    <a:extLst>
                      <a:ext uri="{FF2B5EF4-FFF2-40B4-BE49-F238E27FC236}">
                        <a16:creationId xmlns:a16="http://schemas.microsoft.com/office/drawing/2014/main" id="{1EA37A90-1E6C-7370-F762-3A6CA7020B6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6604" y="3719886"/>
                    <a:ext cx="190484" cy="190549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23" name="Freeform 7">
                    <a:extLst>
                      <a:ext uri="{FF2B5EF4-FFF2-40B4-BE49-F238E27FC236}">
                        <a16:creationId xmlns:a16="http://schemas.microsoft.com/office/drawing/2014/main" id="{641B06BB-1140-ABEC-3FA0-5B02BB09072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7649" y="3713716"/>
                    <a:ext cx="175481" cy="146258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221" name="TextBox 220">
                  <a:extLst>
                    <a:ext uri="{FF2B5EF4-FFF2-40B4-BE49-F238E27FC236}">
                      <a16:creationId xmlns:a16="http://schemas.microsoft.com/office/drawing/2014/main" id="{5AA14F55-D906-6803-FA03-F199A4C9DE7B}"/>
                    </a:ext>
                  </a:extLst>
                </p:cNvPr>
                <p:cNvSpPr txBox="1"/>
                <p:nvPr/>
              </p:nvSpPr>
              <p:spPr>
                <a:xfrm>
                  <a:off x="802122" y="2220163"/>
                  <a:ext cx="239328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AI,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데이터과학 등 최신 핵심 기술 반영</a:t>
                  </a:r>
                </a:p>
              </p:txBody>
            </p:sp>
          </p:grpSp>
          <p:grpSp>
            <p:nvGrpSpPr>
              <p:cNvPr id="210" name="그룹 209">
                <a:extLst>
                  <a:ext uri="{FF2B5EF4-FFF2-40B4-BE49-F238E27FC236}">
                    <a16:creationId xmlns:a16="http://schemas.microsoft.com/office/drawing/2014/main" id="{FD6FB933-F792-7A98-451A-15CE151D2C7F}"/>
                  </a:ext>
                </a:extLst>
              </p:cNvPr>
              <p:cNvGrpSpPr/>
              <p:nvPr/>
            </p:nvGrpSpPr>
            <p:grpSpPr>
              <a:xfrm>
                <a:off x="604002" y="2479243"/>
                <a:ext cx="1956615" cy="184666"/>
                <a:chOff x="604002" y="2220163"/>
                <a:chExt cx="1956615" cy="184666"/>
              </a:xfrm>
            </p:grpSpPr>
            <p:grpSp>
              <p:nvGrpSpPr>
                <p:cNvPr id="216" name="그룹 215">
                  <a:extLst>
                    <a:ext uri="{FF2B5EF4-FFF2-40B4-BE49-F238E27FC236}">
                      <a16:creationId xmlns:a16="http://schemas.microsoft.com/office/drawing/2014/main" id="{6DD25E8B-6415-FAE3-7B7F-600D76C78998}"/>
                    </a:ext>
                  </a:extLst>
                </p:cNvPr>
                <p:cNvGrpSpPr/>
                <p:nvPr/>
              </p:nvGrpSpPr>
              <p:grpSpPr>
                <a:xfrm>
                  <a:off x="604002" y="2232199"/>
                  <a:ext cx="162929" cy="148024"/>
                  <a:chOff x="576604" y="3713716"/>
                  <a:chExt cx="216526" cy="196719"/>
                </a:xfrm>
                <a:solidFill>
                  <a:srgbClr val="3B6DD5"/>
                </a:solidFill>
              </p:grpSpPr>
              <p:sp>
                <p:nvSpPr>
                  <p:cNvPr id="218" name="Freeform 5">
                    <a:extLst>
                      <a:ext uri="{FF2B5EF4-FFF2-40B4-BE49-F238E27FC236}">
                        <a16:creationId xmlns:a16="http://schemas.microsoft.com/office/drawing/2014/main" id="{152FC482-EB9A-1B5A-574A-3D5E4A0FF93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6604" y="3719886"/>
                    <a:ext cx="190484" cy="190549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9" name="Freeform 7">
                    <a:extLst>
                      <a:ext uri="{FF2B5EF4-FFF2-40B4-BE49-F238E27FC236}">
                        <a16:creationId xmlns:a16="http://schemas.microsoft.com/office/drawing/2014/main" id="{2256FECE-8E94-FC47-F120-8423C49DA4D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7649" y="3713716"/>
                    <a:ext cx="175481" cy="146258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9423C552-3FB5-8E61-4354-350C00E2F5C7}"/>
                    </a:ext>
                  </a:extLst>
                </p:cNvPr>
                <p:cNvSpPr txBox="1"/>
                <p:nvPr/>
              </p:nvSpPr>
              <p:spPr>
                <a:xfrm>
                  <a:off x="802122" y="2220163"/>
                  <a:ext cx="175849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학교 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지역 단위 선택권 강화</a:t>
                  </a:r>
                </a:p>
              </p:txBody>
            </p:sp>
          </p:grpSp>
          <p:grpSp>
            <p:nvGrpSpPr>
              <p:cNvPr id="211" name="그룹 210">
                <a:extLst>
                  <a:ext uri="{FF2B5EF4-FFF2-40B4-BE49-F238E27FC236}">
                    <a16:creationId xmlns:a16="http://schemas.microsoft.com/office/drawing/2014/main" id="{AA18AF7D-96F2-964D-3B43-2CF2EE8067E2}"/>
                  </a:ext>
                </a:extLst>
              </p:cNvPr>
              <p:cNvGrpSpPr/>
              <p:nvPr/>
            </p:nvGrpSpPr>
            <p:grpSpPr>
              <a:xfrm>
                <a:off x="604002" y="2738323"/>
                <a:ext cx="2431104" cy="184666"/>
                <a:chOff x="604002" y="2220163"/>
                <a:chExt cx="2431104" cy="184666"/>
              </a:xfrm>
            </p:grpSpPr>
            <p:grpSp>
              <p:nvGrpSpPr>
                <p:cNvPr id="212" name="그룹 211">
                  <a:extLst>
                    <a:ext uri="{FF2B5EF4-FFF2-40B4-BE49-F238E27FC236}">
                      <a16:creationId xmlns:a16="http://schemas.microsoft.com/office/drawing/2014/main" id="{FD9AC2AF-BF89-5F6C-EA35-79FBC2A16DD0}"/>
                    </a:ext>
                  </a:extLst>
                </p:cNvPr>
                <p:cNvGrpSpPr/>
                <p:nvPr/>
              </p:nvGrpSpPr>
              <p:grpSpPr>
                <a:xfrm>
                  <a:off x="604002" y="2232199"/>
                  <a:ext cx="162929" cy="148024"/>
                  <a:chOff x="576604" y="3713716"/>
                  <a:chExt cx="216526" cy="196719"/>
                </a:xfrm>
                <a:solidFill>
                  <a:srgbClr val="3B6DD5"/>
                </a:solidFill>
              </p:grpSpPr>
              <p:sp>
                <p:nvSpPr>
                  <p:cNvPr id="214" name="Freeform 5">
                    <a:extLst>
                      <a:ext uri="{FF2B5EF4-FFF2-40B4-BE49-F238E27FC236}">
                        <a16:creationId xmlns:a16="http://schemas.microsoft.com/office/drawing/2014/main" id="{EF93DD33-12AA-6D46-36B2-589E35F3153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6604" y="3719886"/>
                    <a:ext cx="190484" cy="190549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5" name="Freeform 7">
                    <a:extLst>
                      <a:ext uri="{FF2B5EF4-FFF2-40B4-BE49-F238E27FC236}">
                        <a16:creationId xmlns:a16="http://schemas.microsoft.com/office/drawing/2014/main" id="{B6F18ACD-0642-2A88-F823-215023515E1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7649" y="3713716"/>
                    <a:ext cx="175481" cy="146258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D1852064-A216-FA2E-6016-BFB1E9ED8906}"/>
                    </a:ext>
                  </a:extLst>
                </p:cNvPr>
                <p:cNvSpPr txBox="1"/>
                <p:nvPr/>
              </p:nvSpPr>
              <p:spPr>
                <a:xfrm>
                  <a:off x="802122" y="2220163"/>
                  <a:ext cx="223298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디지털 대전환에 대응하는 역량 함양</a:t>
                  </a:r>
                </a:p>
              </p:txBody>
            </p:sp>
          </p:grpSp>
        </p:grpSp>
        <p:grpSp>
          <p:nvGrpSpPr>
            <p:cNvPr id="230" name="그룹 229">
              <a:extLst>
                <a:ext uri="{FF2B5EF4-FFF2-40B4-BE49-F238E27FC236}">
                  <a16:creationId xmlns:a16="http://schemas.microsoft.com/office/drawing/2014/main" id="{D3B03393-5C2F-EFBE-8C49-545E80BC87BB}"/>
                </a:ext>
              </a:extLst>
            </p:cNvPr>
            <p:cNvGrpSpPr/>
            <p:nvPr/>
          </p:nvGrpSpPr>
          <p:grpSpPr>
            <a:xfrm>
              <a:off x="479310" y="4737790"/>
              <a:ext cx="2881110" cy="1323774"/>
              <a:chOff x="479309" y="1780297"/>
              <a:chExt cx="2942624" cy="1352038"/>
            </a:xfrm>
          </p:grpSpPr>
          <p:sp>
            <p:nvSpPr>
              <p:cNvPr id="247" name="사각형: 둥근 모서리 246">
                <a:extLst>
                  <a:ext uri="{FF2B5EF4-FFF2-40B4-BE49-F238E27FC236}">
                    <a16:creationId xmlns:a16="http://schemas.microsoft.com/office/drawing/2014/main" id="{797A3A71-2812-81B7-520E-9FD8EFFDDE3F}"/>
                  </a:ext>
                </a:extLst>
              </p:cNvPr>
              <p:cNvSpPr/>
              <p:nvPr/>
            </p:nvSpPr>
            <p:spPr>
              <a:xfrm>
                <a:off x="479310" y="1780298"/>
                <a:ext cx="2942623" cy="1352037"/>
              </a:xfrm>
              <a:prstGeom prst="roundRect">
                <a:avLst>
                  <a:gd name="adj" fmla="val 6052"/>
                </a:avLst>
              </a:prstGeom>
              <a:gradFill flip="none" rotWithShape="1">
                <a:gsLst>
                  <a:gs pos="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248" name="그룹 247">
                <a:extLst>
                  <a:ext uri="{FF2B5EF4-FFF2-40B4-BE49-F238E27FC236}">
                    <a16:creationId xmlns:a16="http://schemas.microsoft.com/office/drawing/2014/main" id="{605329F7-FD9D-BE76-FAC1-BD99B45977B9}"/>
                  </a:ext>
                </a:extLst>
              </p:cNvPr>
              <p:cNvGrpSpPr/>
              <p:nvPr/>
            </p:nvGrpSpPr>
            <p:grpSpPr>
              <a:xfrm>
                <a:off x="479309" y="1780297"/>
                <a:ext cx="2818100" cy="344637"/>
                <a:chOff x="466609" y="1780297"/>
                <a:chExt cx="2818100" cy="344637"/>
              </a:xfrm>
            </p:grpSpPr>
            <p:sp>
              <p:nvSpPr>
                <p:cNvPr id="250" name="자유형: 도형 249">
                  <a:extLst>
                    <a:ext uri="{FF2B5EF4-FFF2-40B4-BE49-F238E27FC236}">
                      <a16:creationId xmlns:a16="http://schemas.microsoft.com/office/drawing/2014/main" id="{941BA69A-30BF-3DAE-EA53-7F957444E364}"/>
                    </a:ext>
                  </a:extLst>
                </p:cNvPr>
                <p:cNvSpPr/>
                <p:nvPr/>
              </p:nvSpPr>
              <p:spPr>
                <a:xfrm flipH="1" flipV="1">
                  <a:off x="466609" y="1780297"/>
                  <a:ext cx="2818100" cy="344637"/>
                </a:xfrm>
                <a:custGeom>
                  <a:avLst/>
                  <a:gdLst>
                    <a:gd name="connsiteX0" fmla="*/ 2770248 w 2864733"/>
                    <a:gd name="connsiteY0" fmla="*/ 344637 h 344637"/>
                    <a:gd name="connsiteX1" fmla="*/ 2436103 w 2864733"/>
                    <a:gd name="connsiteY1" fmla="*/ 344637 h 344637"/>
                    <a:gd name="connsiteX2" fmla="*/ 1686304 w 2864733"/>
                    <a:gd name="connsiteY2" fmla="*/ 344637 h 344637"/>
                    <a:gd name="connsiteX3" fmla="*/ 1643851 w 2864733"/>
                    <a:gd name="connsiteY3" fmla="*/ 344637 h 344637"/>
                    <a:gd name="connsiteX4" fmla="*/ 1607058 w 2864733"/>
                    <a:gd name="connsiteY4" fmla="*/ 344637 h 344637"/>
                    <a:gd name="connsiteX5" fmla="*/ 1599366 w 2864733"/>
                    <a:gd name="connsiteY5" fmla="*/ 344637 h 344637"/>
                    <a:gd name="connsiteX6" fmla="*/ 1355746 w 2864733"/>
                    <a:gd name="connsiteY6" fmla="*/ 344637 h 344637"/>
                    <a:gd name="connsiteX7" fmla="*/ 1352160 w 2864733"/>
                    <a:gd name="connsiteY7" fmla="*/ 344637 h 344637"/>
                    <a:gd name="connsiteX8" fmla="*/ 1309707 w 2864733"/>
                    <a:gd name="connsiteY8" fmla="*/ 344637 h 344637"/>
                    <a:gd name="connsiteX9" fmla="*/ 1272914 w 2864733"/>
                    <a:gd name="connsiteY9" fmla="*/ 344637 h 344637"/>
                    <a:gd name="connsiteX10" fmla="*/ 1265222 w 2864733"/>
                    <a:gd name="connsiteY10" fmla="*/ 344637 h 344637"/>
                    <a:gd name="connsiteX11" fmla="*/ 1021602 w 2864733"/>
                    <a:gd name="connsiteY11" fmla="*/ 344637 h 344637"/>
                    <a:gd name="connsiteX12" fmla="*/ 865868 w 2864733"/>
                    <a:gd name="connsiteY12" fmla="*/ 344637 h 344637"/>
                    <a:gd name="connsiteX13" fmla="*/ 622248 w 2864733"/>
                    <a:gd name="connsiteY13" fmla="*/ 344637 h 344637"/>
                    <a:gd name="connsiteX14" fmla="*/ 577765 w 2864733"/>
                    <a:gd name="connsiteY14" fmla="*/ 344637 h 344637"/>
                    <a:gd name="connsiteX15" fmla="*/ 531724 w 2864733"/>
                    <a:gd name="connsiteY15" fmla="*/ 344637 h 344637"/>
                    <a:gd name="connsiteX16" fmla="*/ 334144 w 2864733"/>
                    <a:gd name="connsiteY16" fmla="*/ 344637 h 344637"/>
                    <a:gd name="connsiteX17" fmla="*/ 288104 w 2864733"/>
                    <a:gd name="connsiteY17" fmla="*/ 344637 h 344637"/>
                    <a:gd name="connsiteX18" fmla="*/ 243620 w 2864733"/>
                    <a:gd name="connsiteY18" fmla="*/ 344637 h 344637"/>
                    <a:gd name="connsiteX19" fmla="*/ 0 w 2864733"/>
                    <a:gd name="connsiteY19" fmla="*/ 344637 h 344637"/>
                    <a:gd name="connsiteX20" fmla="*/ 15199 w 2864733"/>
                    <a:gd name="connsiteY20" fmla="*/ 337092 h 344637"/>
                    <a:gd name="connsiteX21" fmla="*/ 35465 w 2864733"/>
                    <a:gd name="connsiteY21" fmla="*/ 324514 h 344637"/>
                    <a:gd name="connsiteX22" fmla="*/ 60798 w 2864733"/>
                    <a:gd name="connsiteY22" fmla="*/ 304388 h 344637"/>
                    <a:gd name="connsiteX23" fmla="*/ 91197 w 2864733"/>
                    <a:gd name="connsiteY23" fmla="*/ 271684 h 344637"/>
                    <a:gd name="connsiteX24" fmla="*/ 106397 w 2864733"/>
                    <a:gd name="connsiteY24" fmla="*/ 251561 h 344637"/>
                    <a:gd name="connsiteX25" fmla="*/ 124128 w 2864733"/>
                    <a:gd name="connsiteY25" fmla="*/ 228921 h 344637"/>
                    <a:gd name="connsiteX26" fmla="*/ 141859 w 2864733"/>
                    <a:gd name="connsiteY26" fmla="*/ 201250 h 344637"/>
                    <a:gd name="connsiteX27" fmla="*/ 159594 w 2864733"/>
                    <a:gd name="connsiteY27" fmla="*/ 168545 h 344637"/>
                    <a:gd name="connsiteX28" fmla="*/ 179859 w 2864733"/>
                    <a:gd name="connsiteY28" fmla="*/ 133327 h 344637"/>
                    <a:gd name="connsiteX29" fmla="*/ 197592 w 2864733"/>
                    <a:gd name="connsiteY29" fmla="*/ 93079 h 344637"/>
                    <a:gd name="connsiteX30" fmla="*/ 212789 w 2864733"/>
                    <a:gd name="connsiteY30" fmla="*/ 62891 h 344637"/>
                    <a:gd name="connsiteX31" fmla="*/ 230524 w 2864733"/>
                    <a:gd name="connsiteY31" fmla="*/ 40250 h 344637"/>
                    <a:gd name="connsiteX32" fmla="*/ 248257 w 2864733"/>
                    <a:gd name="connsiteY32" fmla="*/ 22640 h 344637"/>
                    <a:gd name="connsiteX33" fmla="*/ 268523 w 2864733"/>
                    <a:gd name="connsiteY33" fmla="*/ 12577 h 344637"/>
                    <a:gd name="connsiteX34" fmla="*/ 288789 w 2864733"/>
                    <a:gd name="connsiteY34" fmla="*/ 5032 h 344637"/>
                    <a:gd name="connsiteX35" fmla="*/ 309053 w 2864733"/>
                    <a:gd name="connsiteY35" fmla="*/ 2517 h 344637"/>
                    <a:gd name="connsiteX36" fmla="*/ 347053 w 2864733"/>
                    <a:gd name="connsiteY36" fmla="*/ 0 h 344637"/>
                    <a:gd name="connsiteX37" fmla="*/ 590673 w 2864733"/>
                    <a:gd name="connsiteY37" fmla="*/ 0 h 344637"/>
                    <a:gd name="connsiteX38" fmla="*/ 635155 w 2864733"/>
                    <a:gd name="connsiteY38" fmla="*/ 0 h 344637"/>
                    <a:gd name="connsiteX39" fmla="*/ 681197 w 2864733"/>
                    <a:gd name="connsiteY39" fmla="*/ 0 h 344637"/>
                    <a:gd name="connsiteX40" fmla="*/ 878776 w 2864733"/>
                    <a:gd name="connsiteY40" fmla="*/ 0 h 344637"/>
                    <a:gd name="connsiteX41" fmla="*/ 924817 w 2864733"/>
                    <a:gd name="connsiteY41" fmla="*/ 0 h 344637"/>
                    <a:gd name="connsiteX42" fmla="*/ 969299 w 2864733"/>
                    <a:gd name="connsiteY42" fmla="*/ 0 h 344637"/>
                    <a:gd name="connsiteX43" fmla="*/ 1178429 w 2864733"/>
                    <a:gd name="connsiteY43" fmla="*/ 0 h 344637"/>
                    <a:gd name="connsiteX44" fmla="*/ 1212920 w 2864733"/>
                    <a:gd name="connsiteY44" fmla="*/ 0 h 344637"/>
                    <a:gd name="connsiteX45" fmla="*/ 1352160 w 2864733"/>
                    <a:gd name="connsiteY45" fmla="*/ 0 h 344637"/>
                    <a:gd name="connsiteX46" fmla="*/ 1512573 w 2864733"/>
                    <a:gd name="connsiteY46" fmla="*/ 0 h 344637"/>
                    <a:gd name="connsiteX47" fmla="*/ 1686304 w 2864733"/>
                    <a:gd name="connsiteY47" fmla="*/ 0 h 344637"/>
                    <a:gd name="connsiteX48" fmla="*/ 2530589 w 2864733"/>
                    <a:gd name="connsiteY48" fmla="*/ 0 h 344637"/>
                    <a:gd name="connsiteX49" fmla="*/ 2864733 w 2864733"/>
                    <a:gd name="connsiteY49" fmla="*/ 0 h 344637"/>
                    <a:gd name="connsiteX50" fmla="*/ 2864733 w 2864733"/>
                    <a:gd name="connsiteY50" fmla="*/ 250152 h 344637"/>
                    <a:gd name="connsiteX51" fmla="*/ 2770248 w 2864733"/>
                    <a:gd name="connsiteY51" fmla="*/ 344637 h 344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2864733" h="344637">
                      <a:moveTo>
                        <a:pt x="2770248" y="344637"/>
                      </a:moveTo>
                      <a:lnTo>
                        <a:pt x="2436103" y="344637"/>
                      </a:lnTo>
                      <a:lnTo>
                        <a:pt x="1686304" y="344637"/>
                      </a:lnTo>
                      <a:lnTo>
                        <a:pt x="1643851" y="344637"/>
                      </a:lnTo>
                      <a:lnTo>
                        <a:pt x="1607058" y="344637"/>
                      </a:lnTo>
                      <a:lnTo>
                        <a:pt x="1599366" y="344637"/>
                      </a:lnTo>
                      <a:lnTo>
                        <a:pt x="1355746" y="344637"/>
                      </a:lnTo>
                      <a:lnTo>
                        <a:pt x="1352160" y="344637"/>
                      </a:lnTo>
                      <a:lnTo>
                        <a:pt x="1309707" y="344637"/>
                      </a:lnTo>
                      <a:lnTo>
                        <a:pt x="1272914" y="344637"/>
                      </a:lnTo>
                      <a:lnTo>
                        <a:pt x="1265222" y="344637"/>
                      </a:lnTo>
                      <a:lnTo>
                        <a:pt x="1021602" y="344637"/>
                      </a:lnTo>
                      <a:lnTo>
                        <a:pt x="865868" y="344637"/>
                      </a:lnTo>
                      <a:lnTo>
                        <a:pt x="622248" y="344637"/>
                      </a:lnTo>
                      <a:lnTo>
                        <a:pt x="577765" y="344637"/>
                      </a:lnTo>
                      <a:lnTo>
                        <a:pt x="531724" y="344637"/>
                      </a:lnTo>
                      <a:lnTo>
                        <a:pt x="334144" y="344637"/>
                      </a:lnTo>
                      <a:lnTo>
                        <a:pt x="288104" y="344637"/>
                      </a:lnTo>
                      <a:lnTo>
                        <a:pt x="243620" y="344637"/>
                      </a:lnTo>
                      <a:lnTo>
                        <a:pt x="0" y="344637"/>
                      </a:lnTo>
                      <a:lnTo>
                        <a:pt x="15199" y="337092"/>
                      </a:lnTo>
                      <a:lnTo>
                        <a:pt x="35465" y="324514"/>
                      </a:lnTo>
                      <a:lnTo>
                        <a:pt x="60798" y="304388"/>
                      </a:lnTo>
                      <a:lnTo>
                        <a:pt x="91197" y="271684"/>
                      </a:lnTo>
                      <a:lnTo>
                        <a:pt x="106397" y="251561"/>
                      </a:lnTo>
                      <a:lnTo>
                        <a:pt x="124128" y="228921"/>
                      </a:lnTo>
                      <a:lnTo>
                        <a:pt x="141859" y="201250"/>
                      </a:lnTo>
                      <a:lnTo>
                        <a:pt x="159594" y="168545"/>
                      </a:lnTo>
                      <a:lnTo>
                        <a:pt x="179859" y="133327"/>
                      </a:lnTo>
                      <a:lnTo>
                        <a:pt x="197592" y="93079"/>
                      </a:lnTo>
                      <a:lnTo>
                        <a:pt x="212789" y="62891"/>
                      </a:lnTo>
                      <a:lnTo>
                        <a:pt x="230524" y="40250"/>
                      </a:lnTo>
                      <a:lnTo>
                        <a:pt x="248257" y="22640"/>
                      </a:lnTo>
                      <a:lnTo>
                        <a:pt x="268523" y="12577"/>
                      </a:lnTo>
                      <a:lnTo>
                        <a:pt x="288789" y="5032"/>
                      </a:lnTo>
                      <a:lnTo>
                        <a:pt x="309053" y="2517"/>
                      </a:lnTo>
                      <a:lnTo>
                        <a:pt x="347053" y="0"/>
                      </a:lnTo>
                      <a:lnTo>
                        <a:pt x="590673" y="0"/>
                      </a:lnTo>
                      <a:lnTo>
                        <a:pt x="635155" y="0"/>
                      </a:lnTo>
                      <a:lnTo>
                        <a:pt x="681197" y="0"/>
                      </a:lnTo>
                      <a:lnTo>
                        <a:pt x="878776" y="0"/>
                      </a:lnTo>
                      <a:lnTo>
                        <a:pt x="924817" y="0"/>
                      </a:lnTo>
                      <a:lnTo>
                        <a:pt x="969299" y="0"/>
                      </a:lnTo>
                      <a:lnTo>
                        <a:pt x="1178429" y="0"/>
                      </a:lnTo>
                      <a:lnTo>
                        <a:pt x="1212920" y="0"/>
                      </a:lnTo>
                      <a:lnTo>
                        <a:pt x="1352160" y="0"/>
                      </a:lnTo>
                      <a:lnTo>
                        <a:pt x="1512573" y="0"/>
                      </a:lnTo>
                      <a:lnTo>
                        <a:pt x="1686304" y="0"/>
                      </a:lnTo>
                      <a:lnTo>
                        <a:pt x="2530589" y="0"/>
                      </a:lnTo>
                      <a:lnTo>
                        <a:pt x="2864733" y="0"/>
                      </a:lnTo>
                      <a:lnTo>
                        <a:pt x="2864733" y="250152"/>
                      </a:lnTo>
                      <a:cubicBezTo>
                        <a:pt x="2864733" y="302334"/>
                        <a:pt x="2822430" y="344637"/>
                        <a:pt x="2770248" y="34463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8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5C87FE80-5D1D-1EE9-CB66-CC37A22F7194}"/>
                    </a:ext>
                  </a:extLst>
                </p:cNvPr>
                <p:cNvSpPr txBox="1"/>
                <p:nvPr/>
              </p:nvSpPr>
              <p:spPr>
                <a:xfrm>
                  <a:off x="581144" y="1839964"/>
                  <a:ext cx="1516074" cy="2357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r>
                    <a:rPr lang="ko-KR" altLang="en-US" sz="15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문제해결 역량 강화</a:t>
                  </a:r>
                </a:p>
              </p:txBody>
            </p:sp>
          </p:grpSp>
          <p:sp>
            <p:nvSpPr>
              <p:cNvPr id="249" name="사각형: 둥근 모서리 248">
                <a:extLst>
                  <a:ext uri="{FF2B5EF4-FFF2-40B4-BE49-F238E27FC236}">
                    <a16:creationId xmlns:a16="http://schemas.microsoft.com/office/drawing/2014/main" id="{EF1B84F3-CAC4-C2A4-A8C2-CB755739FCDA}"/>
                  </a:ext>
                </a:extLst>
              </p:cNvPr>
              <p:cNvSpPr/>
              <p:nvPr/>
            </p:nvSpPr>
            <p:spPr>
              <a:xfrm>
                <a:off x="479310" y="1780297"/>
                <a:ext cx="2937860" cy="1352037"/>
              </a:xfrm>
              <a:prstGeom prst="roundRect">
                <a:avLst>
                  <a:gd name="adj" fmla="val 6756"/>
                </a:avLst>
              </a:prstGeom>
              <a:noFill/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32" name="그룹 231">
              <a:extLst>
                <a:ext uri="{FF2B5EF4-FFF2-40B4-BE49-F238E27FC236}">
                  <a16:creationId xmlns:a16="http://schemas.microsoft.com/office/drawing/2014/main" id="{DF761B80-A56F-6F95-B53D-0B93851834D6}"/>
                </a:ext>
              </a:extLst>
            </p:cNvPr>
            <p:cNvGrpSpPr/>
            <p:nvPr/>
          </p:nvGrpSpPr>
          <p:grpSpPr>
            <a:xfrm>
              <a:off x="611622" y="5200516"/>
              <a:ext cx="1663265" cy="184666"/>
              <a:chOff x="604002" y="2220163"/>
              <a:chExt cx="1663265" cy="184666"/>
            </a:xfrm>
          </p:grpSpPr>
          <p:grpSp>
            <p:nvGrpSpPr>
              <p:cNvPr id="243" name="그룹 242">
                <a:extLst>
                  <a:ext uri="{FF2B5EF4-FFF2-40B4-BE49-F238E27FC236}">
                    <a16:creationId xmlns:a16="http://schemas.microsoft.com/office/drawing/2014/main" id="{E8CC74E0-975C-16E6-ED24-034EFB987D28}"/>
                  </a:ext>
                </a:extLst>
              </p:cNvPr>
              <p:cNvGrpSpPr/>
              <p:nvPr/>
            </p:nvGrpSpPr>
            <p:grpSpPr>
              <a:xfrm>
                <a:off x="604002" y="2232199"/>
                <a:ext cx="162929" cy="148024"/>
                <a:chOff x="576604" y="3713716"/>
                <a:chExt cx="216526" cy="196719"/>
              </a:xfrm>
              <a:solidFill>
                <a:srgbClr val="3B6DD5"/>
              </a:solidFill>
            </p:grpSpPr>
            <p:sp>
              <p:nvSpPr>
                <p:cNvPr id="245" name="Freeform 5">
                  <a:extLst>
                    <a:ext uri="{FF2B5EF4-FFF2-40B4-BE49-F238E27FC236}">
                      <a16:creationId xmlns:a16="http://schemas.microsoft.com/office/drawing/2014/main" id="{E3A8FCC2-8B28-D4BD-2EE3-A8CCFEE843D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6604" y="3719886"/>
                  <a:ext cx="190484" cy="190549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6" name="Freeform 7">
                  <a:extLst>
                    <a:ext uri="{FF2B5EF4-FFF2-40B4-BE49-F238E27FC236}">
                      <a16:creationId xmlns:a16="http://schemas.microsoft.com/office/drawing/2014/main" id="{AC0D130C-66D9-DB8A-B0F2-4AE7B0A70D8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7649" y="3713716"/>
                  <a:ext cx="175481" cy="146258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2D9B79AF-2813-0AFC-2025-DA99F49ED805}"/>
                  </a:ext>
                </a:extLst>
              </p:cNvPr>
              <p:cNvSpPr txBox="1"/>
              <p:nvPr/>
            </p:nvSpPr>
            <p:spPr>
              <a:xfrm>
                <a:off x="802122" y="2220163"/>
                <a:ext cx="146514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실천적 문제해결력 강화</a:t>
                </a:r>
              </a:p>
            </p:txBody>
          </p:sp>
        </p:grpSp>
        <p:grpSp>
          <p:nvGrpSpPr>
            <p:cNvPr id="233" name="그룹 232">
              <a:extLst>
                <a:ext uri="{FF2B5EF4-FFF2-40B4-BE49-F238E27FC236}">
                  <a16:creationId xmlns:a16="http://schemas.microsoft.com/office/drawing/2014/main" id="{FD769F02-F0F2-3014-B0C7-A50F0EF196EA}"/>
                </a:ext>
              </a:extLst>
            </p:cNvPr>
            <p:cNvGrpSpPr/>
            <p:nvPr/>
          </p:nvGrpSpPr>
          <p:grpSpPr>
            <a:xfrm>
              <a:off x="611622" y="5459596"/>
              <a:ext cx="2187447" cy="184666"/>
              <a:chOff x="604002" y="2220163"/>
              <a:chExt cx="2187447" cy="184666"/>
            </a:xfrm>
          </p:grpSpPr>
          <p:grpSp>
            <p:nvGrpSpPr>
              <p:cNvPr id="239" name="그룹 238">
                <a:extLst>
                  <a:ext uri="{FF2B5EF4-FFF2-40B4-BE49-F238E27FC236}">
                    <a16:creationId xmlns:a16="http://schemas.microsoft.com/office/drawing/2014/main" id="{C3E6F2B0-BB49-D3CB-C536-76242C92A3D5}"/>
                  </a:ext>
                </a:extLst>
              </p:cNvPr>
              <p:cNvGrpSpPr/>
              <p:nvPr/>
            </p:nvGrpSpPr>
            <p:grpSpPr>
              <a:xfrm>
                <a:off x="604002" y="2232199"/>
                <a:ext cx="162929" cy="148024"/>
                <a:chOff x="576604" y="3713716"/>
                <a:chExt cx="216526" cy="196719"/>
              </a:xfrm>
              <a:solidFill>
                <a:srgbClr val="3B6DD5"/>
              </a:solidFill>
            </p:grpSpPr>
            <p:sp>
              <p:nvSpPr>
                <p:cNvPr id="241" name="Freeform 5">
                  <a:extLst>
                    <a:ext uri="{FF2B5EF4-FFF2-40B4-BE49-F238E27FC236}">
                      <a16:creationId xmlns:a16="http://schemas.microsoft.com/office/drawing/2014/main" id="{774B328A-0765-DA5B-DCDE-92F29422FA9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6604" y="3719886"/>
                  <a:ext cx="190484" cy="190549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2" name="Freeform 7">
                  <a:extLst>
                    <a:ext uri="{FF2B5EF4-FFF2-40B4-BE49-F238E27FC236}">
                      <a16:creationId xmlns:a16="http://schemas.microsoft.com/office/drawing/2014/main" id="{DB2167CF-74E9-078E-8BCD-8E9BCF8C66E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7649" y="3713716"/>
                  <a:ext cx="175481" cy="146258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3A86233A-2622-EB39-08C8-642CE962D548}"/>
                  </a:ext>
                </a:extLst>
              </p:cNvPr>
              <p:cNvSpPr txBox="1"/>
              <p:nvPr/>
            </p:nvSpPr>
            <p:spPr>
              <a:xfrm>
                <a:off x="802122" y="2220163"/>
                <a:ext cx="198932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융합을 주도할 수 있는 정보 교과</a:t>
                </a:r>
              </a:p>
            </p:txBody>
          </p:sp>
        </p:grpSp>
      </p:grpSp>
      <p:grpSp>
        <p:nvGrpSpPr>
          <p:cNvPr id="411" name="그룹 410">
            <a:extLst>
              <a:ext uri="{FF2B5EF4-FFF2-40B4-BE49-F238E27FC236}">
                <a16:creationId xmlns:a16="http://schemas.microsoft.com/office/drawing/2014/main" id="{9BD20132-BFA9-4D3D-557B-ECFDF8DB0CE1}"/>
              </a:ext>
            </a:extLst>
          </p:cNvPr>
          <p:cNvGrpSpPr/>
          <p:nvPr/>
        </p:nvGrpSpPr>
        <p:grpSpPr>
          <a:xfrm>
            <a:off x="3312896" y="2815414"/>
            <a:ext cx="1939610" cy="2058364"/>
            <a:chOff x="3355758" y="2816429"/>
            <a:chExt cx="1939610" cy="2058364"/>
          </a:xfrm>
        </p:grpSpPr>
        <p:grpSp>
          <p:nvGrpSpPr>
            <p:cNvPr id="288" name="그룹 287">
              <a:extLst>
                <a:ext uri="{FF2B5EF4-FFF2-40B4-BE49-F238E27FC236}">
                  <a16:creationId xmlns:a16="http://schemas.microsoft.com/office/drawing/2014/main" id="{8F1E169A-7838-2B01-1D92-DF8762716B78}"/>
                </a:ext>
              </a:extLst>
            </p:cNvPr>
            <p:cNvGrpSpPr/>
            <p:nvPr/>
          </p:nvGrpSpPr>
          <p:grpSpPr>
            <a:xfrm>
              <a:off x="3355758" y="2816429"/>
              <a:ext cx="1939610" cy="2058364"/>
              <a:chOff x="3355758" y="2891748"/>
              <a:chExt cx="1939610" cy="2058364"/>
            </a:xfrm>
          </p:grpSpPr>
          <p:sp>
            <p:nvSpPr>
              <p:cNvPr id="282" name="이등변 삼각형 56">
                <a:extLst>
                  <a:ext uri="{FF2B5EF4-FFF2-40B4-BE49-F238E27FC236}">
                    <a16:creationId xmlns:a16="http://schemas.microsoft.com/office/drawing/2014/main" id="{0843AC85-F742-F21C-ED39-3CD8CDF3DFBE}"/>
                  </a:ext>
                </a:extLst>
              </p:cNvPr>
              <p:cNvSpPr/>
              <p:nvPr/>
            </p:nvSpPr>
            <p:spPr>
              <a:xfrm rot="5400000">
                <a:off x="3913315" y="3568058"/>
                <a:ext cx="2058364" cy="705743"/>
              </a:xfrm>
              <a:custGeom>
                <a:avLst/>
                <a:gdLst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1878" h="589820">
                    <a:moveTo>
                      <a:pt x="0" y="589820"/>
                    </a:moveTo>
                    <a:cubicBezTo>
                      <a:pt x="304378" y="432236"/>
                      <a:pt x="485218" y="320042"/>
                      <a:pt x="685939" y="0"/>
                    </a:cubicBezTo>
                    <a:cubicBezTo>
                      <a:pt x="884442" y="338790"/>
                      <a:pt x="1072726" y="425887"/>
                      <a:pt x="1371878" y="589820"/>
                    </a:cubicBezTo>
                    <a:lnTo>
                      <a:pt x="0" y="589820"/>
                    </a:lnTo>
                    <a:close/>
                  </a:path>
                </a:pathLst>
              </a:custGeom>
              <a:gradFill>
                <a:gsLst>
                  <a:gs pos="80000">
                    <a:schemeClr val="bg1">
                      <a:lumMod val="75000"/>
                      <a:alpha val="0"/>
                    </a:schemeClr>
                  </a:gs>
                  <a:gs pos="34000">
                    <a:schemeClr val="bg1">
                      <a:lumMod val="75000"/>
                      <a:alpha val="5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87" name="자유형: 도형 286">
                <a:extLst>
                  <a:ext uri="{FF2B5EF4-FFF2-40B4-BE49-F238E27FC236}">
                    <a16:creationId xmlns:a16="http://schemas.microsoft.com/office/drawing/2014/main" id="{40ACDEB3-02DA-08AD-F591-0C22314DF0DB}"/>
                  </a:ext>
                </a:extLst>
              </p:cNvPr>
              <p:cNvSpPr/>
              <p:nvPr/>
            </p:nvSpPr>
            <p:spPr>
              <a:xfrm rot="10800000" flipH="1">
                <a:off x="3355758" y="3212227"/>
                <a:ext cx="1810867" cy="1417404"/>
              </a:xfrm>
              <a:custGeom>
                <a:avLst/>
                <a:gdLst>
                  <a:gd name="connsiteX0" fmla="*/ 1287520 w 1810867"/>
                  <a:gd name="connsiteY0" fmla="*/ 1417404 h 1417404"/>
                  <a:gd name="connsiteX1" fmla="*/ 1810867 w 1810867"/>
                  <a:gd name="connsiteY1" fmla="*/ 708702 h 1417404"/>
                  <a:gd name="connsiteX2" fmla="*/ 1287519 w 1810867"/>
                  <a:gd name="connsiteY2" fmla="*/ 0 h 1417404"/>
                  <a:gd name="connsiteX3" fmla="*/ 1287519 w 1810867"/>
                  <a:gd name="connsiteY3" fmla="*/ 241572 h 1417404"/>
                  <a:gd name="connsiteX4" fmla="*/ 0 w 1810867"/>
                  <a:gd name="connsiteY4" fmla="*/ 241572 h 1417404"/>
                  <a:gd name="connsiteX5" fmla="*/ 0 w 1810867"/>
                  <a:gd name="connsiteY5" fmla="*/ 1175832 h 1417404"/>
                  <a:gd name="connsiteX6" fmla="*/ 1287520 w 1810867"/>
                  <a:gd name="connsiteY6" fmla="*/ 1175832 h 141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867" h="1417404">
                    <a:moveTo>
                      <a:pt x="1287520" y="1417404"/>
                    </a:moveTo>
                    <a:cubicBezTo>
                      <a:pt x="1327115" y="1247243"/>
                      <a:pt x="1520165" y="909697"/>
                      <a:pt x="1810867" y="708702"/>
                    </a:cubicBezTo>
                    <a:cubicBezTo>
                      <a:pt x="1520165" y="542946"/>
                      <a:pt x="1359666" y="253854"/>
                      <a:pt x="1287519" y="0"/>
                    </a:cubicBezTo>
                    <a:lnTo>
                      <a:pt x="1287519" y="241572"/>
                    </a:lnTo>
                    <a:lnTo>
                      <a:pt x="0" y="241572"/>
                    </a:lnTo>
                    <a:lnTo>
                      <a:pt x="0" y="1175832"/>
                    </a:lnTo>
                    <a:lnTo>
                      <a:pt x="1287520" y="117583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273" name="그룹 272">
              <a:extLst>
                <a:ext uri="{FF2B5EF4-FFF2-40B4-BE49-F238E27FC236}">
                  <a16:creationId xmlns:a16="http://schemas.microsoft.com/office/drawing/2014/main" id="{D140D87D-8CCB-18D0-756B-89088652CBAA}"/>
                </a:ext>
              </a:extLst>
            </p:cNvPr>
            <p:cNvGrpSpPr/>
            <p:nvPr/>
          </p:nvGrpSpPr>
          <p:grpSpPr>
            <a:xfrm>
              <a:off x="3500524" y="3487040"/>
              <a:ext cx="1644963" cy="717142"/>
              <a:chOff x="3500524" y="3282806"/>
              <a:chExt cx="1644963" cy="717142"/>
            </a:xfrm>
          </p:grpSpPr>
          <p:grpSp>
            <p:nvGrpSpPr>
              <p:cNvPr id="263" name="그룹 262">
                <a:extLst>
                  <a:ext uri="{FF2B5EF4-FFF2-40B4-BE49-F238E27FC236}">
                    <a16:creationId xmlns:a16="http://schemas.microsoft.com/office/drawing/2014/main" id="{3A30D744-DFB7-E820-3BFB-C95A4A395200}"/>
                  </a:ext>
                </a:extLst>
              </p:cNvPr>
              <p:cNvGrpSpPr/>
              <p:nvPr/>
            </p:nvGrpSpPr>
            <p:grpSpPr>
              <a:xfrm>
                <a:off x="3500524" y="3282806"/>
                <a:ext cx="1229785" cy="138499"/>
                <a:chOff x="3603221" y="3034819"/>
                <a:chExt cx="1229785" cy="138499"/>
              </a:xfrm>
            </p:grpSpPr>
            <p:sp>
              <p:nvSpPr>
                <p:cNvPr id="256" name="TextBox 255">
                  <a:extLst>
                    <a:ext uri="{FF2B5EF4-FFF2-40B4-BE49-F238E27FC236}">
                      <a16:creationId xmlns:a16="http://schemas.microsoft.com/office/drawing/2014/main" id="{ED0B1AE3-7E5F-142B-A43C-6452FA18B618}"/>
                    </a:ext>
                  </a:extLst>
                </p:cNvPr>
                <p:cNvSpPr txBox="1"/>
                <p:nvPr/>
              </p:nvSpPr>
              <p:spPr>
                <a:xfrm>
                  <a:off x="3765406" y="3034819"/>
                  <a:ext cx="1067600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900" b="1" dirty="0"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학문적 명칭</a:t>
                  </a:r>
                  <a:r>
                    <a:rPr lang="en-US" altLang="ko-KR" sz="900" b="1" dirty="0"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</a:t>
                  </a:r>
                  <a:r>
                    <a:rPr lang="ko-KR" altLang="en-US" sz="900" b="1" dirty="0"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영역 구성</a:t>
                  </a:r>
                </a:p>
              </p:txBody>
            </p:sp>
            <p:sp>
              <p:nvSpPr>
                <p:cNvPr id="257" name="자유형: 도형 256">
                  <a:extLst>
                    <a:ext uri="{FF2B5EF4-FFF2-40B4-BE49-F238E27FC236}">
                      <a16:creationId xmlns:a16="http://schemas.microsoft.com/office/drawing/2014/main" id="{C790DF80-DEAD-EDB9-1D79-55D5F2DFB960}"/>
                    </a:ext>
                  </a:extLst>
                </p:cNvPr>
                <p:cNvSpPr/>
                <p:nvPr/>
              </p:nvSpPr>
              <p:spPr>
                <a:xfrm>
                  <a:off x="3603221" y="3041075"/>
                  <a:ext cx="125988" cy="125988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3B6DD5"/>
                </a:solidFill>
                <a:ln w="6407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800" b="1" spc="-50" dirty="0">
                    <a:solidFill>
                      <a:srgbClr val="3B6DD5"/>
                    </a:solidFill>
                  </a:endParaRPr>
                </a:p>
              </p:txBody>
            </p:sp>
          </p:grpSp>
          <p:grpSp>
            <p:nvGrpSpPr>
              <p:cNvPr id="264" name="그룹 263">
                <a:extLst>
                  <a:ext uri="{FF2B5EF4-FFF2-40B4-BE49-F238E27FC236}">
                    <a16:creationId xmlns:a16="http://schemas.microsoft.com/office/drawing/2014/main" id="{562200FC-F548-CD11-1129-C04774E0D9F3}"/>
                  </a:ext>
                </a:extLst>
              </p:cNvPr>
              <p:cNvGrpSpPr/>
              <p:nvPr/>
            </p:nvGrpSpPr>
            <p:grpSpPr>
              <a:xfrm>
                <a:off x="3500524" y="3475687"/>
                <a:ext cx="1034219" cy="138499"/>
                <a:chOff x="3603221" y="3034819"/>
                <a:chExt cx="1034219" cy="138499"/>
              </a:xfrm>
            </p:grpSpPr>
            <p:sp>
              <p:nvSpPr>
                <p:cNvPr id="265" name="TextBox 264">
                  <a:extLst>
                    <a:ext uri="{FF2B5EF4-FFF2-40B4-BE49-F238E27FC236}">
                      <a16:creationId xmlns:a16="http://schemas.microsoft.com/office/drawing/2014/main" id="{765C9674-2C91-9499-3BAD-556B4B0CE7C2}"/>
                    </a:ext>
                  </a:extLst>
                </p:cNvPr>
                <p:cNvSpPr txBox="1"/>
                <p:nvPr/>
              </p:nvSpPr>
              <p:spPr>
                <a:xfrm>
                  <a:off x="3765406" y="3034819"/>
                  <a:ext cx="872034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900" b="1" dirty="0"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선택과목 재구조화</a:t>
                  </a:r>
                </a:p>
              </p:txBody>
            </p:sp>
            <p:sp>
              <p:nvSpPr>
                <p:cNvPr id="266" name="자유형: 도형 265">
                  <a:extLst>
                    <a:ext uri="{FF2B5EF4-FFF2-40B4-BE49-F238E27FC236}">
                      <a16:creationId xmlns:a16="http://schemas.microsoft.com/office/drawing/2014/main" id="{51476531-66E0-C03A-A8C2-F1B72B6F9EF6}"/>
                    </a:ext>
                  </a:extLst>
                </p:cNvPr>
                <p:cNvSpPr/>
                <p:nvPr/>
              </p:nvSpPr>
              <p:spPr>
                <a:xfrm>
                  <a:off x="3603221" y="3041075"/>
                  <a:ext cx="125988" cy="125988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3B6DD5"/>
                </a:solidFill>
                <a:ln w="6407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800" b="1" spc="-50" dirty="0">
                    <a:solidFill>
                      <a:srgbClr val="3B6DD5"/>
                    </a:solidFill>
                  </a:endParaRPr>
                </a:p>
              </p:txBody>
            </p:sp>
          </p:grpSp>
          <p:grpSp>
            <p:nvGrpSpPr>
              <p:cNvPr id="267" name="그룹 266">
                <a:extLst>
                  <a:ext uri="{FF2B5EF4-FFF2-40B4-BE49-F238E27FC236}">
                    <a16:creationId xmlns:a16="http://schemas.microsoft.com/office/drawing/2014/main" id="{677E95E9-82C7-D6A6-45AC-24C8FD3FFAAF}"/>
                  </a:ext>
                </a:extLst>
              </p:cNvPr>
              <p:cNvGrpSpPr/>
              <p:nvPr/>
            </p:nvGrpSpPr>
            <p:grpSpPr>
              <a:xfrm>
                <a:off x="3500524" y="3668568"/>
                <a:ext cx="1644963" cy="138499"/>
                <a:chOff x="3603221" y="3034819"/>
                <a:chExt cx="1644963" cy="138499"/>
              </a:xfrm>
            </p:grpSpPr>
            <p:sp>
              <p:nvSpPr>
                <p:cNvPr id="268" name="TextBox 267">
                  <a:extLst>
                    <a:ext uri="{FF2B5EF4-FFF2-40B4-BE49-F238E27FC236}">
                      <a16:creationId xmlns:a16="http://schemas.microsoft.com/office/drawing/2014/main" id="{000B8B1E-31C4-9CEE-C880-71A192B22F02}"/>
                    </a:ext>
                  </a:extLst>
                </p:cNvPr>
                <p:cNvSpPr txBox="1"/>
                <p:nvPr/>
              </p:nvSpPr>
              <p:spPr>
                <a:xfrm>
                  <a:off x="3765406" y="3034819"/>
                  <a:ext cx="1482778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900" b="1" spc="-50" dirty="0"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융합선택과목</a:t>
                  </a:r>
                  <a:r>
                    <a:rPr lang="en-US" altLang="ko-KR" sz="900" b="1" spc="-50" dirty="0"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900" b="1" spc="-50" dirty="0"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다양한 지식과 연계</a:t>
                  </a:r>
                </a:p>
              </p:txBody>
            </p:sp>
            <p:sp>
              <p:nvSpPr>
                <p:cNvPr id="269" name="자유형: 도형 268">
                  <a:extLst>
                    <a:ext uri="{FF2B5EF4-FFF2-40B4-BE49-F238E27FC236}">
                      <a16:creationId xmlns:a16="http://schemas.microsoft.com/office/drawing/2014/main" id="{0AB0FE00-4D30-4E37-0D19-ACCA2D7A2FE7}"/>
                    </a:ext>
                  </a:extLst>
                </p:cNvPr>
                <p:cNvSpPr/>
                <p:nvPr/>
              </p:nvSpPr>
              <p:spPr>
                <a:xfrm>
                  <a:off x="3603221" y="3041075"/>
                  <a:ext cx="125988" cy="125988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3B6DD5"/>
                </a:solidFill>
                <a:ln w="6407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800" b="1" spc="-50" dirty="0">
                    <a:solidFill>
                      <a:srgbClr val="3B6DD5"/>
                    </a:solidFill>
                  </a:endParaRPr>
                </a:p>
              </p:txBody>
            </p:sp>
          </p:grpSp>
          <p:grpSp>
            <p:nvGrpSpPr>
              <p:cNvPr id="270" name="그룹 269">
                <a:extLst>
                  <a:ext uri="{FF2B5EF4-FFF2-40B4-BE49-F238E27FC236}">
                    <a16:creationId xmlns:a16="http://schemas.microsoft.com/office/drawing/2014/main" id="{FAAD1E59-78DD-01A3-743E-88410F8C9B53}"/>
                  </a:ext>
                </a:extLst>
              </p:cNvPr>
              <p:cNvGrpSpPr/>
              <p:nvPr/>
            </p:nvGrpSpPr>
            <p:grpSpPr>
              <a:xfrm>
                <a:off x="3500524" y="3861449"/>
                <a:ext cx="954068" cy="138499"/>
                <a:chOff x="3603221" y="3034819"/>
                <a:chExt cx="954068" cy="138499"/>
              </a:xfrm>
            </p:grpSpPr>
            <p:sp>
              <p:nvSpPr>
                <p:cNvPr id="271" name="TextBox 270">
                  <a:extLst>
                    <a:ext uri="{FF2B5EF4-FFF2-40B4-BE49-F238E27FC236}">
                      <a16:creationId xmlns:a16="http://schemas.microsoft.com/office/drawing/2014/main" id="{1C79D8FE-9678-9C0B-54EB-FD97A4F3EE7A}"/>
                    </a:ext>
                  </a:extLst>
                </p:cNvPr>
                <p:cNvSpPr txBox="1"/>
                <p:nvPr/>
              </p:nvSpPr>
              <p:spPr>
                <a:xfrm>
                  <a:off x="3765406" y="3034819"/>
                  <a:ext cx="791883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900" b="1" dirty="0"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프로젝트 강화 등</a:t>
                  </a:r>
                </a:p>
              </p:txBody>
            </p:sp>
            <p:sp>
              <p:nvSpPr>
                <p:cNvPr id="272" name="자유형: 도형 271">
                  <a:extLst>
                    <a:ext uri="{FF2B5EF4-FFF2-40B4-BE49-F238E27FC236}">
                      <a16:creationId xmlns:a16="http://schemas.microsoft.com/office/drawing/2014/main" id="{6B283FFB-ADD8-3291-90CB-F5B1BB56E451}"/>
                    </a:ext>
                  </a:extLst>
                </p:cNvPr>
                <p:cNvSpPr/>
                <p:nvPr/>
              </p:nvSpPr>
              <p:spPr>
                <a:xfrm>
                  <a:off x="3603221" y="3041075"/>
                  <a:ext cx="125988" cy="125988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3B6DD5"/>
                </a:solidFill>
                <a:ln w="6407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800" b="1" spc="-50" dirty="0">
                    <a:solidFill>
                      <a:srgbClr val="3B6DD5"/>
                    </a:solidFill>
                  </a:endParaRPr>
                </a:p>
              </p:txBody>
            </p:sp>
          </p:grpSp>
        </p:grpSp>
      </p:grpSp>
      <p:graphicFrame>
        <p:nvGraphicFramePr>
          <p:cNvPr id="393" name="표 392">
            <a:extLst>
              <a:ext uri="{FF2B5EF4-FFF2-40B4-BE49-F238E27FC236}">
                <a16:creationId xmlns:a16="http://schemas.microsoft.com/office/drawing/2014/main" id="{992D6943-B919-2437-A748-DB5E237F4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077681"/>
              </p:ext>
            </p:extLst>
          </p:nvPr>
        </p:nvGraphicFramePr>
        <p:xfrm>
          <a:off x="5242560" y="3952671"/>
          <a:ext cx="3446467" cy="121344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325911">
                  <a:extLst>
                    <a:ext uri="{9D8B030D-6E8A-4147-A177-3AD203B41FA5}">
                      <a16:colId xmlns:a16="http://schemas.microsoft.com/office/drawing/2014/main" val="4037800267"/>
                    </a:ext>
                  </a:extLst>
                </a:gridCol>
                <a:gridCol w="411558">
                  <a:extLst>
                    <a:ext uri="{9D8B030D-6E8A-4147-A177-3AD203B41FA5}">
                      <a16:colId xmlns:a16="http://schemas.microsoft.com/office/drawing/2014/main" val="1276819093"/>
                    </a:ext>
                  </a:extLst>
                </a:gridCol>
                <a:gridCol w="240265">
                  <a:extLst>
                    <a:ext uri="{9D8B030D-6E8A-4147-A177-3AD203B41FA5}">
                      <a16:colId xmlns:a16="http://schemas.microsoft.com/office/drawing/2014/main" val="3348453068"/>
                    </a:ext>
                  </a:extLst>
                </a:gridCol>
                <a:gridCol w="497205">
                  <a:extLst>
                    <a:ext uri="{9D8B030D-6E8A-4147-A177-3AD203B41FA5}">
                      <a16:colId xmlns:a16="http://schemas.microsoft.com/office/drawing/2014/main" val="3651512894"/>
                    </a:ext>
                  </a:extLst>
                </a:gridCol>
                <a:gridCol w="720180">
                  <a:extLst>
                    <a:ext uri="{9D8B030D-6E8A-4147-A177-3AD203B41FA5}">
                      <a16:colId xmlns:a16="http://schemas.microsoft.com/office/drawing/2014/main" val="2160905795"/>
                    </a:ext>
                  </a:extLst>
                </a:gridCol>
                <a:gridCol w="668497">
                  <a:extLst>
                    <a:ext uri="{9D8B030D-6E8A-4147-A177-3AD203B41FA5}">
                      <a16:colId xmlns:a16="http://schemas.microsoft.com/office/drawing/2014/main" val="2156871623"/>
                    </a:ext>
                  </a:extLst>
                </a:gridCol>
                <a:gridCol w="582851">
                  <a:extLst>
                    <a:ext uri="{9D8B030D-6E8A-4147-A177-3AD203B41FA5}">
                      <a16:colId xmlns:a16="http://schemas.microsoft.com/office/drawing/2014/main" val="2550090097"/>
                    </a:ext>
                  </a:extLst>
                </a:gridCol>
              </a:tblGrid>
              <a:tr h="11563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교과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중학교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고등학교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044590"/>
                  </a:ext>
                </a:extLst>
              </a:tr>
              <a:tr h="1883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공통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일반고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특수목적고</a:t>
                      </a:r>
                      <a:endParaRPr lang="en-US" altLang="ko-KR" sz="8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(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과학계열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)</a:t>
                      </a:r>
                      <a:endParaRPr lang="ko-KR" altLang="en-US" sz="8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171753"/>
                  </a:ext>
                </a:extLst>
              </a:tr>
              <a:tr h="1156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공</a:t>
                      </a:r>
                      <a:endParaRPr lang="en-US" altLang="ko-KR" sz="8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통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선택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선택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690178"/>
                  </a:ext>
                </a:extLst>
              </a:tr>
              <a:tr h="1156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공통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공통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일반선택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진로선택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융합선택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진로선택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070941"/>
                  </a:ext>
                </a:extLst>
              </a:tr>
              <a:tr h="1883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6DD5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-</a:t>
                      </a:r>
                      <a:endParaRPr lang="ko-KR" altLang="en-US" sz="8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6DD5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인공지능 기초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데이터 과학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6DD5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소프트웨어와</a:t>
                      </a:r>
                      <a:endParaRPr lang="en-US" altLang="ko-KR" sz="8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생활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6DD5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정보과학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6DD5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930432"/>
                  </a:ext>
                </a:extLst>
              </a:tr>
            </a:tbl>
          </a:graphicData>
        </a:graphic>
      </p:graphicFrame>
      <p:graphicFrame>
        <p:nvGraphicFramePr>
          <p:cNvPr id="400" name="표 399">
            <a:extLst>
              <a:ext uri="{FF2B5EF4-FFF2-40B4-BE49-F238E27FC236}">
                <a16:creationId xmlns:a16="http://schemas.microsoft.com/office/drawing/2014/main" id="{1AB71D77-3422-70B7-DB5C-5B78017EC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114259"/>
              </p:ext>
            </p:extLst>
          </p:nvPr>
        </p:nvGraphicFramePr>
        <p:xfrm>
          <a:off x="5567363" y="5219609"/>
          <a:ext cx="3108324" cy="94752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55217">
                  <a:extLst>
                    <a:ext uri="{9D8B030D-6E8A-4147-A177-3AD203B41FA5}">
                      <a16:colId xmlns:a16="http://schemas.microsoft.com/office/drawing/2014/main" val="1276819093"/>
                    </a:ext>
                  </a:extLst>
                </a:gridCol>
                <a:gridCol w="2453107">
                  <a:extLst>
                    <a:ext uri="{9D8B030D-6E8A-4147-A177-3AD203B41FA5}">
                      <a16:colId xmlns:a16="http://schemas.microsoft.com/office/drawing/2014/main" val="3348453068"/>
                    </a:ext>
                  </a:extLst>
                </a:gridCol>
              </a:tblGrid>
              <a:tr h="315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인공지능</a:t>
                      </a:r>
                      <a:endParaRPr lang="en-US" altLang="ko-KR" sz="8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기초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6DD5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930432"/>
                  </a:ext>
                </a:extLst>
              </a:tr>
              <a:tr h="315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데이터과학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6DD5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260514"/>
                  </a:ext>
                </a:extLst>
              </a:tr>
              <a:tr h="315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정보과학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6DD5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B4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078561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148815C1-6A93-18D6-6D6B-1C75EE25F4AC}"/>
              </a:ext>
            </a:extLst>
          </p:cNvPr>
          <p:cNvGrpSpPr/>
          <p:nvPr/>
        </p:nvGrpSpPr>
        <p:grpSpPr>
          <a:xfrm>
            <a:off x="468313" y="295332"/>
            <a:ext cx="1969293" cy="190957"/>
            <a:chOff x="144463" y="308032"/>
            <a:chExt cx="1969293" cy="190957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8E0AD20-4B87-7089-E4D2-24F4EA197705}"/>
                </a:ext>
              </a:extLst>
            </p:cNvPr>
            <p:cNvGrpSpPr/>
            <p:nvPr/>
          </p:nvGrpSpPr>
          <p:grpSpPr>
            <a:xfrm>
              <a:off x="144463" y="308032"/>
              <a:ext cx="1969293" cy="190957"/>
              <a:chOff x="-16919" y="983069"/>
              <a:chExt cx="4565803" cy="442734"/>
            </a:xfrm>
            <a:solidFill>
              <a:schemeClr val="lt1"/>
            </a:solidFill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1BC7CAC9-B910-E9BC-49CA-1F2A7D0CBA13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FFD4A0E4-90E6-E9EA-E3E6-21A8C76C9A05}"/>
                  </a:ext>
                </a:extLst>
              </p:cNvPr>
              <p:cNvSpPr/>
              <p:nvPr/>
            </p:nvSpPr>
            <p:spPr>
              <a:xfrm>
                <a:off x="666368" y="983069"/>
                <a:ext cx="3882516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15D4E6D7-816B-BA7D-0E82-47102BAFF4E7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038F189E-3295-9301-FAE1-85E3027B9D86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A15A9C5-0EDC-5E77-65C7-E4BB4F850512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Ⅰ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EFAF3C7-A08F-50D5-B374-4BF29E87510B}"/>
                </a:ext>
              </a:extLst>
            </p:cNvPr>
            <p:cNvSpPr txBox="1"/>
            <p:nvPr/>
          </p:nvSpPr>
          <p:spPr>
            <a:xfrm>
              <a:off x="531068" y="326566"/>
              <a:ext cx="149079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 교육과정 개정의 방향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8C3F09B-C0B0-951B-BBCA-3609AD4DA303}"/>
              </a:ext>
            </a:extLst>
          </p:cNvPr>
          <p:cNvGrpSpPr/>
          <p:nvPr/>
        </p:nvGrpSpPr>
        <p:grpSpPr>
          <a:xfrm>
            <a:off x="5227321" y="1137920"/>
            <a:ext cx="3448366" cy="4989736"/>
            <a:chOff x="5227321" y="1137920"/>
            <a:chExt cx="3448366" cy="4989736"/>
          </a:xfrm>
        </p:grpSpPr>
        <p:grpSp>
          <p:nvGrpSpPr>
            <p:cNvPr id="387" name="그룹 386">
              <a:extLst>
                <a:ext uri="{FF2B5EF4-FFF2-40B4-BE49-F238E27FC236}">
                  <a16:creationId xmlns:a16="http://schemas.microsoft.com/office/drawing/2014/main" id="{BF3A26ED-547B-C37D-8338-A3A465CCD933}"/>
                </a:ext>
              </a:extLst>
            </p:cNvPr>
            <p:cNvGrpSpPr/>
            <p:nvPr/>
          </p:nvGrpSpPr>
          <p:grpSpPr>
            <a:xfrm>
              <a:off x="7247443" y="3732844"/>
              <a:ext cx="1286394" cy="140984"/>
              <a:chOff x="7230545" y="3946939"/>
              <a:chExt cx="1286394" cy="140984"/>
            </a:xfrm>
          </p:grpSpPr>
          <p:sp>
            <p:nvSpPr>
              <p:cNvPr id="385" name="TextBox 384">
                <a:extLst>
                  <a:ext uri="{FF2B5EF4-FFF2-40B4-BE49-F238E27FC236}">
                    <a16:creationId xmlns:a16="http://schemas.microsoft.com/office/drawing/2014/main" id="{182877EF-82BE-19D0-9FA8-64095644836B}"/>
                  </a:ext>
                </a:extLst>
              </p:cNvPr>
              <p:cNvSpPr txBox="1"/>
              <p:nvPr/>
            </p:nvSpPr>
            <p:spPr>
              <a:xfrm>
                <a:off x="7230545" y="3971265"/>
                <a:ext cx="1186222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참고</a:t>
                </a:r>
                <a:r>
                  <a: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: Computing Curricula 2020</a:t>
                </a:r>
                <a:endParaRPr lang="ko-KR" altLang="en-US" sz="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pic>
            <p:nvPicPr>
              <p:cNvPr id="386" name="_x389691432" descr="EMB00003d642604">
                <a:extLst>
                  <a:ext uri="{FF2B5EF4-FFF2-40B4-BE49-F238E27FC236}">
                    <a16:creationId xmlns:a16="http://schemas.microsoft.com/office/drawing/2014/main" id="{A9BB08E0-DD3E-DCB1-9765-AEF12EB54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358" t="53033" r="848" b="42975"/>
              <a:stretch/>
            </p:blipFill>
            <p:spPr bwMode="auto">
              <a:xfrm>
                <a:off x="8416767" y="3946939"/>
                <a:ext cx="100172" cy="140984"/>
              </a:xfrm>
              <a:prstGeom prst="diamond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95" name="그룹 394">
              <a:extLst>
                <a:ext uri="{FF2B5EF4-FFF2-40B4-BE49-F238E27FC236}">
                  <a16:creationId xmlns:a16="http://schemas.microsoft.com/office/drawing/2014/main" id="{DBAE1AC4-D518-4206-C973-7117D77CECB6}"/>
                </a:ext>
              </a:extLst>
            </p:cNvPr>
            <p:cNvGrpSpPr/>
            <p:nvPr/>
          </p:nvGrpSpPr>
          <p:grpSpPr>
            <a:xfrm>
              <a:off x="5336790" y="1137920"/>
              <a:ext cx="3258007" cy="2605988"/>
              <a:chOff x="5388501" y="1366779"/>
              <a:chExt cx="3258007" cy="2605988"/>
            </a:xfrm>
          </p:grpSpPr>
          <p:grpSp>
            <p:nvGrpSpPr>
              <p:cNvPr id="311" name="그룹 310">
                <a:extLst>
                  <a:ext uri="{FF2B5EF4-FFF2-40B4-BE49-F238E27FC236}">
                    <a16:creationId xmlns:a16="http://schemas.microsoft.com/office/drawing/2014/main" id="{9CC51DE8-04BD-A65A-FA87-1E1041410309}"/>
                  </a:ext>
                </a:extLst>
              </p:cNvPr>
              <p:cNvGrpSpPr/>
              <p:nvPr/>
            </p:nvGrpSpPr>
            <p:grpSpPr>
              <a:xfrm>
                <a:off x="6359149" y="1366779"/>
                <a:ext cx="1252754" cy="760726"/>
                <a:chOff x="6265041" y="1366779"/>
                <a:chExt cx="1252754" cy="760726"/>
              </a:xfrm>
            </p:grpSpPr>
            <p:grpSp>
              <p:nvGrpSpPr>
                <p:cNvPr id="295" name="그룹 294">
                  <a:extLst>
                    <a:ext uri="{FF2B5EF4-FFF2-40B4-BE49-F238E27FC236}">
                      <a16:creationId xmlns:a16="http://schemas.microsoft.com/office/drawing/2014/main" id="{1594CFAD-765F-7E71-C0BF-0DCAD5B84204}"/>
                    </a:ext>
                  </a:extLst>
                </p:cNvPr>
                <p:cNvGrpSpPr/>
                <p:nvPr/>
              </p:nvGrpSpPr>
              <p:grpSpPr>
                <a:xfrm>
                  <a:off x="6487092" y="1366779"/>
                  <a:ext cx="364548" cy="409095"/>
                  <a:chOff x="5729260" y="1366779"/>
                  <a:chExt cx="364548" cy="409095"/>
                </a:xfrm>
              </p:grpSpPr>
              <p:sp>
                <p:nvSpPr>
                  <p:cNvPr id="292" name="그래픽 290">
                    <a:extLst>
                      <a:ext uri="{FF2B5EF4-FFF2-40B4-BE49-F238E27FC236}">
                        <a16:creationId xmlns:a16="http://schemas.microsoft.com/office/drawing/2014/main" id="{963B1FC9-21E9-AFFB-0F46-6EBC1FB91699}"/>
                      </a:ext>
                    </a:extLst>
                  </p:cNvPr>
                  <p:cNvSpPr/>
                  <p:nvPr/>
                </p:nvSpPr>
                <p:spPr>
                  <a:xfrm>
                    <a:off x="5729260" y="1366779"/>
                    <a:ext cx="364548" cy="409095"/>
                  </a:xfrm>
                  <a:custGeom>
                    <a:avLst/>
                    <a:gdLst>
                      <a:gd name="connsiteX0" fmla="*/ 1150525 w 1150524"/>
                      <a:gd name="connsiteY0" fmla="*/ 908066 h 1291113"/>
                      <a:gd name="connsiteX1" fmla="*/ 1150525 w 1150524"/>
                      <a:gd name="connsiteY1" fmla="*/ 383143 h 1291113"/>
                      <a:gd name="connsiteX2" fmla="*/ 1090232 w 1150524"/>
                      <a:gd name="connsiteY2" fmla="*/ 278654 h 1291113"/>
                      <a:gd name="connsiteX3" fmla="*/ 635603 w 1150524"/>
                      <a:gd name="connsiteY3" fmla="*/ 16145 h 1291113"/>
                      <a:gd name="connsiteX4" fmla="*/ 514922 w 1150524"/>
                      <a:gd name="connsiteY4" fmla="*/ 16145 h 1291113"/>
                      <a:gd name="connsiteX5" fmla="*/ 60293 w 1150524"/>
                      <a:gd name="connsiteY5" fmla="*/ 278559 h 1291113"/>
                      <a:gd name="connsiteX6" fmla="*/ 0 w 1150524"/>
                      <a:gd name="connsiteY6" fmla="*/ 383048 h 1291113"/>
                      <a:gd name="connsiteX7" fmla="*/ 0 w 1150524"/>
                      <a:gd name="connsiteY7" fmla="*/ 907971 h 1291113"/>
                      <a:gd name="connsiteX8" fmla="*/ 60293 w 1150524"/>
                      <a:gd name="connsiteY8" fmla="*/ 1012460 h 1291113"/>
                      <a:gd name="connsiteX9" fmla="*/ 514922 w 1150524"/>
                      <a:gd name="connsiteY9" fmla="*/ 1274969 h 1291113"/>
                      <a:gd name="connsiteX10" fmla="*/ 635603 w 1150524"/>
                      <a:gd name="connsiteY10" fmla="*/ 1274969 h 1291113"/>
                      <a:gd name="connsiteX11" fmla="*/ 1090232 w 1150524"/>
                      <a:gd name="connsiteY11" fmla="*/ 1012460 h 1291113"/>
                      <a:gd name="connsiteX12" fmla="*/ 1150525 w 1150524"/>
                      <a:gd name="connsiteY12" fmla="*/ 907971 h 1291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150524" h="1291113">
                        <a:moveTo>
                          <a:pt x="1150525" y="908066"/>
                        </a:moveTo>
                        <a:lnTo>
                          <a:pt x="1150525" y="383143"/>
                        </a:lnTo>
                        <a:cubicBezTo>
                          <a:pt x="1150525" y="339995"/>
                          <a:pt x="1127570" y="300180"/>
                          <a:pt x="1090232" y="278654"/>
                        </a:cubicBezTo>
                        <a:lnTo>
                          <a:pt x="635603" y="16145"/>
                        </a:lnTo>
                        <a:cubicBezTo>
                          <a:pt x="598265" y="-5382"/>
                          <a:pt x="552260" y="-5382"/>
                          <a:pt x="514922" y="16145"/>
                        </a:cubicBezTo>
                        <a:lnTo>
                          <a:pt x="60293" y="278559"/>
                        </a:lnTo>
                        <a:cubicBezTo>
                          <a:pt x="22955" y="300085"/>
                          <a:pt x="0" y="339995"/>
                          <a:pt x="0" y="383048"/>
                        </a:cubicBezTo>
                        <a:lnTo>
                          <a:pt x="0" y="907971"/>
                        </a:lnTo>
                        <a:cubicBezTo>
                          <a:pt x="0" y="951119"/>
                          <a:pt x="22955" y="990933"/>
                          <a:pt x="60293" y="1012460"/>
                        </a:cubicBezTo>
                        <a:lnTo>
                          <a:pt x="514922" y="1274969"/>
                        </a:lnTo>
                        <a:cubicBezTo>
                          <a:pt x="552260" y="1296495"/>
                          <a:pt x="598265" y="1296495"/>
                          <a:pt x="635603" y="1274969"/>
                        </a:cubicBezTo>
                        <a:lnTo>
                          <a:pt x="1090232" y="1012460"/>
                        </a:lnTo>
                        <a:cubicBezTo>
                          <a:pt x="1127570" y="990933"/>
                          <a:pt x="1150525" y="951024"/>
                          <a:pt x="1150525" y="907971"/>
                        </a:cubicBezTo>
                        <a:close/>
                      </a:path>
                    </a:pathLst>
                  </a:custGeom>
                  <a:solidFill>
                    <a:srgbClr val="3B6DD5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sz="8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93" name="TextBox 292">
                    <a:extLst>
                      <a:ext uri="{FF2B5EF4-FFF2-40B4-BE49-F238E27FC236}">
                        <a16:creationId xmlns:a16="http://schemas.microsoft.com/office/drawing/2014/main" id="{83652879-DBB1-72B3-3702-C7C926CD8617}"/>
                      </a:ext>
                    </a:extLst>
                  </p:cNvPr>
                  <p:cNvSpPr txBox="1"/>
                  <p:nvPr/>
                </p:nvSpPr>
                <p:spPr>
                  <a:xfrm>
                    <a:off x="5812148" y="1505922"/>
                    <a:ext cx="198772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범위</a:t>
                    </a:r>
                  </a:p>
                </p:txBody>
              </p:sp>
            </p:grpSp>
            <p:grpSp>
              <p:nvGrpSpPr>
                <p:cNvPr id="296" name="그룹 295">
                  <a:extLst>
                    <a:ext uri="{FF2B5EF4-FFF2-40B4-BE49-F238E27FC236}">
                      <a16:creationId xmlns:a16="http://schemas.microsoft.com/office/drawing/2014/main" id="{978B4845-D648-C8B0-9879-76FFEE1BA66D}"/>
                    </a:ext>
                  </a:extLst>
                </p:cNvPr>
                <p:cNvGrpSpPr/>
                <p:nvPr/>
              </p:nvGrpSpPr>
              <p:grpSpPr>
                <a:xfrm>
                  <a:off x="6931194" y="1366779"/>
                  <a:ext cx="364548" cy="409095"/>
                  <a:chOff x="5729260" y="1366779"/>
                  <a:chExt cx="364548" cy="409095"/>
                </a:xfrm>
              </p:grpSpPr>
              <p:sp>
                <p:nvSpPr>
                  <p:cNvPr id="297" name="그래픽 290">
                    <a:extLst>
                      <a:ext uri="{FF2B5EF4-FFF2-40B4-BE49-F238E27FC236}">
                        <a16:creationId xmlns:a16="http://schemas.microsoft.com/office/drawing/2014/main" id="{A38C8724-E446-AC04-C5E0-D04DE38B1389}"/>
                      </a:ext>
                    </a:extLst>
                  </p:cNvPr>
                  <p:cNvSpPr/>
                  <p:nvPr/>
                </p:nvSpPr>
                <p:spPr>
                  <a:xfrm>
                    <a:off x="5729260" y="1366779"/>
                    <a:ext cx="364548" cy="409095"/>
                  </a:xfrm>
                  <a:custGeom>
                    <a:avLst/>
                    <a:gdLst>
                      <a:gd name="connsiteX0" fmla="*/ 1150525 w 1150524"/>
                      <a:gd name="connsiteY0" fmla="*/ 908066 h 1291113"/>
                      <a:gd name="connsiteX1" fmla="*/ 1150525 w 1150524"/>
                      <a:gd name="connsiteY1" fmla="*/ 383143 h 1291113"/>
                      <a:gd name="connsiteX2" fmla="*/ 1090232 w 1150524"/>
                      <a:gd name="connsiteY2" fmla="*/ 278654 h 1291113"/>
                      <a:gd name="connsiteX3" fmla="*/ 635603 w 1150524"/>
                      <a:gd name="connsiteY3" fmla="*/ 16145 h 1291113"/>
                      <a:gd name="connsiteX4" fmla="*/ 514922 w 1150524"/>
                      <a:gd name="connsiteY4" fmla="*/ 16145 h 1291113"/>
                      <a:gd name="connsiteX5" fmla="*/ 60293 w 1150524"/>
                      <a:gd name="connsiteY5" fmla="*/ 278559 h 1291113"/>
                      <a:gd name="connsiteX6" fmla="*/ 0 w 1150524"/>
                      <a:gd name="connsiteY6" fmla="*/ 383048 h 1291113"/>
                      <a:gd name="connsiteX7" fmla="*/ 0 w 1150524"/>
                      <a:gd name="connsiteY7" fmla="*/ 907971 h 1291113"/>
                      <a:gd name="connsiteX8" fmla="*/ 60293 w 1150524"/>
                      <a:gd name="connsiteY8" fmla="*/ 1012460 h 1291113"/>
                      <a:gd name="connsiteX9" fmla="*/ 514922 w 1150524"/>
                      <a:gd name="connsiteY9" fmla="*/ 1274969 h 1291113"/>
                      <a:gd name="connsiteX10" fmla="*/ 635603 w 1150524"/>
                      <a:gd name="connsiteY10" fmla="*/ 1274969 h 1291113"/>
                      <a:gd name="connsiteX11" fmla="*/ 1090232 w 1150524"/>
                      <a:gd name="connsiteY11" fmla="*/ 1012460 h 1291113"/>
                      <a:gd name="connsiteX12" fmla="*/ 1150525 w 1150524"/>
                      <a:gd name="connsiteY12" fmla="*/ 907971 h 1291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150524" h="1291113">
                        <a:moveTo>
                          <a:pt x="1150525" y="908066"/>
                        </a:moveTo>
                        <a:lnTo>
                          <a:pt x="1150525" y="383143"/>
                        </a:lnTo>
                        <a:cubicBezTo>
                          <a:pt x="1150525" y="339995"/>
                          <a:pt x="1127570" y="300180"/>
                          <a:pt x="1090232" y="278654"/>
                        </a:cubicBezTo>
                        <a:lnTo>
                          <a:pt x="635603" y="16145"/>
                        </a:lnTo>
                        <a:cubicBezTo>
                          <a:pt x="598265" y="-5382"/>
                          <a:pt x="552260" y="-5382"/>
                          <a:pt x="514922" y="16145"/>
                        </a:cubicBezTo>
                        <a:lnTo>
                          <a:pt x="60293" y="278559"/>
                        </a:lnTo>
                        <a:cubicBezTo>
                          <a:pt x="22955" y="300085"/>
                          <a:pt x="0" y="339995"/>
                          <a:pt x="0" y="383048"/>
                        </a:cubicBezTo>
                        <a:lnTo>
                          <a:pt x="0" y="907971"/>
                        </a:lnTo>
                        <a:cubicBezTo>
                          <a:pt x="0" y="951119"/>
                          <a:pt x="22955" y="990933"/>
                          <a:pt x="60293" y="1012460"/>
                        </a:cubicBezTo>
                        <a:lnTo>
                          <a:pt x="514922" y="1274969"/>
                        </a:lnTo>
                        <a:cubicBezTo>
                          <a:pt x="552260" y="1296495"/>
                          <a:pt x="598265" y="1296495"/>
                          <a:pt x="635603" y="1274969"/>
                        </a:cubicBezTo>
                        <a:lnTo>
                          <a:pt x="1090232" y="1012460"/>
                        </a:lnTo>
                        <a:cubicBezTo>
                          <a:pt x="1127570" y="990933"/>
                          <a:pt x="1150525" y="951024"/>
                          <a:pt x="1150525" y="907971"/>
                        </a:cubicBezTo>
                        <a:close/>
                      </a:path>
                    </a:pathLst>
                  </a:custGeom>
                  <a:solidFill>
                    <a:srgbClr val="3B6DD5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sz="8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98" name="TextBox 297">
                    <a:extLst>
                      <a:ext uri="{FF2B5EF4-FFF2-40B4-BE49-F238E27FC236}">
                        <a16:creationId xmlns:a16="http://schemas.microsoft.com/office/drawing/2014/main" id="{4C9D0B3A-E2C1-BE3F-5B7D-A936C18556DE}"/>
                      </a:ext>
                    </a:extLst>
                  </p:cNvPr>
                  <p:cNvSpPr txBox="1"/>
                  <p:nvPr/>
                </p:nvSpPr>
                <p:spPr>
                  <a:xfrm>
                    <a:off x="5762455" y="1505922"/>
                    <a:ext cx="298159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계열성</a:t>
                    </a:r>
                  </a:p>
                </p:txBody>
              </p:sp>
            </p:grpSp>
            <p:grpSp>
              <p:nvGrpSpPr>
                <p:cNvPr id="299" name="그룹 298">
                  <a:extLst>
                    <a:ext uri="{FF2B5EF4-FFF2-40B4-BE49-F238E27FC236}">
                      <a16:creationId xmlns:a16="http://schemas.microsoft.com/office/drawing/2014/main" id="{96341777-441A-FC74-EACC-0EB2AB484FA3}"/>
                    </a:ext>
                  </a:extLst>
                </p:cNvPr>
                <p:cNvGrpSpPr/>
                <p:nvPr/>
              </p:nvGrpSpPr>
              <p:grpSpPr>
                <a:xfrm>
                  <a:off x="6265041" y="1718410"/>
                  <a:ext cx="364548" cy="409095"/>
                  <a:chOff x="5729260" y="1366779"/>
                  <a:chExt cx="364548" cy="409095"/>
                </a:xfrm>
              </p:grpSpPr>
              <p:sp>
                <p:nvSpPr>
                  <p:cNvPr id="300" name="그래픽 290">
                    <a:extLst>
                      <a:ext uri="{FF2B5EF4-FFF2-40B4-BE49-F238E27FC236}">
                        <a16:creationId xmlns:a16="http://schemas.microsoft.com/office/drawing/2014/main" id="{05F1085F-15B3-D969-EE2E-112FF5E6523F}"/>
                      </a:ext>
                    </a:extLst>
                  </p:cNvPr>
                  <p:cNvSpPr/>
                  <p:nvPr/>
                </p:nvSpPr>
                <p:spPr>
                  <a:xfrm>
                    <a:off x="5729260" y="1366779"/>
                    <a:ext cx="364548" cy="409095"/>
                  </a:xfrm>
                  <a:custGeom>
                    <a:avLst/>
                    <a:gdLst>
                      <a:gd name="connsiteX0" fmla="*/ 1150525 w 1150524"/>
                      <a:gd name="connsiteY0" fmla="*/ 908066 h 1291113"/>
                      <a:gd name="connsiteX1" fmla="*/ 1150525 w 1150524"/>
                      <a:gd name="connsiteY1" fmla="*/ 383143 h 1291113"/>
                      <a:gd name="connsiteX2" fmla="*/ 1090232 w 1150524"/>
                      <a:gd name="connsiteY2" fmla="*/ 278654 h 1291113"/>
                      <a:gd name="connsiteX3" fmla="*/ 635603 w 1150524"/>
                      <a:gd name="connsiteY3" fmla="*/ 16145 h 1291113"/>
                      <a:gd name="connsiteX4" fmla="*/ 514922 w 1150524"/>
                      <a:gd name="connsiteY4" fmla="*/ 16145 h 1291113"/>
                      <a:gd name="connsiteX5" fmla="*/ 60293 w 1150524"/>
                      <a:gd name="connsiteY5" fmla="*/ 278559 h 1291113"/>
                      <a:gd name="connsiteX6" fmla="*/ 0 w 1150524"/>
                      <a:gd name="connsiteY6" fmla="*/ 383048 h 1291113"/>
                      <a:gd name="connsiteX7" fmla="*/ 0 w 1150524"/>
                      <a:gd name="connsiteY7" fmla="*/ 907971 h 1291113"/>
                      <a:gd name="connsiteX8" fmla="*/ 60293 w 1150524"/>
                      <a:gd name="connsiteY8" fmla="*/ 1012460 h 1291113"/>
                      <a:gd name="connsiteX9" fmla="*/ 514922 w 1150524"/>
                      <a:gd name="connsiteY9" fmla="*/ 1274969 h 1291113"/>
                      <a:gd name="connsiteX10" fmla="*/ 635603 w 1150524"/>
                      <a:gd name="connsiteY10" fmla="*/ 1274969 h 1291113"/>
                      <a:gd name="connsiteX11" fmla="*/ 1090232 w 1150524"/>
                      <a:gd name="connsiteY11" fmla="*/ 1012460 h 1291113"/>
                      <a:gd name="connsiteX12" fmla="*/ 1150525 w 1150524"/>
                      <a:gd name="connsiteY12" fmla="*/ 907971 h 1291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150524" h="1291113">
                        <a:moveTo>
                          <a:pt x="1150525" y="908066"/>
                        </a:moveTo>
                        <a:lnTo>
                          <a:pt x="1150525" y="383143"/>
                        </a:lnTo>
                        <a:cubicBezTo>
                          <a:pt x="1150525" y="339995"/>
                          <a:pt x="1127570" y="300180"/>
                          <a:pt x="1090232" y="278654"/>
                        </a:cubicBezTo>
                        <a:lnTo>
                          <a:pt x="635603" y="16145"/>
                        </a:lnTo>
                        <a:cubicBezTo>
                          <a:pt x="598265" y="-5382"/>
                          <a:pt x="552260" y="-5382"/>
                          <a:pt x="514922" y="16145"/>
                        </a:cubicBezTo>
                        <a:lnTo>
                          <a:pt x="60293" y="278559"/>
                        </a:lnTo>
                        <a:cubicBezTo>
                          <a:pt x="22955" y="300085"/>
                          <a:pt x="0" y="339995"/>
                          <a:pt x="0" y="383048"/>
                        </a:cubicBezTo>
                        <a:lnTo>
                          <a:pt x="0" y="907971"/>
                        </a:lnTo>
                        <a:cubicBezTo>
                          <a:pt x="0" y="951119"/>
                          <a:pt x="22955" y="990933"/>
                          <a:pt x="60293" y="1012460"/>
                        </a:cubicBezTo>
                        <a:lnTo>
                          <a:pt x="514922" y="1274969"/>
                        </a:lnTo>
                        <a:cubicBezTo>
                          <a:pt x="552260" y="1296495"/>
                          <a:pt x="598265" y="1296495"/>
                          <a:pt x="635603" y="1274969"/>
                        </a:cubicBezTo>
                        <a:lnTo>
                          <a:pt x="1090232" y="1012460"/>
                        </a:lnTo>
                        <a:cubicBezTo>
                          <a:pt x="1127570" y="990933"/>
                          <a:pt x="1150525" y="951024"/>
                          <a:pt x="1150525" y="907971"/>
                        </a:cubicBezTo>
                        <a:close/>
                      </a:path>
                    </a:pathLst>
                  </a:custGeom>
                  <a:solidFill>
                    <a:srgbClr val="3B6DD5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sz="8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01" name="TextBox 300">
                    <a:extLst>
                      <a:ext uri="{FF2B5EF4-FFF2-40B4-BE49-F238E27FC236}">
                        <a16:creationId xmlns:a16="http://schemas.microsoft.com/office/drawing/2014/main" id="{A461BA55-4973-2EEF-5E5A-214B628D127A}"/>
                      </a:ext>
                    </a:extLst>
                  </p:cNvPr>
                  <p:cNvSpPr txBox="1"/>
                  <p:nvPr/>
                </p:nvSpPr>
                <p:spPr>
                  <a:xfrm>
                    <a:off x="5762453" y="1505922"/>
                    <a:ext cx="298159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연계성</a:t>
                    </a:r>
                  </a:p>
                </p:txBody>
              </p:sp>
            </p:grpSp>
            <p:grpSp>
              <p:nvGrpSpPr>
                <p:cNvPr id="302" name="그룹 301">
                  <a:extLst>
                    <a:ext uri="{FF2B5EF4-FFF2-40B4-BE49-F238E27FC236}">
                      <a16:creationId xmlns:a16="http://schemas.microsoft.com/office/drawing/2014/main" id="{0D86A73A-462B-68C7-171E-04B884D2A7E6}"/>
                    </a:ext>
                  </a:extLst>
                </p:cNvPr>
                <p:cNvGrpSpPr/>
                <p:nvPr/>
              </p:nvGrpSpPr>
              <p:grpSpPr>
                <a:xfrm>
                  <a:off x="6709143" y="1718410"/>
                  <a:ext cx="364548" cy="409095"/>
                  <a:chOff x="5729260" y="1366779"/>
                  <a:chExt cx="364548" cy="409095"/>
                </a:xfrm>
              </p:grpSpPr>
              <p:sp>
                <p:nvSpPr>
                  <p:cNvPr id="303" name="그래픽 290">
                    <a:extLst>
                      <a:ext uri="{FF2B5EF4-FFF2-40B4-BE49-F238E27FC236}">
                        <a16:creationId xmlns:a16="http://schemas.microsoft.com/office/drawing/2014/main" id="{3B43405E-2D90-DB4C-09BD-0F11DAFA2AC8}"/>
                      </a:ext>
                    </a:extLst>
                  </p:cNvPr>
                  <p:cNvSpPr/>
                  <p:nvPr/>
                </p:nvSpPr>
                <p:spPr>
                  <a:xfrm>
                    <a:off x="5729260" y="1366779"/>
                    <a:ext cx="364548" cy="409095"/>
                  </a:xfrm>
                  <a:custGeom>
                    <a:avLst/>
                    <a:gdLst>
                      <a:gd name="connsiteX0" fmla="*/ 1150525 w 1150524"/>
                      <a:gd name="connsiteY0" fmla="*/ 908066 h 1291113"/>
                      <a:gd name="connsiteX1" fmla="*/ 1150525 w 1150524"/>
                      <a:gd name="connsiteY1" fmla="*/ 383143 h 1291113"/>
                      <a:gd name="connsiteX2" fmla="*/ 1090232 w 1150524"/>
                      <a:gd name="connsiteY2" fmla="*/ 278654 h 1291113"/>
                      <a:gd name="connsiteX3" fmla="*/ 635603 w 1150524"/>
                      <a:gd name="connsiteY3" fmla="*/ 16145 h 1291113"/>
                      <a:gd name="connsiteX4" fmla="*/ 514922 w 1150524"/>
                      <a:gd name="connsiteY4" fmla="*/ 16145 h 1291113"/>
                      <a:gd name="connsiteX5" fmla="*/ 60293 w 1150524"/>
                      <a:gd name="connsiteY5" fmla="*/ 278559 h 1291113"/>
                      <a:gd name="connsiteX6" fmla="*/ 0 w 1150524"/>
                      <a:gd name="connsiteY6" fmla="*/ 383048 h 1291113"/>
                      <a:gd name="connsiteX7" fmla="*/ 0 w 1150524"/>
                      <a:gd name="connsiteY7" fmla="*/ 907971 h 1291113"/>
                      <a:gd name="connsiteX8" fmla="*/ 60293 w 1150524"/>
                      <a:gd name="connsiteY8" fmla="*/ 1012460 h 1291113"/>
                      <a:gd name="connsiteX9" fmla="*/ 514922 w 1150524"/>
                      <a:gd name="connsiteY9" fmla="*/ 1274969 h 1291113"/>
                      <a:gd name="connsiteX10" fmla="*/ 635603 w 1150524"/>
                      <a:gd name="connsiteY10" fmla="*/ 1274969 h 1291113"/>
                      <a:gd name="connsiteX11" fmla="*/ 1090232 w 1150524"/>
                      <a:gd name="connsiteY11" fmla="*/ 1012460 h 1291113"/>
                      <a:gd name="connsiteX12" fmla="*/ 1150525 w 1150524"/>
                      <a:gd name="connsiteY12" fmla="*/ 907971 h 1291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150524" h="1291113">
                        <a:moveTo>
                          <a:pt x="1150525" y="908066"/>
                        </a:moveTo>
                        <a:lnTo>
                          <a:pt x="1150525" y="383143"/>
                        </a:lnTo>
                        <a:cubicBezTo>
                          <a:pt x="1150525" y="339995"/>
                          <a:pt x="1127570" y="300180"/>
                          <a:pt x="1090232" y="278654"/>
                        </a:cubicBezTo>
                        <a:lnTo>
                          <a:pt x="635603" y="16145"/>
                        </a:lnTo>
                        <a:cubicBezTo>
                          <a:pt x="598265" y="-5382"/>
                          <a:pt x="552260" y="-5382"/>
                          <a:pt x="514922" y="16145"/>
                        </a:cubicBezTo>
                        <a:lnTo>
                          <a:pt x="60293" y="278559"/>
                        </a:lnTo>
                        <a:cubicBezTo>
                          <a:pt x="22955" y="300085"/>
                          <a:pt x="0" y="339995"/>
                          <a:pt x="0" y="383048"/>
                        </a:cubicBezTo>
                        <a:lnTo>
                          <a:pt x="0" y="907971"/>
                        </a:lnTo>
                        <a:cubicBezTo>
                          <a:pt x="0" y="951119"/>
                          <a:pt x="22955" y="990933"/>
                          <a:pt x="60293" y="1012460"/>
                        </a:cubicBezTo>
                        <a:lnTo>
                          <a:pt x="514922" y="1274969"/>
                        </a:lnTo>
                        <a:cubicBezTo>
                          <a:pt x="552260" y="1296495"/>
                          <a:pt x="598265" y="1296495"/>
                          <a:pt x="635603" y="1274969"/>
                        </a:cubicBezTo>
                        <a:lnTo>
                          <a:pt x="1090232" y="1012460"/>
                        </a:lnTo>
                        <a:cubicBezTo>
                          <a:pt x="1127570" y="990933"/>
                          <a:pt x="1150525" y="951024"/>
                          <a:pt x="1150525" y="907971"/>
                        </a:cubicBezTo>
                        <a:close/>
                      </a:path>
                    </a:pathLst>
                  </a:custGeom>
                  <a:solidFill>
                    <a:srgbClr val="3B6DD5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sz="8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04" name="TextBox 303">
                    <a:extLst>
                      <a:ext uri="{FF2B5EF4-FFF2-40B4-BE49-F238E27FC236}">
                        <a16:creationId xmlns:a16="http://schemas.microsoft.com/office/drawing/2014/main" id="{74E2B230-746F-AD35-FBC9-36954AD334F3}"/>
                      </a:ext>
                    </a:extLst>
                  </p:cNvPr>
                  <p:cNvSpPr txBox="1"/>
                  <p:nvPr/>
                </p:nvSpPr>
                <p:spPr>
                  <a:xfrm>
                    <a:off x="5762454" y="1505922"/>
                    <a:ext cx="298159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계속성</a:t>
                    </a:r>
                  </a:p>
                </p:txBody>
              </p:sp>
            </p:grpSp>
            <p:grpSp>
              <p:nvGrpSpPr>
                <p:cNvPr id="305" name="그룹 304">
                  <a:extLst>
                    <a:ext uri="{FF2B5EF4-FFF2-40B4-BE49-F238E27FC236}">
                      <a16:creationId xmlns:a16="http://schemas.microsoft.com/office/drawing/2014/main" id="{899E6DB0-B53F-98B9-6C9C-E2094DCA72F6}"/>
                    </a:ext>
                  </a:extLst>
                </p:cNvPr>
                <p:cNvGrpSpPr/>
                <p:nvPr/>
              </p:nvGrpSpPr>
              <p:grpSpPr>
                <a:xfrm>
                  <a:off x="7153247" y="1718410"/>
                  <a:ext cx="364548" cy="409095"/>
                  <a:chOff x="5729260" y="1366779"/>
                  <a:chExt cx="364548" cy="409095"/>
                </a:xfrm>
              </p:grpSpPr>
              <p:sp>
                <p:nvSpPr>
                  <p:cNvPr id="306" name="그래픽 290">
                    <a:extLst>
                      <a:ext uri="{FF2B5EF4-FFF2-40B4-BE49-F238E27FC236}">
                        <a16:creationId xmlns:a16="http://schemas.microsoft.com/office/drawing/2014/main" id="{B77228C5-D0B9-64D7-4A2D-6F839A376967}"/>
                      </a:ext>
                    </a:extLst>
                  </p:cNvPr>
                  <p:cNvSpPr/>
                  <p:nvPr/>
                </p:nvSpPr>
                <p:spPr>
                  <a:xfrm>
                    <a:off x="5729260" y="1366779"/>
                    <a:ext cx="364548" cy="409095"/>
                  </a:xfrm>
                  <a:custGeom>
                    <a:avLst/>
                    <a:gdLst>
                      <a:gd name="connsiteX0" fmla="*/ 1150525 w 1150524"/>
                      <a:gd name="connsiteY0" fmla="*/ 908066 h 1291113"/>
                      <a:gd name="connsiteX1" fmla="*/ 1150525 w 1150524"/>
                      <a:gd name="connsiteY1" fmla="*/ 383143 h 1291113"/>
                      <a:gd name="connsiteX2" fmla="*/ 1090232 w 1150524"/>
                      <a:gd name="connsiteY2" fmla="*/ 278654 h 1291113"/>
                      <a:gd name="connsiteX3" fmla="*/ 635603 w 1150524"/>
                      <a:gd name="connsiteY3" fmla="*/ 16145 h 1291113"/>
                      <a:gd name="connsiteX4" fmla="*/ 514922 w 1150524"/>
                      <a:gd name="connsiteY4" fmla="*/ 16145 h 1291113"/>
                      <a:gd name="connsiteX5" fmla="*/ 60293 w 1150524"/>
                      <a:gd name="connsiteY5" fmla="*/ 278559 h 1291113"/>
                      <a:gd name="connsiteX6" fmla="*/ 0 w 1150524"/>
                      <a:gd name="connsiteY6" fmla="*/ 383048 h 1291113"/>
                      <a:gd name="connsiteX7" fmla="*/ 0 w 1150524"/>
                      <a:gd name="connsiteY7" fmla="*/ 907971 h 1291113"/>
                      <a:gd name="connsiteX8" fmla="*/ 60293 w 1150524"/>
                      <a:gd name="connsiteY8" fmla="*/ 1012460 h 1291113"/>
                      <a:gd name="connsiteX9" fmla="*/ 514922 w 1150524"/>
                      <a:gd name="connsiteY9" fmla="*/ 1274969 h 1291113"/>
                      <a:gd name="connsiteX10" fmla="*/ 635603 w 1150524"/>
                      <a:gd name="connsiteY10" fmla="*/ 1274969 h 1291113"/>
                      <a:gd name="connsiteX11" fmla="*/ 1090232 w 1150524"/>
                      <a:gd name="connsiteY11" fmla="*/ 1012460 h 1291113"/>
                      <a:gd name="connsiteX12" fmla="*/ 1150525 w 1150524"/>
                      <a:gd name="connsiteY12" fmla="*/ 907971 h 1291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150524" h="1291113">
                        <a:moveTo>
                          <a:pt x="1150525" y="908066"/>
                        </a:moveTo>
                        <a:lnTo>
                          <a:pt x="1150525" y="383143"/>
                        </a:lnTo>
                        <a:cubicBezTo>
                          <a:pt x="1150525" y="339995"/>
                          <a:pt x="1127570" y="300180"/>
                          <a:pt x="1090232" y="278654"/>
                        </a:cubicBezTo>
                        <a:lnTo>
                          <a:pt x="635603" y="16145"/>
                        </a:lnTo>
                        <a:cubicBezTo>
                          <a:pt x="598265" y="-5382"/>
                          <a:pt x="552260" y="-5382"/>
                          <a:pt x="514922" y="16145"/>
                        </a:cubicBezTo>
                        <a:lnTo>
                          <a:pt x="60293" y="278559"/>
                        </a:lnTo>
                        <a:cubicBezTo>
                          <a:pt x="22955" y="300085"/>
                          <a:pt x="0" y="339995"/>
                          <a:pt x="0" y="383048"/>
                        </a:cubicBezTo>
                        <a:lnTo>
                          <a:pt x="0" y="907971"/>
                        </a:lnTo>
                        <a:cubicBezTo>
                          <a:pt x="0" y="951119"/>
                          <a:pt x="22955" y="990933"/>
                          <a:pt x="60293" y="1012460"/>
                        </a:cubicBezTo>
                        <a:lnTo>
                          <a:pt x="514922" y="1274969"/>
                        </a:lnTo>
                        <a:cubicBezTo>
                          <a:pt x="552260" y="1296495"/>
                          <a:pt x="598265" y="1296495"/>
                          <a:pt x="635603" y="1274969"/>
                        </a:cubicBezTo>
                        <a:lnTo>
                          <a:pt x="1090232" y="1012460"/>
                        </a:lnTo>
                        <a:cubicBezTo>
                          <a:pt x="1127570" y="990933"/>
                          <a:pt x="1150525" y="951024"/>
                          <a:pt x="1150525" y="907971"/>
                        </a:cubicBezTo>
                        <a:close/>
                      </a:path>
                    </a:pathLst>
                  </a:custGeom>
                  <a:solidFill>
                    <a:srgbClr val="3B6DD5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sz="8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07" name="TextBox 306">
                    <a:extLst>
                      <a:ext uri="{FF2B5EF4-FFF2-40B4-BE49-F238E27FC236}">
                        <a16:creationId xmlns:a16="http://schemas.microsoft.com/office/drawing/2014/main" id="{876712B8-19CE-B146-11AA-8D919EE24CD2}"/>
                      </a:ext>
                    </a:extLst>
                  </p:cNvPr>
                  <p:cNvSpPr txBox="1"/>
                  <p:nvPr/>
                </p:nvSpPr>
                <p:spPr>
                  <a:xfrm>
                    <a:off x="5762453" y="1505922"/>
                    <a:ext cx="298159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통합성</a:t>
                    </a:r>
                  </a:p>
                </p:txBody>
              </p:sp>
            </p:grpSp>
          </p:grpSp>
          <p:grpSp>
            <p:nvGrpSpPr>
              <p:cNvPr id="380" name="그룹 379">
                <a:extLst>
                  <a:ext uri="{FF2B5EF4-FFF2-40B4-BE49-F238E27FC236}">
                    <a16:creationId xmlns:a16="http://schemas.microsoft.com/office/drawing/2014/main" id="{0C034CB4-4413-3D05-4972-29A505EC31B4}"/>
                  </a:ext>
                </a:extLst>
              </p:cNvPr>
              <p:cNvGrpSpPr/>
              <p:nvPr/>
            </p:nvGrpSpPr>
            <p:grpSpPr>
              <a:xfrm>
                <a:off x="5388501" y="2482850"/>
                <a:ext cx="3194050" cy="1447800"/>
                <a:chOff x="5384800" y="2482850"/>
                <a:chExt cx="3194050" cy="1447800"/>
              </a:xfrm>
            </p:grpSpPr>
            <p:sp>
              <p:nvSpPr>
                <p:cNvPr id="315" name="사각형: 둥근 모서리 314">
                  <a:extLst>
                    <a:ext uri="{FF2B5EF4-FFF2-40B4-BE49-F238E27FC236}">
                      <a16:creationId xmlns:a16="http://schemas.microsoft.com/office/drawing/2014/main" id="{F64ADA1F-5FDF-BBCC-8144-E13C814B75AA}"/>
                    </a:ext>
                  </a:extLst>
                </p:cNvPr>
                <p:cNvSpPr/>
                <p:nvPr/>
              </p:nvSpPr>
              <p:spPr>
                <a:xfrm>
                  <a:off x="5384800" y="2482850"/>
                  <a:ext cx="3194050" cy="1447800"/>
                </a:xfrm>
                <a:prstGeom prst="roundRect">
                  <a:avLst>
                    <a:gd name="adj" fmla="val 4966"/>
                  </a:avLst>
                </a:prstGeom>
                <a:solidFill>
                  <a:srgbClr val="825BC1">
                    <a:alpha val="18000"/>
                  </a:srgbClr>
                </a:solidFill>
                <a:ln w="9525">
                  <a:solidFill>
                    <a:srgbClr val="825BC1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316" name="사각형: 둥근 모서리 315">
                  <a:extLst>
                    <a:ext uri="{FF2B5EF4-FFF2-40B4-BE49-F238E27FC236}">
                      <a16:creationId xmlns:a16="http://schemas.microsoft.com/office/drawing/2014/main" id="{5A788CC1-6D1D-DECF-F35D-D599A0D48896}"/>
                    </a:ext>
                  </a:extLst>
                </p:cNvPr>
                <p:cNvSpPr/>
                <p:nvPr/>
              </p:nvSpPr>
              <p:spPr>
                <a:xfrm>
                  <a:off x="5454650" y="2914650"/>
                  <a:ext cx="3054350" cy="950913"/>
                </a:xfrm>
                <a:prstGeom prst="roundRect">
                  <a:avLst>
                    <a:gd name="adj" fmla="val 7400"/>
                  </a:avLst>
                </a:prstGeom>
                <a:solidFill>
                  <a:schemeClr val="bg1">
                    <a:alpha val="51000"/>
                  </a:schemeClr>
                </a:solidFill>
                <a:ln w="9525">
                  <a:solidFill>
                    <a:srgbClr val="825BC1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319" name="사각형: 둥근 모서리 318">
                  <a:extLst>
                    <a:ext uri="{FF2B5EF4-FFF2-40B4-BE49-F238E27FC236}">
                      <a16:creationId xmlns:a16="http://schemas.microsoft.com/office/drawing/2014/main" id="{1E8D639A-6ABF-687F-5F6A-42B1C08D8D65}"/>
                    </a:ext>
                  </a:extLst>
                </p:cNvPr>
                <p:cNvSpPr/>
                <p:nvPr/>
              </p:nvSpPr>
              <p:spPr>
                <a:xfrm>
                  <a:off x="5510637" y="3541290"/>
                  <a:ext cx="2942376" cy="273809"/>
                </a:xfrm>
                <a:prstGeom prst="roundRect">
                  <a:avLst>
                    <a:gd name="adj" fmla="val 12515"/>
                  </a:avLst>
                </a:prstGeom>
                <a:solidFill>
                  <a:schemeClr val="bg1"/>
                </a:solidFill>
                <a:ln w="9525">
                  <a:solidFill>
                    <a:srgbClr val="825BC1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321" name="TextBox 320">
                  <a:extLst>
                    <a:ext uri="{FF2B5EF4-FFF2-40B4-BE49-F238E27FC236}">
                      <a16:creationId xmlns:a16="http://schemas.microsoft.com/office/drawing/2014/main" id="{E06EF488-38DB-A561-DBF0-AC9814629507}"/>
                    </a:ext>
                  </a:extLst>
                </p:cNvPr>
                <p:cNvSpPr txBox="1"/>
                <p:nvPr/>
              </p:nvSpPr>
              <p:spPr>
                <a:xfrm>
                  <a:off x="5586800" y="2641468"/>
                  <a:ext cx="432811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CC2020</a:t>
                  </a:r>
                  <a:endParaRPr lang="ko-KR" altLang="en-US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22" name="TextBox 321">
                  <a:extLst>
                    <a:ext uri="{FF2B5EF4-FFF2-40B4-BE49-F238E27FC236}">
                      <a16:creationId xmlns:a16="http://schemas.microsoft.com/office/drawing/2014/main" id="{7C39B65F-771F-A4AC-A919-9D1177914DCA}"/>
                    </a:ext>
                  </a:extLst>
                </p:cNvPr>
                <p:cNvSpPr txBox="1"/>
                <p:nvPr/>
              </p:nvSpPr>
              <p:spPr>
                <a:xfrm>
                  <a:off x="5586800" y="2990464"/>
                  <a:ext cx="432811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CC2005</a:t>
                  </a:r>
                  <a:endParaRPr lang="ko-KR" altLang="en-US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23" name="TextBox 322">
                  <a:extLst>
                    <a:ext uri="{FF2B5EF4-FFF2-40B4-BE49-F238E27FC236}">
                      <a16:creationId xmlns:a16="http://schemas.microsoft.com/office/drawing/2014/main" id="{0628A7A3-9D94-EFA4-6AB0-8EEC49E65F5F}"/>
                    </a:ext>
                  </a:extLst>
                </p:cNvPr>
                <p:cNvSpPr txBox="1"/>
                <p:nvPr/>
              </p:nvSpPr>
              <p:spPr>
                <a:xfrm>
                  <a:off x="5586800" y="3620589"/>
                  <a:ext cx="431208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9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CC2001</a:t>
                  </a:r>
                  <a:endParaRPr lang="ko-KR" altLang="en-US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352" name="그룹 351">
                  <a:extLst>
                    <a:ext uri="{FF2B5EF4-FFF2-40B4-BE49-F238E27FC236}">
                      <a16:creationId xmlns:a16="http://schemas.microsoft.com/office/drawing/2014/main" id="{8C0625E6-8F9E-C819-D8EB-9D5B92F6510E}"/>
                    </a:ext>
                  </a:extLst>
                </p:cNvPr>
                <p:cNvGrpSpPr/>
                <p:nvPr/>
              </p:nvGrpSpPr>
              <p:grpSpPr>
                <a:xfrm>
                  <a:off x="6421973" y="2559050"/>
                  <a:ext cx="522804" cy="303334"/>
                  <a:chOff x="6601896" y="2565400"/>
                  <a:chExt cx="522804" cy="303334"/>
                </a:xfrm>
              </p:grpSpPr>
              <p:sp>
                <p:nvSpPr>
                  <p:cNvPr id="325" name="사각형: 둥근 모서리 324">
                    <a:extLst>
                      <a:ext uri="{FF2B5EF4-FFF2-40B4-BE49-F238E27FC236}">
                        <a16:creationId xmlns:a16="http://schemas.microsoft.com/office/drawing/2014/main" id="{292BCA68-AEBA-D62C-1E88-661B8E2D958F}"/>
                      </a:ext>
                    </a:extLst>
                  </p:cNvPr>
                  <p:cNvSpPr/>
                  <p:nvPr/>
                </p:nvSpPr>
                <p:spPr>
                  <a:xfrm>
                    <a:off x="6601896" y="2565400"/>
                    <a:ext cx="522804" cy="303334"/>
                  </a:xfrm>
                  <a:prstGeom prst="roundRect">
                    <a:avLst/>
                  </a:prstGeom>
                  <a:solidFill>
                    <a:srgbClr val="FBF4BD"/>
                  </a:solidFill>
                  <a:ln w="9525">
                    <a:solidFill>
                      <a:srgbClr val="EACC76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 dirty="0"/>
                  </a:p>
                </p:txBody>
              </p:sp>
              <p:sp>
                <p:nvSpPr>
                  <p:cNvPr id="327" name="TextBox 326">
                    <a:extLst>
                      <a:ext uri="{FF2B5EF4-FFF2-40B4-BE49-F238E27FC236}">
                        <a16:creationId xmlns:a16="http://schemas.microsoft.com/office/drawing/2014/main" id="{3EDC54B5-5B00-C39E-6DA2-B7824A8BF967}"/>
                      </a:ext>
                    </a:extLst>
                  </p:cNvPr>
                  <p:cNvSpPr txBox="1"/>
                  <p:nvPr/>
                </p:nvSpPr>
                <p:spPr>
                  <a:xfrm>
                    <a:off x="6669334" y="2609345"/>
                    <a:ext cx="387927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Cyber</a:t>
                    </a:r>
                  </a:p>
                  <a:p>
                    <a:pPr algn="ctr"/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Security</a:t>
                    </a:r>
                    <a:endParaRPr lang="ko-KR" altLang="en-US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353" name="그룹 352">
                  <a:extLst>
                    <a:ext uri="{FF2B5EF4-FFF2-40B4-BE49-F238E27FC236}">
                      <a16:creationId xmlns:a16="http://schemas.microsoft.com/office/drawing/2014/main" id="{90674FEB-0F62-8ADC-040D-1B3AFEC41EA2}"/>
                    </a:ext>
                  </a:extLst>
                </p:cNvPr>
                <p:cNvGrpSpPr/>
                <p:nvPr/>
              </p:nvGrpSpPr>
              <p:grpSpPr>
                <a:xfrm>
                  <a:off x="7018873" y="2559050"/>
                  <a:ext cx="522804" cy="303334"/>
                  <a:chOff x="6601896" y="2565400"/>
                  <a:chExt cx="522804" cy="303334"/>
                </a:xfrm>
              </p:grpSpPr>
              <p:sp>
                <p:nvSpPr>
                  <p:cNvPr id="354" name="사각형: 둥근 모서리 353">
                    <a:extLst>
                      <a:ext uri="{FF2B5EF4-FFF2-40B4-BE49-F238E27FC236}">
                        <a16:creationId xmlns:a16="http://schemas.microsoft.com/office/drawing/2014/main" id="{A258EFDE-8CB4-DB59-3DF7-06CC4824082C}"/>
                      </a:ext>
                    </a:extLst>
                  </p:cNvPr>
                  <p:cNvSpPr/>
                  <p:nvPr/>
                </p:nvSpPr>
                <p:spPr>
                  <a:xfrm>
                    <a:off x="6601896" y="2565400"/>
                    <a:ext cx="522804" cy="303334"/>
                  </a:xfrm>
                  <a:prstGeom prst="roundRect">
                    <a:avLst/>
                  </a:prstGeom>
                  <a:solidFill>
                    <a:srgbClr val="CBEDE9"/>
                  </a:solidFill>
                  <a:ln w="9525">
                    <a:solidFill>
                      <a:srgbClr val="A4D4D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 dirty="0"/>
                  </a:p>
                </p:txBody>
              </p:sp>
              <p:sp>
                <p:nvSpPr>
                  <p:cNvPr id="355" name="TextBox 354">
                    <a:extLst>
                      <a:ext uri="{FF2B5EF4-FFF2-40B4-BE49-F238E27FC236}">
                        <a16:creationId xmlns:a16="http://schemas.microsoft.com/office/drawing/2014/main" id="{76D515E5-6921-490A-A7F7-0118C5238DE4}"/>
                      </a:ext>
                    </a:extLst>
                  </p:cNvPr>
                  <p:cNvSpPr txBox="1"/>
                  <p:nvPr/>
                </p:nvSpPr>
                <p:spPr>
                  <a:xfrm>
                    <a:off x="6686967" y="2609345"/>
                    <a:ext cx="35266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Data</a:t>
                    </a:r>
                  </a:p>
                  <a:p>
                    <a:pPr algn="ctr"/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Science</a:t>
                    </a:r>
                  </a:p>
                </p:txBody>
              </p:sp>
            </p:grpSp>
            <p:grpSp>
              <p:nvGrpSpPr>
                <p:cNvPr id="368" name="그룹 367">
                  <a:extLst>
                    <a:ext uri="{FF2B5EF4-FFF2-40B4-BE49-F238E27FC236}">
                      <a16:creationId xmlns:a16="http://schemas.microsoft.com/office/drawing/2014/main" id="{C43257AA-67C7-BC4D-D2A1-ECC2E5B48B38}"/>
                    </a:ext>
                  </a:extLst>
                </p:cNvPr>
                <p:cNvGrpSpPr/>
                <p:nvPr/>
              </p:nvGrpSpPr>
              <p:grpSpPr>
                <a:xfrm>
                  <a:off x="5516331" y="3172869"/>
                  <a:ext cx="2930988" cy="304594"/>
                  <a:chOff x="5566846" y="3172869"/>
                  <a:chExt cx="2967513" cy="304594"/>
                </a:xfrm>
              </p:grpSpPr>
              <p:grpSp>
                <p:nvGrpSpPr>
                  <p:cNvPr id="364" name="그룹 363">
                    <a:extLst>
                      <a:ext uri="{FF2B5EF4-FFF2-40B4-BE49-F238E27FC236}">
                        <a16:creationId xmlns:a16="http://schemas.microsoft.com/office/drawing/2014/main" id="{6DAB59B9-2D1A-FC5A-335C-A11CD7CA373B}"/>
                      </a:ext>
                    </a:extLst>
                  </p:cNvPr>
                  <p:cNvGrpSpPr/>
                  <p:nvPr/>
                </p:nvGrpSpPr>
                <p:grpSpPr>
                  <a:xfrm>
                    <a:off x="7023934" y="3172869"/>
                    <a:ext cx="722192" cy="303334"/>
                    <a:chOff x="7158158" y="3206750"/>
                    <a:chExt cx="722192" cy="303334"/>
                  </a:xfrm>
                </p:grpSpPr>
                <p:sp>
                  <p:nvSpPr>
                    <p:cNvPr id="350" name="사각형: 둥근 모서리 349">
                      <a:extLst>
                        <a:ext uri="{FF2B5EF4-FFF2-40B4-BE49-F238E27FC236}">
                          <a16:creationId xmlns:a16="http://schemas.microsoft.com/office/drawing/2014/main" id="{5CEACAE7-F291-E6B4-47A5-F8639FD217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58158" y="3206750"/>
                      <a:ext cx="722192" cy="303334"/>
                    </a:xfrm>
                    <a:prstGeom prst="roundRect">
                      <a:avLst/>
                    </a:prstGeom>
                    <a:solidFill>
                      <a:srgbClr val="EFDCD5"/>
                    </a:solidFill>
                    <a:ln w="9525">
                      <a:solidFill>
                        <a:srgbClr val="E0B9AA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/>
                    </a:p>
                  </p:txBody>
                </p:sp>
                <p:sp>
                  <p:nvSpPr>
                    <p:cNvPr id="351" name="TextBox 350">
                      <a:extLst>
                        <a:ext uri="{FF2B5EF4-FFF2-40B4-BE49-F238E27FC236}">
                          <a16:creationId xmlns:a16="http://schemas.microsoft.com/office/drawing/2014/main" id="{6220D3B8-9554-5A2C-0967-555C5E2047A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36044" y="3250695"/>
                      <a:ext cx="566421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Information</a:t>
                      </a:r>
                    </a:p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Technology</a:t>
                      </a:r>
                      <a:endParaRPr lang="ko-KR" altLang="en-US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57" name="그룹 356">
                    <a:extLst>
                      <a:ext uri="{FF2B5EF4-FFF2-40B4-BE49-F238E27FC236}">
                        <a16:creationId xmlns:a16="http://schemas.microsoft.com/office/drawing/2014/main" id="{5FAEF75C-6173-800F-7754-304E05F68858}"/>
                      </a:ext>
                    </a:extLst>
                  </p:cNvPr>
                  <p:cNvGrpSpPr/>
                  <p:nvPr/>
                </p:nvGrpSpPr>
                <p:grpSpPr>
                  <a:xfrm>
                    <a:off x="6295390" y="3172869"/>
                    <a:ext cx="662504" cy="303334"/>
                    <a:chOff x="6532046" y="2565400"/>
                    <a:chExt cx="662504" cy="303334"/>
                  </a:xfrm>
                </p:grpSpPr>
                <p:sp>
                  <p:nvSpPr>
                    <p:cNvPr id="358" name="사각형: 둥근 모서리 357">
                      <a:extLst>
                        <a:ext uri="{FF2B5EF4-FFF2-40B4-BE49-F238E27FC236}">
                          <a16:creationId xmlns:a16="http://schemas.microsoft.com/office/drawing/2014/main" id="{5EBCB912-5AD3-2DC2-E018-140A7017B5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32046" y="2565400"/>
                      <a:ext cx="662504" cy="303334"/>
                    </a:xfrm>
                    <a:prstGeom prst="roundRect">
                      <a:avLst/>
                    </a:prstGeom>
                    <a:solidFill>
                      <a:srgbClr val="CBEDE9"/>
                    </a:solidFill>
                    <a:ln w="9525">
                      <a:solidFill>
                        <a:srgbClr val="A4D4D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/>
                    </a:p>
                  </p:txBody>
                </p:sp>
                <p:sp>
                  <p:nvSpPr>
                    <p:cNvPr id="359" name="TextBox 358">
                      <a:extLst>
                        <a:ext uri="{FF2B5EF4-FFF2-40B4-BE49-F238E27FC236}">
                          <a16:creationId xmlns:a16="http://schemas.microsoft.com/office/drawing/2014/main" id="{21C0BF80-5984-B612-5303-3752332460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83333" y="2609345"/>
                      <a:ext cx="55992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Software</a:t>
                      </a:r>
                    </a:p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Engineering</a:t>
                      </a:r>
                    </a:p>
                  </p:txBody>
                </p:sp>
              </p:grpSp>
              <p:grpSp>
                <p:nvGrpSpPr>
                  <p:cNvPr id="361" name="그룹 360">
                    <a:extLst>
                      <a:ext uri="{FF2B5EF4-FFF2-40B4-BE49-F238E27FC236}">
                        <a16:creationId xmlns:a16="http://schemas.microsoft.com/office/drawing/2014/main" id="{A200B985-9351-A4EB-029A-F9C80E9FA609}"/>
                      </a:ext>
                    </a:extLst>
                  </p:cNvPr>
                  <p:cNvGrpSpPr/>
                  <p:nvPr/>
                </p:nvGrpSpPr>
                <p:grpSpPr>
                  <a:xfrm>
                    <a:off x="5566846" y="3174129"/>
                    <a:ext cx="662504" cy="303334"/>
                    <a:chOff x="6532046" y="2565400"/>
                    <a:chExt cx="662504" cy="303334"/>
                  </a:xfrm>
                </p:grpSpPr>
                <p:sp>
                  <p:nvSpPr>
                    <p:cNvPr id="362" name="사각형: 둥근 모서리 361">
                      <a:extLst>
                        <a:ext uri="{FF2B5EF4-FFF2-40B4-BE49-F238E27FC236}">
                          <a16:creationId xmlns:a16="http://schemas.microsoft.com/office/drawing/2014/main" id="{44DD8D42-B0B7-23AD-2CBF-D1451D3BD0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32046" y="2565400"/>
                      <a:ext cx="662504" cy="303334"/>
                    </a:xfrm>
                    <a:prstGeom prst="roundRect">
                      <a:avLst/>
                    </a:prstGeom>
                    <a:solidFill>
                      <a:srgbClr val="CBDAED"/>
                    </a:solidFill>
                    <a:ln w="9525">
                      <a:solidFill>
                        <a:srgbClr val="99B4D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/>
                    </a:p>
                  </p:txBody>
                </p:sp>
                <p:sp>
                  <p:nvSpPr>
                    <p:cNvPr id="363" name="TextBox 362">
                      <a:extLst>
                        <a:ext uri="{FF2B5EF4-FFF2-40B4-BE49-F238E27FC236}">
                          <a16:creationId xmlns:a16="http://schemas.microsoft.com/office/drawing/2014/main" id="{073A0A27-FC76-6EF0-256C-7C960F4CFC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80087" y="2609345"/>
                      <a:ext cx="56642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Information</a:t>
                      </a:r>
                    </a:p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Systems</a:t>
                      </a:r>
                    </a:p>
                  </p:txBody>
                </p:sp>
              </p:grpSp>
              <p:grpSp>
                <p:nvGrpSpPr>
                  <p:cNvPr id="365" name="그룹 364">
                    <a:extLst>
                      <a:ext uri="{FF2B5EF4-FFF2-40B4-BE49-F238E27FC236}">
                        <a16:creationId xmlns:a16="http://schemas.microsoft.com/office/drawing/2014/main" id="{49F40BAA-8F11-C15A-3074-F16E007FD736}"/>
                      </a:ext>
                    </a:extLst>
                  </p:cNvPr>
                  <p:cNvGrpSpPr/>
                  <p:nvPr/>
                </p:nvGrpSpPr>
                <p:grpSpPr>
                  <a:xfrm>
                    <a:off x="7812167" y="3172869"/>
                    <a:ext cx="722192" cy="303334"/>
                    <a:chOff x="7158158" y="3206750"/>
                    <a:chExt cx="722192" cy="303334"/>
                  </a:xfrm>
                </p:grpSpPr>
                <p:sp>
                  <p:nvSpPr>
                    <p:cNvPr id="366" name="사각형: 둥근 모서리 365">
                      <a:extLst>
                        <a:ext uri="{FF2B5EF4-FFF2-40B4-BE49-F238E27FC236}">
                          <a16:creationId xmlns:a16="http://schemas.microsoft.com/office/drawing/2014/main" id="{0F613275-01EF-6995-5A83-0C8F80DC58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58158" y="3206750"/>
                      <a:ext cx="722192" cy="303334"/>
                    </a:xfrm>
                    <a:prstGeom prst="roundRect">
                      <a:avLst/>
                    </a:prstGeom>
                    <a:solidFill>
                      <a:srgbClr val="DCD5EF"/>
                    </a:solidFill>
                    <a:ln w="9525">
                      <a:solidFill>
                        <a:srgbClr val="C7B4D6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/>
                    </a:p>
                  </p:txBody>
                </p:sp>
                <p:sp>
                  <p:nvSpPr>
                    <p:cNvPr id="367" name="TextBox 366">
                      <a:extLst>
                        <a:ext uri="{FF2B5EF4-FFF2-40B4-BE49-F238E27FC236}">
                          <a16:creationId xmlns:a16="http://schemas.microsoft.com/office/drawing/2014/main" id="{A302B57A-BB50-F116-CC4E-51EA9E274DB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39290" y="3250695"/>
                      <a:ext cx="559928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Computer</a:t>
                      </a:r>
                    </a:p>
                    <a:p>
                      <a:pPr algn="ctr"/>
                      <a:r>
                        <a:rPr lang="en-US" altLang="ko-KR" sz="7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Engineering</a:t>
                      </a:r>
                      <a:endParaRPr lang="ko-KR" altLang="en-US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377" name="그룹 376">
                  <a:extLst>
                    <a:ext uri="{FF2B5EF4-FFF2-40B4-BE49-F238E27FC236}">
                      <a16:creationId xmlns:a16="http://schemas.microsoft.com/office/drawing/2014/main" id="{09A3DC3A-DCA8-5971-EF13-ED4B6D6B5E25}"/>
                    </a:ext>
                  </a:extLst>
                </p:cNvPr>
                <p:cNvGrpSpPr/>
                <p:nvPr/>
              </p:nvGrpSpPr>
              <p:grpSpPr>
                <a:xfrm>
                  <a:off x="6464300" y="3590027"/>
                  <a:ext cx="1035050" cy="189034"/>
                  <a:chOff x="6345773" y="2628900"/>
                  <a:chExt cx="1035050" cy="189034"/>
                </a:xfrm>
              </p:grpSpPr>
              <p:sp>
                <p:nvSpPr>
                  <p:cNvPr id="378" name="사각형: 둥근 모서리 377">
                    <a:extLst>
                      <a:ext uri="{FF2B5EF4-FFF2-40B4-BE49-F238E27FC236}">
                        <a16:creationId xmlns:a16="http://schemas.microsoft.com/office/drawing/2014/main" id="{FBD9BADF-6642-C76B-5517-F619F28073A6}"/>
                      </a:ext>
                    </a:extLst>
                  </p:cNvPr>
                  <p:cNvSpPr/>
                  <p:nvPr/>
                </p:nvSpPr>
                <p:spPr>
                  <a:xfrm>
                    <a:off x="6345773" y="2628900"/>
                    <a:ext cx="1035050" cy="189034"/>
                  </a:xfrm>
                  <a:prstGeom prst="roundRect">
                    <a:avLst/>
                  </a:prstGeom>
                  <a:solidFill>
                    <a:srgbClr val="DAEACE"/>
                  </a:solidFill>
                  <a:ln w="9525">
                    <a:solidFill>
                      <a:srgbClr val="C2DCAE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 dirty="0"/>
                  </a:p>
                </p:txBody>
              </p:sp>
              <p:sp>
                <p:nvSpPr>
                  <p:cNvPr id="379" name="TextBox 378">
                    <a:extLst>
                      <a:ext uri="{FF2B5EF4-FFF2-40B4-BE49-F238E27FC236}">
                        <a16:creationId xmlns:a16="http://schemas.microsoft.com/office/drawing/2014/main" id="{CBBDE29B-4119-CDE2-FE4F-DA53E527479C}"/>
                      </a:ext>
                    </a:extLst>
                  </p:cNvPr>
                  <p:cNvSpPr txBox="1"/>
                  <p:nvPr/>
                </p:nvSpPr>
                <p:spPr>
                  <a:xfrm>
                    <a:off x="6464152" y="2669556"/>
                    <a:ext cx="798295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Computer Science</a:t>
                    </a:r>
                    <a:endParaRPr lang="ko-KR" altLang="en-US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382" name="그래픽 9">
                <a:extLst>
                  <a:ext uri="{FF2B5EF4-FFF2-40B4-BE49-F238E27FC236}">
                    <a16:creationId xmlns:a16="http://schemas.microsoft.com/office/drawing/2014/main" id="{EDEF04E4-EDCE-08E9-3694-C86CBB813A36}"/>
                  </a:ext>
                </a:extLst>
              </p:cNvPr>
              <p:cNvSpPr/>
              <p:nvPr/>
            </p:nvSpPr>
            <p:spPr>
              <a:xfrm>
                <a:off x="7794620" y="3504864"/>
                <a:ext cx="851888" cy="467903"/>
              </a:xfrm>
              <a:custGeom>
                <a:avLst/>
                <a:gdLst>
                  <a:gd name="connsiteX0" fmla="*/ 2743200 w 2743200"/>
                  <a:gd name="connsiteY0" fmla="*/ 2057400 h 2057400"/>
                  <a:gd name="connsiteX1" fmla="*/ 1714500 w 2743200"/>
                  <a:gd name="connsiteY1" fmla="*/ 685800 h 2057400"/>
                  <a:gd name="connsiteX2" fmla="*/ 2057400 w 2743200"/>
                  <a:gd name="connsiteY2" fmla="*/ 685800 h 2057400"/>
                  <a:gd name="connsiteX3" fmla="*/ 1371600 w 2743200"/>
                  <a:gd name="connsiteY3" fmla="*/ 0 h 2057400"/>
                  <a:gd name="connsiteX4" fmla="*/ 685800 w 2743200"/>
                  <a:gd name="connsiteY4" fmla="*/ 685800 h 2057400"/>
                  <a:gd name="connsiteX5" fmla="*/ 1028700 w 2743200"/>
                  <a:gd name="connsiteY5" fmla="*/ 685800 h 2057400"/>
                  <a:gd name="connsiteX6" fmla="*/ 0 w 2743200"/>
                  <a:gd name="connsiteY6" fmla="*/ 2057400 h 205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43200" h="2057400">
                    <a:moveTo>
                      <a:pt x="2743200" y="2057400"/>
                    </a:moveTo>
                    <a:cubicBezTo>
                      <a:pt x="1800225" y="1628775"/>
                      <a:pt x="1714500" y="685800"/>
                      <a:pt x="1714500" y="685800"/>
                    </a:cubicBezTo>
                    <a:lnTo>
                      <a:pt x="2057400" y="685800"/>
                    </a:lnTo>
                    <a:lnTo>
                      <a:pt x="1371600" y="0"/>
                    </a:lnTo>
                    <a:lnTo>
                      <a:pt x="685800" y="685800"/>
                    </a:lnTo>
                    <a:lnTo>
                      <a:pt x="1028700" y="685800"/>
                    </a:lnTo>
                    <a:cubicBezTo>
                      <a:pt x="1028700" y="685800"/>
                      <a:pt x="942975" y="1628775"/>
                      <a:pt x="0" y="2057400"/>
                    </a:cubicBezTo>
                  </a:path>
                </a:pathLst>
              </a:custGeom>
              <a:gradFill>
                <a:gsLst>
                  <a:gs pos="40000">
                    <a:schemeClr val="tx1">
                      <a:lumMod val="85000"/>
                      <a:lumOff val="15000"/>
                      <a:alpha val="20000"/>
                    </a:schemeClr>
                  </a:gs>
                  <a:gs pos="83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456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83" name="그래픽 9">
                <a:extLst>
                  <a:ext uri="{FF2B5EF4-FFF2-40B4-BE49-F238E27FC236}">
                    <a16:creationId xmlns:a16="http://schemas.microsoft.com/office/drawing/2014/main" id="{000683DD-DD48-7FA3-45FC-02484C94C17D}"/>
                  </a:ext>
                </a:extLst>
              </p:cNvPr>
              <p:cNvSpPr/>
              <p:nvPr/>
            </p:nvSpPr>
            <p:spPr>
              <a:xfrm>
                <a:off x="7794620" y="2525612"/>
                <a:ext cx="851888" cy="467903"/>
              </a:xfrm>
              <a:custGeom>
                <a:avLst/>
                <a:gdLst>
                  <a:gd name="connsiteX0" fmla="*/ 2743200 w 2743200"/>
                  <a:gd name="connsiteY0" fmla="*/ 2057400 h 2057400"/>
                  <a:gd name="connsiteX1" fmla="*/ 1714500 w 2743200"/>
                  <a:gd name="connsiteY1" fmla="*/ 685800 h 2057400"/>
                  <a:gd name="connsiteX2" fmla="*/ 2057400 w 2743200"/>
                  <a:gd name="connsiteY2" fmla="*/ 685800 h 2057400"/>
                  <a:gd name="connsiteX3" fmla="*/ 1371600 w 2743200"/>
                  <a:gd name="connsiteY3" fmla="*/ 0 h 2057400"/>
                  <a:gd name="connsiteX4" fmla="*/ 685800 w 2743200"/>
                  <a:gd name="connsiteY4" fmla="*/ 685800 h 2057400"/>
                  <a:gd name="connsiteX5" fmla="*/ 1028700 w 2743200"/>
                  <a:gd name="connsiteY5" fmla="*/ 685800 h 2057400"/>
                  <a:gd name="connsiteX6" fmla="*/ 0 w 2743200"/>
                  <a:gd name="connsiteY6" fmla="*/ 2057400 h 205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43200" h="2057400">
                    <a:moveTo>
                      <a:pt x="2743200" y="2057400"/>
                    </a:moveTo>
                    <a:cubicBezTo>
                      <a:pt x="1800225" y="1628775"/>
                      <a:pt x="1714500" y="685800"/>
                      <a:pt x="1714500" y="685800"/>
                    </a:cubicBezTo>
                    <a:lnTo>
                      <a:pt x="2057400" y="685800"/>
                    </a:lnTo>
                    <a:lnTo>
                      <a:pt x="1371600" y="0"/>
                    </a:lnTo>
                    <a:lnTo>
                      <a:pt x="685800" y="685800"/>
                    </a:lnTo>
                    <a:lnTo>
                      <a:pt x="1028700" y="685800"/>
                    </a:lnTo>
                    <a:cubicBezTo>
                      <a:pt x="1028700" y="685800"/>
                      <a:pt x="942975" y="1628775"/>
                      <a:pt x="0" y="2057400"/>
                    </a:cubicBezTo>
                  </a:path>
                </a:pathLst>
              </a:custGeom>
              <a:gradFill>
                <a:gsLst>
                  <a:gs pos="56000">
                    <a:schemeClr val="tx1">
                      <a:lumMod val="85000"/>
                      <a:lumOff val="15000"/>
                      <a:alpha val="2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456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84" name="그래픽 9">
                <a:extLst>
                  <a:ext uri="{FF2B5EF4-FFF2-40B4-BE49-F238E27FC236}">
                    <a16:creationId xmlns:a16="http://schemas.microsoft.com/office/drawing/2014/main" id="{044BB8E8-C73A-C739-AA0C-9F05693F7A04}"/>
                  </a:ext>
                </a:extLst>
              </p:cNvPr>
              <p:cNvSpPr/>
              <p:nvPr/>
            </p:nvSpPr>
            <p:spPr>
              <a:xfrm>
                <a:off x="7794620" y="2042846"/>
                <a:ext cx="851888" cy="467903"/>
              </a:xfrm>
              <a:custGeom>
                <a:avLst/>
                <a:gdLst>
                  <a:gd name="connsiteX0" fmla="*/ 2743200 w 2743200"/>
                  <a:gd name="connsiteY0" fmla="*/ 2057400 h 2057400"/>
                  <a:gd name="connsiteX1" fmla="*/ 1714500 w 2743200"/>
                  <a:gd name="connsiteY1" fmla="*/ 685800 h 2057400"/>
                  <a:gd name="connsiteX2" fmla="*/ 2057400 w 2743200"/>
                  <a:gd name="connsiteY2" fmla="*/ 685800 h 2057400"/>
                  <a:gd name="connsiteX3" fmla="*/ 1371600 w 2743200"/>
                  <a:gd name="connsiteY3" fmla="*/ 0 h 2057400"/>
                  <a:gd name="connsiteX4" fmla="*/ 685800 w 2743200"/>
                  <a:gd name="connsiteY4" fmla="*/ 685800 h 2057400"/>
                  <a:gd name="connsiteX5" fmla="*/ 1028700 w 2743200"/>
                  <a:gd name="connsiteY5" fmla="*/ 685800 h 2057400"/>
                  <a:gd name="connsiteX6" fmla="*/ 0 w 2743200"/>
                  <a:gd name="connsiteY6" fmla="*/ 2057400 h 205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43200" h="2057400">
                    <a:moveTo>
                      <a:pt x="2743200" y="2057400"/>
                    </a:moveTo>
                    <a:cubicBezTo>
                      <a:pt x="1800225" y="1628775"/>
                      <a:pt x="1714500" y="685800"/>
                      <a:pt x="1714500" y="685800"/>
                    </a:cubicBezTo>
                    <a:lnTo>
                      <a:pt x="2057400" y="685800"/>
                    </a:lnTo>
                    <a:lnTo>
                      <a:pt x="1371600" y="0"/>
                    </a:lnTo>
                    <a:lnTo>
                      <a:pt x="685800" y="685800"/>
                    </a:lnTo>
                    <a:lnTo>
                      <a:pt x="1028700" y="685800"/>
                    </a:lnTo>
                    <a:cubicBezTo>
                      <a:pt x="1028700" y="685800"/>
                      <a:pt x="942975" y="1628775"/>
                      <a:pt x="0" y="2057400"/>
                    </a:cubicBezTo>
                  </a:path>
                </a:pathLst>
              </a:custGeom>
              <a:gradFill>
                <a:gsLst>
                  <a:gs pos="56000">
                    <a:schemeClr val="tx1">
                      <a:lumMod val="85000"/>
                      <a:lumOff val="15000"/>
                      <a:alpha val="2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456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392" name="그룹 391">
                <a:extLst>
                  <a:ext uri="{FF2B5EF4-FFF2-40B4-BE49-F238E27FC236}">
                    <a16:creationId xmlns:a16="http://schemas.microsoft.com/office/drawing/2014/main" id="{69DC75B4-6B64-5AF0-FFE0-B6A51D9392EA}"/>
                  </a:ext>
                </a:extLst>
              </p:cNvPr>
              <p:cNvGrpSpPr/>
              <p:nvPr/>
            </p:nvGrpSpPr>
            <p:grpSpPr>
              <a:xfrm>
                <a:off x="6048233" y="2161882"/>
                <a:ext cx="1874587" cy="310659"/>
                <a:chOff x="6044532" y="2161882"/>
                <a:chExt cx="1874587" cy="310659"/>
              </a:xfrm>
            </p:grpSpPr>
            <p:grpSp>
              <p:nvGrpSpPr>
                <p:cNvPr id="313" name="그룹 312">
                  <a:extLst>
                    <a:ext uri="{FF2B5EF4-FFF2-40B4-BE49-F238E27FC236}">
                      <a16:creationId xmlns:a16="http://schemas.microsoft.com/office/drawing/2014/main" id="{1193418A-6902-0FC5-1A62-EF41BE0E5569}"/>
                    </a:ext>
                  </a:extLst>
                </p:cNvPr>
                <p:cNvGrpSpPr/>
                <p:nvPr/>
              </p:nvGrpSpPr>
              <p:grpSpPr>
                <a:xfrm>
                  <a:off x="6044532" y="2161882"/>
                  <a:ext cx="1874587" cy="222837"/>
                  <a:chOff x="5955632" y="2161882"/>
                  <a:chExt cx="1874587" cy="222837"/>
                </a:xfrm>
              </p:grpSpPr>
              <p:sp>
                <p:nvSpPr>
                  <p:cNvPr id="310" name="사각형: 둥근 모서리 309">
                    <a:extLst>
                      <a:ext uri="{FF2B5EF4-FFF2-40B4-BE49-F238E27FC236}">
                        <a16:creationId xmlns:a16="http://schemas.microsoft.com/office/drawing/2014/main" id="{FEADB67B-E370-D2D0-85C5-96D855CE7921}"/>
                      </a:ext>
                    </a:extLst>
                  </p:cNvPr>
                  <p:cNvSpPr/>
                  <p:nvPr/>
                </p:nvSpPr>
                <p:spPr>
                  <a:xfrm>
                    <a:off x="5955632" y="2161882"/>
                    <a:ext cx="1874587" cy="2228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12" name="TextBox 311">
                    <a:extLst>
                      <a:ext uri="{FF2B5EF4-FFF2-40B4-BE49-F238E27FC236}">
                        <a16:creationId xmlns:a16="http://schemas.microsoft.com/office/drawing/2014/main" id="{EFD9B07E-2687-F93F-AF72-71DA4FA26CC4}"/>
                      </a:ext>
                    </a:extLst>
                  </p:cNvPr>
                  <p:cNvSpPr txBox="1"/>
                  <p:nvPr/>
                </p:nvSpPr>
                <p:spPr>
                  <a:xfrm>
                    <a:off x="6073827" y="2190495"/>
                    <a:ext cx="1647887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Computing Curricula 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(CC)</a:t>
                    </a:r>
                    <a:endPara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sp>
              <p:nvSpPr>
                <p:cNvPr id="390" name="TextBox 389">
                  <a:extLst>
                    <a:ext uri="{FF2B5EF4-FFF2-40B4-BE49-F238E27FC236}">
                      <a16:creationId xmlns:a16="http://schemas.microsoft.com/office/drawing/2014/main" id="{96668F80-58E7-D406-0A22-982136DA71FD}"/>
                    </a:ext>
                  </a:extLst>
                </p:cNvPr>
                <p:cNvSpPr txBox="1"/>
                <p:nvPr/>
              </p:nvSpPr>
              <p:spPr>
                <a:xfrm>
                  <a:off x="6512263" y="2341736"/>
                  <a:ext cx="110608" cy="13080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8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...</a:t>
                  </a:r>
                  <a:endParaRPr lang="ko-KR" altLang="en-US" sz="8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91" name="TextBox 390">
                  <a:extLst>
                    <a:ext uri="{FF2B5EF4-FFF2-40B4-BE49-F238E27FC236}">
                      <a16:creationId xmlns:a16="http://schemas.microsoft.com/office/drawing/2014/main" id="{9E204FF5-4252-C6D8-2B5D-F1B1EC0E8B22}"/>
                    </a:ext>
                  </a:extLst>
                </p:cNvPr>
                <p:cNvSpPr txBox="1"/>
                <p:nvPr/>
              </p:nvSpPr>
              <p:spPr>
                <a:xfrm>
                  <a:off x="6886913" y="2341736"/>
                  <a:ext cx="110608" cy="13080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8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...</a:t>
                  </a:r>
                  <a:endParaRPr lang="ko-KR" altLang="en-US" sz="8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sp>
          <p:nvSpPr>
            <p:cNvPr id="396" name="그래픽 9">
              <a:extLst>
                <a:ext uri="{FF2B5EF4-FFF2-40B4-BE49-F238E27FC236}">
                  <a16:creationId xmlns:a16="http://schemas.microsoft.com/office/drawing/2014/main" id="{C41708E3-4BA8-EA68-C88F-C214098863FB}"/>
                </a:ext>
              </a:extLst>
            </p:cNvPr>
            <p:cNvSpPr/>
            <p:nvPr/>
          </p:nvSpPr>
          <p:spPr>
            <a:xfrm rot="10800000">
              <a:off x="6550784" y="3673890"/>
              <a:ext cx="830020" cy="455891"/>
            </a:xfrm>
            <a:custGeom>
              <a:avLst/>
              <a:gdLst>
                <a:gd name="connsiteX0" fmla="*/ 2743200 w 2743200"/>
                <a:gd name="connsiteY0" fmla="*/ 2057400 h 2057400"/>
                <a:gd name="connsiteX1" fmla="*/ 1714500 w 2743200"/>
                <a:gd name="connsiteY1" fmla="*/ 685800 h 2057400"/>
                <a:gd name="connsiteX2" fmla="*/ 2057400 w 2743200"/>
                <a:gd name="connsiteY2" fmla="*/ 685800 h 2057400"/>
                <a:gd name="connsiteX3" fmla="*/ 1371600 w 2743200"/>
                <a:gd name="connsiteY3" fmla="*/ 0 h 2057400"/>
                <a:gd name="connsiteX4" fmla="*/ 685800 w 2743200"/>
                <a:gd name="connsiteY4" fmla="*/ 685800 h 2057400"/>
                <a:gd name="connsiteX5" fmla="*/ 1028700 w 2743200"/>
                <a:gd name="connsiteY5" fmla="*/ 685800 h 2057400"/>
                <a:gd name="connsiteX6" fmla="*/ 0 w 2743200"/>
                <a:gd name="connsiteY6" fmla="*/ 2057400 h 205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3200" h="2057400">
                  <a:moveTo>
                    <a:pt x="2743200" y="2057400"/>
                  </a:moveTo>
                  <a:cubicBezTo>
                    <a:pt x="1800225" y="1628775"/>
                    <a:pt x="1714500" y="685800"/>
                    <a:pt x="1714500" y="685800"/>
                  </a:cubicBezTo>
                  <a:lnTo>
                    <a:pt x="2057400" y="685800"/>
                  </a:lnTo>
                  <a:lnTo>
                    <a:pt x="1371600" y="0"/>
                  </a:lnTo>
                  <a:lnTo>
                    <a:pt x="685800" y="685800"/>
                  </a:lnTo>
                  <a:lnTo>
                    <a:pt x="1028700" y="685800"/>
                  </a:lnTo>
                  <a:cubicBezTo>
                    <a:pt x="1028700" y="685800"/>
                    <a:pt x="942975" y="1628775"/>
                    <a:pt x="0" y="2057400"/>
                  </a:cubicBezTo>
                </a:path>
              </a:pathLst>
            </a:custGeom>
            <a:gradFill>
              <a:gsLst>
                <a:gs pos="56000">
                  <a:schemeClr val="tx1">
                    <a:lumMod val="85000"/>
                    <a:lumOff val="15000"/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9050">
              <a:noFill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456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399" name="그룹 398">
              <a:extLst>
                <a:ext uri="{FF2B5EF4-FFF2-40B4-BE49-F238E27FC236}">
                  <a16:creationId xmlns:a16="http://schemas.microsoft.com/office/drawing/2014/main" id="{DCB04FE4-A0AD-8F67-F44C-449250080163}"/>
                </a:ext>
              </a:extLst>
            </p:cNvPr>
            <p:cNvGrpSpPr/>
            <p:nvPr/>
          </p:nvGrpSpPr>
          <p:grpSpPr>
            <a:xfrm>
              <a:off x="5227321" y="5219609"/>
              <a:ext cx="278130" cy="176164"/>
              <a:chOff x="5242561" y="5414337"/>
              <a:chExt cx="278130" cy="176164"/>
            </a:xfrm>
          </p:grpSpPr>
          <p:sp>
            <p:nvSpPr>
              <p:cNvPr id="397" name="사각형: 둥근 모서리 396">
                <a:extLst>
                  <a:ext uri="{FF2B5EF4-FFF2-40B4-BE49-F238E27FC236}">
                    <a16:creationId xmlns:a16="http://schemas.microsoft.com/office/drawing/2014/main" id="{DEC7BB17-1A5F-9FD6-9746-E0B55D5C017E}"/>
                  </a:ext>
                </a:extLst>
              </p:cNvPr>
              <p:cNvSpPr/>
              <p:nvPr/>
            </p:nvSpPr>
            <p:spPr>
              <a:xfrm>
                <a:off x="5242561" y="5414337"/>
                <a:ext cx="278130" cy="17616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8" name="TextBox 397">
                <a:extLst>
                  <a:ext uri="{FF2B5EF4-FFF2-40B4-BE49-F238E27FC236}">
                    <a16:creationId xmlns:a16="http://schemas.microsoft.com/office/drawing/2014/main" id="{0E219AAF-59C2-08B4-AD3C-6B4B7F0D3FCC}"/>
                  </a:ext>
                </a:extLst>
              </p:cNvPr>
              <p:cNvSpPr txBox="1"/>
              <p:nvPr/>
            </p:nvSpPr>
            <p:spPr>
              <a:xfrm>
                <a:off x="5316704" y="5421264"/>
                <a:ext cx="129844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ex</a:t>
                </a:r>
                <a:endParaRPr lang="ko-KR" altLang="en-US" sz="9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418" name="그룹 417">
              <a:extLst>
                <a:ext uri="{FF2B5EF4-FFF2-40B4-BE49-F238E27FC236}">
                  <a16:creationId xmlns:a16="http://schemas.microsoft.com/office/drawing/2014/main" id="{064ED042-34A5-48BB-18EB-57FD1CB76D75}"/>
                </a:ext>
              </a:extLst>
            </p:cNvPr>
            <p:cNvGrpSpPr/>
            <p:nvPr/>
          </p:nvGrpSpPr>
          <p:grpSpPr>
            <a:xfrm>
              <a:off x="6279348" y="5251456"/>
              <a:ext cx="2396339" cy="241200"/>
              <a:chOff x="6279349" y="5251456"/>
              <a:chExt cx="1803636" cy="241200"/>
            </a:xfrm>
          </p:grpSpPr>
          <p:grpSp>
            <p:nvGrpSpPr>
              <p:cNvPr id="403" name="그룹 402">
                <a:extLst>
                  <a:ext uri="{FF2B5EF4-FFF2-40B4-BE49-F238E27FC236}">
                    <a16:creationId xmlns:a16="http://schemas.microsoft.com/office/drawing/2014/main" id="{AC7C3EE6-B629-CF8B-DDC6-91A804331F27}"/>
                  </a:ext>
                </a:extLst>
              </p:cNvPr>
              <p:cNvGrpSpPr/>
              <p:nvPr/>
            </p:nvGrpSpPr>
            <p:grpSpPr>
              <a:xfrm>
                <a:off x="6279349" y="5251456"/>
                <a:ext cx="559036" cy="241200"/>
                <a:chOff x="6732565" y="3716344"/>
                <a:chExt cx="630691" cy="241200"/>
              </a:xfrm>
            </p:grpSpPr>
            <p:sp>
              <p:nvSpPr>
                <p:cNvPr id="401" name="사각형: 둥근 모서리 400">
                  <a:extLst>
                    <a:ext uri="{FF2B5EF4-FFF2-40B4-BE49-F238E27FC236}">
                      <a16:creationId xmlns:a16="http://schemas.microsoft.com/office/drawing/2014/main" id="{8531772D-C205-86DA-37E3-C51297BCC203}"/>
                    </a:ext>
                  </a:extLst>
                </p:cNvPr>
                <p:cNvSpPr/>
                <p:nvPr/>
              </p:nvSpPr>
              <p:spPr>
                <a:xfrm>
                  <a:off x="6732565" y="3716344"/>
                  <a:ext cx="630691" cy="241200"/>
                </a:xfrm>
                <a:prstGeom prst="roundRect">
                  <a:avLst>
                    <a:gd name="adj" fmla="val 12718"/>
                  </a:avLst>
                </a:prstGeom>
                <a:solidFill>
                  <a:srgbClr val="DAEACE"/>
                </a:solidFill>
                <a:ln w="9525">
                  <a:solidFill>
                    <a:srgbClr val="C2DCA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 dirty="0"/>
                </a:p>
              </p:txBody>
            </p:sp>
            <p:sp>
              <p:nvSpPr>
                <p:cNvPr id="402" name="TextBox 401">
                  <a:extLst>
                    <a:ext uri="{FF2B5EF4-FFF2-40B4-BE49-F238E27FC236}">
                      <a16:creationId xmlns:a16="http://schemas.microsoft.com/office/drawing/2014/main" id="{76E37CDD-E105-935A-EA19-233F83E9D4AB}"/>
                    </a:ext>
                  </a:extLst>
                </p:cNvPr>
                <p:cNvSpPr txBox="1"/>
                <p:nvPr/>
              </p:nvSpPr>
              <p:spPr>
                <a:xfrm>
                  <a:off x="6843554" y="3744611"/>
                  <a:ext cx="40871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Computer</a:t>
                  </a:r>
                </a:p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Science</a:t>
                  </a:r>
                  <a:endParaRPr lang="ko-KR" altLang="en-US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412" name="그룹 411">
                <a:extLst>
                  <a:ext uri="{FF2B5EF4-FFF2-40B4-BE49-F238E27FC236}">
                    <a16:creationId xmlns:a16="http://schemas.microsoft.com/office/drawing/2014/main" id="{D6B2FC70-6CAE-1F7E-2810-3C8C06F5EC31}"/>
                  </a:ext>
                </a:extLst>
              </p:cNvPr>
              <p:cNvGrpSpPr/>
              <p:nvPr/>
            </p:nvGrpSpPr>
            <p:grpSpPr>
              <a:xfrm>
                <a:off x="6901649" y="5251456"/>
                <a:ext cx="559036" cy="241200"/>
                <a:chOff x="6732565" y="3716344"/>
                <a:chExt cx="630691" cy="241200"/>
              </a:xfrm>
            </p:grpSpPr>
            <p:sp>
              <p:nvSpPr>
                <p:cNvPr id="413" name="사각형: 둥근 모서리 412">
                  <a:extLst>
                    <a:ext uri="{FF2B5EF4-FFF2-40B4-BE49-F238E27FC236}">
                      <a16:creationId xmlns:a16="http://schemas.microsoft.com/office/drawing/2014/main" id="{E0584950-A93C-1BAE-811E-916799598C80}"/>
                    </a:ext>
                  </a:extLst>
                </p:cNvPr>
                <p:cNvSpPr/>
                <p:nvPr/>
              </p:nvSpPr>
              <p:spPr>
                <a:xfrm>
                  <a:off x="6732565" y="3716344"/>
                  <a:ext cx="630691" cy="241200"/>
                </a:xfrm>
                <a:prstGeom prst="roundRect">
                  <a:avLst>
                    <a:gd name="adj" fmla="val 12718"/>
                  </a:avLst>
                </a:prstGeom>
                <a:solidFill>
                  <a:srgbClr val="CBEDE9"/>
                </a:solidFill>
                <a:ln w="9525">
                  <a:solidFill>
                    <a:srgbClr val="A4D4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700" dirty="0"/>
                </a:p>
              </p:txBody>
            </p:sp>
            <p:sp>
              <p:nvSpPr>
                <p:cNvPr id="414" name="TextBox 413">
                  <a:extLst>
                    <a:ext uri="{FF2B5EF4-FFF2-40B4-BE49-F238E27FC236}">
                      <a16:creationId xmlns:a16="http://schemas.microsoft.com/office/drawing/2014/main" id="{BE147305-0660-88ED-BD61-AD1A7629989D}"/>
                    </a:ext>
                  </a:extLst>
                </p:cNvPr>
                <p:cNvSpPr txBox="1"/>
                <p:nvPr/>
              </p:nvSpPr>
              <p:spPr>
                <a:xfrm>
                  <a:off x="6837611" y="3790777"/>
                  <a:ext cx="420601" cy="923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Data Science</a:t>
                  </a:r>
                </a:p>
              </p:txBody>
            </p:sp>
          </p:grpSp>
          <p:grpSp>
            <p:nvGrpSpPr>
              <p:cNvPr id="415" name="그룹 414">
                <a:extLst>
                  <a:ext uri="{FF2B5EF4-FFF2-40B4-BE49-F238E27FC236}">
                    <a16:creationId xmlns:a16="http://schemas.microsoft.com/office/drawing/2014/main" id="{1208D181-6A05-3F8A-A15A-F0665E75D8C0}"/>
                  </a:ext>
                </a:extLst>
              </p:cNvPr>
              <p:cNvGrpSpPr/>
              <p:nvPr/>
            </p:nvGrpSpPr>
            <p:grpSpPr>
              <a:xfrm>
                <a:off x="7523949" y="5251456"/>
                <a:ext cx="559036" cy="241200"/>
                <a:chOff x="6732565" y="3716344"/>
                <a:chExt cx="630691" cy="241200"/>
              </a:xfrm>
            </p:grpSpPr>
            <p:sp>
              <p:nvSpPr>
                <p:cNvPr id="416" name="사각형: 둥근 모서리 415">
                  <a:extLst>
                    <a:ext uri="{FF2B5EF4-FFF2-40B4-BE49-F238E27FC236}">
                      <a16:creationId xmlns:a16="http://schemas.microsoft.com/office/drawing/2014/main" id="{ABE2DFCE-35AB-6187-DD58-FFB36D532F7E}"/>
                    </a:ext>
                  </a:extLst>
                </p:cNvPr>
                <p:cNvSpPr/>
                <p:nvPr/>
              </p:nvSpPr>
              <p:spPr>
                <a:xfrm>
                  <a:off x="6732565" y="3716344"/>
                  <a:ext cx="630691" cy="241200"/>
                </a:xfrm>
                <a:prstGeom prst="roundRect">
                  <a:avLst>
                    <a:gd name="adj" fmla="val 12718"/>
                  </a:avLst>
                </a:prstGeom>
                <a:solidFill>
                  <a:srgbClr val="CBDAED"/>
                </a:solidFill>
                <a:ln w="9525">
                  <a:solidFill>
                    <a:srgbClr val="99B4D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700" dirty="0"/>
                </a:p>
              </p:txBody>
            </p:sp>
            <p:sp>
              <p:nvSpPr>
                <p:cNvPr id="417" name="TextBox 416">
                  <a:extLst>
                    <a:ext uri="{FF2B5EF4-FFF2-40B4-BE49-F238E27FC236}">
                      <a16:creationId xmlns:a16="http://schemas.microsoft.com/office/drawing/2014/main" id="{7B4FFC82-EC19-61A4-AB94-B4003EC5BCD4}"/>
                    </a:ext>
                  </a:extLst>
                </p:cNvPr>
                <p:cNvSpPr txBox="1"/>
                <p:nvPr/>
              </p:nvSpPr>
              <p:spPr>
                <a:xfrm>
                  <a:off x="6845778" y="3744611"/>
                  <a:ext cx="40426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Information</a:t>
                  </a:r>
                </a:p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Systems</a:t>
                  </a:r>
                </a:p>
              </p:txBody>
            </p:sp>
          </p:grpSp>
        </p:grpSp>
        <p:grpSp>
          <p:nvGrpSpPr>
            <p:cNvPr id="419" name="그룹 418">
              <a:extLst>
                <a:ext uri="{FF2B5EF4-FFF2-40B4-BE49-F238E27FC236}">
                  <a16:creationId xmlns:a16="http://schemas.microsoft.com/office/drawing/2014/main" id="{3635BD88-B3E7-AE0A-D9BC-35292E005DC2}"/>
                </a:ext>
              </a:extLst>
            </p:cNvPr>
            <p:cNvGrpSpPr/>
            <p:nvPr/>
          </p:nvGrpSpPr>
          <p:grpSpPr>
            <a:xfrm>
              <a:off x="6279345" y="5568956"/>
              <a:ext cx="1569541" cy="241200"/>
              <a:chOff x="6279349" y="5251456"/>
              <a:chExt cx="1181336" cy="241200"/>
            </a:xfrm>
          </p:grpSpPr>
          <p:grpSp>
            <p:nvGrpSpPr>
              <p:cNvPr id="420" name="그룹 419">
                <a:extLst>
                  <a:ext uri="{FF2B5EF4-FFF2-40B4-BE49-F238E27FC236}">
                    <a16:creationId xmlns:a16="http://schemas.microsoft.com/office/drawing/2014/main" id="{D91A559A-EFAC-17D7-88B2-7B9E1524A697}"/>
                  </a:ext>
                </a:extLst>
              </p:cNvPr>
              <p:cNvGrpSpPr/>
              <p:nvPr/>
            </p:nvGrpSpPr>
            <p:grpSpPr>
              <a:xfrm>
                <a:off x="6279349" y="5251456"/>
                <a:ext cx="559036" cy="241200"/>
                <a:chOff x="6732565" y="3716344"/>
                <a:chExt cx="630691" cy="241200"/>
              </a:xfrm>
            </p:grpSpPr>
            <p:sp>
              <p:nvSpPr>
                <p:cNvPr id="427" name="사각형: 둥근 모서리 426">
                  <a:extLst>
                    <a:ext uri="{FF2B5EF4-FFF2-40B4-BE49-F238E27FC236}">
                      <a16:creationId xmlns:a16="http://schemas.microsoft.com/office/drawing/2014/main" id="{4D96B75F-B2AC-9B21-76B1-0B07436F88D1}"/>
                    </a:ext>
                  </a:extLst>
                </p:cNvPr>
                <p:cNvSpPr/>
                <p:nvPr/>
              </p:nvSpPr>
              <p:spPr>
                <a:xfrm>
                  <a:off x="6732565" y="3716344"/>
                  <a:ext cx="630691" cy="241200"/>
                </a:xfrm>
                <a:prstGeom prst="roundRect">
                  <a:avLst>
                    <a:gd name="adj" fmla="val 12718"/>
                  </a:avLst>
                </a:prstGeom>
                <a:solidFill>
                  <a:srgbClr val="DAEACE"/>
                </a:solidFill>
                <a:ln w="9525">
                  <a:solidFill>
                    <a:srgbClr val="C2DCA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 dirty="0"/>
                </a:p>
              </p:txBody>
            </p:sp>
            <p:sp>
              <p:nvSpPr>
                <p:cNvPr id="428" name="TextBox 427">
                  <a:extLst>
                    <a:ext uri="{FF2B5EF4-FFF2-40B4-BE49-F238E27FC236}">
                      <a16:creationId xmlns:a16="http://schemas.microsoft.com/office/drawing/2014/main" id="{4D625108-D918-C302-AED9-9C0447E4AC88}"/>
                    </a:ext>
                  </a:extLst>
                </p:cNvPr>
                <p:cNvSpPr txBox="1"/>
                <p:nvPr/>
              </p:nvSpPr>
              <p:spPr>
                <a:xfrm>
                  <a:off x="6843554" y="3744611"/>
                  <a:ext cx="40871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Computer</a:t>
                  </a:r>
                </a:p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Science</a:t>
                  </a:r>
                  <a:endParaRPr lang="ko-KR" altLang="en-US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421" name="그룹 420">
                <a:extLst>
                  <a:ext uri="{FF2B5EF4-FFF2-40B4-BE49-F238E27FC236}">
                    <a16:creationId xmlns:a16="http://schemas.microsoft.com/office/drawing/2014/main" id="{187890DF-3670-8012-F6C2-40AF75DCA82A}"/>
                  </a:ext>
                </a:extLst>
              </p:cNvPr>
              <p:cNvGrpSpPr/>
              <p:nvPr/>
            </p:nvGrpSpPr>
            <p:grpSpPr>
              <a:xfrm>
                <a:off x="6901649" y="5251456"/>
                <a:ext cx="559036" cy="241200"/>
                <a:chOff x="6732565" y="3716344"/>
                <a:chExt cx="630691" cy="241200"/>
              </a:xfrm>
            </p:grpSpPr>
            <p:sp>
              <p:nvSpPr>
                <p:cNvPr id="425" name="사각형: 둥근 모서리 424">
                  <a:extLst>
                    <a:ext uri="{FF2B5EF4-FFF2-40B4-BE49-F238E27FC236}">
                      <a16:creationId xmlns:a16="http://schemas.microsoft.com/office/drawing/2014/main" id="{D9CAF5B5-A67A-3279-8C42-559C29381ACC}"/>
                    </a:ext>
                  </a:extLst>
                </p:cNvPr>
                <p:cNvSpPr/>
                <p:nvPr/>
              </p:nvSpPr>
              <p:spPr>
                <a:xfrm>
                  <a:off x="6732565" y="3716344"/>
                  <a:ext cx="630691" cy="241200"/>
                </a:xfrm>
                <a:prstGeom prst="roundRect">
                  <a:avLst>
                    <a:gd name="adj" fmla="val 12718"/>
                  </a:avLst>
                </a:prstGeom>
                <a:solidFill>
                  <a:srgbClr val="CBEDE9"/>
                </a:solidFill>
                <a:ln w="9525">
                  <a:solidFill>
                    <a:srgbClr val="A4D4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700" dirty="0"/>
                </a:p>
              </p:txBody>
            </p:sp>
            <p:sp>
              <p:nvSpPr>
                <p:cNvPr id="426" name="TextBox 425">
                  <a:extLst>
                    <a:ext uri="{FF2B5EF4-FFF2-40B4-BE49-F238E27FC236}">
                      <a16:creationId xmlns:a16="http://schemas.microsoft.com/office/drawing/2014/main" id="{DAF359D6-47E5-AD6D-CE50-A1FE6CFFE2D4}"/>
                    </a:ext>
                  </a:extLst>
                </p:cNvPr>
                <p:cNvSpPr txBox="1"/>
                <p:nvPr/>
              </p:nvSpPr>
              <p:spPr>
                <a:xfrm>
                  <a:off x="6837611" y="3790777"/>
                  <a:ext cx="420601" cy="923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Data Science</a:t>
                  </a:r>
                </a:p>
              </p:txBody>
            </p:sp>
          </p:grpSp>
        </p:grpSp>
        <p:grpSp>
          <p:nvGrpSpPr>
            <p:cNvPr id="429" name="그룹 428">
              <a:extLst>
                <a:ext uri="{FF2B5EF4-FFF2-40B4-BE49-F238E27FC236}">
                  <a16:creationId xmlns:a16="http://schemas.microsoft.com/office/drawing/2014/main" id="{74CE84E1-B667-2ABE-8CB7-902265B99273}"/>
                </a:ext>
              </a:extLst>
            </p:cNvPr>
            <p:cNvGrpSpPr/>
            <p:nvPr/>
          </p:nvGrpSpPr>
          <p:grpSpPr>
            <a:xfrm>
              <a:off x="6279345" y="5886456"/>
              <a:ext cx="1569541" cy="241200"/>
              <a:chOff x="6279349" y="5251456"/>
              <a:chExt cx="1181336" cy="241200"/>
            </a:xfrm>
          </p:grpSpPr>
          <p:grpSp>
            <p:nvGrpSpPr>
              <p:cNvPr id="430" name="그룹 429">
                <a:extLst>
                  <a:ext uri="{FF2B5EF4-FFF2-40B4-BE49-F238E27FC236}">
                    <a16:creationId xmlns:a16="http://schemas.microsoft.com/office/drawing/2014/main" id="{E883616C-9D47-509F-BC9F-D1A81C7A0903}"/>
                  </a:ext>
                </a:extLst>
              </p:cNvPr>
              <p:cNvGrpSpPr/>
              <p:nvPr/>
            </p:nvGrpSpPr>
            <p:grpSpPr>
              <a:xfrm>
                <a:off x="6279349" y="5251456"/>
                <a:ext cx="559036" cy="241200"/>
                <a:chOff x="6732565" y="3716344"/>
                <a:chExt cx="630691" cy="241200"/>
              </a:xfrm>
            </p:grpSpPr>
            <p:sp>
              <p:nvSpPr>
                <p:cNvPr id="437" name="사각형: 둥근 모서리 436">
                  <a:extLst>
                    <a:ext uri="{FF2B5EF4-FFF2-40B4-BE49-F238E27FC236}">
                      <a16:creationId xmlns:a16="http://schemas.microsoft.com/office/drawing/2014/main" id="{0F930E15-B372-1AF4-25D7-F76F9E2C305B}"/>
                    </a:ext>
                  </a:extLst>
                </p:cNvPr>
                <p:cNvSpPr/>
                <p:nvPr/>
              </p:nvSpPr>
              <p:spPr>
                <a:xfrm>
                  <a:off x="6732565" y="3716344"/>
                  <a:ext cx="630691" cy="241200"/>
                </a:xfrm>
                <a:prstGeom prst="roundRect">
                  <a:avLst>
                    <a:gd name="adj" fmla="val 12718"/>
                  </a:avLst>
                </a:prstGeom>
                <a:solidFill>
                  <a:srgbClr val="DAEACE"/>
                </a:solidFill>
                <a:ln w="9525">
                  <a:solidFill>
                    <a:srgbClr val="C2DCA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600" dirty="0"/>
                </a:p>
              </p:txBody>
            </p:sp>
            <p:sp>
              <p:nvSpPr>
                <p:cNvPr id="438" name="TextBox 437">
                  <a:extLst>
                    <a:ext uri="{FF2B5EF4-FFF2-40B4-BE49-F238E27FC236}">
                      <a16:creationId xmlns:a16="http://schemas.microsoft.com/office/drawing/2014/main" id="{6CA5D282-22D1-B072-DCA6-1D02A4BBFD11}"/>
                    </a:ext>
                  </a:extLst>
                </p:cNvPr>
                <p:cNvSpPr txBox="1"/>
                <p:nvPr/>
              </p:nvSpPr>
              <p:spPr>
                <a:xfrm>
                  <a:off x="6843554" y="3744611"/>
                  <a:ext cx="40871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Computer</a:t>
                  </a:r>
                </a:p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Science</a:t>
                  </a:r>
                  <a:endParaRPr lang="ko-KR" altLang="en-US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431" name="그룹 430">
                <a:extLst>
                  <a:ext uri="{FF2B5EF4-FFF2-40B4-BE49-F238E27FC236}">
                    <a16:creationId xmlns:a16="http://schemas.microsoft.com/office/drawing/2014/main" id="{C6BAC8E3-28EE-5C6D-7FD5-096404B845F1}"/>
                  </a:ext>
                </a:extLst>
              </p:cNvPr>
              <p:cNvGrpSpPr/>
              <p:nvPr/>
            </p:nvGrpSpPr>
            <p:grpSpPr>
              <a:xfrm>
                <a:off x="6901649" y="5251456"/>
                <a:ext cx="559036" cy="241200"/>
                <a:chOff x="6732565" y="3716344"/>
                <a:chExt cx="630691" cy="241200"/>
              </a:xfrm>
            </p:grpSpPr>
            <p:sp>
              <p:nvSpPr>
                <p:cNvPr id="435" name="사각형: 둥근 모서리 434">
                  <a:extLst>
                    <a:ext uri="{FF2B5EF4-FFF2-40B4-BE49-F238E27FC236}">
                      <a16:creationId xmlns:a16="http://schemas.microsoft.com/office/drawing/2014/main" id="{89B9E645-CEFD-EB87-54C2-8A50372695B6}"/>
                    </a:ext>
                  </a:extLst>
                </p:cNvPr>
                <p:cNvSpPr/>
                <p:nvPr/>
              </p:nvSpPr>
              <p:spPr>
                <a:xfrm>
                  <a:off x="6732565" y="3716344"/>
                  <a:ext cx="630691" cy="241200"/>
                </a:xfrm>
                <a:prstGeom prst="roundRect">
                  <a:avLst>
                    <a:gd name="adj" fmla="val 12718"/>
                  </a:avLst>
                </a:prstGeom>
                <a:solidFill>
                  <a:srgbClr val="CBEDE9"/>
                </a:solidFill>
                <a:ln w="9525">
                  <a:solidFill>
                    <a:srgbClr val="A4D4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700" dirty="0"/>
                </a:p>
              </p:txBody>
            </p:sp>
            <p:sp>
              <p:nvSpPr>
                <p:cNvPr id="436" name="TextBox 435">
                  <a:extLst>
                    <a:ext uri="{FF2B5EF4-FFF2-40B4-BE49-F238E27FC236}">
                      <a16:creationId xmlns:a16="http://schemas.microsoft.com/office/drawing/2014/main" id="{C2F087CA-6FC7-DC64-8716-F3CCF0D8611F}"/>
                    </a:ext>
                  </a:extLst>
                </p:cNvPr>
                <p:cNvSpPr txBox="1"/>
                <p:nvPr/>
              </p:nvSpPr>
              <p:spPr>
                <a:xfrm>
                  <a:off x="6849863" y="3744611"/>
                  <a:ext cx="39610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Software</a:t>
                  </a:r>
                </a:p>
                <a:p>
                  <a:pPr algn="ctr"/>
                  <a:r>
                    <a:rPr lang="en-US" altLang="ko-KR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Engineering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4ACFE249-91EB-3383-5B0F-4852EE920EDE}"/>
              </a:ext>
            </a:extLst>
          </p:cNvPr>
          <p:cNvGrpSpPr/>
          <p:nvPr/>
        </p:nvGrpSpPr>
        <p:grpSpPr>
          <a:xfrm>
            <a:off x="468313" y="295332"/>
            <a:ext cx="1969293" cy="190957"/>
            <a:chOff x="144463" y="308032"/>
            <a:chExt cx="1969293" cy="190957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1D08A0E-7BC2-8F51-4B6E-3F21257F9532}"/>
                </a:ext>
              </a:extLst>
            </p:cNvPr>
            <p:cNvGrpSpPr/>
            <p:nvPr/>
          </p:nvGrpSpPr>
          <p:grpSpPr>
            <a:xfrm>
              <a:off x="144463" y="308032"/>
              <a:ext cx="1969293" cy="190957"/>
              <a:chOff x="-16919" y="983069"/>
              <a:chExt cx="4565803" cy="442734"/>
            </a:xfrm>
            <a:solidFill>
              <a:schemeClr val="lt1"/>
            </a:solidFill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2C7FDC89-DC59-56AF-BDB7-A9B745905467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6DA3859A-013A-3708-8D76-B8BB01165FBA}"/>
                  </a:ext>
                </a:extLst>
              </p:cNvPr>
              <p:cNvSpPr/>
              <p:nvPr/>
            </p:nvSpPr>
            <p:spPr>
              <a:xfrm>
                <a:off x="666368" y="983069"/>
                <a:ext cx="3882516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36422150-45C3-C4C8-F3EB-B53B2324DE98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53B7AAF8-2C05-5357-D065-A607EB446F3F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BA4F95E-57F2-7CF2-5264-25DC4338B6FF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Ⅰ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659FB1-C1C2-D26B-6A9B-A345311F745D}"/>
                </a:ext>
              </a:extLst>
            </p:cNvPr>
            <p:cNvSpPr txBox="1"/>
            <p:nvPr/>
          </p:nvSpPr>
          <p:spPr>
            <a:xfrm>
              <a:off x="531068" y="326566"/>
              <a:ext cx="149079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 교육과정 개정의 방향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1058385-A9F2-A6CA-CB87-EDF582AB3896}"/>
              </a:ext>
            </a:extLst>
          </p:cNvPr>
          <p:cNvSpPr txBox="1"/>
          <p:nvPr/>
        </p:nvSpPr>
        <p:spPr>
          <a:xfrm>
            <a:off x="466611" y="536298"/>
            <a:ext cx="3827971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교과역량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: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총론의 역량과 연계</a:t>
            </a: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DAA6B083-F355-8896-E04B-3B7167A5BED9}"/>
              </a:ext>
            </a:extLst>
          </p:cNvPr>
          <p:cNvGrpSpPr/>
          <p:nvPr/>
        </p:nvGrpSpPr>
        <p:grpSpPr>
          <a:xfrm>
            <a:off x="588670" y="1211210"/>
            <a:ext cx="8087018" cy="677408"/>
            <a:chOff x="588670" y="1242192"/>
            <a:chExt cx="8087018" cy="745149"/>
          </a:xfrm>
        </p:grpSpPr>
        <p:sp>
          <p:nvSpPr>
            <p:cNvPr id="48" name="사각형: 둥근 모서리 47">
              <a:extLst>
                <a:ext uri="{FF2B5EF4-FFF2-40B4-BE49-F238E27FC236}">
                  <a16:creationId xmlns:a16="http://schemas.microsoft.com/office/drawing/2014/main" id="{4DD7F3A8-3F9B-DF3A-2992-A4EA254D4087}"/>
                </a:ext>
              </a:extLst>
            </p:cNvPr>
            <p:cNvSpPr/>
            <p:nvPr/>
          </p:nvSpPr>
          <p:spPr>
            <a:xfrm>
              <a:off x="588670" y="1242192"/>
              <a:ext cx="8087017" cy="745149"/>
            </a:xfrm>
            <a:prstGeom prst="roundRect">
              <a:avLst>
                <a:gd name="adj" fmla="val 50000"/>
              </a:avLst>
            </a:prstGeom>
            <a:gradFill>
              <a:gsLst>
                <a:gs pos="32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200" dirty="0"/>
            </a:p>
          </p:txBody>
        </p:sp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2A3FA0D6-91DC-7B6C-BF2E-8965B3F79B40}"/>
                </a:ext>
              </a:extLst>
            </p:cNvPr>
            <p:cNvSpPr/>
            <p:nvPr/>
          </p:nvSpPr>
          <p:spPr>
            <a:xfrm>
              <a:off x="1785118" y="1317686"/>
              <a:ext cx="6890570" cy="66965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8E1F4"/>
                </a:gs>
                <a:gs pos="100000">
                  <a:srgbClr val="CBDAED"/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B134A24-8F5C-D6DC-6855-747573F10912}"/>
                </a:ext>
              </a:extLst>
            </p:cNvPr>
            <p:cNvSpPr txBox="1"/>
            <p:nvPr/>
          </p:nvSpPr>
          <p:spPr>
            <a:xfrm>
              <a:off x="834322" y="1462418"/>
              <a:ext cx="839974" cy="3046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교과역량</a:t>
              </a:r>
              <a:endParaRPr lang="ko-KR" altLang="en-US" sz="16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2670BF6-FE30-5232-4755-E790B961FABB}"/>
                </a:ext>
              </a:extLst>
            </p:cNvPr>
            <p:cNvSpPr txBox="1"/>
            <p:nvPr/>
          </p:nvSpPr>
          <p:spPr>
            <a:xfrm>
              <a:off x="2047958" y="1415526"/>
              <a:ext cx="6110647" cy="4739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교과 교육을 통해 학생들이 갖추기를 기대하는 능력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교수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학습과정에서 지식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이해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</a:t>
              </a: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과정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기능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가치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태도 세 요소 간 통합적 작동을 통한 학생의 수행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0A2F2E7-5AD2-4CFD-015E-E1406998D56A}"/>
              </a:ext>
            </a:extLst>
          </p:cNvPr>
          <p:cNvGrpSpPr/>
          <p:nvPr/>
        </p:nvGrpSpPr>
        <p:grpSpPr>
          <a:xfrm>
            <a:off x="472960" y="2082582"/>
            <a:ext cx="8202728" cy="4078512"/>
            <a:chOff x="472960" y="2082582"/>
            <a:chExt cx="8202728" cy="4078512"/>
          </a:xfrm>
        </p:grpSpPr>
        <p:grpSp>
          <p:nvGrpSpPr>
            <p:cNvPr id="549" name="그룹 548">
              <a:extLst>
                <a:ext uri="{FF2B5EF4-FFF2-40B4-BE49-F238E27FC236}">
                  <a16:creationId xmlns:a16="http://schemas.microsoft.com/office/drawing/2014/main" id="{8D79C755-93BA-8AB7-66A8-A8B604409F79}"/>
                </a:ext>
              </a:extLst>
            </p:cNvPr>
            <p:cNvGrpSpPr/>
            <p:nvPr/>
          </p:nvGrpSpPr>
          <p:grpSpPr>
            <a:xfrm>
              <a:off x="3157196" y="2082582"/>
              <a:ext cx="5518492" cy="4078512"/>
              <a:chOff x="3157196" y="2082582"/>
              <a:chExt cx="5518492" cy="4078512"/>
            </a:xfrm>
          </p:grpSpPr>
          <p:grpSp>
            <p:nvGrpSpPr>
              <p:cNvPr id="226" name="그룹 225">
                <a:extLst>
                  <a:ext uri="{FF2B5EF4-FFF2-40B4-BE49-F238E27FC236}">
                    <a16:creationId xmlns:a16="http://schemas.microsoft.com/office/drawing/2014/main" id="{12B99BAE-1A37-D354-5BCD-D4B3BA87C990}"/>
                  </a:ext>
                </a:extLst>
              </p:cNvPr>
              <p:cNvGrpSpPr/>
              <p:nvPr/>
            </p:nvGrpSpPr>
            <p:grpSpPr>
              <a:xfrm>
                <a:off x="3362464" y="2082582"/>
                <a:ext cx="2103313" cy="488221"/>
                <a:chOff x="923543" y="3715258"/>
                <a:chExt cx="2103313" cy="488221"/>
              </a:xfr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288" name="자유형: 도형 287">
                  <a:extLst>
                    <a:ext uri="{FF2B5EF4-FFF2-40B4-BE49-F238E27FC236}">
                      <a16:creationId xmlns:a16="http://schemas.microsoft.com/office/drawing/2014/main" id="{CD6612A5-14F0-D71F-7DEB-56015181A816}"/>
                    </a:ext>
                  </a:extLst>
                </p:cNvPr>
                <p:cNvSpPr/>
                <p:nvPr/>
              </p:nvSpPr>
              <p:spPr>
                <a:xfrm flipH="1">
                  <a:off x="1992122" y="371525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289" name="사각형: 둥근 위쪽 모서리 288">
                  <a:extLst>
                    <a:ext uri="{FF2B5EF4-FFF2-40B4-BE49-F238E27FC236}">
                      <a16:creationId xmlns:a16="http://schemas.microsoft.com/office/drawing/2014/main" id="{51FBFD07-8F55-2539-59C2-0644DE22AFF7}"/>
                    </a:ext>
                  </a:extLst>
                </p:cNvPr>
                <p:cNvSpPr/>
                <p:nvPr/>
              </p:nvSpPr>
              <p:spPr>
                <a:xfrm flipH="1">
                  <a:off x="923543" y="3715258"/>
                  <a:ext cx="1457439" cy="488221"/>
                </a:xfrm>
                <a:prstGeom prst="round2SameRect">
                  <a:avLst>
                    <a:gd name="adj1" fmla="val 11464"/>
                    <a:gd name="adj2" fmla="val 0"/>
                  </a:avLst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</p:grp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2A172F4B-D3E7-FA35-6993-7A04F27A09F2}"/>
                  </a:ext>
                </a:extLst>
              </p:cNvPr>
              <p:cNvSpPr txBox="1"/>
              <p:nvPr/>
            </p:nvSpPr>
            <p:spPr>
              <a:xfrm>
                <a:off x="3449205" y="2140830"/>
                <a:ext cx="1617430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</a:p>
            </p:txBody>
          </p:sp>
          <p:grpSp>
            <p:nvGrpSpPr>
              <p:cNvPr id="292" name="그룹 291">
                <a:extLst>
                  <a:ext uri="{FF2B5EF4-FFF2-40B4-BE49-F238E27FC236}">
                    <a16:creationId xmlns:a16="http://schemas.microsoft.com/office/drawing/2014/main" id="{81E1F43C-21F0-B89D-7A75-611553112248}"/>
                  </a:ext>
                </a:extLst>
              </p:cNvPr>
              <p:cNvGrpSpPr/>
              <p:nvPr/>
            </p:nvGrpSpPr>
            <p:grpSpPr>
              <a:xfrm>
                <a:off x="3365754" y="2420015"/>
                <a:ext cx="5309934" cy="3741079"/>
                <a:chOff x="3365754" y="2420015"/>
                <a:chExt cx="5309934" cy="3741079"/>
              </a:xfrm>
            </p:grpSpPr>
            <p:sp>
              <p:nvSpPr>
                <p:cNvPr id="228" name="사각형: 둥근 모서리 227">
                  <a:extLst>
                    <a:ext uri="{FF2B5EF4-FFF2-40B4-BE49-F238E27FC236}">
                      <a16:creationId xmlns:a16="http://schemas.microsoft.com/office/drawing/2014/main" id="{57BCFEB8-D56E-90DA-79EF-3F319044DAF1}"/>
                    </a:ext>
                  </a:extLst>
                </p:cNvPr>
                <p:cNvSpPr/>
                <p:nvPr/>
              </p:nvSpPr>
              <p:spPr>
                <a:xfrm>
                  <a:off x="3365754" y="2420015"/>
                  <a:ext cx="5309934" cy="3741079"/>
                </a:xfrm>
                <a:prstGeom prst="roundRect">
                  <a:avLst>
                    <a:gd name="adj" fmla="val 1843"/>
                  </a:avLst>
                </a:prstGeom>
                <a:gradFill flip="none" rotWithShape="1">
                  <a:gsLst>
                    <a:gs pos="16000">
                      <a:srgbClr val="D5DCE3"/>
                    </a:gs>
                    <a:gs pos="100000">
                      <a:srgbClr val="F8F9FA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6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1" name="사각형: 둥근 모서리 290">
                  <a:extLst>
                    <a:ext uri="{FF2B5EF4-FFF2-40B4-BE49-F238E27FC236}">
                      <a16:creationId xmlns:a16="http://schemas.microsoft.com/office/drawing/2014/main" id="{ADB080E0-A64E-6A5F-D739-EF2493757701}"/>
                    </a:ext>
                  </a:extLst>
                </p:cNvPr>
                <p:cNvSpPr/>
                <p:nvPr/>
              </p:nvSpPr>
              <p:spPr>
                <a:xfrm>
                  <a:off x="3365754" y="2420015"/>
                  <a:ext cx="5309934" cy="3741079"/>
                </a:xfrm>
                <a:prstGeom prst="roundRect">
                  <a:avLst>
                    <a:gd name="adj" fmla="val 1843"/>
                  </a:avLst>
                </a:prstGeom>
                <a:noFill/>
                <a:ln w="1905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71" name="TextBox 270">
                <a:extLst>
                  <a:ext uri="{FF2B5EF4-FFF2-40B4-BE49-F238E27FC236}">
                    <a16:creationId xmlns:a16="http://schemas.microsoft.com/office/drawing/2014/main" id="{41F10787-F688-A6CE-537C-B1815764D5CA}"/>
                  </a:ext>
                </a:extLst>
              </p:cNvPr>
              <p:cNvSpPr txBox="1"/>
              <p:nvPr/>
            </p:nvSpPr>
            <p:spPr>
              <a:xfrm>
                <a:off x="3563590" y="2716707"/>
                <a:ext cx="55784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총론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미래사회</a:t>
                </a:r>
                <a:endParaRPr lang="en-US" altLang="ko-KR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인재상</a:t>
                </a:r>
              </a:p>
            </p:txBody>
          </p:sp>
          <p:cxnSp>
            <p:nvCxnSpPr>
              <p:cNvPr id="390" name="직선 연결선 389">
                <a:extLst>
                  <a:ext uri="{FF2B5EF4-FFF2-40B4-BE49-F238E27FC236}">
                    <a16:creationId xmlns:a16="http://schemas.microsoft.com/office/drawing/2014/main" id="{94A58419-AAD8-1084-486B-F92BD097C05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32175" y="3485197"/>
                <a:ext cx="824230" cy="0"/>
              </a:xfrm>
              <a:prstGeom prst="line">
                <a:avLst/>
              </a:prstGeom>
              <a:ln w="19050">
                <a:solidFill>
                  <a:srgbClr val="6E7990">
                    <a:alpha val="44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직선 연결선 390">
                <a:extLst>
                  <a:ext uri="{FF2B5EF4-FFF2-40B4-BE49-F238E27FC236}">
                    <a16:creationId xmlns:a16="http://schemas.microsoft.com/office/drawing/2014/main" id="{C765907F-E7FD-EF67-D42D-5C8F1AA2FC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32175" y="4924401"/>
                <a:ext cx="824230" cy="0"/>
              </a:xfrm>
              <a:prstGeom prst="line">
                <a:avLst/>
              </a:prstGeom>
              <a:ln w="19050">
                <a:solidFill>
                  <a:srgbClr val="6E7990">
                    <a:alpha val="44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7" name="그룹 416">
                <a:extLst>
                  <a:ext uri="{FF2B5EF4-FFF2-40B4-BE49-F238E27FC236}">
                    <a16:creationId xmlns:a16="http://schemas.microsoft.com/office/drawing/2014/main" id="{4A11DEBF-ACF8-4189-C605-1C5E9D60E9BA}"/>
                  </a:ext>
                </a:extLst>
              </p:cNvPr>
              <p:cNvGrpSpPr/>
              <p:nvPr/>
            </p:nvGrpSpPr>
            <p:grpSpPr>
              <a:xfrm>
                <a:off x="4349360" y="2529839"/>
                <a:ext cx="4238380" cy="927735"/>
                <a:chOff x="4349360" y="2529839"/>
                <a:chExt cx="4238380" cy="927735"/>
              </a:xfrm>
            </p:grpSpPr>
            <p:sp>
              <p:nvSpPr>
                <p:cNvPr id="393" name="사각형: 둥근 모서리 392">
                  <a:extLst>
                    <a:ext uri="{FF2B5EF4-FFF2-40B4-BE49-F238E27FC236}">
                      <a16:creationId xmlns:a16="http://schemas.microsoft.com/office/drawing/2014/main" id="{01A9DCE0-DB05-6DF9-8EC2-01E47BCB9B7E}"/>
                    </a:ext>
                  </a:extLst>
                </p:cNvPr>
                <p:cNvSpPr/>
                <p:nvPr/>
              </p:nvSpPr>
              <p:spPr>
                <a:xfrm>
                  <a:off x="4349360" y="2529839"/>
                  <a:ext cx="4238380" cy="927735"/>
                </a:xfrm>
                <a:prstGeom prst="roundRect">
                  <a:avLst>
                    <a:gd name="adj" fmla="val 458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cxnSp>
              <p:nvCxnSpPr>
                <p:cNvPr id="398" name="직선 연결선 397">
                  <a:extLst>
                    <a:ext uri="{FF2B5EF4-FFF2-40B4-BE49-F238E27FC236}">
                      <a16:creationId xmlns:a16="http://schemas.microsoft.com/office/drawing/2014/main" id="{86D3C86E-A2A9-D1F1-C0CB-4EC67FEEA9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08955" y="2575753"/>
                  <a:ext cx="0" cy="835907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95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401" name="직선 연결선 400">
                  <a:extLst>
                    <a:ext uri="{FF2B5EF4-FFF2-40B4-BE49-F238E27FC236}">
                      <a16:creationId xmlns:a16="http://schemas.microsoft.com/office/drawing/2014/main" id="{0FC84680-1B38-96E9-BB53-A26EA5BAF2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68550" y="2575753"/>
                  <a:ext cx="0" cy="835907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95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403" name="직선 연결선 402">
                  <a:extLst>
                    <a:ext uri="{FF2B5EF4-FFF2-40B4-BE49-F238E27FC236}">
                      <a16:creationId xmlns:a16="http://schemas.microsoft.com/office/drawing/2014/main" id="{CDC14E6B-0365-4E4B-474C-0A16AC59D6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28145" y="2575753"/>
                  <a:ext cx="0" cy="835907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9525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grpSp>
              <p:nvGrpSpPr>
                <p:cNvPr id="416" name="그룹 415">
                  <a:extLst>
                    <a:ext uri="{FF2B5EF4-FFF2-40B4-BE49-F238E27FC236}">
                      <a16:creationId xmlns:a16="http://schemas.microsoft.com/office/drawing/2014/main" id="{B71DF6C7-D20F-AA2D-672C-CEFBEA8AE1A2}"/>
                    </a:ext>
                  </a:extLst>
                </p:cNvPr>
                <p:cNvGrpSpPr/>
                <p:nvPr/>
              </p:nvGrpSpPr>
              <p:grpSpPr>
                <a:xfrm>
                  <a:off x="4513673" y="2577571"/>
                  <a:ext cx="3851245" cy="778090"/>
                  <a:chOff x="4513673" y="2577571"/>
                  <a:chExt cx="3851245" cy="778090"/>
                </a:xfrm>
              </p:grpSpPr>
              <p:grpSp>
                <p:nvGrpSpPr>
                  <p:cNvPr id="413" name="그룹 412">
                    <a:extLst>
                      <a:ext uri="{FF2B5EF4-FFF2-40B4-BE49-F238E27FC236}">
                        <a16:creationId xmlns:a16="http://schemas.microsoft.com/office/drawing/2014/main" id="{1341F19A-3947-24CE-60C3-6AA58C94A1CF}"/>
                      </a:ext>
                    </a:extLst>
                  </p:cNvPr>
                  <p:cNvGrpSpPr/>
                  <p:nvPr/>
                </p:nvGrpSpPr>
                <p:grpSpPr>
                  <a:xfrm>
                    <a:off x="4513673" y="2603657"/>
                    <a:ext cx="730969" cy="751653"/>
                    <a:chOff x="4667233" y="2603657"/>
                    <a:chExt cx="730969" cy="751653"/>
                  </a:xfrm>
                </p:grpSpPr>
                <p:grpSp>
                  <p:nvGrpSpPr>
                    <p:cNvPr id="385" name="그룹 384">
                      <a:extLst>
                        <a:ext uri="{FF2B5EF4-FFF2-40B4-BE49-F238E27FC236}">
                          <a16:creationId xmlns:a16="http://schemas.microsoft.com/office/drawing/2014/main" id="{8DD66704-FB47-7754-E9E2-8BB00D83FFF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18384" y="2603657"/>
                      <a:ext cx="428666" cy="373690"/>
                      <a:chOff x="3412275" y="2646440"/>
                      <a:chExt cx="1962597" cy="1710895"/>
                    </a:xfrm>
                  </p:grpSpPr>
                  <p:sp>
                    <p:nvSpPr>
                      <p:cNvPr id="304" name="자유형: 도형 303">
                        <a:extLst>
                          <a:ext uri="{FF2B5EF4-FFF2-40B4-BE49-F238E27FC236}">
                            <a16:creationId xmlns:a16="http://schemas.microsoft.com/office/drawing/2014/main" id="{4A4AB607-67F2-C348-1155-87A9C6C046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12275" y="2646440"/>
                        <a:ext cx="1475833" cy="1475832"/>
                      </a:xfrm>
                      <a:custGeom>
                        <a:avLst/>
                        <a:gdLst>
                          <a:gd name="connsiteX0" fmla="*/ 1376853 w 1475832"/>
                          <a:gd name="connsiteY0" fmla="*/ 369013 h 1475832"/>
                          <a:gd name="connsiteX1" fmla="*/ 1106820 w 1475832"/>
                          <a:gd name="connsiteY1" fmla="*/ 1376853 h 1475832"/>
                          <a:gd name="connsiteX2" fmla="*/ 98979 w 1475832"/>
                          <a:gd name="connsiteY2" fmla="*/ 1106820 h 1475832"/>
                          <a:gd name="connsiteX3" fmla="*/ 369013 w 1475832"/>
                          <a:gd name="connsiteY3" fmla="*/ 98979 h 1475832"/>
                          <a:gd name="connsiteX4" fmla="*/ 1376853 w 1475832"/>
                          <a:gd name="connsiteY4" fmla="*/ 369013 h 14758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75832" h="1475832">
                            <a:moveTo>
                              <a:pt x="1376853" y="369013"/>
                            </a:moveTo>
                            <a:cubicBezTo>
                              <a:pt x="1580593" y="721914"/>
                              <a:pt x="1459721" y="1173114"/>
                              <a:pt x="1106820" y="1376853"/>
                            </a:cubicBezTo>
                            <a:cubicBezTo>
                              <a:pt x="753918" y="1580593"/>
                              <a:pt x="302719" y="1459721"/>
                              <a:pt x="98979" y="1106820"/>
                            </a:cubicBezTo>
                            <a:cubicBezTo>
                              <a:pt x="-104761" y="753918"/>
                              <a:pt x="16112" y="302719"/>
                              <a:pt x="369013" y="98979"/>
                            </a:cubicBezTo>
                            <a:cubicBezTo>
                              <a:pt x="721914" y="-104761"/>
                              <a:pt x="1173114" y="16112"/>
                              <a:pt x="1376853" y="369013"/>
                            </a:cubicBezTo>
                            <a:close/>
                          </a:path>
                        </a:pathLst>
                      </a:custGeom>
                      <a:solidFill>
                        <a:srgbClr val="3B6DD5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square" lIns="0" tIns="0" rIns="0" bIns="0" anchor="ctr">
                        <a:noAutofit/>
                      </a:bodyPr>
                      <a:lstStyle/>
                      <a:p>
                        <a:pPr latinLnBrk="1"/>
                        <a:endParaRPr lang="ko-KR" altLang="en-US" sz="1600" kern="1200" dirty="0">
                          <a:solidFill>
                            <a:schemeClr val="bg1"/>
                          </a:solidFill>
                          <a:latin typeface="+mj-lt"/>
                        </a:endParaRPr>
                      </a:p>
                    </p:txBody>
                  </p:sp>
                  <p:grpSp>
                    <p:nvGrpSpPr>
                      <p:cNvPr id="305" name="그래픽 301">
                        <a:extLst>
                          <a:ext uri="{FF2B5EF4-FFF2-40B4-BE49-F238E27FC236}">
                            <a16:creationId xmlns:a16="http://schemas.microsoft.com/office/drawing/2014/main" id="{B7BF0EB7-F8BF-D88B-07F1-FDC4FAB25D3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760589" y="3123549"/>
                        <a:ext cx="1614283" cy="1233786"/>
                        <a:chOff x="3602743" y="3334183"/>
                        <a:chExt cx="1614283" cy="1233786"/>
                      </a:xfrm>
                    </p:grpSpPr>
                    <p:grpSp>
                      <p:nvGrpSpPr>
                        <p:cNvPr id="306" name="그래픽 301">
                          <a:extLst>
                            <a:ext uri="{FF2B5EF4-FFF2-40B4-BE49-F238E27FC236}">
                              <a16:creationId xmlns:a16="http://schemas.microsoft.com/office/drawing/2014/main" id="{2D993CE1-1BB8-2055-E317-4763AFA7955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602803" y="3334186"/>
                          <a:ext cx="1316228" cy="1233783"/>
                          <a:chOff x="3602803" y="3334186"/>
                          <a:chExt cx="1316228" cy="1233783"/>
                        </a:xfrm>
                      </p:grpSpPr>
                      <p:sp>
                        <p:nvSpPr>
                          <p:cNvPr id="307" name="자유형: 도형 306">
                            <a:extLst>
                              <a:ext uri="{FF2B5EF4-FFF2-40B4-BE49-F238E27FC236}">
                                <a16:creationId xmlns:a16="http://schemas.microsoft.com/office/drawing/2014/main" id="{231DB3D3-6F9C-67C8-8E70-D37280E3762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697480" y="4037998"/>
                            <a:ext cx="221551" cy="243649"/>
                          </a:xfrm>
                          <a:custGeom>
                            <a:avLst/>
                            <a:gdLst>
                              <a:gd name="connsiteX0" fmla="*/ 209264 w 221551"/>
                              <a:gd name="connsiteY0" fmla="*/ 223075 h 243649"/>
                              <a:gd name="connsiteX1" fmla="*/ 93154 w 221551"/>
                              <a:gd name="connsiteY1" fmla="*/ 0 h 243649"/>
                              <a:gd name="connsiteX2" fmla="*/ 0 w 221551"/>
                              <a:gd name="connsiteY2" fmla="*/ 86011 h 243649"/>
                              <a:gd name="connsiteX3" fmla="*/ 221551 w 221551"/>
                              <a:gd name="connsiteY3" fmla="*/ 243649 h 243649"/>
                              <a:gd name="connsiteX4" fmla="*/ 209264 w 221551"/>
                              <a:gd name="connsiteY4" fmla="*/ 223075 h 24364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21551" h="243649">
                                <a:moveTo>
                                  <a:pt x="209264" y="223075"/>
                                </a:moveTo>
                                <a:lnTo>
                                  <a:pt x="93154" y="0"/>
                                </a:lnTo>
                                <a:lnTo>
                                  <a:pt x="0" y="86011"/>
                                </a:lnTo>
                                <a:lnTo>
                                  <a:pt x="221551" y="243649"/>
                                </a:lnTo>
                                <a:lnTo>
                                  <a:pt x="209264" y="22307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/>
                          </a:p>
                        </p:txBody>
                      </p:sp>
                      <p:sp>
                        <p:nvSpPr>
                          <p:cNvPr id="308" name="자유형: 도형 307">
                            <a:extLst>
                              <a:ext uri="{FF2B5EF4-FFF2-40B4-BE49-F238E27FC236}">
                                <a16:creationId xmlns:a16="http://schemas.microsoft.com/office/drawing/2014/main" id="{F438864E-8D54-A010-A317-CE5D77F8792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640872" y="3372201"/>
                            <a:ext cx="1163097" cy="1157573"/>
                          </a:xfrm>
                          <a:custGeom>
                            <a:avLst/>
                            <a:gdLst>
                              <a:gd name="connsiteX0" fmla="*/ 0 w 1163097"/>
                              <a:gd name="connsiteY0" fmla="*/ 0 h 1157573"/>
                              <a:gd name="connsiteX1" fmla="*/ 669036 w 1163097"/>
                              <a:gd name="connsiteY1" fmla="*/ 1157573 h 1157573"/>
                              <a:gd name="connsiteX2" fmla="*/ 1163098 w 1163097"/>
                              <a:gd name="connsiteY2" fmla="*/ 640271 h 1157573"/>
                              <a:gd name="connsiteX3" fmla="*/ 0 w 1163097"/>
                              <a:gd name="connsiteY3" fmla="*/ 0 h 115757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163097" h="1157573">
                                <a:moveTo>
                                  <a:pt x="0" y="0"/>
                                </a:moveTo>
                                <a:lnTo>
                                  <a:pt x="669036" y="1157573"/>
                                </a:lnTo>
                                <a:lnTo>
                                  <a:pt x="1163098" y="640271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/>
                          </a:p>
                        </p:txBody>
                      </p:sp>
                      <p:sp>
                        <p:nvSpPr>
                          <p:cNvPr id="309" name="자유형: 도형 308">
                            <a:extLst>
                              <a:ext uri="{FF2B5EF4-FFF2-40B4-BE49-F238E27FC236}">
                                <a16:creationId xmlns:a16="http://schemas.microsoft.com/office/drawing/2014/main" id="{60ABFD07-D542-C060-1CC6-D1D2070F5AD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602803" y="3334186"/>
                            <a:ext cx="1239336" cy="1233783"/>
                          </a:xfrm>
                          <a:custGeom>
                            <a:avLst/>
                            <a:gdLst>
                              <a:gd name="connsiteX0" fmla="*/ 707107 w 1239337"/>
                              <a:gd name="connsiteY0" fmla="*/ 1233688 h 1233783"/>
                              <a:gd name="connsiteX1" fmla="*/ 702535 w 1239337"/>
                              <a:gd name="connsiteY1" fmla="*/ 1233402 h 1233783"/>
                              <a:gd name="connsiteX2" fmla="*/ 674055 w 1239337"/>
                              <a:gd name="connsiteY2" fmla="*/ 1214638 h 1233783"/>
                              <a:gd name="connsiteX3" fmla="*/ 5115 w 1239337"/>
                              <a:gd name="connsiteY3" fmla="*/ 57160 h 1233783"/>
                              <a:gd name="connsiteX4" fmla="*/ 10925 w 1239337"/>
                              <a:gd name="connsiteY4" fmla="*/ 11440 h 1233783"/>
                              <a:gd name="connsiteX5" fmla="*/ 56550 w 1239337"/>
                              <a:gd name="connsiteY5" fmla="*/ 4677 h 1233783"/>
                              <a:gd name="connsiteX6" fmla="*/ 1219647 w 1239337"/>
                              <a:gd name="connsiteY6" fmla="*/ 644948 h 1233783"/>
                              <a:gd name="connsiteX7" fmla="*/ 1238888 w 1239337"/>
                              <a:gd name="connsiteY7" fmla="*/ 672570 h 1233783"/>
                              <a:gd name="connsiteX8" fmla="*/ 1228791 w 1239337"/>
                              <a:gd name="connsiteY8" fmla="*/ 704670 h 1233783"/>
                              <a:gd name="connsiteX9" fmla="*/ 734825 w 1239337"/>
                              <a:gd name="connsiteY9" fmla="*/ 1221972 h 1233783"/>
                              <a:gd name="connsiteX10" fmla="*/ 707298 w 1239337"/>
                              <a:gd name="connsiteY10" fmla="*/ 1233783 h 1233783"/>
                              <a:gd name="connsiteX11" fmla="*/ 139512 w 1239337"/>
                              <a:gd name="connsiteY11" fmla="*/ 137361 h 1233783"/>
                              <a:gd name="connsiteX12" fmla="*/ 714727 w 1239337"/>
                              <a:gd name="connsiteY12" fmla="*/ 1132533 h 1233783"/>
                              <a:gd name="connsiteX13" fmla="*/ 1139447 w 1239337"/>
                              <a:gd name="connsiteY13" fmla="*/ 687810 h 1233783"/>
                              <a:gd name="connsiteX14" fmla="*/ 139608 w 1239337"/>
                              <a:gd name="connsiteY14" fmla="*/ 137361 h 123378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</a:cxnLst>
                            <a:rect l="l" t="t" r="r" b="b"/>
                            <a:pathLst>
                              <a:path w="1239337" h="1233783">
                                <a:moveTo>
                                  <a:pt x="707107" y="1233688"/>
                                </a:moveTo>
                                <a:cubicBezTo>
                                  <a:pt x="705583" y="1233688"/>
                                  <a:pt x="704059" y="1233688"/>
                                  <a:pt x="702535" y="1233402"/>
                                </a:cubicBezTo>
                                <a:cubicBezTo>
                                  <a:pt x="690629" y="1231974"/>
                                  <a:pt x="680056" y="1225020"/>
                                  <a:pt x="674055" y="1214638"/>
                                </a:cubicBezTo>
                                <a:lnTo>
                                  <a:pt x="5115" y="57160"/>
                                </a:lnTo>
                                <a:cubicBezTo>
                                  <a:pt x="-3458" y="42396"/>
                                  <a:pt x="-1077" y="23632"/>
                                  <a:pt x="10925" y="11440"/>
                                </a:cubicBezTo>
                                <a:cubicBezTo>
                                  <a:pt x="22831" y="-752"/>
                                  <a:pt x="41500" y="-3514"/>
                                  <a:pt x="56550" y="4677"/>
                                </a:cubicBezTo>
                                <a:lnTo>
                                  <a:pt x="1219647" y="644948"/>
                                </a:lnTo>
                                <a:cubicBezTo>
                                  <a:pt x="1230030" y="650663"/>
                                  <a:pt x="1237173" y="660855"/>
                                  <a:pt x="1238888" y="672570"/>
                                </a:cubicBezTo>
                                <a:cubicBezTo>
                                  <a:pt x="1240698" y="684286"/>
                                  <a:pt x="1236983" y="696097"/>
                                  <a:pt x="1228791" y="704670"/>
                                </a:cubicBezTo>
                                <a:lnTo>
                                  <a:pt x="734825" y="1221972"/>
                                </a:lnTo>
                                <a:cubicBezTo>
                                  <a:pt x="727586" y="1229497"/>
                                  <a:pt x="717585" y="1233783"/>
                                  <a:pt x="707298" y="1233783"/>
                                </a:cubicBezTo>
                                <a:close/>
                                <a:moveTo>
                                  <a:pt x="139512" y="137361"/>
                                </a:moveTo>
                                <a:lnTo>
                                  <a:pt x="714727" y="1132533"/>
                                </a:lnTo>
                                <a:lnTo>
                                  <a:pt x="1139447" y="687810"/>
                                </a:lnTo>
                                <a:lnTo>
                                  <a:pt x="139608" y="13736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515151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/>
                          </a:p>
                        </p:txBody>
                      </p:sp>
                    </p:grpSp>
                    <p:grpSp>
                      <p:nvGrpSpPr>
                        <p:cNvPr id="310" name="그래픽 301">
                          <a:extLst>
                            <a:ext uri="{FF2B5EF4-FFF2-40B4-BE49-F238E27FC236}">
                              <a16:creationId xmlns:a16="http://schemas.microsoft.com/office/drawing/2014/main" id="{BC0439D7-0F29-466D-85F6-11E8DCCAB3A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602803" y="3334185"/>
                          <a:ext cx="1614223" cy="563033"/>
                          <a:chOff x="3602803" y="3334185"/>
                          <a:chExt cx="1614223" cy="563033"/>
                        </a:xfrm>
                      </p:grpSpPr>
                      <p:sp>
                        <p:nvSpPr>
                          <p:cNvPr id="311" name="자유형: 도형 310">
                            <a:extLst>
                              <a:ext uri="{FF2B5EF4-FFF2-40B4-BE49-F238E27FC236}">
                                <a16:creationId xmlns:a16="http://schemas.microsoft.com/office/drawing/2014/main" id="{E10B1A15-F807-A337-5D23-8270381593C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640872" y="3372201"/>
                            <a:ext cx="1538192" cy="486822"/>
                          </a:xfrm>
                          <a:custGeom>
                            <a:avLst/>
                            <a:gdLst>
                              <a:gd name="connsiteX0" fmla="*/ 0 w 1538192"/>
                              <a:gd name="connsiteY0" fmla="*/ 0 h 486822"/>
                              <a:gd name="connsiteX1" fmla="*/ 1538192 w 1538192"/>
                              <a:gd name="connsiteY1" fmla="*/ 225361 h 486822"/>
                              <a:gd name="connsiteX2" fmla="*/ 1301782 w 1538192"/>
                              <a:gd name="connsiteY2" fmla="*/ 486823 h 486822"/>
                              <a:gd name="connsiteX3" fmla="*/ 0 w 1538192"/>
                              <a:gd name="connsiteY3" fmla="*/ 0 h 48682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538192" h="486822">
                                <a:moveTo>
                                  <a:pt x="0" y="0"/>
                                </a:moveTo>
                                <a:lnTo>
                                  <a:pt x="1538192" y="225361"/>
                                </a:lnTo>
                                <a:lnTo>
                                  <a:pt x="1301782" y="486823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/>
                          </a:p>
                        </p:txBody>
                      </p:sp>
                      <p:sp>
                        <p:nvSpPr>
                          <p:cNvPr id="312" name="자유형: 도형 311">
                            <a:extLst>
                              <a:ext uri="{FF2B5EF4-FFF2-40B4-BE49-F238E27FC236}">
                                <a16:creationId xmlns:a16="http://schemas.microsoft.com/office/drawing/2014/main" id="{77F03422-8D5A-62A9-6335-E57E592EA10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602803" y="3334185"/>
                            <a:ext cx="1614223" cy="563033"/>
                          </a:xfrm>
                          <a:custGeom>
                            <a:avLst/>
                            <a:gdLst>
                              <a:gd name="connsiteX0" fmla="*/ 1339851 w 1614222"/>
                              <a:gd name="connsiteY0" fmla="*/ 562938 h 563033"/>
                              <a:gd name="connsiteX1" fmla="*/ 1326516 w 1614222"/>
                              <a:gd name="connsiteY1" fmla="*/ 560557 h 563033"/>
                              <a:gd name="connsiteX2" fmla="*/ 24734 w 1614222"/>
                              <a:gd name="connsiteY2" fmla="*/ 73734 h 563033"/>
                              <a:gd name="connsiteX3" fmla="*/ 1207 w 1614222"/>
                              <a:gd name="connsiteY3" fmla="*/ 28586 h 563033"/>
                              <a:gd name="connsiteX4" fmla="*/ 43594 w 1614222"/>
                              <a:gd name="connsiteY4" fmla="*/ 392 h 563033"/>
                              <a:gd name="connsiteX5" fmla="*/ 1581691 w 1614222"/>
                              <a:gd name="connsiteY5" fmla="*/ 225753 h 563033"/>
                              <a:gd name="connsiteX6" fmla="*/ 1611980 w 1614222"/>
                              <a:gd name="connsiteY6" fmla="*/ 250518 h 563033"/>
                              <a:gd name="connsiteX7" fmla="*/ 1604360 w 1614222"/>
                              <a:gd name="connsiteY7" fmla="*/ 288999 h 563033"/>
                              <a:gd name="connsiteX8" fmla="*/ 1368045 w 1614222"/>
                              <a:gd name="connsiteY8" fmla="*/ 550461 h 563033"/>
                              <a:gd name="connsiteX9" fmla="*/ 1339756 w 1614222"/>
                              <a:gd name="connsiteY9" fmla="*/ 563034 h 563033"/>
                              <a:gd name="connsiteX10" fmla="*/ 386208 w 1614222"/>
                              <a:gd name="connsiteY10" fmla="*/ 127551 h 563033"/>
                              <a:gd name="connsiteX11" fmla="*/ 1328897 w 1614222"/>
                              <a:gd name="connsiteY11" fmla="*/ 480071 h 563033"/>
                              <a:gd name="connsiteX12" fmla="*/ 1500061 w 1614222"/>
                              <a:gd name="connsiteY12" fmla="*/ 290714 h 563033"/>
                              <a:gd name="connsiteX13" fmla="*/ 386208 w 1614222"/>
                              <a:gd name="connsiteY13" fmla="*/ 127551 h 56303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</a:cxnLst>
                            <a:rect l="l" t="t" r="r" b="b"/>
                            <a:pathLst>
                              <a:path w="1614222" h="563033">
                                <a:moveTo>
                                  <a:pt x="1339851" y="562938"/>
                                </a:moveTo>
                                <a:cubicBezTo>
                                  <a:pt x="1335374" y="562938"/>
                                  <a:pt x="1330898" y="562176"/>
                                  <a:pt x="1326516" y="560557"/>
                                </a:cubicBezTo>
                                <a:lnTo>
                                  <a:pt x="24734" y="73734"/>
                                </a:lnTo>
                                <a:cubicBezTo>
                                  <a:pt x="6541" y="66876"/>
                                  <a:pt x="-3650" y="47445"/>
                                  <a:pt x="1207" y="28586"/>
                                </a:cubicBezTo>
                                <a:cubicBezTo>
                                  <a:pt x="6065" y="9726"/>
                                  <a:pt x="24353" y="-2370"/>
                                  <a:pt x="43594" y="392"/>
                                </a:cubicBezTo>
                                <a:lnTo>
                                  <a:pt x="1581691" y="225753"/>
                                </a:lnTo>
                                <a:cubicBezTo>
                                  <a:pt x="1595597" y="227754"/>
                                  <a:pt x="1607218" y="237374"/>
                                  <a:pt x="1611980" y="250518"/>
                                </a:cubicBezTo>
                                <a:cubicBezTo>
                                  <a:pt x="1616743" y="263758"/>
                                  <a:pt x="1613790" y="278522"/>
                                  <a:pt x="1604360" y="288999"/>
                                </a:cubicBezTo>
                                <a:lnTo>
                                  <a:pt x="1368045" y="550461"/>
                                </a:lnTo>
                                <a:cubicBezTo>
                                  <a:pt x="1360711" y="558557"/>
                                  <a:pt x="1350328" y="563034"/>
                                  <a:pt x="1339756" y="563034"/>
                                </a:cubicBezTo>
                                <a:close/>
                                <a:moveTo>
                                  <a:pt x="386208" y="127551"/>
                                </a:moveTo>
                                <a:lnTo>
                                  <a:pt x="1328897" y="480071"/>
                                </a:lnTo>
                                <a:lnTo>
                                  <a:pt x="1500061" y="290714"/>
                                </a:lnTo>
                                <a:lnTo>
                                  <a:pt x="386208" y="12755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515151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/>
                          </a:p>
                        </p:txBody>
                      </p:sp>
                    </p:grpSp>
                    <p:grpSp>
                      <p:nvGrpSpPr>
                        <p:cNvPr id="313" name="그래픽 301">
                          <a:extLst>
                            <a:ext uri="{FF2B5EF4-FFF2-40B4-BE49-F238E27FC236}">
                              <a16:creationId xmlns:a16="http://schemas.microsoft.com/office/drawing/2014/main" id="{8237D2D6-850F-0F92-E59D-7C88F01F809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602743" y="3334183"/>
                          <a:ext cx="1377979" cy="985660"/>
                          <a:chOff x="3602743" y="3334183"/>
                          <a:chExt cx="1377979" cy="985660"/>
                        </a:xfrm>
                      </p:grpSpPr>
                      <p:sp>
                        <p:nvSpPr>
                          <p:cNvPr id="314" name="자유형: 도형 313">
                            <a:extLst>
                              <a:ext uri="{FF2B5EF4-FFF2-40B4-BE49-F238E27FC236}">
                                <a16:creationId xmlns:a16="http://schemas.microsoft.com/office/drawing/2014/main" id="{12B3296E-B21A-4673-E8E7-3C5AC7BF310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640872" y="3372202"/>
                            <a:ext cx="1301781" cy="909444"/>
                          </a:xfrm>
                          <a:custGeom>
                            <a:avLst/>
                            <a:gdLst>
                              <a:gd name="connsiteX0" fmla="*/ 0 w 1301781"/>
                              <a:gd name="connsiteY0" fmla="*/ 0 h 909446"/>
                              <a:gd name="connsiteX1" fmla="*/ 1163098 w 1301781"/>
                              <a:gd name="connsiteY1" fmla="*/ 640271 h 909446"/>
                              <a:gd name="connsiteX2" fmla="*/ 1278160 w 1301781"/>
                              <a:gd name="connsiteY2" fmla="*/ 909447 h 909446"/>
                              <a:gd name="connsiteX3" fmla="*/ 1301782 w 1301781"/>
                              <a:gd name="connsiteY3" fmla="*/ 486823 h 909446"/>
                              <a:gd name="connsiteX4" fmla="*/ 0 w 1301781"/>
                              <a:gd name="connsiteY4" fmla="*/ 0 h 90944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301781" h="909446">
                                <a:moveTo>
                                  <a:pt x="0" y="0"/>
                                </a:moveTo>
                                <a:lnTo>
                                  <a:pt x="1163098" y="640271"/>
                                </a:lnTo>
                                <a:lnTo>
                                  <a:pt x="1278160" y="909447"/>
                                </a:lnTo>
                                <a:lnTo>
                                  <a:pt x="1301782" y="486823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B6DD5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square" lIns="0" tIns="0" rIns="0" bIns="0" anchor="ctr">
                            <a:noAutofit/>
                          </a:bodyPr>
                          <a:lstStyle/>
                          <a:p>
                            <a:pPr latinLnBrk="1"/>
                            <a:endParaRPr lang="ko-KR" altLang="en-US" sz="1600" kern="1200" dirty="0">
                              <a:solidFill>
                                <a:schemeClr val="bg1"/>
                              </a:solidFill>
                              <a:latin typeface="+mj-lt"/>
                            </a:endParaRPr>
                          </a:p>
                        </p:txBody>
                      </p:sp>
                      <p:sp>
                        <p:nvSpPr>
                          <p:cNvPr id="315" name="자유형: 도형 314">
                            <a:extLst>
                              <a:ext uri="{FF2B5EF4-FFF2-40B4-BE49-F238E27FC236}">
                                <a16:creationId xmlns:a16="http://schemas.microsoft.com/office/drawing/2014/main" id="{8EA8CE6E-74E9-97E5-42F8-F9DD43D1273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602743" y="3334183"/>
                            <a:ext cx="1377979" cy="985660"/>
                          </a:xfrm>
                          <a:custGeom>
                            <a:avLst/>
                            <a:gdLst>
                              <a:gd name="connsiteX0" fmla="*/ 1316292 w 1377981"/>
                              <a:gd name="connsiteY0" fmla="*/ 985565 h 985660"/>
                              <a:gd name="connsiteX1" fmla="*/ 1281240 w 1377981"/>
                              <a:gd name="connsiteY1" fmla="*/ 962419 h 985660"/>
                              <a:gd name="connsiteX2" fmla="*/ 1171321 w 1377981"/>
                              <a:gd name="connsiteY2" fmla="*/ 705340 h 985660"/>
                              <a:gd name="connsiteX3" fmla="*/ 19749 w 1377981"/>
                              <a:gd name="connsiteY3" fmla="*/ 71451 h 985660"/>
                              <a:gd name="connsiteX4" fmla="*/ 3461 w 1377981"/>
                              <a:gd name="connsiteY4" fmla="*/ 22206 h 985660"/>
                              <a:gd name="connsiteX5" fmla="*/ 51467 w 1377981"/>
                              <a:gd name="connsiteY5" fmla="*/ 2394 h 985660"/>
                              <a:gd name="connsiteX6" fmla="*/ 1353249 w 1377981"/>
                              <a:gd name="connsiteY6" fmla="*/ 489217 h 985660"/>
                              <a:gd name="connsiteX7" fmla="*/ 1377919 w 1377981"/>
                              <a:gd name="connsiteY7" fmla="*/ 527032 h 985660"/>
                              <a:gd name="connsiteX8" fmla="*/ 1354297 w 1377981"/>
                              <a:gd name="connsiteY8" fmla="*/ 949656 h 985660"/>
                              <a:gd name="connsiteX9" fmla="*/ 1322864 w 1377981"/>
                              <a:gd name="connsiteY9" fmla="*/ 985089 h 985660"/>
                              <a:gd name="connsiteX10" fmla="*/ 1316197 w 1377981"/>
                              <a:gd name="connsiteY10" fmla="*/ 985660 h 985660"/>
                              <a:gd name="connsiteX11" fmla="*/ 514953 w 1377981"/>
                              <a:gd name="connsiteY11" fmla="*/ 256998 h 985660"/>
                              <a:gd name="connsiteX12" fmla="*/ 1219613 w 1377981"/>
                              <a:gd name="connsiteY12" fmla="*/ 644856 h 985660"/>
                              <a:gd name="connsiteX13" fmla="*/ 1236282 w 1377981"/>
                              <a:gd name="connsiteY13" fmla="*/ 663239 h 985660"/>
                              <a:gd name="connsiteX14" fmla="*/ 1287431 w 1377981"/>
                              <a:gd name="connsiteY14" fmla="*/ 782778 h 985660"/>
                              <a:gd name="connsiteX15" fmla="*/ 1300385 w 1377981"/>
                              <a:gd name="connsiteY15" fmla="*/ 550654 h 985660"/>
                              <a:gd name="connsiteX16" fmla="*/ 514953 w 1377981"/>
                              <a:gd name="connsiteY16" fmla="*/ 256998 h 98566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</a:cxnLst>
                            <a:rect l="l" t="t" r="r" b="b"/>
                            <a:pathLst>
                              <a:path w="1377981" h="985660">
                                <a:moveTo>
                                  <a:pt x="1316292" y="985565"/>
                                </a:moveTo>
                                <a:cubicBezTo>
                                  <a:pt x="1301242" y="985565"/>
                                  <a:pt x="1287336" y="976611"/>
                                  <a:pt x="1281240" y="962419"/>
                                </a:cubicBezTo>
                                <a:lnTo>
                                  <a:pt x="1171321" y="705340"/>
                                </a:lnTo>
                                <a:lnTo>
                                  <a:pt x="19749" y="71451"/>
                                </a:lnTo>
                                <a:cubicBezTo>
                                  <a:pt x="2223" y="61831"/>
                                  <a:pt x="-4826" y="40304"/>
                                  <a:pt x="3461" y="22206"/>
                                </a:cubicBezTo>
                                <a:cubicBezTo>
                                  <a:pt x="11843" y="4109"/>
                                  <a:pt x="32703" y="-4559"/>
                                  <a:pt x="51467" y="2394"/>
                                </a:cubicBezTo>
                                <a:lnTo>
                                  <a:pt x="1353249" y="489217"/>
                                </a:lnTo>
                                <a:cubicBezTo>
                                  <a:pt x="1368870" y="495027"/>
                                  <a:pt x="1378871" y="510363"/>
                                  <a:pt x="1377919" y="527032"/>
                                </a:cubicBezTo>
                                <a:lnTo>
                                  <a:pt x="1354297" y="949656"/>
                                </a:lnTo>
                                <a:cubicBezTo>
                                  <a:pt x="1353344" y="967372"/>
                                  <a:pt x="1340295" y="981945"/>
                                  <a:pt x="1322864" y="985089"/>
                                </a:cubicBezTo>
                                <a:cubicBezTo>
                                  <a:pt x="1320673" y="985470"/>
                                  <a:pt x="1318387" y="985660"/>
                                  <a:pt x="1316197" y="985660"/>
                                </a:cubicBezTo>
                                <a:close/>
                                <a:moveTo>
                                  <a:pt x="514953" y="256998"/>
                                </a:moveTo>
                                <a:lnTo>
                                  <a:pt x="1219613" y="644856"/>
                                </a:lnTo>
                                <a:cubicBezTo>
                                  <a:pt x="1227043" y="648952"/>
                                  <a:pt x="1232948" y="655429"/>
                                  <a:pt x="1236282" y="663239"/>
                                </a:cubicBezTo>
                                <a:lnTo>
                                  <a:pt x="1287431" y="782778"/>
                                </a:lnTo>
                                <a:lnTo>
                                  <a:pt x="1300385" y="550654"/>
                                </a:lnTo>
                                <a:lnTo>
                                  <a:pt x="514953" y="25699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515151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/>
                          </a:p>
                        </p:txBody>
                      </p:sp>
                    </p:grpSp>
                    <p:sp>
                      <p:nvSpPr>
                        <p:cNvPr id="316" name="자유형: 도형 315">
                          <a:extLst>
                            <a:ext uri="{FF2B5EF4-FFF2-40B4-BE49-F238E27FC236}">
                              <a16:creationId xmlns:a16="http://schemas.microsoft.com/office/drawing/2014/main" id="{6D8583CE-7FA6-E0F3-DB1C-8DDF3A4BF36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59374" y="4085898"/>
                          <a:ext cx="297769" cy="233845"/>
                        </a:xfrm>
                        <a:custGeom>
                          <a:avLst/>
                          <a:gdLst>
                            <a:gd name="connsiteX0" fmla="*/ 259660 w 297768"/>
                            <a:gd name="connsiteY0" fmla="*/ 233847 h 233847"/>
                            <a:gd name="connsiteX1" fmla="*/ 237562 w 297768"/>
                            <a:gd name="connsiteY1" fmla="*/ 226799 h 233847"/>
                            <a:gd name="connsiteX2" fmla="*/ 16010 w 297768"/>
                            <a:gd name="connsiteY2" fmla="*/ 69160 h 233847"/>
                            <a:gd name="connsiteX3" fmla="*/ 7057 w 297768"/>
                            <a:gd name="connsiteY3" fmla="*/ 16010 h 233847"/>
                            <a:gd name="connsiteX4" fmla="*/ 60206 w 297768"/>
                            <a:gd name="connsiteY4" fmla="*/ 7057 h 233847"/>
                            <a:gd name="connsiteX5" fmla="*/ 281758 w 297768"/>
                            <a:gd name="connsiteY5" fmla="*/ 164696 h 233847"/>
                            <a:gd name="connsiteX6" fmla="*/ 290711 w 297768"/>
                            <a:gd name="connsiteY6" fmla="*/ 217845 h 233847"/>
                            <a:gd name="connsiteX7" fmla="*/ 259660 w 297768"/>
                            <a:gd name="connsiteY7" fmla="*/ 233847 h 2338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97768" h="233847">
                              <a:moveTo>
                                <a:pt x="259660" y="233847"/>
                              </a:moveTo>
                              <a:cubicBezTo>
                                <a:pt x="252040" y="233847"/>
                                <a:pt x="244324" y="231561"/>
                                <a:pt x="237562" y="226799"/>
                              </a:cubicBezTo>
                              <a:lnTo>
                                <a:pt x="16010" y="69160"/>
                              </a:lnTo>
                              <a:cubicBezTo>
                                <a:pt x="-1135" y="56968"/>
                                <a:pt x="-5135" y="33155"/>
                                <a:pt x="7057" y="16010"/>
                              </a:cubicBezTo>
                              <a:cubicBezTo>
                                <a:pt x="19249" y="-1135"/>
                                <a:pt x="43061" y="-5135"/>
                                <a:pt x="60206" y="7057"/>
                              </a:cubicBezTo>
                              <a:lnTo>
                                <a:pt x="281758" y="164696"/>
                              </a:lnTo>
                              <a:cubicBezTo>
                                <a:pt x="298903" y="176888"/>
                                <a:pt x="302903" y="200700"/>
                                <a:pt x="290711" y="217845"/>
                              </a:cubicBezTo>
                              <a:cubicBezTo>
                                <a:pt x="283282" y="228323"/>
                                <a:pt x="271566" y="233847"/>
                                <a:pt x="259660" y="23384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15151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</p:grpSp>
                <p:sp>
                  <p:nvSpPr>
                    <p:cNvPr id="394" name="TextBox 393">
                      <a:extLst>
                        <a:ext uri="{FF2B5EF4-FFF2-40B4-BE49-F238E27FC236}">
                          <a16:creationId xmlns:a16="http://schemas.microsoft.com/office/drawing/2014/main" id="{5AFA27CB-4078-6EE4-59A7-D6B53DFA12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67233" y="3047533"/>
                      <a:ext cx="73096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자기 주도적인</a:t>
                      </a:r>
                      <a:endPara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사람</a:t>
                      </a:r>
                    </a:p>
                  </p:txBody>
                </p:sp>
              </p:grpSp>
              <p:grpSp>
                <p:nvGrpSpPr>
                  <p:cNvPr id="412" name="그룹 411">
                    <a:extLst>
                      <a:ext uri="{FF2B5EF4-FFF2-40B4-BE49-F238E27FC236}">
                        <a16:creationId xmlns:a16="http://schemas.microsoft.com/office/drawing/2014/main" id="{2F6E56B5-EDAA-35A1-44BD-22777B8C693B}"/>
                      </a:ext>
                    </a:extLst>
                  </p:cNvPr>
                  <p:cNvGrpSpPr/>
                  <p:nvPr/>
                </p:nvGrpSpPr>
                <p:grpSpPr>
                  <a:xfrm>
                    <a:off x="5704714" y="2577571"/>
                    <a:ext cx="468077" cy="777739"/>
                    <a:chOff x="5665453" y="2577571"/>
                    <a:chExt cx="468077" cy="777739"/>
                  </a:xfrm>
                </p:grpSpPr>
                <p:grpSp>
                  <p:nvGrpSpPr>
                    <p:cNvPr id="384" name="그룹 383">
                      <a:extLst>
                        <a:ext uri="{FF2B5EF4-FFF2-40B4-BE49-F238E27FC236}">
                          <a16:creationId xmlns:a16="http://schemas.microsoft.com/office/drawing/2014/main" id="{D187721E-B10F-7A28-603A-5C4B90EBABB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19331" y="2577571"/>
                      <a:ext cx="360320" cy="408518"/>
                      <a:chOff x="5655022" y="2332069"/>
                      <a:chExt cx="1707672" cy="1936092"/>
                    </a:xfrm>
                  </p:grpSpPr>
                  <p:sp>
                    <p:nvSpPr>
                      <p:cNvPr id="361" name="자유형: 도형 360">
                        <a:extLst>
                          <a:ext uri="{FF2B5EF4-FFF2-40B4-BE49-F238E27FC236}">
                            <a16:creationId xmlns:a16="http://schemas.microsoft.com/office/drawing/2014/main" id="{DDD729A6-C715-C7D0-7EAC-2640488BA4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68003" y="3769792"/>
                        <a:ext cx="78719" cy="498369"/>
                      </a:xfrm>
                      <a:custGeom>
                        <a:avLst/>
                        <a:gdLst>
                          <a:gd name="connsiteX0" fmla="*/ 39360 w 78719"/>
                          <a:gd name="connsiteY0" fmla="*/ 498370 h 498369"/>
                          <a:gd name="connsiteX1" fmla="*/ 0 w 78719"/>
                          <a:gd name="connsiteY1" fmla="*/ 459010 h 498369"/>
                          <a:gd name="connsiteX2" fmla="*/ 0 w 78719"/>
                          <a:gd name="connsiteY2" fmla="*/ 39359 h 498369"/>
                          <a:gd name="connsiteX3" fmla="*/ 39360 w 78719"/>
                          <a:gd name="connsiteY3" fmla="*/ 0 h 498369"/>
                          <a:gd name="connsiteX4" fmla="*/ 78719 w 78719"/>
                          <a:gd name="connsiteY4" fmla="*/ 39359 h 498369"/>
                          <a:gd name="connsiteX5" fmla="*/ 78719 w 78719"/>
                          <a:gd name="connsiteY5" fmla="*/ 459010 h 498369"/>
                          <a:gd name="connsiteX6" fmla="*/ 39360 w 78719"/>
                          <a:gd name="connsiteY6" fmla="*/ 498370 h 4983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8719" h="498369">
                            <a:moveTo>
                              <a:pt x="39360" y="498370"/>
                            </a:moveTo>
                            <a:cubicBezTo>
                              <a:pt x="17633" y="498370"/>
                              <a:pt x="0" y="480737"/>
                              <a:pt x="0" y="459010"/>
                            </a:cubicBezTo>
                            <a:lnTo>
                              <a:pt x="0" y="39359"/>
                            </a:lnTo>
                            <a:cubicBezTo>
                              <a:pt x="0" y="17633"/>
                              <a:pt x="17633" y="0"/>
                              <a:pt x="39360" y="0"/>
                            </a:cubicBezTo>
                            <a:cubicBezTo>
                              <a:pt x="61086" y="0"/>
                              <a:pt x="78719" y="17633"/>
                              <a:pt x="78719" y="39359"/>
                            </a:cubicBezTo>
                            <a:lnTo>
                              <a:pt x="78719" y="459010"/>
                            </a:lnTo>
                            <a:cubicBezTo>
                              <a:pt x="78719" y="480737"/>
                              <a:pt x="61086" y="498370"/>
                              <a:pt x="39360" y="498370"/>
                            </a:cubicBezTo>
                            <a:close/>
                          </a:path>
                        </a:pathLst>
                      </a:custGeom>
                      <a:solidFill>
                        <a:srgbClr val="515151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grpSp>
                    <p:nvGrpSpPr>
                      <p:cNvPr id="362" name="그래픽 297">
                        <a:extLst>
                          <a:ext uri="{FF2B5EF4-FFF2-40B4-BE49-F238E27FC236}">
                            <a16:creationId xmlns:a16="http://schemas.microsoft.com/office/drawing/2014/main" id="{1861FCEA-7ABF-17AE-9505-442CC84C359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470720" y="3766565"/>
                        <a:ext cx="891974" cy="461371"/>
                        <a:chOff x="6470720" y="3766565"/>
                        <a:chExt cx="891974" cy="461371"/>
                      </a:xfrm>
                    </p:grpSpPr>
                    <p:grpSp>
                      <p:nvGrpSpPr>
                        <p:cNvPr id="363" name="그래픽 297">
                          <a:extLst>
                            <a:ext uri="{FF2B5EF4-FFF2-40B4-BE49-F238E27FC236}">
                              <a16:creationId xmlns:a16="http://schemas.microsoft.com/office/drawing/2014/main" id="{96F35EC0-EAF8-FE1D-BB6D-234DD35F629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470720" y="3766565"/>
                          <a:ext cx="891974" cy="461371"/>
                          <a:chOff x="6470720" y="3766565"/>
                          <a:chExt cx="891974" cy="461371"/>
                        </a:xfrm>
                      </p:grpSpPr>
                      <p:sp>
                        <p:nvSpPr>
                          <p:cNvPr id="364" name="자유형: 도형 363">
                            <a:extLst>
                              <a:ext uri="{FF2B5EF4-FFF2-40B4-BE49-F238E27FC236}">
                                <a16:creationId xmlns:a16="http://schemas.microsoft.com/office/drawing/2014/main" id="{8FC59E3B-6434-E564-2AEF-837F8ED64D7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510117" y="3806029"/>
                            <a:ext cx="813167" cy="382600"/>
                          </a:xfrm>
                          <a:custGeom>
                            <a:avLst/>
                            <a:gdLst>
                              <a:gd name="connsiteX0" fmla="*/ 0 w 813167"/>
                              <a:gd name="connsiteY0" fmla="*/ 349958 h 382600"/>
                              <a:gd name="connsiteX1" fmla="*/ 813168 w 813167"/>
                              <a:gd name="connsiteY1" fmla="*/ 9577 h 382600"/>
                              <a:gd name="connsiteX2" fmla="*/ 0 w 813167"/>
                              <a:gd name="connsiteY2" fmla="*/ 349958 h 3826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813167" h="382600">
                                <a:moveTo>
                                  <a:pt x="0" y="349958"/>
                                </a:moveTo>
                                <a:cubicBezTo>
                                  <a:pt x="0" y="349958"/>
                                  <a:pt x="167357" y="-67882"/>
                                  <a:pt x="813168" y="9577"/>
                                </a:cubicBezTo>
                                <a:cubicBezTo>
                                  <a:pt x="813168" y="9577"/>
                                  <a:pt x="446416" y="513458"/>
                                  <a:pt x="0" y="34995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3B6DD5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square" lIns="0" tIns="0" rIns="0" bIns="0" anchor="ctr">
                            <a:noAutofit/>
                          </a:bodyPr>
                          <a:lstStyle/>
                          <a:p>
                            <a:pPr latinLnBrk="1"/>
                            <a:endParaRPr lang="ko-KR" altLang="en-US" sz="1600" kern="1200" dirty="0">
                              <a:solidFill>
                                <a:schemeClr val="bg1"/>
                              </a:solidFill>
                              <a:latin typeface="+mj-lt"/>
                            </a:endParaRPr>
                          </a:p>
                        </p:txBody>
                      </p:sp>
                      <p:sp>
                        <p:nvSpPr>
                          <p:cNvPr id="365" name="자유형: 도형 364">
                            <a:extLst>
                              <a:ext uri="{FF2B5EF4-FFF2-40B4-BE49-F238E27FC236}">
                                <a16:creationId xmlns:a16="http://schemas.microsoft.com/office/drawing/2014/main" id="{F1841F26-71BF-38C3-C848-42C67B821E7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470720" y="3766565"/>
                            <a:ext cx="891974" cy="461371"/>
                          </a:xfrm>
                          <a:custGeom>
                            <a:avLst/>
                            <a:gdLst>
                              <a:gd name="connsiteX0" fmla="*/ 220845 w 891974"/>
                              <a:gd name="connsiteY0" fmla="*/ 461372 h 461371"/>
                              <a:gd name="connsiteX1" fmla="*/ 25858 w 891974"/>
                              <a:gd name="connsiteY1" fmla="*/ 426342 h 461371"/>
                              <a:gd name="connsiteX2" fmla="*/ 3423 w 891974"/>
                              <a:gd name="connsiteY2" fmla="*/ 405403 h 461371"/>
                              <a:gd name="connsiteX3" fmla="*/ 2793 w 891974"/>
                              <a:gd name="connsiteY3" fmla="*/ 374702 h 461371"/>
                              <a:gd name="connsiteX4" fmla="*/ 148345 w 891974"/>
                              <a:gd name="connsiteY4" fmla="*/ 184753 h 461371"/>
                              <a:gd name="connsiteX5" fmla="*/ 698355 w 891974"/>
                              <a:gd name="connsiteY5" fmla="*/ 0 h 461371"/>
                              <a:gd name="connsiteX6" fmla="*/ 857288 w 891974"/>
                              <a:gd name="connsiteY6" fmla="*/ 9840 h 461371"/>
                              <a:gd name="connsiteX7" fmla="*/ 888697 w 891974"/>
                              <a:gd name="connsiteY7" fmla="*/ 33219 h 461371"/>
                              <a:gd name="connsiteX8" fmla="*/ 884446 w 891974"/>
                              <a:gd name="connsiteY8" fmla="*/ 72107 h 461371"/>
                              <a:gd name="connsiteX9" fmla="*/ 220924 w 891974"/>
                              <a:gd name="connsiteY9" fmla="*/ 461372 h 461371"/>
                              <a:gd name="connsiteX10" fmla="*/ 96233 w 891974"/>
                              <a:gd name="connsiteY10" fmla="*/ 366122 h 461371"/>
                              <a:gd name="connsiteX11" fmla="*/ 220845 w 891974"/>
                              <a:gd name="connsiteY11" fmla="*/ 382653 h 461371"/>
                              <a:gd name="connsiteX12" fmla="*/ 774712 w 891974"/>
                              <a:gd name="connsiteY12" fmla="*/ 81238 h 461371"/>
                              <a:gd name="connsiteX13" fmla="*/ 698355 w 891974"/>
                              <a:gd name="connsiteY13" fmla="*/ 78719 h 461371"/>
                              <a:gd name="connsiteX14" fmla="*/ 203448 w 891974"/>
                              <a:gd name="connsiteY14" fmla="*/ 241195 h 461371"/>
                              <a:gd name="connsiteX15" fmla="*/ 96154 w 891974"/>
                              <a:gd name="connsiteY15" fmla="*/ 366122 h 46137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</a:cxnLst>
                            <a:rect l="l" t="t" r="r" b="b"/>
                            <a:pathLst>
                              <a:path w="891974" h="461371">
                                <a:moveTo>
                                  <a:pt x="220845" y="461372"/>
                                </a:moveTo>
                                <a:cubicBezTo>
                                  <a:pt x="154957" y="461372"/>
                                  <a:pt x="89305" y="449564"/>
                                  <a:pt x="25858" y="426342"/>
                                </a:cubicBezTo>
                                <a:cubicBezTo>
                                  <a:pt x="15861" y="422721"/>
                                  <a:pt x="7752" y="415164"/>
                                  <a:pt x="3423" y="405403"/>
                                </a:cubicBezTo>
                                <a:cubicBezTo>
                                  <a:pt x="-907" y="395642"/>
                                  <a:pt x="-1143" y="384621"/>
                                  <a:pt x="2793" y="374702"/>
                                </a:cubicBezTo>
                                <a:cubicBezTo>
                                  <a:pt x="4368" y="370766"/>
                                  <a:pt x="42546" y="277406"/>
                                  <a:pt x="148345" y="184753"/>
                                </a:cubicBezTo>
                                <a:cubicBezTo>
                                  <a:pt x="244539" y="100446"/>
                                  <a:pt x="418115" y="0"/>
                                  <a:pt x="698355" y="0"/>
                                </a:cubicBezTo>
                                <a:cubicBezTo>
                                  <a:pt x="749286" y="0"/>
                                  <a:pt x="802736" y="3306"/>
                                  <a:pt x="857288" y="9840"/>
                                </a:cubicBezTo>
                                <a:cubicBezTo>
                                  <a:pt x="871143" y="11493"/>
                                  <a:pt x="883108" y="20388"/>
                                  <a:pt x="888697" y="33219"/>
                                </a:cubicBezTo>
                                <a:cubicBezTo>
                                  <a:pt x="894286" y="46051"/>
                                  <a:pt x="892633" y="60850"/>
                                  <a:pt x="884446" y="72107"/>
                                </a:cubicBezTo>
                                <a:cubicBezTo>
                                  <a:pt x="872875" y="88008"/>
                                  <a:pt x="596807" y="461372"/>
                                  <a:pt x="220924" y="461372"/>
                                </a:cubicBezTo>
                                <a:close/>
                                <a:moveTo>
                                  <a:pt x="96233" y="366122"/>
                                </a:moveTo>
                                <a:cubicBezTo>
                                  <a:pt x="137245" y="377143"/>
                                  <a:pt x="179045" y="382653"/>
                                  <a:pt x="220845" y="382653"/>
                                </a:cubicBezTo>
                                <a:cubicBezTo>
                                  <a:pt x="473927" y="382653"/>
                                  <a:pt x="685130" y="181605"/>
                                  <a:pt x="774712" y="81238"/>
                                </a:cubicBezTo>
                                <a:cubicBezTo>
                                  <a:pt x="748735" y="79585"/>
                                  <a:pt x="723230" y="78719"/>
                                  <a:pt x="698355" y="78719"/>
                                </a:cubicBezTo>
                                <a:cubicBezTo>
                                  <a:pt x="494866" y="78719"/>
                                  <a:pt x="328375" y="133350"/>
                                  <a:pt x="203448" y="241195"/>
                                </a:cubicBezTo>
                                <a:cubicBezTo>
                                  <a:pt x="149604" y="287718"/>
                                  <a:pt x="115440" y="334634"/>
                                  <a:pt x="96154" y="366122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15151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ko-KR" altLang="en-US" dirty="0"/>
                          </a:p>
                        </p:txBody>
                      </p:sp>
                    </p:grpSp>
                    <p:sp>
                      <p:nvSpPr>
                        <p:cNvPr id="366" name="자유형: 도형 365">
                          <a:extLst>
                            <a:ext uri="{FF2B5EF4-FFF2-40B4-BE49-F238E27FC236}">
                              <a16:creationId xmlns:a16="http://schemas.microsoft.com/office/drawing/2014/main" id="{102185B1-59DA-76F0-C7A7-90CEEC18C80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470794" y="3891887"/>
                          <a:ext cx="592695" cy="303459"/>
                        </a:xfrm>
                        <a:custGeom>
                          <a:avLst/>
                          <a:gdLst>
                            <a:gd name="connsiteX0" fmla="*/ 39402 w 592695"/>
                            <a:gd name="connsiteY0" fmla="*/ 303460 h 303459"/>
                            <a:gd name="connsiteX1" fmla="*/ 6498 w 592695"/>
                            <a:gd name="connsiteY1" fmla="*/ 285748 h 303459"/>
                            <a:gd name="connsiteX2" fmla="*/ 17676 w 592695"/>
                            <a:gd name="connsiteY2" fmla="*/ 231196 h 303459"/>
                            <a:gd name="connsiteX3" fmla="*/ 546432 w 592695"/>
                            <a:gd name="connsiteY3" fmla="*/ 628 h 303459"/>
                            <a:gd name="connsiteX4" fmla="*/ 592089 w 592695"/>
                            <a:gd name="connsiteY4" fmla="*/ 32509 h 303459"/>
                            <a:gd name="connsiteX5" fmla="*/ 560208 w 592695"/>
                            <a:gd name="connsiteY5" fmla="*/ 78166 h 303459"/>
                            <a:gd name="connsiteX6" fmla="*/ 60971 w 592695"/>
                            <a:gd name="connsiteY6" fmla="*/ 296926 h 303459"/>
                            <a:gd name="connsiteX7" fmla="*/ 39324 w 592695"/>
                            <a:gd name="connsiteY7" fmla="*/ 303460 h 30345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92695" h="303459">
                              <a:moveTo>
                                <a:pt x="39402" y="303460"/>
                              </a:moveTo>
                              <a:cubicBezTo>
                                <a:pt x="26650" y="303460"/>
                                <a:pt x="14055" y="297241"/>
                                <a:pt x="6498" y="285748"/>
                              </a:cubicBezTo>
                              <a:cubicBezTo>
                                <a:pt x="-5467" y="267642"/>
                                <a:pt x="-429" y="243161"/>
                                <a:pt x="17676" y="231196"/>
                              </a:cubicBezTo>
                              <a:cubicBezTo>
                                <a:pt x="29248" y="223560"/>
                                <a:pt x="303820" y="43766"/>
                                <a:pt x="546432" y="628"/>
                              </a:cubicBezTo>
                              <a:cubicBezTo>
                                <a:pt x="567765" y="-3230"/>
                                <a:pt x="588232" y="11097"/>
                                <a:pt x="592089" y="32509"/>
                              </a:cubicBezTo>
                              <a:cubicBezTo>
                                <a:pt x="595867" y="53920"/>
                                <a:pt x="581619" y="74309"/>
                                <a:pt x="560208" y="78166"/>
                              </a:cubicBezTo>
                              <a:cubicBezTo>
                                <a:pt x="333733" y="118470"/>
                                <a:pt x="63727" y="295194"/>
                                <a:pt x="60971" y="296926"/>
                              </a:cubicBezTo>
                              <a:cubicBezTo>
                                <a:pt x="54280" y="301334"/>
                                <a:pt x="46802" y="303460"/>
                                <a:pt x="39324" y="30346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15151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  <p:grpSp>
                    <p:nvGrpSpPr>
                      <p:cNvPr id="367" name="그래픽 297">
                        <a:extLst>
                          <a:ext uri="{FF2B5EF4-FFF2-40B4-BE49-F238E27FC236}">
                            <a16:creationId xmlns:a16="http://schemas.microsoft.com/office/drawing/2014/main" id="{B8BE535E-CC41-6D65-5E26-CC7730DE9A2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655022" y="3766565"/>
                        <a:ext cx="892002" cy="461371"/>
                        <a:chOff x="5655022" y="3766565"/>
                        <a:chExt cx="892002" cy="461371"/>
                      </a:xfrm>
                    </p:grpSpPr>
                    <p:grpSp>
                      <p:nvGrpSpPr>
                        <p:cNvPr id="368" name="그래픽 297">
                          <a:extLst>
                            <a:ext uri="{FF2B5EF4-FFF2-40B4-BE49-F238E27FC236}">
                              <a16:creationId xmlns:a16="http://schemas.microsoft.com/office/drawing/2014/main" id="{805AD743-2384-574D-D9C8-D3F53B4429E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655022" y="3766565"/>
                          <a:ext cx="892002" cy="461371"/>
                          <a:chOff x="5655022" y="3766565"/>
                          <a:chExt cx="892002" cy="461371"/>
                        </a:xfrm>
                      </p:grpSpPr>
                      <p:sp>
                        <p:nvSpPr>
                          <p:cNvPr id="369" name="자유형: 도형 368">
                            <a:extLst>
                              <a:ext uri="{FF2B5EF4-FFF2-40B4-BE49-F238E27FC236}">
                                <a16:creationId xmlns:a16="http://schemas.microsoft.com/office/drawing/2014/main" id="{5829F0ED-2874-2AAC-AB3B-3837DBEDB4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94352" y="3806029"/>
                            <a:ext cx="813246" cy="382600"/>
                          </a:xfrm>
                          <a:custGeom>
                            <a:avLst/>
                            <a:gdLst>
                              <a:gd name="connsiteX0" fmla="*/ 813246 w 813246"/>
                              <a:gd name="connsiteY0" fmla="*/ 349958 h 382600"/>
                              <a:gd name="connsiteX1" fmla="*/ 0 w 813246"/>
                              <a:gd name="connsiteY1" fmla="*/ 9577 h 382600"/>
                              <a:gd name="connsiteX2" fmla="*/ 813246 w 813246"/>
                              <a:gd name="connsiteY2" fmla="*/ 349958 h 3826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813246" h="382600">
                                <a:moveTo>
                                  <a:pt x="813246" y="349958"/>
                                </a:moveTo>
                                <a:cubicBezTo>
                                  <a:pt x="813246" y="349958"/>
                                  <a:pt x="645890" y="-67882"/>
                                  <a:pt x="0" y="9577"/>
                                </a:cubicBezTo>
                                <a:cubicBezTo>
                                  <a:pt x="0" y="9577"/>
                                  <a:pt x="366831" y="513458"/>
                                  <a:pt x="813246" y="34995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3B6DD5"/>
                          </a:solidFill>
                          <a:ln w="9525">
                            <a:noFill/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square" lIns="0" tIns="0" rIns="0" bIns="0" anchor="ctr">
                            <a:noAutofit/>
                          </a:bodyPr>
                          <a:lstStyle/>
                          <a:p>
                            <a:pPr latinLnBrk="1"/>
                            <a:endParaRPr lang="ko-KR" altLang="en-US" sz="1600" kern="1200" dirty="0">
                              <a:solidFill>
                                <a:schemeClr val="bg1"/>
                              </a:solidFill>
                              <a:latin typeface="+mj-lt"/>
                            </a:endParaRPr>
                          </a:p>
                        </p:txBody>
                      </p:sp>
                      <p:sp>
                        <p:nvSpPr>
                          <p:cNvPr id="370" name="자유형: 도형 369">
                            <a:extLst>
                              <a:ext uri="{FF2B5EF4-FFF2-40B4-BE49-F238E27FC236}">
                                <a16:creationId xmlns:a16="http://schemas.microsoft.com/office/drawing/2014/main" id="{D8E46D9F-E1D9-603F-0197-013135C647F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55022" y="3766565"/>
                            <a:ext cx="892002" cy="461371"/>
                          </a:xfrm>
                          <a:custGeom>
                            <a:avLst/>
                            <a:gdLst>
                              <a:gd name="connsiteX0" fmla="*/ 671050 w 892002"/>
                              <a:gd name="connsiteY0" fmla="*/ 461372 h 461371"/>
                              <a:gd name="connsiteX1" fmla="*/ 671050 w 892002"/>
                              <a:gd name="connsiteY1" fmla="*/ 461372 h 461371"/>
                              <a:gd name="connsiteX2" fmla="*/ 7528 w 892002"/>
                              <a:gd name="connsiteY2" fmla="*/ 72107 h 461371"/>
                              <a:gd name="connsiteX3" fmla="*/ 3277 w 892002"/>
                              <a:gd name="connsiteY3" fmla="*/ 33219 h 461371"/>
                              <a:gd name="connsiteX4" fmla="*/ 34686 w 892002"/>
                              <a:gd name="connsiteY4" fmla="*/ 9840 h 461371"/>
                              <a:gd name="connsiteX5" fmla="*/ 193620 w 892002"/>
                              <a:gd name="connsiteY5" fmla="*/ 0 h 461371"/>
                              <a:gd name="connsiteX6" fmla="*/ 743629 w 892002"/>
                              <a:gd name="connsiteY6" fmla="*/ 184753 h 461371"/>
                              <a:gd name="connsiteX7" fmla="*/ 889181 w 892002"/>
                              <a:gd name="connsiteY7" fmla="*/ 374702 h 461371"/>
                              <a:gd name="connsiteX8" fmla="*/ 888551 w 892002"/>
                              <a:gd name="connsiteY8" fmla="*/ 405403 h 461371"/>
                              <a:gd name="connsiteX9" fmla="*/ 866116 w 892002"/>
                              <a:gd name="connsiteY9" fmla="*/ 426342 h 461371"/>
                              <a:gd name="connsiteX10" fmla="*/ 671129 w 892002"/>
                              <a:gd name="connsiteY10" fmla="*/ 461372 h 461371"/>
                              <a:gd name="connsiteX11" fmla="*/ 117183 w 892002"/>
                              <a:gd name="connsiteY11" fmla="*/ 81317 h 461371"/>
                              <a:gd name="connsiteX12" fmla="*/ 671050 w 892002"/>
                              <a:gd name="connsiteY12" fmla="*/ 382732 h 461371"/>
                              <a:gd name="connsiteX13" fmla="*/ 671050 w 892002"/>
                              <a:gd name="connsiteY13" fmla="*/ 382732 h 461371"/>
                              <a:gd name="connsiteX14" fmla="*/ 795663 w 892002"/>
                              <a:gd name="connsiteY14" fmla="*/ 366201 h 461371"/>
                              <a:gd name="connsiteX15" fmla="*/ 688369 w 892002"/>
                              <a:gd name="connsiteY15" fmla="*/ 241274 h 461371"/>
                              <a:gd name="connsiteX16" fmla="*/ 193462 w 892002"/>
                              <a:gd name="connsiteY16" fmla="*/ 78798 h 461371"/>
                              <a:gd name="connsiteX17" fmla="*/ 117105 w 892002"/>
                              <a:gd name="connsiteY17" fmla="*/ 81317 h 46137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</a:cxnLst>
                            <a:rect l="l" t="t" r="r" b="b"/>
                            <a:pathLst>
                              <a:path w="892002" h="461371">
                                <a:moveTo>
                                  <a:pt x="671050" y="461372"/>
                                </a:moveTo>
                                <a:lnTo>
                                  <a:pt x="671050" y="461372"/>
                                </a:lnTo>
                                <a:cubicBezTo>
                                  <a:pt x="295167" y="461372"/>
                                  <a:pt x="19099" y="88008"/>
                                  <a:pt x="7528" y="72107"/>
                                </a:cubicBezTo>
                                <a:cubicBezTo>
                                  <a:pt x="-659" y="60850"/>
                                  <a:pt x="-2312" y="46051"/>
                                  <a:pt x="3277" y="33219"/>
                                </a:cubicBezTo>
                                <a:cubicBezTo>
                                  <a:pt x="8866" y="20388"/>
                                  <a:pt x="20831" y="11572"/>
                                  <a:pt x="34686" y="9840"/>
                                </a:cubicBezTo>
                                <a:cubicBezTo>
                                  <a:pt x="89238" y="3306"/>
                                  <a:pt x="142688" y="0"/>
                                  <a:pt x="193620" y="0"/>
                                </a:cubicBezTo>
                                <a:cubicBezTo>
                                  <a:pt x="473859" y="0"/>
                                  <a:pt x="647356" y="100446"/>
                                  <a:pt x="743629" y="184753"/>
                                </a:cubicBezTo>
                                <a:cubicBezTo>
                                  <a:pt x="849428" y="277406"/>
                                  <a:pt x="887607" y="370766"/>
                                  <a:pt x="889181" y="374702"/>
                                </a:cubicBezTo>
                                <a:cubicBezTo>
                                  <a:pt x="893117" y="384621"/>
                                  <a:pt x="892959" y="395642"/>
                                  <a:pt x="888551" y="405403"/>
                                </a:cubicBezTo>
                                <a:cubicBezTo>
                                  <a:pt x="884222" y="415085"/>
                                  <a:pt x="876114" y="422642"/>
                                  <a:pt x="866116" y="426342"/>
                                </a:cubicBezTo>
                                <a:cubicBezTo>
                                  <a:pt x="802669" y="449564"/>
                                  <a:pt x="737017" y="461372"/>
                                  <a:pt x="671129" y="461372"/>
                                </a:cubicBezTo>
                                <a:close/>
                                <a:moveTo>
                                  <a:pt x="117183" y="81317"/>
                                </a:moveTo>
                                <a:cubicBezTo>
                                  <a:pt x="206766" y="181605"/>
                                  <a:pt x="417969" y="382653"/>
                                  <a:pt x="671050" y="382732"/>
                                </a:cubicBezTo>
                                <a:lnTo>
                                  <a:pt x="671050" y="382732"/>
                                </a:lnTo>
                                <a:cubicBezTo>
                                  <a:pt x="712850" y="382732"/>
                                  <a:pt x="754650" y="377143"/>
                                  <a:pt x="795663" y="366201"/>
                                </a:cubicBezTo>
                                <a:cubicBezTo>
                                  <a:pt x="776376" y="334713"/>
                                  <a:pt x="742291" y="287797"/>
                                  <a:pt x="688369" y="241274"/>
                                </a:cubicBezTo>
                                <a:cubicBezTo>
                                  <a:pt x="563442" y="133507"/>
                                  <a:pt x="396951" y="78798"/>
                                  <a:pt x="193462" y="78798"/>
                                </a:cubicBezTo>
                                <a:cubicBezTo>
                                  <a:pt x="168666" y="78798"/>
                                  <a:pt x="143161" y="79664"/>
                                  <a:pt x="117105" y="8131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15151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ko-KR" altLang="en-US" dirty="0"/>
                          </a:p>
                        </p:txBody>
                      </p:sp>
                    </p:grpSp>
                    <p:sp>
                      <p:nvSpPr>
                        <p:cNvPr id="371" name="자유형: 도형 370">
                          <a:extLst>
                            <a:ext uri="{FF2B5EF4-FFF2-40B4-BE49-F238E27FC236}">
                              <a16:creationId xmlns:a16="http://schemas.microsoft.com/office/drawing/2014/main" id="{E808A4A1-9DCB-E44F-341D-0AC9488BE2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4147" y="3891928"/>
                          <a:ext cx="592695" cy="303418"/>
                        </a:xfrm>
                        <a:custGeom>
                          <a:avLst/>
                          <a:gdLst>
                            <a:gd name="connsiteX0" fmla="*/ 553372 w 592695"/>
                            <a:gd name="connsiteY0" fmla="*/ 303419 h 303418"/>
                            <a:gd name="connsiteX1" fmla="*/ 531724 w 592695"/>
                            <a:gd name="connsiteY1" fmla="*/ 296885 h 303418"/>
                            <a:gd name="connsiteX2" fmla="*/ 32488 w 592695"/>
                            <a:gd name="connsiteY2" fmla="*/ 78125 h 303418"/>
                            <a:gd name="connsiteX3" fmla="*/ 607 w 592695"/>
                            <a:gd name="connsiteY3" fmla="*/ 32468 h 303418"/>
                            <a:gd name="connsiteX4" fmla="*/ 46264 w 592695"/>
                            <a:gd name="connsiteY4" fmla="*/ 587 h 303418"/>
                            <a:gd name="connsiteX5" fmla="*/ 575020 w 592695"/>
                            <a:gd name="connsiteY5" fmla="*/ 231155 h 303418"/>
                            <a:gd name="connsiteX6" fmla="*/ 586198 w 592695"/>
                            <a:gd name="connsiteY6" fmla="*/ 285707 h 303418"/>
                            <a:gd name="connsiteX7" fmla="*/ 553293 w 592695"/>
                            <a:gd name="connsiteY7" fmla="*/ 303419 h 30341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92695" h="303418">
                              <a:moveTo>
                                <a:pt x="553372" y="303419"/>
                              </a:moveTo>
                              <a:cubicBezTo>
                                <a:pt x="545973" y="303419"/>
                                <a:pt x="538416" y="301293"/>
                                <a:pt x="531724" y="296885"/>
                              </a:cubicBezTo>
                              <a:cubicBezTo>
                                <a:pt x="529048" y="295075"/>
                                <a:pt x="258963" y="118351"/>
                                <a:pt x="32488" y="78125"/>
                              </a:cubicBezTo>
                              <a:cubicBezTo>
                                <a:pt x="11077" y="74347"/>
                                <a:pt x="-3171" y="53880"/>
                                <a:pt x="607" y="32468"/>
                              </a:cubicBezTo>
                              <a:cubicBezTo>
                                <a:pt x="4386" y="11057"/>
                                <a:pt x="24853" y="-3113"/>
                                <a:pt x="46264" y="587"/>
                              </a:cubicBezTo>
                              <a:cubicBezTo>
                                <a:pt x="288876" y="43725"/>
                                <a:pt x="563448" y="223519"/>
                                <a:pt x="575020" y="231155"/>
                              </a:cubicBezTo>
                              <a:cubicBezTo>
                                <a:pt x="593125" y="243120"/>
                                <a:pt x="598163" y="267523"/>
                                <a:pt x="586198" y="285707"/>
                              </a:cubicBezTo>
                              <a:cubicBezTo>
                                <a:pt x="578641" y="297200"/>
                                <a:pt x="566125" y="303419"/>
                                <a:pt x="553293" y="30341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15151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  <p:grpSp>
                    <p:nvGrpSpPr>
                      <p:cNvPr id="372" name="그래픽 297">
                        <a:extLst>
                          <a:ext uri="{FF2B5EF4-FFF2-40B4-BE49-F238E27FC236}">
                            <a16:creationId xmlns:a16="http://schemas.microsoft.com/office/drawing/2014/main" id="{C7EFEB4E-1B53-C251-E7D2-5BD51813FAC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37067" y="2756521"/>
                        <a:ext cx="746573" cy="796793"/>
                        <a:chOff x="6137067" y="2756521"/>
                        <a:chExt cx="746573" cy="796793"/>
                      </a:xfrm>
                    </p:grpSpPr>
                    <p:sp>
                      <p:nvSpPr>
                        <p:cNvPr id="373" name="자유형: 도형 372">
                          <a:extLst>
                            <a:ext uri="{FF2B5EF4-FFF2-40B4-BE49-F238E27FC236}">
                              <a16:creationId xmlns:a16="http://schemas.microsoft.com/office/drawing/2014/main" id="{693C326D-2E49-C3C3-868F-74A553CB9EC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76427" y="2795959"/>
                          <a:ext cx="667853" cy="718074"/>
                        </a:xfrm>
                        <a:custGeom>
                          <a:avLst/>
                          <a:gdLst>
                            <a:gd name="connsiteX0" fmla="*/ 667853 w 667853"/>
                            <a:gd name="connsiteY0" fmla="*/ 333926 h 718074"/>
                            <a:gd name="connsiteX1" fmla="*/ 333927 w 667853"/>
                            <a:gd name="connsiteY1" fmla="*/ 718075 h 718074"/>
                            <a:gd name="connsiteX2" fmla="*/ 1 w 667853"/>
                            <a:gd name="connsiteY2" fmla="*/ 333926 h 718074"/>
                            <a:gd name="connsiteX3" fmla="*/ 333927 w 667853"/>
                            <a:gd name="connsiteY3" fmla="*/ 0 h 718074"/>
                            <a:gd name="connsiteX4" fmla="*/ 667853 w 667853"/>
                            <a:gd name="connsiteY4" fmla="*/ 333926 h 71807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67853" h="718074">
                              <a:moveTo>
                                <a:pt x="667853" y="333926"/>
                              </a:moveTo>
                              <a:cubicBezTo>
                                <a:pt x="667853" y="511988"/>
                                <a:pt x="521278" y="715556"/>
                                <a:pt x="333927" y="718075"/>
                              </a:cubicBezTo>
                              <a:cubicBezTo>
                                <a:pt x="146576" y="715634"/>
                                <a:pt x="1" y="511988"/>
                                <a:pt x="1" y="333926"/>
                              </a:cubicBezTo>
                              <a:cubicBezTo>
                                <a:pt x="-393" y="154998"/>
                                <a:pt x="149410" y="3306"/>
                                <a:pt x="333927" y="0"/>
                              </a:cubicBezTo>
                              <a:cubicBezTo>
                                <a:pt x="518366" y="3306"/>
                                <a:pt x="668247" y="154998"/>
                                <a:pt x="667853" y="3339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square" lIns="0" tIns="0" rIns="0" bIns="0" anchor="ctr">
                          <a:noAutofit/>
                        </a:bodyPr>
                        <a:lstStyle/>
                        <a:p>
                          <a:pPr latinLnBrk="1"/>
                          <a:endParaRPr lang="ko-KR" altLang="en-US" sz="1600" kern="12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p:txBody>
                    </p:sp>
                    <p:sp>
                      <p:nvSpPr>
                        <p:cNvPr id="374" name="자유형: 도형 373">
                          <a:extLst>
                            <a:ext uri="{FF2B5EF4-FFF2-40B4-BE49-F238E27FC236}">
                              <a16:creationId xmlns:a16="http://schemas.microsoft.com/office/drawing/2014/main" id="{D51092EB-D40A-FC19-D9B8-D7B9B423AC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37067" y="2756521"/>
                          <a:ext cx="746573" cy="796793"/>
                        </a:xfrm>
                        <a:custGeom>
                          <a:avLst/>
                          <a:gdLst>
                            <a:gd name="connsiteX0" fmla="*/ 373287 w 746573"/>
                            <a:gd name="connsiteY0" fmla="*/ 796794 h 796793"/>
                            <a:gd name="connsiteX1" fmla="*/ 372736 w 746573"/>
                            <a:gd name="connsiteY1" fmla="*/ 796794 h 796793"/>
                            <a:gd name="connsiteX2" fmla="*/ 1 w 746573"/>
                            <a:gd name="connsiteY2" fmla="*/ 373285 h 796793"/>
                            <a:gd name="connsiteX3" fmla="*/ 372578 w 746573"/>
                            <a:gd name="connsiteY3" fmla="*/ 0 h 796793"/>
                            <a:gd name="connsiteX4" fmla="*/ 373995 w 746573"/>
                            <a:gd name="connsiteY4" fmla="*/ 0 h 796793"/>
                            <a:gd name="connsiteX5" fmla="*/ 746572 w 746573"/>
                            <a:gd name="connsiteY5" fmla="*/ 373364 h 796793"/>
                            <a:gd name="connsiteX6" fmla="*/ 373838 w 746573"/>
                            <a:gd name="connsiteY6" fmla="*/ 796715 h 796793"/>
                            <a:gd name="connsiteX7" fmla="*/ 373287 w 746573"/>
                            <a:gd name="connsiteY7" fmla="*/ 796715 h 796793"/>
                            <a:gd name="connsiteX8" fmla="*/ 373287 w 746573"/>
                            <a:gd name="connsiteY8" fmla="*/ 78798 h 796793"/>
                            <a:gd name="connsiteX9" fmla="*/ 78720 w 746573"/>
                            <a:gd name="connsiteY9" fmla="*/ 373285 h 796793"/>
                            <a:gd name="connsiteX10" fmla="*/ 373287 w 746573"/>
                            <a:gd name="connsiteY10" fmla="*/ 718153 h 796793"/>
                            <a:gd name="connsiteX11" fmla="*/ 667853 w 746573"/>
                            <a:gd name="connsiteY11" fmla="*/ 373443 h 796793"/>
                            <a:gd name="connsiteX12" fmla="*/ 373287 w 746573"/>
                            <a:gd name="connsiteY12" fmla="*/ 78876 h 7967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746573" h="796793">
                              <a:moveTo>
                                <a:pt x="373287" y="796794"/>
                              </a:moveTo>
                              <a:lnTo>
                                <a:pt x="372736" y="796794"/>
                              </a:lnTo>
                              <a:cubicBezTo>
                                <a:pt x="159328" y="793960"/>
                                <a:pt x="-78" y="570949"/>
                                <a:pt x="1" y="373285"/>
                              </a:cubicBezTo>
                              <a:cubicBezTo>
                                <a:pt x="-471" y="171214"/>
                                <a:pt x="166649" y="3700"/>
                                <a:pt x="372578" y="0"/>
                              </a:cubicBezTo>
                              <a:cubicBezTo>
                                <a:pt x="373050" y="0"/>
                                <a:pt x="373523" y="0"/>
                                <a:pt x="373995" y="0"/>
                              </a:cubicBezTo>
                              <a:cubicBezTo>
                                <a:pt x="579924" y="3700"/>
                                <a:pt x="747045" y="171214"/>
                                <a:pt x="746572" y="373364"/>
                              </a:cubicBezTo>
                              <a:cubicBezTo>
                                <a:pt x="746572" y="570870"/>
                                <a:pt x="587166" y="793960"/>
                                <a:pt x="373838" y="796715"/>
                              </a:cubicBezTo>
                              <a:lnTo>
                                <a:pt x="373287" y="796715"/>
                              </a:lnTo>
                              <a:close/>
                              <a:moveTo>
                                <a:pt x="373287" y="78798"/>
                              </a:moveTo>
                              <a:cubicBezTo>
                                <a:pt x="210417" y="82104"/>
                                <a:pt x="78326" y="214037"/>
                                <a:pt x="78720" y="373285"/>
                              </a:cubicBezTo>
                              <a:cubicBezTo>
                                <a:pt x="78720" y="530881"/>
                                <a:pt x="207347" y="715556"/>
                                <a:pt x="373287" y="718153"/>
                              </a:cubicBezTo>
                              <a:cubicBezTo>
                                <a:pt x="539226" y="715634"/>
                                <a:pt x="667853" y="530881"/>
                                <a:pt x="667853" y="373443"/>
                              </a:cubicBezTo>
                              <a:cubicBezTo>
                                <a:pt x="668247" y="214116"/>
                                <a:pt x="536156" y="82183"/>
                                <a:pt x="373287" y="7887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15151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  <p:grpSp>
                    <p:nvGrpSpPr>
                      <p:cNvPr id="375" name="그래픽 297">
                        <a:extLst>
                          <a:ext uri="{FF2B5EF4-FFF2-40B4-BE49-F238E27FC236}">
                            <a16:creationId xmlns:a16="http://schemas.microsoft.com/office/drawing/2014/main" id="{96A70CFC-55E0-F2CA-F5A6-06EBD551227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316775" y="3438700"/>
                        <a:ext cx="387157" cy="405638"/>
                        <a:chOff x="6316775" y="3438700"/>
                        <a:chExt cx="387157" cy="405638"/>
                      </a:xfrm>
                    </p:grpSpPr>
                    <p:sp>
                      <p:nvSpPr>
                        <p:cNvPr id="376" name="자유형: 도형 375">
                          <a:extLst>
                            <a:ext uri="{FF2B5EF4-FFF2-40B4-BE49-F238E27FC236}">
                              <a16:creationId xmlns:a16="http://schemas.microsoft.com/office/drawing/2014/main" id="{C87A9F99-0DF5-D716-AF77-D8CF48EE96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56134" y="3478138"/>
                          <a:ext cx="308439" cy="326801"/>
                        </a:xfrm>
                        <a:custGeom>
                          <a:avLst/>
                          <a:gdLst>
                            <a:gd name="connsiteX0" fmla="*/ 308430 w 308439"/>
                            <a:gd name="connsiteY0" fmla="*/ 149724 h 326801"/>
                            <a:gd name="connsiteX1" fmla="*/ 288278 w 308439"/>
                            <a:gd name="connsiteY1" fmla="*/ 255128 h 326801"/>
                            <a:gd name="connsiteX2" fmla="*/ 20161 w 308439"/>
                            <a:gd name="connsiteY2" fmla="*/ 255128 h 326801"/>
                            <a:gd name="connsiteX3" fmla="*/ 9 w 308439"/>
                            <a:gd name="connsiteY3" fmla="*/ 149724 h 326801"/>
                            <a:gd name="connsiteX4" fmla="*/ 9 w 308439"/>
                            <a:gd name="connsiteY4" fmla="*/ 39359 h 326801"/>
                            <a:gd name="connsiteX5" fmla="*/ 39369 w 308439"/>
                            <a:gd name="connsiteY5" fmla="*/ 0 h 326801"/>
                            <a:gd name="connsiteX6" fmla="*/ 269071 w 308439"/>
                            <a:gd name="connsiteY6" fmla="*/ 0 h 326801"/>
                            <a:gd name="connsiteX7" fmla="*/ 308430 w 308439"/>
                            <a:gd name="connsiteY7" fmla="*/ 39359 h 326801"/>
                            <a:gd name="connsiteX8" fmla="*/ 308430 w 308439"/>
                            <a:gd name="connsiteY8" fmla="*/ 149724 h 3268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308439" h="326801">
                              <a:moveTo>
                                <a:pt x="308430" y="149724"/>
                              </a:moveTo>
                              <a:cubicBezTo>
                                <a:pt x="307958" y="170269"/>
                                <a:pt x="301424" y="218524"/>
                                <a:pt x="288278" y="255128"/>
                              </a:cubicBezTo>
                              <a:cubicBezTo>
                                <a:pt x="227350" y="350693"/>
                                <a:pt x="81090" y="350693"/>
                                <a:pt x="20161" y="255128"/>
                              </a:cubicBezTo>
                              <a:cubicBezTo>
                                <a:pt x="7015" y="218445"/>
                                <a:pt x="481" y="170269"/>
                                <a:pt x="9" y="149724"/>
                              </a:cubicBezTo>
                              <a:lnTo>
                                <a:pt x="9" y="39359"/>
                              </a:lnTo>
                              <a:cubicBezTo>
                                <a:pt x="-463" y="18893"/>
                                <a:pt x="17406" y="1102"/>
                                <a:pt x="39369" y="0"/>
                              </a:cubicBezTo>
                              <a:lnTo>
                                <a:pt x="269071" y="0"/>
                              </a:lnTo>
                              <a:cubicBezTo>
                                <a:pt x="291033" y="1023"/>
                                <a:pt x="308903" y="18893"/>
                                <a:pt x="308430" y="39359"/>
                              </a:cubicBezTo>
                              <a:lnTo>
                                <a:pt x="308430" y="14972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377" name="자유형: 도형 376">
                          <a:extLst>
                            <a:ext uri="{FF2B5EF4-FFF2-40B4-BE49-F238E27FC236}">
                              <a16:creationId xmlns:a16="http://schemas.microsoft.com/office/drawing/2014/main" id="{B0AE4B00-5302-D990-EBB9-64646C9762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16775" y="3438700"/>
                          <a:ext cx="387157" cy="405638"/>
                        </a:xfrm>
                        <a:custGeom>
                          <a:avLst/>
                          <a:gdLst>
                            <a:gd name="connsiteX0" fmla="*/ 193579 w 387157"/>
                            <a:gd name="connsiteY0" fmla="*/ 405639 h 405638"/>
                            <a:gd name="connsiteX1" fmla="*/ 26379 w 387157"/>
                            <a:gd name="connsiteY1" fmla="*/ 315742 h 405638"/>
                            <a:gd name="connsiteX2" fmla="*/ 22522 w 387157"/>
                            <a:gd name="connsiteY2" fmla="*/ 307870 h 405638"/>
                            <a:gd name="connsiteX3" fmla="*/ 9 w 387157"/>
                            <a:gd name="connsiteY3" fmla="*/ 190028 h 405638"/>
                            <a:gd name="connsiteX4" fmla="*/ 9 w 387157"/>
                            <a:gd name="connsiteY4" fmla="*/ 189083 h 405638"/>
                            <a:gd name="connsiteX5" fmla="*/ 9 w 387157"/>
                            <a:gd name="connsiteY5" fmla="*/ 79034 h 405638"/>
                            <a:gd name="connsiteX6" fmla="*/ 76760 w 387157"/>
                            <a:gd name="connsiteY6" fmla="*/ 0 h 405638"/>
                            <a:gd name="connsiteX7" fmla="*/ 78728 w 387157"/>
                            <a:gd name="connsiteY7" fmla="*/ 0 h 405638"/>
                            <a:gd name="connsiteX8" fmla="*/ 308430 w 387157"/>
                            <a:gd name="connsiteY8" fmla="*/ 0 h 405638"/>
                            <a:gd name="connsiteX9" fmla="*/ 310319 w 387157"/>
                            <a:gd name="connsiteY9" fmla="*/ 0 h 405638"/>
                            <a:gd name="connsiteX10" fmla="*/ 387149 w 387157"/>
                            <a:gd name="connsiteY10" fmla="*/ 79034 h 405638"/>
                            <a:gd name="connsiteX11" fmla="*/ 387149 w 387157"/>
                            <a:gd name="connsiteY11" fmla="*/ 189083 h 405638"/>
                            <a:gd name="connsiteX12" fmla="*/ 387149 w 387157"/>
                            <a:gd name="connsiteY12" fmla="*/ 190028 h 405638"/>
                            <a:gd name="connsiteX13" fmla="*/ 364635 w 387157"/>
                            <a:gd name="connsiteY13" fmla="*/ 307870 h 405638"/>
                            <a:gd name="connsiteX14" fmla="*/ 360778 w 387157"/>
                            <a:gd name="connsiteY14" fmla="*/ 315663 h 405638"/>
                            <a:gd name="connsiteX15" fmla="*/ 193579 w 387157"/>
                            <a:gd name="connsiteY15" fmla="*/ 405560 h 405638"/>
                            <a:gd name="connsiteX16" fmla="*/ 95101 w 387157"/>
                            <a:gd name="connsiteY16" fmla="*/ 277012 h 405638"/>
                            <a:gd name="connsiteX17" fmla="*/ 193579 w 387157"/>
                            <a:gd name="connsiteY17" fmla="*/ 326920 h 405638"/>
                            <a:gd name="connsiteX18" fmla="*/ 292056 w 387157"/>
                            <a:gd name="connsiteY18" fmla="*/ 277012 h 405638"/>
                            <a:gd name="connsiteX19" fmla="*/ 308430 w 387157"/>
                            <a:gd name="connsiteY19" fmla="*/ 188689 h 405638"/>
                            <a:gd name="connsiteX20" fmla="*/ 308430 w 387157"/>
                            <a:gd name="connsiteY20" fmla="*/ 79427 h 405638"/>
                            <a:gd name="connsiteX21" fmla="*/ 306934 w 387157"/>
                            <a:gd name="connsiteY21" fmla="*/ 78798 h 405638"/>
                            <a:gd name="connsiteX22" fmla="*/ 80223 w 387157"/>
                            <a:gd name="connsiteY22" fmla="*/ 78798 h 405638"/>
                            <a:gd name="connsiteX23" fmla="*/ 78728 w 387157"/>
                            <a:gd name="connsiteY23" fmla="*/ 79427 h 405638"/>
                            <a:gd name="connsiteX24" fmla="*/ 78728 w 387157"/>
                            <a:gd name="connsiteY24" fmla="*/ 188611 h 405638"/>
                            <a:gd name="connsiteX25" fmla="*/ 95101 w 387157"/>
                            <a:gd name="connsiteY25" fmla="*/ 276933 h 4056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</a:cxnLst>
                          <a:rect l="l" t="t" r="r" b="b"/>
                          <a:pathLst>
                            <a:path w="387157" h="405638">
                              <a:moveTo>
                                <a:pt x="193579" y="405639"/>
                              </a:moveTo>
                              <a:cubicBezTo>
                                <a:pt x="124700" y="405639"/>
                                <a:pt x="62197" y="372026"/>
                                <a:pt x="26379" y="315742"/>
                              </a:cubicBezTo>
                              <a:cubicBezTo>
                                <a:pt x="24805" y="313302"/>
                                <a:pt x="23546" y="310625"/>
                                <a:pt x="22522" y="307870"/>
                              </a:cubicBezTo>
                              <a:cubicBezTo>
                                <a:pt x="7959" y="267330"/>
                                <a:pt x="560" y="214588"/>
                                <a:pt x="9" y="190028"/>
                              </a:cubicBezTo>
                              <a:cubicBezTo>
                                <a:pt x="9" y="189713"/>
                                <a:pt x="9" y="189398"/>
                                <a:pt x="9" y="189083"/>
                              </a:cubicBezTo>
                              <a:lnTo>
                                <a:pt x="9" y="79034"/>
                              </a:lnTo>
                              <a:cubicBezTo>
                                <a:pt x="-621" y="37470"/>
                                <a:pt x="33700" y="2125"/>
                                <a:pt x="76760" y="0"/>
                              </a:cubicBezTo>
                              <a:cubicBezTo>
                                <a:pt x="77389" y="0"/>
                                <a:pt x="78019" y="0"/>
                                <a:pt x="78728" y="0"/>
                              </a:cubicBezTo>
                              <a:lnTo>
                                <a:pt x="308430" y="0"/>
                              </a:lnTo>
                              <a:cubicBezTo>
                                <a:pt x="309059" y="0"/>
                                <a:pt x="309689" y="0"/>
                                <a:pt x="310319" y="0"/>
                              </a:cubicBezTo>
                              <a:cubicBezTo>
                                <a:pt x="353457" y="2047"/>
                                <a:pt x="387779" y="37470"/>
                                <a:pt x="387149" y="79034"/>
                              </a:cubicBezTo>
                              <a:lnTo>
                                <a:pt x="387149" y="189083"/>
                              </a:lnTo>
                              <a:cubicBezTo>
                                <a:pt x="387149" y="189083"/>
                                <a:pt x="387149" y="189713"/>
                                <a:pt x="387149" y="190028"/>
                              </a:cubicBezTo>
                              <a:cubicBezTo>
                                <a:pt x="386598" y="214588"/>
                                <a:pt x="379198" y="267408"/>
                                <a:pt x="364635" y="307870"/>
                              </a:cubicBezTo>
                              <a:cubicBezTo>
                                <a:pt x="363691" y="310625"/>
                                <a:pt x="362352" y="313223"/>
                                <a:pt x="360778" y="315663"/>
                              </a:cubicBezTo>
                              <a:cubicBezTo>
                                <a:pt x="324882" y="371947"/>
                                <a:pt x="262379" y="405560"/>
                                <a:pt x="193579" y="405560"/>
                              </a:cubicBezTo>
                              <a:close/>
                              <a:moveTo>
                                <a:pt x="95101" y="277012"/>
                              </a:moveTo>
                              <a:cubicBezTo>
                                <a:pt x="116749" y="308342"/>
                                <a:pt x="153275" y="326920"/>
                                <a:pt x="193579" y="326920"/>
                              </a:cubicBezTo>
                              <a:cubicBezTo>
                                <a:pt x="233883" y="326920"/>
                                <a:pt x="270408" y="308342"/>
                                <a:pt x="292056" y="277012"/>
                              </a:cubicBezTo>
                              <a:cubicBezTo>
                                <a:pt x="302841" y="244895"/>
                                <a:pt x="307957" y="204512"/>
                                <a:pt x="308430" y="188689"/>
                              </a:cubicBezTo>
                              <a:lnTo>
                                <a:pt x="308430" y="79427"/>
                              </a:lnTo>
                              <a:cubicBezTo>
                                <a:pt x="308430" y="79427"/>
                                <a:pt x="307564" y="78876"/>
                                <a:pt x="306934" y="78798"/>
                              </a:cubicBezTo>
                              <a:lnTo>
                                <a:pt x="80223" y="78798"/>
                              </a:lnTo>
                              <a:cubicBezTo>
                                <a:pt x="79593" y="78876"/>
                                <a:pt x="79042" y="79191"/>
                                <a:pt x="78728" y="79427"/>
                              </a:cubicBezTo>
                              <a:lnTo>
                                <a:pt x="78728" y="188611"/>
                              </a:lnTo>
                              <a:cubicBezTo>
                                <a:pt x="79200" y="204354"/>
                                <a:pt x="84317" y="244816"/>
                                <a:pt x="95101" y="27693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15151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  <p:grpSp>
                    <p:nvGrpSpPr>
                      <p:cNvPr id="378" name="그래픽 297">
                        <a:extLst>
                          <a:ext uri="{FF2B5EF4-FFF2-40B4-BE49-F238E27FC236}">
                            <a16:creationId xmlns:a16="http://schemas.microsoft.com/office/drawing/2014/main" id="{233F07C0-5642-FEED-A246-38C4947A8BF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12536" y="2332069"/>
                        <a:ext cx="1595556" cy="837176"/>
                        <a:chOff x="5712536" y="2332069"/>
                        <a:chExt cx="1595556" cy="837176"/>
                      </a:xfrm>
                      <a:solidFill>
                        <a:srgbClr val="3B9DF8"/>
                      </a:solidFill>
                    </p:grpSpPr>
                    <p:sp>
                      <p:nvSpPr>
                        <p:cNvPr id="379" name="자유형: 도형 378">
                          <a:extLst>
                            <a:ext uri="{FF2B5EF4-FFF2-40B4-BE49-F238E27FC236}">
                              <a16:creationId xmlns:a16="http://schemas.microsoft.com/office/drawing/2014/main" id="{0CAE3BA7-5087-209C-8677-1FA78ECB7DF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470994" y="2332069"/>
                          <a:ext cx="78719" cy="306295"/>
                        </a:xfrm>
                        <a:custGeom>
                          <a:avLst/>
                          <a:gdLst>
                            <a:gd name="connsiteX0" fmla="*/ 39360 w 78719"/>
                            <a:gd name="connsiteY0" fmla="*/ 306296 h 306295"/>
                            <a:gd name="connsiteX1" fmla="*/ 0 w 78719"/>
                            <a:gd name="connsiteY1" fmla="*/ 266936 h 306295"/>
                            <a:gd name="connsiteX2" fmla="*/ 0 w 78719"/>
                            <a:gd name="connsiteY2" fmla="*/ 39359 h 306295"/>
                            <a:gd name="connsiteX3" fmla="*/ 39360 w 78719"/>
                            <a:gd name="connsiteY3" fmla="*/ 0 h 306295"/>
                            <a:gd name="connsiteX4" fmla="*/ 78719 w 78719"/>
                            <a:gd name="connsiteY4" fmla="*/ 39359 h 306295"/>
                            <a:gd name="connsiteX5" fmla="*/ 78719 w 78719"/>
                            <a:gd name="connsiteY5" fmla="*/ 266936 h 306295"/>
                            <a:gd name="connsiteX6" fmla="*/ 39360 w 78719"/>
                            <a:gd name="connsiteY6" fmla="*/ 306296 h 30629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78719" h="306295">
                              <a:moveTo>
                                <a:pt x="39360" y="306296"/>
                              </a:moveTo>
                              <a:cubicBezTo>
                                <a:pt x="17633" y="306296"/>
                                <a:pt x="0" y="288663"/>
                                <a:pt x="0" y="266936"/>
                              </a:cubicBezTo>
                              <a:lnTo>
                                <a:pt x="0" y="39359"/>
                              </a:lnTo>
                              <a:cubicBezTo>
                                <a:pt x="0" y="17633"/>
                                <a:pt x="17633" y="0"/>
                                <a:pt x="39360" y="0"/>
                              </a:cubicBezTo>
                              <a:cubicBezTo>
                                <a:pt x="61086" y="0"/>
                                <a:pt x="78719" y="17633"/>
                                <a:pt x="78719" y="39359"/>
                              </a:cubicBezTo>
                              <a:lnTo>
                                <a:pt x="78719" y="266936"/>
                              </a:lnTo>
                              <a:cubicBezTo>
                                <a:pt x="78719" y="288663"/>
                                <a:pt x="61086" y="306296"/>
                                <a:pt x="39360" y="3062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square" lIns="0" tIns="0" rIns="0" bIns="0" anchor="ctr">
                          <a:noAutofit/>
                        </a:bodyPr>
                        <a:lstStyle/>
                        <a:p>
                          <a:pPr latinLnBrk="1"/>
                          <a:endParaRPr lang="ko-KR" altLang="en-US" sz="1600" kern="12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p:txBody>
                    </p:sp>
                    <p:sp>
                      <p:nvSpPr>
                        <p:cNvPr id="380" name="자유형: 도형 379">
                          <a:extLst>
                            <a:ext uri="{FF2B5EF4-FFF2-40B4-BE49-F238E27FC236}">
                              <a16:creationId xmlns:a16="http://schemas.microsoft.com/office/drawing/2014/main" id="{6551A282-8601-8BB3-7242-FDD4A6533C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34662" y="2554194"/>
                          <a:ext cx="239660" cy="239640"/>
                        </a:xfrm>
                        <a:custGeom>
                          <a:avLst/>
                          <a:gdLst>
                            <a:gd name="connsiteX0" fmla="*/ 200360 w 239660"/>
                            <a:gd name="connsiteY0" fmla="*/ 239640 h 239640"/>
                            <a:gd name="connsiteX1" fmla="*/ 172493 w 239660"/>
                            <a:gd name="connsiteY1" fmla="*/ 228147 h 239640"/>
                            <a:gd name="connsiteX2" fmla="*/ 11513 w 239660"/>
                            <a:gd name="connsiteY2" fmla="*/ 67167 h 239640"/>
                            <a:gd name="connsiteX3" fmla="*/ 11513 w 239660"/>
                            <a:gd name="connsiteY3" fmla="*/ 11513 h 239640"/>
                            <a:gd name="connsiteX4" fmla="*/ 67167 w 239660"/>
                            <a:gd name="connsiteY4" fmla="*/ 11513 h 239640"/>
                            <a:gd name="connsiteX5" fmla="*/ 228147 w 239660"/>
                            <a:gd name="connsiteY5" fmla="*/ 172493 h 239640"/>
                            <a:gd name="connsiteX6" fmla="*/ 228147 w 239660"/>
                            <a:gd name="connsiteY6" fmla="*/ 228147 h 239640"/>
                            <a:gd name="connsiteX7" fmla="*/ 200281 w 239660"/>
                            <a:gd name="connsiteY7" fmla="*/ 239640 h 2396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39660" h="239640">
                              <a:moveTo>
                                <a:pt x="200360" y="239640"/>
                              </a:moveTo>
                              <a:cubicBezTo>
                                <a:pt x="190284" y="239640"/>
                                <a:pt x="180208" y="235783"/>
                                <a:pt x="172493" y="228147"/>
                              </a:cubicBezTo>
                              <a:lnTo>
                                <a:pt x="11513" y="67167"/>
                              </a:lnTo>
                              <a:cubicBezTo>
                                <a:pt x="-3838" y="51817"/>
                                <a:pt x="-3838" y="26863"/>
                                <a:pt x="11513" y="11513"/>
                              </a:cubicBezTo>
                              <a:cubicBezTo>
                                <a:pt x="26863" y="-3838"/>
                                <a:pt x="51817" y="-3838"/>
                                <a:pt x="67167" y="11513"/>
                              </a:cubicBezTo>
                              <a:lnTo>
                                <a:pt x="228147" y="172493"/>
                              </a:lnTo>
                              <a:cubicBezTo>
                                <a:pt x="243498" y="187843"/>
                                <a:pt x="243498" y="212797"/>
                                <a:pt x="228147" y="228147"/>
                              </a:cubicBezTo>
                              <a:cubicBezTo>
                                <a:pt x="220433" y="235862"/>
                                <a:pt x="210357" y="239640"/>
                                <a:pt x="200281" y="23964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square" lIns="0" tIns="0" rIns="0" bIns="0" anchor="ctr">
                          <a:noAutofit/>
                        </a:bodyPr>
                        <a:lstStyle/>
                        <a:p>
                          <a:pPr latinLnBrk="1"/>
                          <a:endParaRPr lang="ko-KR" altLang="en-US" sz="1600" kern="12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p:txBody>
                    </p:sp>
                    <p:sp>
                      <p:nvSpPr>
                        <p:cNvPr id="381" name="자유형: 도형 380">
                          <a:extLst>
                            <a:ext uri="{FF2B5EF4-FFF2-40B4-BE49-F238E27FC236}">
                              <a16:creationId xmlns:a16="http://schemas.microsoft.com/office/drawing/2014/main" id="{BEAB75A7-FD59-5935-DAB0-6BFF731C48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12536" y="3090526"/>
                          <a:ext cx="306374" cy="78718"/>
                        </a:xfrm>
                        <a:custGeom>
                          <a:avLst/>
                          <a:gdLst>
                            <a:gd name="connsiteX0" fmla="*/ 39360 w 306374"/>
                            <a:gd name="connsiteY0" fmla="*/ 78719 h 78718"/>
                            <a:gd name="connsiteX1" fmla="*/ 0 w 306374"/>
                            <a:gd name="connsiteY1" fmla="*/ 39359 h 78718"/>
                            <a:gd name="connsiteX2" fmla="*/ 39360 w 306374"/>
                            <a:gd name="connsiteY2" fmla="*/ 0 h 78718"/>
                            <a:gd name="connsiteX3" fmla="*/ 267015 w 306374"/>
                            <a:gd name="connsiteY3" fmla="*/ 0 h 78718"/>
                            <a:gd name="connsiteX4" fmla="*/ 306374 w 306374"/>
                            <a:gd name="connsiteY4" fmla="*/ 39359 h 78718"/>
                            <a:gd name="connsiteX5" fmla="*/ 267015 w 306374"/>
                            <a:gd name="connsiteY5" fmla="*/ 78719 h 78718"/>
                            <a:gd name="connsiteX6" fmla="*/ 39360 w 306374"/>
                            <a:gd name="connsiteY6" fmla="*/ 78719 h 7871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06374" h="78718">
                              <a:moveTo>
                                <a:pt x="39360" y="78719"/>
                              </a:moveTo>
                              <a:cubicBezTo>
                                <a:pt x="17633" y="78719"/>
                                <a:pt x="0" y="61086"/>
                                <a:pt x="0" y="39359"/>
                              </a:cubicBezTo>
                              <a:cubicBezTo>
                                <a:pt x="0" y="17633"/>
                                <a:pt x="17633" y="0"/>
                                <a:pt x="39360" y="0"/>
                              </a:cubicBezTo>
                              <a:lnTo>
                                <a:pt x="267015" y="0"/>
                              </a:lnTo>
                              <a:cubicBezTo>
                                <a:pt x="288741" y="0"/>
                                <a:pt x="306374" y="17633"/>
                                <a:pt x="306374" y="39359"/>
                              </a:cubicBezTo>
                              <a:cubicBezTo>
                                <a:pt x="306374" y="61086"/>
                                <a:pt x="288741" y="78719"/>
                                <a:pt x="267015" y="78719"/>
                              </a:cubicBezTo>
                              <a:lnTo>
                                <a:pt x="39360" y="7871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square" lIns="0" tIns="0" rIns="0" bIns="0" anchor="ctr">
                          <a:noAutofit/>
                        </a:bodyPr>
                        <a:lstStyle/>
                        <a:p>
                          <a:pPr latinLnBrk="1"/>
                          <a:endParaRPr lang="ko-KR" altLang="en-US" sz="1600" kern="12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p:txBody>
                    </p:sp>
                    <p:sp>
                      <p:nvSpPr>
                        <p:cNvPr id="382" name="자유형: 도형 381">
                          <a:extLst>
                            <a:ext uri="{FF2B5EF4-FFF2-40B4-BE49-F238E27FC236}">
                              <a16:creationId xmlns:a16="http://schemas.microsoft.com/office/drawing/2014/main" id="{7FFBE0D3-F458-4A95-68FA-803D5C40B2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46307" y="2554194"/>
                          <a:ext cx="239660" cy="239640"/>
                        </a:xfrm>
                        <a:custGeom>
                          <a:avLst/>
                          <a:gdLst>
                            <a:gd name="connsiteX0" fmla="*/ 39379 w 239660"/>
                            <a:gd name="connsiteY0" fmla="*/ 239640 h 239640"/>
                            <a:gd name="connsiteX1" fmla="*/ 11513 w 239660"/>
                            <a:gd name="connsiteY1" fmla="*/ 228147 h 239640"/>
                            <a:gd name="connsiteX2" fmla="*/ 11513 w 239660"/>
                            <a:gd name="connsiteY2" fmla="*/ 172493 h 239640"/>
                            <a:gd name="connsiteX3" fmla="*/ 172493 w 239660"/>
                            <a:gd name="connsiteY3" fmla="*/ 11513 h 239640"/>
                            <a:gd name="connsiteX4" fmla="*/ 228147 w 239660"/>
                            <a:gd name="connsiteY4" fmla="*/ 11513 h 239640"/>
                            <a:gd name="connsiteX5" fmla="*/ 228147 w 239660"/>
                            <a:gd name="connsiteY5" fmla="*/ 67167 h 239640"/>
                            <a:gd name="connsiteX6" fmla="*/ 67167 w 239660"/>
                            <a:gd name="connsiteY6" fmla="*/ 228147 h 239640"/>
                            <a:gd name="connsiteX7" fmla="*/ 39300 w 239660"/>
                            <a:gd name="connsiteY7" fmla="*/ 239640 h 2396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39660" h="239640">
                              <a:moveTo>
                                <a:pt x="39379" y="239640"/>
                              </a:moveTo>
                              <a:cubicBezTo>
                                <a:pt x="29303" y="239640"/>
                                <a:pt x="19227" y="235783"/>
                                <a:pt x="11513" y="228147"/>
                              </a:cubicBezTo>
                              <a:cubicBezTo>
                                <a:pt x="-3838" y="212797"/>
                                <a:pt x="-3838" y="187843"/>
                                <a:pt x="11513" y="172493"/>
                              </a:cubicBezTo>
                              <a:lnTo>
                                <a:pt x="172493" y="11513"/>
                              </a:lnTo>
                              <a:cubicBezTo>
                                <a:pt x="187843" y="-3838"/>
                                <a:pt x="212797" y="-3838"/>
                                <a:pt x="228147" y="11513"/>
                              </a:cubicBezTo>
                              <a:cubicBezTo>
                                <a:pt x="243498" y="26863"/>
                                <a:pt x="243498" y="51817"/>
                                <a:pt x="228147" y="67167"/>
                              </a:cubicBezTo>
                              <a:lnTo>
                                <a:pt x="67167" y="228147"/>
                              </a:lnTo>
                              <a:cubicBezTo>
                                <a:pt x="59453" y="235862"/>
                                <a:pt x="49376" y="239640"/>
                                <a:pt x="39300" y="23964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square" lIns="0" tIns="0" rIns="0" bIns="0" anchor="ctr">
                          <a:noAutofit/>
                        </a:bodyPr>
                        <a:lstStyle/>
                        <a:p>
                          <a:pPr latinLnBrk="1"/>
                          <a:endParaRPr lang="ko-KR" altLang="en-US" sz="1600" kern="12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p:txBody>
                    </p:sp>
                    <p:sp>
                      <p:nvSpPr>
                        <p:cNvPr id="383" name="자유형: 도형 382">
                          <a:extLst>
                            <a:ext uri="{FF2B5EF4-FFF2-40B4-BE49-F238E27FC236}">
                              <a16:creationId xmlns:a16="http://schemas.microsoft.com/office/drawing/2014/main" id="{4E713FC3-8775-F0AB-D579-E79478BDDFB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001718" y="3090526"/>
                          <a:ext cx="306374" cy="78718"/>
                        </a:xfrm>
                        <a:custGeom>
                          <a:avLst/>
                          <a:gdLst>
                            <a:gd name="connsiteX0" fmla="*/ 267015 w 306374"/>
                            <a:gd name="connsiteY0" fmla="*/ 78719 h 78718"/>
                            <a:gd name="connsiteX1" fmla="*/ 39360 w 306374"/>
                            <a:gd name="connsiteY1" fmla="*/ 78719 h 78718"/>
                            <a:gd name="connsiteX2" fmla="*/ 0 w 306374"/>
                            <a:gd name="connsiteY2" fmla="*/ 39359 h 78718"/>
                            <a:gd name="connsiteX3" fmla="*/ 39360 w 306374"/>
                            <a:gd name="connsiteY3" fmla="*/ 0 h 78718"/>
                            <a:gd name="connsiteX4" fmla="*/ 267015 w 306374"/>
                            <a:gd name="connsiteY4" fmla="*/ 0 h 78718"/>
                            <a:gd name="connsiteX5" fmla="*/ 306374 w 306374"/>
                            <a:gd name="connsiteY5" fmla="*/ 39359 h 78718"/>
                            <a:gd name="connsiteX6" fmla="*/ 267015 w 306374"/>
                            <a:gd name="connsiteY6" fmla="*/ 78719 h 7871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06374" h="78718">
                              <a:moveTo>
                                <a:pt x="267015" y="78719"/>
                              </a:moveTo>
                              <a:lnTo>
                                <a:pt x="39360" y="78719"/>
                              </a:lnTo>
                              <a:cubicBezTo>
                                <a:pt x="17633" y="78719"/>
                                <a:pt x="0" y="61086"/>
                                <a:pt x="0" y="39359"/>
                              </a:cubicBezTo>
                              <a:cubicBezTo>
                                <a:pt x="0" y="17633"/>
                                <a:pt x="17633" y="0"/>
                                <a:pt x="39360" y="0"/>
                              </a:cubicBezTo>
                              <a:lnTo>
                                <a:pt x="267015" y="0"/>
                              </a:lnTo>
                              <a:cubicBezTo>
                                <a:pt x="288741" y="0"/>
                                <a:pt x="306374" y="17633"/>
                                <a:pt x="306374" y="39359"/>
                              </a:cubicBezTo>
                              <a:cubicBezTo>
                                <a:pt x="306374" y="61086"/>
                                <a:pt x="288741" y="78719"/>
                                <a:pt x="267015" y="7871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square" lIns="0" tIns="0" rIns="0" bIns="0" anchor="ctr">
                          <a:noAutofit/>
                        </a:bodyPr>
                        <a:lstStyle/>
                        <a:p>
                          <a:pPr latinLnBrk="1"/>
                          <a:endParaRPr lang="ko-KR" altLang="en-US" sz="1600" kern="12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404" name="TextBox 403">
                      <a:extLst>
                        <a:ext uri="{FF2B5EF4-FFF2-40B4-BE49-F238E27FC236}">
                          <a16:creationId xmlns:a16="http://schemas.microsoft.com/office/drawing/2014/main" id="{526676BA-406D-9986-4DB0-A4A44EFB22F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65453" y="3047533"/>
                      <a:ext cx="468077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창의적인</a:t>
                      </a:r>
                      <a:endPara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사람</a:t>
                      </a:r>
                    </a:p>
                  </p:txBody>
                </p:sp>
              </p:grpSp>
              <p:grpSp>
                <p:nvGrpSpPr>
                  <p:cNvPr id="411" name="그룹 410">
                    <a:extLst>
                      <a:ext uri="{FF2B5EF4-FFF2-40B4-BE49-F238E27FC236}">
                        <a16:creationId xmlns:a16="http://schemas.microsoft.com/office/drawing/2014/main" id="{072242B6-60B1-ED40-BC8F-0330EA590FA3}"/>
                      </a:ext>
                    </a:extLst>
                  </p:cNvPr>
                  <p:cNvGrpSpPr/>
                  <p:nvPr/>
                </p:nvGrpSpPr>
                <p:grpSpPr>
                  <a:xfrm>
                    <a:off x="6749882" y="2653539"/>
                    <a:ext cx="496931" cy="701771"/>
                    <a:chOff x="6417788" y="2653539"/>
                    <a:chExt cx="496931" cy="701771"/>
                  </a:xfrm>
                </p:grpSpPr>
                <p:grpSp>
                  <p:nvGrpSpPr>
                    <p:cNvPr id="359" name="그룹 358">
                      <a:extLst>
                        <a:ext uri="{FF2B5EF4-FFF2-40B4-BE49-F238E27FC236}">
                          <a16:creationId xmlns:a16="http://schemas.microsoft.com/office/drawing/2014/main" id="{3670F375-1BFB-9109-FDF5-DE7B0E07F6E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44094" y="2653539"/>
                      <a:ext cx="444318" cy="323808"/>
                      <a:chOff x="8227490" y="2784287"/>
                      <a:chExt cx="2034256" cy="1482516"/>
                    </a:xfrm>
                  </p:grpSpPr>
                  <p:grpSp>
                    <p:nvGrpSpPr>
                      <p:cNvPr id="349" name="그래픽 299">
                        <a:extLst>
                          <a:ext uri="{FF2B5EF4-FFF2-40B4-BE49-F238E27FC236}">
                            <a16:creationId xmlns:a16="http://schemas.microsoft.com/office/drawing/2014/main" id="{4E23A60B-33C7-DA11-F97B-44F57BB152F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227490" y="3006353"/>
                        <a:ext cx="2034256" cy="1260450"/>
                        <a:chOff x="8227490" y="3006353"/>
                        <a:chExt cx="2034256" cy="1260450"/>
                      </a:xfrm>
                    </p:grpSpPr>
                    <p:sp>
                      <p:nvSpPr>
                        <p:cNvPr id="350" name="자유형: 도형 349">
                          <a:extLst>
                            <a:ext uri="{FF2B5EF4-FFF2-40B4-BE49-F238E27FC236}">
                              <a16:creationId xmlns:a16="http://schemas.microsoft.com/office/drawing/2014/main" id="{7A51E7E0-0167-B6E4-84A8-F17E0892E6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266849" y="3045714"/>
                          <a:ext cx="1955537" cy="1181729"/>
                        </a:xfrm>
                        <a:custGeom>
                          <a:avLst/>
                          <a:gdLst>
                            <a:gd name="connsiteX0" fmla="*/ 1056488 w 1955537"/>
                            <a:gd name="connsiteY0" fmla="*/ 0 h 1181729"/>
                            <a:gd name="connsiteX1" fmla="*/ 78719 w 1955537"/>
                            <a:gd name="connsiteY1" fmla="*/ 0 h 1181729"/>
                            <a:gd name="connsiteX2" fmla="*/ 0 w 1955537"/>
                            <a:gd name="connsiteY2" fmla="*/ 78719 h 1181729"/>
                            <a:gd name="connsiteX3" fmla="*/ 0 w 1955537"/>
                            <a:gd name="connsiteY3" fmla="*/ 1103011 h 1181729"/>
                            <a:gd name="connsiteX4" fmla="*/ 78719 w 1955537"/>
                            <a:gd name="connsiteY4" fmla="*/ 1181730 h 1181729"/>
                            <a:gd name="connsiteX5" fmla="*/ 1876818 w 1955537"/>
                            <a:gd name="connsiteY5" fmla="*/ 1181730 h 1181729"/>
                            <a:gd name="connsiteX6" fmla="*/ 1955537 w 1955537"/>
                            <a:gd name="connsiteY6" fmla="*/ 1103011 h 1181729"/>
                            <a:gd name="connsiteX7" fmla="*/ 1955537 w 1955537"/>
                            <a:gd name="connsiteY7" fmla="*/ 78719 h 1181729"/>
                            <a:gd name="connsiteX8" fmla="*/ 1876818 w 1955537"/>
                            <a:gd name="connsiteY8" fmla="*/ 0 h 1181729"/>
                            <a:gd name="connsiteX9" fmla="*/ 1056488 w 1955537"/>
                            <a:gd name="connsiteY9" fmla="*/ 0 h 118172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1955537" h="1181729">
                              <a:moveTo>
                                <a:pt x="1056488" y="0"/>
                              </a:moveTo>
                              <a:lnTo>
                                <a:pt x="78719" y="0"/>
                              </a:lnTo>
                              <a:cubicBezTo>
                                <a:pt x="35424" y="0"/>
                                <a:pt x="0" y="35424"/>
                                <a:pt x="0" y="78719"/>
                              </a:cubicBezTo>
                              <a:lnTo>
                                <a:pt x="0" y="1103011"/>
                              </a:lnTo>
                              <a:cubicBezTo>
                                <a:pt x="0" y="1146306"/>
                                <a:pt x="35424" y="1181730"/>
                                <a:pt x="78719" y="1181730"/>
                              </a:cubicBezTo>
                              <a:lnTo>
                                <a:pt x="1876818" y="1181730"/>
                              </a:lnTo>
                              <a:cubicBezTo>
                                <a:pt x="1920114" y="1181730"/>
                                <a:pt x="1955537" y="1146306"/>
                                <a:pt x="1955537" y="1103011"/>
                              </a:cubicBezTo>
                              <a:lnTo>
                                <a:pt x="1955537" y="78719"/>
                              </a:lnTo>
                              <a:cubicBezTo>
                                <a:pt x="1955537" y="35424"/>
                                <a:pt x="1920114" y="0"/>
                                <a:pt x="1876818" y="0"/>
                              </a:cubicBezTo>
                              <a:lnTo>
                                <a:pt x="1056488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square" lIns="0" tIns="0" rIns="0" bIns="0" anchor="ctr">
                          <a:noAutofit/>
                        </a:bodyPr>
                        <a:lstStyle/>
                        <a:p>
                          <a:pPr latinLnBrk="1"/>
                          <a:endParaRPr lang="ko-KR" altLang="en-US" sz="1600" kern="12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p:txBody>
                    </p:sp>
                    <p:sp>
                      <p:nvSpPr>
                        <p:cNvPr id="351" name="자유형: 도형 350">
                          <a:extLst>
                            <a:ext uri="{FF2B5EF4-FFF2-40B4-BE49-F238E27FC236}">
                              <a16:creationId xmlns:a16="http://schemas.microsoft.com/office/drawing/2014/main" id="{114821AC-5A4C-754C-EE72-8DC2CD2F094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227490" y="3006353"/>
                          <a:ext cx="2034256" cy="1260450"/>
                        </a:xfrm>
                        <a:custGeom>
                          <a:avLst/>
                          <a:gdLst>
                            <a:gd name="connsiteX0" fmla="*/ 1916178 w 2034256"/>
                            <a:gd name="connsiteY0" fmla="*/ 1260449 h 1260448"/>
                            <a:gd name="connsiteX1" fmla="*/ 118078 w 2034256"/>
                            <a:gd name="connsiteY1" fmla="*/ 1260449 h 1260448"/>
                            <a:gd name="connsiteX2" fmla="*/ 0 w 2034256"/>
                            <a:gd name="connsiteY2" fmla="*/ 1142370 h 1260448"/>
                            <a:gd name="connsiteX3" fmla="*/ 0 w 2034256"/>
                            <a:gd name="connsiteY3" fmla="*/ 118078 h 1260448"/>
                            <a:gd name="connsiteX4" fmla="*/ 118078 w 2034256"/>
                            <a:gd name="connsiteY4" fmla="*/ 0 h 1260448"/>
                            <a:gd name="connsiteX5" fmla="*/ 1916178 w 2034256"/>
                            <a:gd name="connsiteY5" fmla="*/ 0 h 1260448"/>
                            <a:gd name="connsiteX6" fmla="*/ 2034256 w 2034256"/>
                            <a:gd name="connsiteY6" fmla="*/ 118078 h 1260448"/>
                            <a:gd name="connsiteX7" fmla="*/ 2034256 w 2034256"/>
                            <a:gd name="connsiteY7" fmla="*/ 1142370 h 1260448"/>
                            <a:gd name="connsiteX8" fmla="*/ 1916178 w 2034256"/>
                            <a:gd name="connsiteY8" fmla="*/ 1260449 h 1260448"/>
                            <a:gd name="connsiteX9" fmla="*/ 118078 w 2034256"/>
                            <a:gd name="connsiteY9" fmla="*/ 78719 h 1260448"/>
                            <a:gd name="connsiteX10" fmla="*/ 78719 w 2034256"/>
                            <a:gd name="connsiteY10" fmla="*/ 118078 h 1260448"/>
                            <a:gd name="connsiteX11" fmla="*/ 78719 w 2034256"/>
                            <a:gd name="connsiteY11" fmla="*/ 1142370 h 1260448"/>
                            <a:gd name="connsiteX12" fmla="*/ 118078 w 2034256"/>
                            <a:gd name="connsiteY12" fmla="*/ 1181730 h 1260448"/>
                            <a:gd name="connsiteX13" fmla="*/ 1916178 w 2034256"/>
                            <a:gd name="connsiteY13" fmla="*/ 1181730 h 1260448"/>
                            <a:gd name="connsiteX14" fmla="*/ 1955537 w 2034256"/>
                            <a:gd name="connsiteY14" fmla="*/ 1142370 h 1260448"/>
                            <a:gd name="connsiteX15" fmla="*/ 1955537 w 2034256"/>
                            <a:gd name="connsiteY15" fmla="*/ 118078 h 1260448"/>
                            <a:gd name="connsiteX16" fmla="*/ 1916178 w 2034256"/>
                            <a:gd name="connsiteY16" fmla="*/ 78719 h 1260448"/>
                            <a:gd name="connsiteX17" fmla="*/ 118078 w 2034256"/>
                            <a:gd name="connsiteY17" fmla="*/ 78719 h 12604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</a:cxnLst>
                          <a:rect l="l" t="t" r="r" b="b"/>
                          <a:pathLst>
                            <a:path w="2034256" h="1260448">
                              <a:moveTo>
                                <a:pt x="1916178" y="1260449"/>
                              </a:moveTo>
                              <a:lnTo>
                                <a:pt x="118078" y="1260449"/>
                              </a:lnTo>
                              <a:cubicBezTo>
                                <a:pt x="52978" y="1260449"/>
                                <a:pt x="0" y="1207471"/>
                                <a:pt x="0" y="1142370"/>
                              </a:cubicBezTo>
                              <a:lnTo>
                                <a:pt x="0" y="118078"/>
                              </a:lnTo>
                              <a:cubicBezTo>
                                <a:pt x="0" y="52978"/>
                                <a:pt x="52978" y="0"/>
                                <a:pt x="118078" y="0"/>
                              </a:cubicBezTo>
                              <a:lnTo>
                                <a:pt x="1916178" y="0"/>
                              </a:lnTo>
                              <a:cubicBezTo>
                                <a:pt x="1981278" y="0"/>
                                <a:pt x="2034256" y="52978"/>
                                <a:pt x="2034256" y="118078"/>
                              </a:cubicBezTo>
                              <a:lnTo>
                                <a:pt x="2034256" y="1142370"/>
                              </a:lnTo>
                              <a:cubicBezTo>
                                <a:pt x="2034256" y="1207471"/>
                                <a:pt x="1981278" y="1260449"/>
                                <a:pt x="1916178" y="1260449"/>
                              </a:cubicBezTo>
                              <a:close/>
                              <a:moveTo>
                                <a:pt x="118078" y="78719"/>
                              </a:moveTo>
                              <a:cubicBezTo>
                                <a:pt x="96352" y="78719"/>
                                <a:pt x="78719" y="96352"/>
                                <a:pt x="78719" y="118078"/>
                              </a:cubicBezTo>
                              <a:lnTo>
                                <a:pt x="78719" y="1142370"/>
                              </a:lnTo>
                              <a:cubicBezTo>
                                <a:pt x="78719" y="1164096"/>
                                <a:pt x="96352" y="1181730"/>
                                <a:pt x="118078" y="1181730"/>
                              </a:cubicBezTo>
                              <a:lnTo>
                                <a:pt x="1916178" y="1181730"/>
                              </a:lnTo>
                              <a:cubicBezTo>
                                <a:pt x="1937904" y="1181730"/>
                                <a:pt x="1955537" y="1164096"/>
                                <a:pt x="1955537" y="1142370"/>
                              </a:cubicBezTo>
                              <a:lnTo>
                                <a:pt x="1955537" y="118078"/>
                              </a:lnTo>
                              <a:cubicBezTo>
                                <a:pt x="1955537" y="96352"/>
                                <a:pt x="1937904" y="78719"/>
                                <a:pt x="1916178" y="78719"/>
                              </a:cubicBezTo>
                              <a:lnTo>
                                <a:pt x="118078" y="7871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5151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  <p:grpSp>
                    <p:nvGrpSpPr>
                      <p:cNvPr id="352" name="그래픽 299">
                        <a:extLst>
                          <a:ext uri="{FF2B5EF4-FFF2-40B4-BE49-F238E27FC236}">
                            <a16:creationId xmlns:a16="http://schemas.microsoft.com/office/drawing/2014/main" id="{48908292-FBB7-7DA4-20AA-CA4CA33BEE8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07625" y="2862299"/>
                        <a:ext cx="1873669" cy="1307600"/>
                        <a:chOff x="8307625" y="2862299"/>
                        <a:chExt cx="1873669" cy="1307600"/>
                      </a:xfrm>
                    </p:grpSpPr>
                    <p:sp>
                      <p:nvSpPr>
                        <p:cNvPr id="353" name="자유형: 도형 352">
                          <a:extLst>
                            <a:ext uri="{FF2B5EF4-FFF2-40B4-BE49-F238E27FC236}">
                              <a16:creationId xmlns:a16="http://schemas.microsoft.com/office/drawing/2014/main" id="{664E9DC4-198F-07F3-C611-D736EAA8DE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47221" y="2901422"/>
                          <a:ext cx="1794793" cy="1228946"/>
                        </a:xfrm>
                        <a:custGeom>
                          <a:avLst/>
                          <a:gdLst>
                            <a:gd name="connsiteX0" fmla="*/ 1712532 w 1794793"/>
                            <a:gd name="connsiteY0" fmla="*/ 44634 h 1228946"/>
                            <a:gd name="connsiteX1" fmla="*/ 979658 w 1794793"/>
                            <a:gd name="connsiteY1" fmla="*/ 44634 h 1228946"/>
                            <a:gd name="connsiteX2" fmla="*/ 897397 w 1794793"/>
                            <a:gd name="connsiteY2" fmla="*/ 151140 h 1228946"/>
                            <a:gd name="connsiteX3" fmla="*/ 815135 w 1794793"/>
                            <a:gd name="connsiteY3" fmla="*/ 44634 h 1228946"/>
                            <a:gd name="connsiteX4" fmla="*/ 82261 w 1794793"/>
                            <a:gd name="connsiteY4" fmla="*/ 44634 h 1228946"/>
                            <a:gd name="connsiteX5" fmla="*/ 0 w 1794793"/>
                            <a:gd name="connsiteY5" fmla="*/ 151140 h 1228946"/>
                            <a:gd name="connsiteX6" fmla="*/ 0 w 1794793"/>
                            <a:gd name="connsiteY6" fmla="*/ 1165513 h 1228946"/>
                            <a:gd name="connsiteX7" fmla="*/ 82261 w 1794793"/>
                            <a:gd name="connsiteY7" fmla="*/ 1226363 h 1228946"/>
                            <a:gd name="connsiteX8" fmla="*/ 815135 w 1794793"/>
                            <a:gd name="connsiteY8" fmla="*/ 1226363 h 1228946"/>
                            <a:gd name="connsiteX9" fmla="*/ 897397 w 1794793"/>
                            <a:gd name="connsiteY9" fmla="*/ 1165513 h 1228946"/>
                            <a:gd name="connsiteX10" fmla="*/ 979658 w 1794793"/>
                            <a:gd name="connsiteY10" fmla="*/ 1226363 h 1228946"/>
                            <a:gd name="connsiteX11" fmla="*/ 1712532 w 1794793"/>
                            <a:gd name="connsiteY11" fmla="*/ 1226363 h 1228946"/>
                            <a:gd name="connsiteX12" fmla="*/ 1794793 w 1794793"/>
                            <a:gd name="connsiteY12" fmla="*/ 1165513 h 1228946"/>
                            <a:gd name="connsiteX13" fmla="*/ 1794793 w 1794793"/>
                            <a:gd name="connsiteY13" fmla="*/ 151140 h 1228946"/>
                            <a:gd name="connsiteX14" fmla="*/ 1712532 w 1794793"/>
                            <a:gd name="connsiteY14" fmla="*/ 44634 h 122894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794793" h="1228946">
                              <a:moveTo>
                                <a:pt x="1712532" y="44634"/>
                              </a:moveTo>
                              <a:cubicBezTo>
                                <a:pt x="1471888" y="-14878"/>
                                <a:pt x="1220302" y="-14878"/>
                                <a:pt x="979658" y="44634"/>
                              </a:cubicBezTo>
                              <a:cubicBezTo>
                                <a:pt x="934080" y="55812"/>
                                <a:pt x="897397" y="105169"/>
                                <a:pt x="897397" y="151140"/>
                              </a:cubicBezTo>
                              <a:cubicBezTo>
                                <a:pt x="897397" y="105169"/>
                                <a:pt x="860635" y="55890"/>
                                <a:pt x="815135" y="44634"/>
                              </a:cubicBezTo>
                              <a:cubicBezTo>
                                <a:pt x="574491" y="-14878"/>
                                <a:pt x="322905" y="-14878"/>
                                <a:pt x="82261" y="44634"/>
                              </a:cubicBezTo>
                              <a:cubicBezTo>
                                <a:pt x="36762" y="55812"/>
                                <a:pt x="0" y="105169"/>
                                <a:pt x="0" y="151140"/>
                              </a:cubicBezTo>
                              <a:lnTo>
                                <a:pt x="0" y="1165513"/>
                              </a:lnTo>
                              <a:cubicBezTo>
                                <a:pt x="0" y="1211564"/>
                                <a:pt x="36762" y="1237541"/>
                                <a:pt x="82261" y="1226363"/>
                              </a:cubicBezTo>
                              <a:cubicBezTo>
                                <a:pt x="322905" y="1166852"/>
                                <a:pt x="574491" y="1166852"/>
                                <a:pt x="815135" y="1226363"/>
                              </a:cubicBezTo>
                              <a:cubicBezTo>
                                <a:pt x="860635" y="1237541"/>
                                <a:pt x="897397" y="1211564"/>
                                <a:pt x="897397" y="1165513"/>
                              </a:cubicBezTo>
                              <a:cubicBezTo>
                                <a:pt x="897397" y="1211564"/>
                                <a:pt x="934158" y="1237541"/>
                                <a:pt x="979658" y="1226363"/>
                              </a:cubicBezTo>
                              <a:cubicBezTo>
                                <a:pt x="1220302" y="1166852"/>
                                <a:pt x="1471888" y="1166852"/>
                                <a:pt x="1712532" y="1226363"/>
                              </a:cubicBezTo>
                              <a:cubicBezTo>
                                <a:pt x="1758031" y="1237541"/>
                                <a:pt x="1794793" y="1211564"/>
                                <a:pt x="1794793" y="1165513"/>
                              </a:cubicBezTo>
                              <a:lnTo>
                                <a:pt x="1794793" y="151140"/>
                              </a:lnTo>
                              <a:cubicBezTo>
                                <a:pt x="1794793" y="105169"/>
                                <a:pt x="1758031" y="55890"/>
                                <a:pt x="1712532" y="446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354" name="자유형: 도형 353">
                          <a:extLst>
                            <a:ext uri="{FF2B5EF4-FFF2-40B4-BE49-F238E27FC236}">
                              <a16:creationId xmlns:a16="http://schemas.microsoft.com/office/drawing/2014/main" id="{30C28FAC-248A-8D40-112C-EB7F6DCC4F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07625" y="2862299"/>
                          <a:ext cx="1873669" cy="1307600"/>
                        </a:xfrm>
                        <a:custGeom>
                          <a:avLst/>
                          <a:gdLst>
                            <a:gd name="connsiteX0" fmla="*/ 1772752 w 1873669"/>
                            <a:gd name="connsiteY0" fmla="*/ 1307444 h 1307601"/>
                            <a:gd name="connsiteX1" fmla="*/ 1772752 w 1873669"/>
                            <a:gd name="connsiteY1" fmla="*/ 1307444 h 1307601"/>
                            <a:gd name="connsiteX2" fmla="*/ 1742760 w 1873669"/>
                            <a:gd name="connsiteY2" fmla="*/ 1303744 h 1307601"/>
                            <a:gd name="connsiteX3" fmla="*/ 1028700 w 1873669"/>
                            <a:gd name="connsiteY3" fmla="*/ 1303744 h 1307601"/>
                            <a:gd name="connsiteX4" fmla="*/ 998629 w 1873669"/>
                            <a:gd name="connsiteY4" fmla="*/ 1307522 h 1307601"/>
                            <a:gd name="connsiteX5" fmla="*/ 936913 w 1873669"/>
                            <a:gd name="connsiteY5" fmla="*/ 1287843 h 1307601"/>
                            <a:gd name="connsiteX6" fmla="*/ 875198 w 1873669"/>
                            <a:gd name="connsiteY6" fmla="*/ 1307522 h 1307601"/>
                            <a:gd name="connsiteX7" fmla="*/ 845206 w 1873669"/>
                            <a:gd name="connsiteY7" fmla="*/ 1303823 h 1307601"/>
                            <a:gd name="connsiteX8" fmla="*/ 131146 w 1873669"/>
                            <a:gd name="connsiteY8" fmla="*/ 1303823 h 1307601"/>
                            <a:gd name="connsiteX9" fmla="*/ 101075 w 1873669"/>
                            <a:gd name="connsiteY9" fmla="*/ 1307601 h 1307601"/>
                            <a:gd name="connsiteX10" fmla="*/ 0 w 1873669"/>
                            <a:gd name="connsiteY10" fmla="*/ 1204794 h 1307601"/>
                            <a:gd name="connsiteX11" fmla="*/ 0 w 1873669"/>
                            <a:gd name="connsiteY11" fmla="*/ 190264 h 1307601"/>
                            <a:gd name="connsiteX12" fmla="*/ 112253 w 1873669"/>
                            <a:gd name="connsiteY12" fmla="*/ 45578 h 1307601"/>
                            <a:gd name="connsiteX13" fmla="*/ 864020 w 1873669"/>
                            <a:gd name="connsiteY13" fmla="*/ 45578 h 1307601"/>
                            <a:gd name="connsiteX14" fmla="*/ 936835 w 1873669"/>
                            <a:gd name="connsiteY14" fmla="*/ 91629 h 1307601"/>
                            <a:gd name="connsiteX15" fmla="*/ 1009729 w 1873669"/>
                            <a:gd name="connsiteY15" fmla="*/ 45578 h 1307601"/>
                            <a:gd name="connsiteX16" fmla="*/ 1761495 w 1873669"/>
                            <a:gd name="connsiteY16" fmla="*/ 45578 h 1307601"/>
                            <a:gd name="connsiteX17" fmla="*/ 1873669 w 1873669"/>
                            <a:gd name="connsiteY17" fmla="*/ 190264 h 1307601"/>
                            <a:gd name="connsiteX18" fmla="*/ 1873669 w 1873669"/>
                            <a:gd name="connsiteY18" fmla="*/ 1204637 h 1307601"/>
                            <a:gd name="connsiteX19" fmla="*/ 1772594 w 1873669"/>
                            <a:gd name="connsiteY19" fmla="*/ 1307444 h 1307601"/>
                            <a:gd name="connsiteX20" fmla="*/ 1385691 w 1873669"/>
                            <a:gd name="connsiteY20" fmla="*/ 1181493 h 1307601"/>
                            <a:gd name="connsiteX21" fmla="*/ 1761574 w 1873669"/>
                            <a:gd name="connsiteY21" fmla="*/ 1227308 h 1307601"/>
                            <a:gd name="connsiteX22" fmla="*/ 1772752 w 1873669"/>
                            <a:gd name="connsiteY22" fmla="*/ 1228725 h 1307601"/>
                            <a:gd name="connsiteX23" fmla="*/ 1795108 w 1873669"/>
                            <a:gd name="connsiteY23" fmla="*/ 1204637 h 1307601"/>
                            <a:gd name="connsiteX24" fmla="*/ 1795108 w 1873669"/>
                            <a:gd name="connsiteY24" fmla="*/ 190264 h 1307601"/>
                            <a:gd name="connsiteX25" fmla="*/ 1742760 w 1873669"/>
                            <a:gd name="connsiteY25" fmla="*/ 122014 h 1307601"/>
                            <a:gd name="connsiteX26" fmla="*/ 1028700 w 1873669"/>
                            <a:gd name="connsiteY26" fmla="*/ 122014 h 1307601"/>
                            <a:gd name="connsiteX27" fmla="*/ 976352 w 1873669"/>
                            <a:gd name="connsiteY27" fmla="*/ 190264 h 1307601"/>
                            <a:gd name="connsiteX28" fmla="*/ 936992 w 1873669"/>
                            <a:gd name="connsiteY28" fmla="*/ 229623 h 1307601"/>
                            <a:gd name="connsiteX29" fmla="*/ 897633 w 1873669"/>
                            <a:gd name="connsiteY29" fmla="*/ 190264 h 1307601"/>
                            <a:gd name="connsiteX30" fmla="*/ 845285 w 1873669"/>
                            <a:gd name="connsiteY30" fmla="*/ 122014 h 1307601"/>
                            <a:gd name="connsiteX31" fmla="*/ 131225 w 1873669"/>
                            <a:gd name="connsiteY31" fmla="*/ 122014 h 1307601"/>
                            <a:gd name="connsiteX32" fmla="*/ 78876 w 1873669"/>
                            <a:gd name="connsiteY32" fmla="*/ 190343 h 1307601"/>
                            <a:gd name="connsiteX33" fmla="*/ 78876 w 1873669"/>
                            <a:gd name="connsiteY33" fmla="*/ 1204715 h 1307601"/>
                            <a:gd name="connsiteX34" fmla="*/ 101233 w 1873669"/>
                            <a:gd name="connsiteY34" fmla="*/ 1228803 h 1307601"/>
                            <a:gd name="connsiteX35" fmla="*/ 112411 w 1873669"/>
                            <a:gd name="connsiteY35" fmla="*/ 1227387 h 1307601"/>
                            <a:gd name="connsiteX36" fmla="*/ 864177 w 1873669"/>
                            <a:gd name="connsiteY36" fmla="*/ 1227387 h 1307601"/>
                            <a:gd name="connsiteX37" fmla="*/ 875277 w 1873669"/>
                            <a:gd name="connsiteY37" fmla="*/ 1228803 h 1307601"/>
                            <a:gd name="connsiteX38" fmla="*/ 897633 w 1873669"/>
                            <a:gd name="connsiteY38" fmla="*/ 1204715 h 1307601"/>
                            <a:gd name="connsiteX39" fmla="*/ 936992 w 1873669"/>
                            <a:gd name="connsiteY39" fmla="*/ 1165356 h 1307601"/>
                            <a:gd name="connsiteX40" fmla="*/ 976352 w 1873669"/>
                            <a:gd name="connsiteY40" fmla="*/ 1204715 h 1307601"/>
                            <a:gd name="connsiteX41" fmla="*/ 998708 w 1873669"/>
                            <a:gd name="connsiteY41" fmla="*/ 1228803 h 1307601"/>
                            <a:gd name="connsiteX42" fmla="*/ 1009886 w 1873669"/>
                            <a:gd name="connsiteY42" fmla="*/ 1227387 h 1307601"/>
                            <a:gd name="connsiteX43" fmla="*/ 1385769 w 1873669"/>
                            <a:gd name="connsiteY43" fmla="*/ 1181572 h 13076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</a:cxnLst>
                          <a:rect l="l" t="t" r="r" b="b"/>
                          <a:pathLst>
                            <a:path w="1873669" h="1307601">
                              <a:moveTo>
                                <a:pt x="1772752" y="1307444"/>
                              </a:moveTo>
                              <a:lnTo>
                                <a:pt x="1772752" y="1307444"/>
                              </a:lnTo>
                              <a:cubicBezTo>
                                <a:pt x="1762912" y="1307444"/>
                                <a:pt x="1752836" y="1306184"/>
                                <a:pt x="1742760" y="1303744"/>
                              </a:cubicBezTo>
                              <a:cubicBezTo>
                                <a:pt x="1509358" y="1245964"/>
                                <a:pt x="1262102" y="1246043"/>
                                <a:pt x="1028700" y="1303744"/>
                              </a:cubicBezTo>
                              <a:cubicBezTo>
                                <a:pt x="1018624" y="1306263"/>
                                <a:pt x="1008469" y="1307522"/>
                                <a:pt x="998629" y="1307522"/>
                              </a:cubicBezTo>
                              <a:cubicBezTo>
                                <a:pt x="974856" y="1307522"/>
                                <a:pt x="953681" y="1300359"/>
                                <a:pt x="936913" y="1287843"/>
                              </a:cubicBezTo>
                              <a:cubicBezTo>
                                <a:pt x="920225" y="1300359"/>
                                <a:pt x="899050" y="1307522"/>
                                <a:pt x="875198" y="1307522"/>
                              </a:cubicBezTo>
                              <a:cubicBezTo>
                                <a:pt x="865358" y="1307522"/>
                                <a:pt x="855282" y="1306263"/>
                                <a:pt x="845206" y="1303823"/>
                              </a:cubicBezTo>
                              <a:cubicBezTo>
                                <a:pt x="611804" y="1246043"/>
                                <a:pt x="364548" y="1246122"/>
                                <a:pt x="131146" y="1303823"/>
                              </a:cubicBezTo>
                              <a:cubicBezTo>
                                <a:pt x="121070" y="1306342"/>
                                <a:pt x="110915" y="1307601"/>
                                <a:pt x="101075" y="1307601"/>
                              </a:cubicBezTo>
                              <a:cubicBezTo>
                                <a:pt x="42508" y="1307601"/>
                                <a:pt x="0" y="1264384"/>
                                <a:pt x="0" y="1204794"/>
                              </a:cubicBezTo>
                              <a:lnTo>
                                <a:pt x="0" y="190264"/>
                              </a:lnTo>
                              <a:cubicBezTo>
                                <a:pt x="0" y="125714"/>
                                <a:pt x="50380" y="60771"/>
                                <a:pt x="112253" y="45578"/>
                              </a:cubicBezTo>
                              <a:cubicBezTo>
                                <a:pt x="357857" y="-15193"/>
                                <a:pt x="618338" y="-15193"/>
                                <a:pt x="864020" y="45578"/>
                              </a:cubicBezTo>
                              <a:cubicBezTo>
                                <a:pt x="891808" y="52427"/>
                                <a:pt x="917234" y="69273"/>
                                <a:pt x="936835" y="91629"/>
                              </a:cubicBezTo>
                              <a:cubicBezTo>
                                <a:pt x="956436" y="69273"/>
                                <a:pt x="981941" y="52427"/>
                                <a:pt x="1009729" y="45578"/>
                              </a:cubicBezTo>
                              <a:cubicBezTo>
                                <a:pt x="1255332" y="-15193"/>
                                <a:pt x="1515734" y="-15193"/>
                                <a:pt x="1761495" y="45578"/>
                              </a:cubicBezTo>
                              <a:cubicBezTo>
                                <a:pt x="1823289" y="60771"/>
                                <a:pt x="1873669" y="125714"/>
                                <a:pt x="1873669" y="190264"/>
                              </a:cubicBezTo>
                              <a:lnTo>
                                <a:pt x="1873669" y="1204637"/>
                              </a:lnTo>
                              <a:cubicBezTo>
                                <a:pt x="1873669" y="1264227"/>
                                <a:pt x="1831161" y="1307444"/>
                                <a:pt x="1772594" y="1307444"/>
                              </a:cubicBezTo>
                              <a:close/>
                              <a:moveTo>
                                <a:pt x="1385691" y="1181493"/>
                              </a:moveTo>
                              <a:cubicBezTo>
                                <a:pt x="1512271" y="1181493"/>
                                <a:pt x="1638772" y="1196922"/>
                                <a:pt x="1761574" y="1227308"/>
                              </a:cubicBezTo>
                              <a:cubicBezTo>
                                <a:pt x="1765431" y="1228252"/>
                                <a:pt x="1769209" y="1228725"/>
                                <a:pt x="1772752" y="1228725"/>
                              </a:cubicBezTo>
                              <a:cubicBezTo>
                                <a:pt x="1787551" y="1228725"/>
                                <a:pt x="1795108" y="1220617"/>
                                <a:pt x="1795108" y="1204637"/>
                              </a:cubicBezTo>
                              <a:lnTo>
                                <a:pt x="1795108" y="190264"/>
                              </a:lnTo>
                              <a:cubicBezTo>
                                <a:pt x="1795108" y="161295"/>
                                <a:pt x="1770154" y="128784"/>
                                <a:pt x="1742760" y="122014"/>
                              </a:cubicBezTo>
                              <a:cubicBezTo>
                                <a:pt x="1509358" y="64235"/>
                                <a:pt x="1262102" y="64313"/>
                                <a:pt x="1028700" y="122014"/>
                              </a:cubicBezTo>
                              <a:cubicBezTo>
                                <a:pt x="1001778" y="128627"/>
                                <a:pt x="976352" y="161846"/>
                                <a:pt x="976352" y="190264"/>
                              </a:cubicBezTo>
                              <a:cubicBezTo>
                                <a:pt x="976352" y="211990"/>
                                <a:pt x="958719" y="229623"/>
                                <a:pt x="936992" y="229623"/>
                              </a:cubicBezTo>
                              <a:cubicBezTo>
                                <a:pt x="915266" y="229623"/>
                                <a:pt x="897633" y="211990"/>
                                <a:pt x="897633" y="190264"/>
                              </a:cubicBezTo>
                              <a:cubicBezTo>
                                <a:pt x="897633" y="161768"/>
                                <a:pt x="872206" y="128627"/>
                                <a:pt x="845285" y="122014"/>
                              </a:cubicBezTo>
                              <a:cubicBezTo>
                                <a:pt x="611883" y="64235"/>
                                <a:pt x="364626" y="64313"/>
                                <a:pt x="131225" y="122014"/>
                              </a:cubicBezTo>
                              <a:cubicBezTo>
                                <a:pt x="104303" y="128627"/>
                                <a:pt x="78876" y="161846"/>
                                <a:pt x="78876" y="190343"/>
                              </a:cubicBezTo>
                              <a:lnTo>
                                <a:pt x="78876" y="1204715"/>
                              </a:lnTo>
                              <a:cubicBezTo>
                                <a:pt x="78876" y="1220695"/>
                                <a:pt x="86355" y="1228803"/>
                                <a:pt x="101233" y="1228803"/>
                              </a:cubicBezTo>
                              <a:cubicBezTo>
                                <a:pt x="104696" y="1228803"/>
                                <a:pt x="108475" y="1228331"/>
                                <a:pt x="112411" y="1227387"/>
                              </a:cubicBezTo>
                              <a:cubicBezTo>
                                <a:pt x="358014" y="1166615"/>
                                <a:pt x="618416" y="1166615"/>
                                <a:pt x="864177" y="1227387"/>
                              </a:cubicBezTo>
                              <a:cubicBezTo>
                                <a:pt x="868034" y="1228331"/>
                                <a:pt x="871813" y="1228803"/>
                                <a:pt x="875277" y="1228803"/>
                              </a:cubicBezTo>
                              <a:cubicBezTo>
                                <a:pt x="890076" y="1228803"/>
                                <a:pt x="897633" y="1220695"/>
                                <a:pt x="897633" y="1204715"/>
                              </a:cubicBezTo>
                              <a:cubicBezTo>
                                <a:pt x="897633" y="1182989"/>
                                <a:pt x="915266" y="1165356"/>
                                <a:pt x="936992" y="1165356"/>
                              </a:cubicBezTo>
                              <a:cubicBezTo>
                                <a:pt x="958719" y="1165356"/>
                                <a:pt x="976352" y="1182989"/>
                                <a:pt x="976352" y="1204715"/>
                              </a:cubicBezTo>
                              <a:cubicBezTo>
                                <a:pt x="976352" y="1220695"/>
                                <a:pt x="983830" y="1228803"/>
                                <a:pt x="998708" y="1228803"/>
                              </a:cubicBezTo>
                              <a:cubicBezTo>
                                <a:pt x="1002250" y="1228803"/>
                                <a:pt x="1005950" y="1228331"/>
                                <a:pt x="1009886" y="1227387"/>
                              </a:cubicBezTo>
                              <a:cubicBezTo>
                                <a:pt x="1132688" y="1197001"/>
                                <a:pt x="1259189" y="1181572"/>
                                <a:pt x="1385769" y="118157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15151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  <p:grpSp>
                    <p:nvGrpSpPr>
                      <p:cNvPr id="355" name="그래픽 299">
                        <a:extLst>
                          <a:ext uri="{FF2B5EF4-FFF2-40B4-BE49-F238E27FC236}">
                            <a16:creationId xmlns:a16="http://schemas.microsoft.com/office/drawing/2014/main" id="{BE564EFD-869F-72DF-1DDB-6E4CA693962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723701" y="2784287"/>
                        <a:ext cx="297951" cy="814824"/>
                        <a:chOff x="9723701" y="2784287"/>
                        <a:chExt cx="297951" cy="814824"/>
                      </a:xfrm>
                    </p:grpSpPr>
                    <p:sp>
                      <p:nvSpPr>
                        <p:cNvPr id="356" name="자유형: 도형 355">
                          <a:extLst>
                            <a:ext uri="{FF2B5EF4-FFF2-40B4-BE49-F238E27FC236}">
                              <a16:creationId xmlns:a16="http://schemas.microsoft.com/office/drawing/2014/main" id="{59206869-1EF0-15BA-8E53-315407D9F1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763061" y="2823648"/>
                          <a:ext cx="219232" cy="736101"/>
                        </a:xfrm>
                        <a:custGeom>
                          <a:avLst/>
                          <a:gdLst>
                            <a:gd name="connsiteX0" fmla="*/ 219232 w 219232"/>
                            <a:gd name="connsiteY0" fmla="*/ 736101 h 736101"/>
                            <a:gd name="connsiteX1" fmla="*/ 109656 w 219232"/>
                            <a:gd name="connsiteY1" fmla="*/ 637152 h 736101"/>
                            <a:gd name="connsiteX2" fmla="*/ 0 w 219232"/>
                            <a:gd name="connsiteY2" fmla="*/ 736101 h 736101"/>
                            <a:gd name="connsiteX3" fmla="*/ 0 w 219232"/>
                            <a:gd name="connsiteY3" fmla="*/ 0 h 736101"/>
                            <a:gd name="connsiteX4" fmla="*/ 219232 w 219232"/>
                            <a:gd name="connsiteY4" fmla="*/ 0 h 736101"/>
                            <a:gd name="connsiteX5" fmla="*/ 219232 w 219232"/>
                            <a:gd name="connsiteY5" fmla="*/ 736101 h 7361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9232" h="736101">
                              <a:moveTo>
                                <a:pt x="219232" y="736101"/>
                              </a:moveTo>
                              <a:lnTo>
                                <a:pt x="109656" y="637152"/>
                              </a:lnTo>
                              <a:lnTo>
                                <a:pt x="0" y="736101"/>
                              </a:lnTo>
                              <a:lnTo>
                                <a:pt x="0" y="0"/>
                              </a:lnTo>
                              <a:lnTo>
                                <a:pt x="219232" y="0"/>
                              </a:lnTo>
                              <a:lnTo>
                                <a:pt x="219232" y="7361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square" lIns="0" tIns="0" rIns="0" bIns="0" anchor="ctr">
                          <a:noAutofit/>
                        </a:bodyPr>
                        <a:lstStyle/>
                        <a:p>
                          <a:pPr latinLnBrk="1"/>
                          <a:endParaRPr lang="ko-KR" altLang="en-US" sz="1600" kern="12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p:txBody>
                    </p:sp>
                    <p:sp>
                      <p:nvSpPr>
                        <p:cNvPr id="357" name="자유형: 도형 356">
                          <a:extLst>
                            <a:ext uri="{FF2B5EF4-FFF2-40B4-BE49-F238E27FC236}">
                              <a16:creationId xmlns:a16="http://schemas.microsoft.com/office/drawing/2014/main" id="{DB92B567-9F21-561E-A010-09E7A0213D3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723701" y="2784287"/>
                          <a:ext cx="297951" cy="814824"/>
                        </a:xfrm>
                        <a:custGeom>
                          <a:avLst/>
                          <a:gdLst>
                            <a:gd name="connsiteX0" fmla="*/ 39359 w 297951"/>
                            <a:gd name="connsiteY0" fmla="*/ 814820 h 814825"/>
                            <a:gd name="connsiteX1" fmla="*/ 23379 w 297951"/>
                            <a:gd name="connsiteY1" fmla="*/ 811435 h 814825"/>
                            <a:gd name="connsiteX2" fmla="*/ 0 w 297951"/>
                            <a:gd name="connsiteY2" fmla="*/ 775461 h 814825"/>
                            <a:gd name="connsiteX3" fmla="*/ 0 w 297951"/>
                            <a:gd name="connsiteY3" fmla="*/ 39359 h 814825"/>
                            <a:gd name="connsiteX4" fmla="*/ 39359 w 297951"/>
                            <a:gd name="connsiteY4" fmla="*/ 0 h 814825"/>
                            <a:gd name="connsiteX5" fmla="*/ 258592 w 297951"/>
                            <a:gd name="connsiteY5" fmla="*/ 0 h 814825"/>
                            <a:gd name="connsiteX6" fmla="*/ 297951 w 297951"/>
                            <a:gd name="connsiteY6" fmla="*/ 39359 h 814825"/>
                            <a:gd name="connsiteX7" fmla="*/ 297951 w 297951"/>
                            <a:gd name="connsiteY7" fmla="*/ 775461 h 814825"/>
                            <a:gd name="connsiteX8" fmla="*/ 274572 w 297951"/>
                            <a:gd name="connsiteY8" fmla="*/ 811435 h 814825"/>
                            <a:gd name="connsiteX9" fmla="*/ 232221 w 297951"/>
                            <a:gd name="connsiteY9" fmla="*/ 804666 h 814825"/>
                            <a:gd name="connsiteX10" fmla="*/ 148936 w 297951"/>
                            <a:gd name="connsiteY10" fmla="*/ 729489 h 814825"/>
                            <a:gd name="connsiteX11" fmla="*/ 65652 w 297951"/>
                            <a:gd name="connsiteY11" fmla="*/ 804666 h 814825"/>
                            <a:gd name="connsiteX12" fmla="*/ 39281 w 297951"/>
                            <a:gd name="connsiteY12" fmla="*/ 814820 h 814825"/>
                            <a:gd name="connsiteX13" fmla="*/ 78719 w 297951"/>
                            <a:gd name="connsiteY13" fmla="*/ 78719 h 814825"/>
                            <a:gd name="connsiteX14" fmla="*/ 78719 w 297951"/>
                            <a:gd name="connsiteY14" fmla="*/ 686902 h 814825"/>
                            <a:gd name="connsiteX15" fmla="*/ 122644 w 297951"/>
                            <a:gd name="connsiteY15" fmla="*/ 647306 h 814825"/>
                            <a:gd name="connsiteX16" fmla="*/ 175386 w 297951"/>
                            <a:gd name="connsiteY16" fmla="*/ 647306 h 814825"/>
                            <a:gd name="connsiteX17" fmla="*/ 219311 w 297951"/>
                            <a:gd name="connsiteY17" fmla="*/ 686902 h 814825"/>
                            <a:gd name="connsiteX18" fmla="*/ 219311 w 297951"/>
                            <a:gd name="connsiteY18" fmla="*/ 78719 h 814825"/>
                            <a:gd name="connsiteX19" fmla="*/ 78798 w 297951"/>
                            <a:gd name="connsiteY19" fmla="*/ 78719 h 8148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</a:cxnLst>
                          <a:rect l="l" t="t" r="r" b="b"/>
                          <a:pathLst>
                            <a:path w="297951" h="814825">
                              <a:moveTo>
                                <a:pt x="39359" y="814820"/>
                              </a:moveTo>
                              <a:cubicBezTo>
                                <a:pt x="33928" y="814820"/>
                                <a:pt x="28496" y="813718"/>
                                <a:pt x="23379" y="811435"/>
                              </a:cubicBezTo>
                              <a:cubicBezTo>
                                <a:pt x="9131" y="805138"/>
                                <a:pt x="0" y="791047"/>
                                <a:pt x="0" y="775461"/>
                              </a:cubicBezTo>
                              <a:lnTo>
                                <a:pt x="0" y="39359"/>
                              </a:lnTo>
                              <a:cubicBezTo>
                                <a:pt x="0" y="17633"/>
                                <a:pt x="17633" y="0"/>
                                <a:pt x="39359" y="0"/>
                              </a:cubicBezTo>
                              <a:lnTo>
                                <a:pt x="258592" y="0"/>
                              </a:lnTo>
                              <a:cubicBezTo>
                                <a:pt x="280318" y="0"/>
                                <a:pt x="297951" y="17633"/>
                                <a:pt x="297951" y="39359"/>
                              </a:cubicBezTo>
                              <a:lnTo>
                                <a:pt x="297951" y="775461"/>
                              </a:lnTo>
                              <a:cubicBezTo>
                                <a:pt x="297951" y="791047"/>
                                <a:pt x="288820" y="805138"/>
                                <a:pt x="274572" y="811435"/>
                              </a:cubicBezTo>
                              <a:cubicBezTo>
                                <a:pt x="260402" y="817733"/>
                                <a:pt x="243793" y="815135"/>
                                <a:pt x="232221" y="804666"/>
                              </a:cubicBezTo>
                              <a:lnTo>
                                <a:pt x="148936" y="729489"/>
                              </a:lnTo>
                              <a:lnTo>
                                <a:pt x="65652" y="804666"/>
                              </a:lnTo>
                              <a:cubicBezTo>
                                <a:pt x="58252" y="811357"/>
                                <a:pt x="48806" y="814820"/>
                                <a:pt x="39281" y="814820"/>
                              </a:cubicBezTo>
                              <a:close/>
                              <a:moveTo>
                                <a:pt x="78719" y="78719"/>
                              </a:moveTo>
                              <a:lnTo>
                                <a:pt x="78719" y="686902"/>
                              </a:lnTo>
                              <a:lnTo>
                                <a:pt x="122644" y="647306"/>
                              </a:lnTo>
                              <a:cubicBezTo>
                                <a:pt x="137601" y="633767"/>
                                <a:pt x="160429" y="633767"/>
                                <a:pt x="175386" y="647306"/>
                              </a:cubicBezTo>
                              <a:lnTo>
                                <a:pt x="219311" y="686902"/>
                              </a:lnTo>
                              <a:lnTo>
                                <a:pt x="219311" y="78719"/>
                              </a:lnTo>
                              <a:lnTo>
                                <a:pt x="78798" y="7871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5151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  <p:sp>
                    <p:nvSpPr>
                      <p:cNvPr id="358" name="자유형: 도형 357">
                        <a:extLst>
                          <a:ext uri="{FF2B5EF4-FFF2-40B4-BE49-F238E27FC236}">
                            <a16:creationId xmlns:a16="http://schemas.microsoft.com/office/drawing/2014/main" id="{ECAD04FE-3E47-402B-14A2-90F9C431C2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05258" y="3232436"/>
                        <a:ext cx="78719" cy="654627"/>
                      </a:xfrm>
                      <a:custGeom>
                        <a:avLst/>
                        <a:gdLst>
                          <a:gd name="connsiteX0" fmla="*/ 39360 w 78719"/>
                          <a:gd name="connsiteY0" fmla="*/ 654627 h 654627"/>
                          <a:gd name="connsiteX1" fmla="*/ 0 w 78719"/>
                          <a:gd name="connsiteY1" fmla="*/ 615268 h 654627"/>
                          <a:gd name="connsiteX2" fmla="*/ 0 w 78719"/>
                          <a:gd name="connsiteY2" fmla="*/ 39359 h 654627"/>
                          <a:gd name="connsiteX3" fmla="*/ 39360 w 78719"/>
                          <a:gd name="connsiteY3" fmla="*/ 0 h 654627"/>
                          <a:gd name="connsiteX4" fmla="*/ 78719 w 78719"/>
                          <a:gd name="connsiteY4" fmla="*/ 39359 h 654627"/>
                          <a:gd name="connsiteX5" fmla="*/ 78719 w 78719"/>
                          <a:gd name="connsiteY5" fmla="*/ 615268 h 654627"/>
                          <a:gd name="connsiteX6" fmla="*/ 39360 w 78719"/>
                          <a:gd name="connsiteY6" fmla="*/ 654627 h 6546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8719" h="654627">
                            <a:moveTo>
                              <a:pt x="39360" y="654627"/>
                            </a:moveTo>
                            <a:cubicBezTo>
                              <a:pt x="17633" y="654627"/>
                              <a:pt x="0" y="636994"/>
                              <a:pt x="0" y="615268"/>
                            </a:cubicBezTo>
                            <a:lnTo>
                              <a:pt x="0" y="39359"/>
                            </a:lnTo>
                            <a:cubicBezTo>
                              <a:pt x="0" y="17633"/>
                              <a:pt x="17633" y="0"/>
                              <a:pt x="39360" y="0"/>
                            </a:cubicBezTo>
                            <a:cubicBezTo>
                              <a:pt x="61086" y="0"/>
                              <a:pt x="78719" y="17633"/>
                              <a:pt x="78719" y="39359"/>
                            </a:cubicBezTo>
                            <a:lnTo>
                              <a:pt x="78719" y="615268"/>
                            </a:lnTo>
                            <a:cubicBezTo>
                              <a:pt x="78719" y="636994"/>
                              <a:pt x="61086" y="654627"/>
                              <a:pt x="39360" y="654627"/>
                            </a:cubicBezTo>
                            <a:close/>
                          </a:path>
                        </a:pathLst>
                      </a:custGeom>
                      <a:solidFill>
                        <a:srgbClr val="515151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408" name="TextBox 407">
                      <a:extLst>
                        <a:ext uri="{FF2B5EF4-FFF2-40B4-BE49-F238E27FC236}">
                          <a16:creationId xmlns:a16="http://schemas.microsoft.com/office/drawing/2014/main" id="{5BE4BCCB-AB33-3E96-FEF0-BE2A9A10A8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17788" y="3047533"/>
                      <a:ext cx="496931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교양 있는</a:t>
                      </a:r>
                      <a:endPara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사람</a:t>
                      </a:r>
                    </a:p>
                  </p:txBody>
                </p:sp>
              </p:grpSp>
              <p:grpSp>
                <p:nvGrpSpPr>
                  <p:cNvPr id="410" name="그룹 409">
                    <a:extLst>
                      <a:ext uri="{FF2B5EF4-FFF2-40B4-BE49-F238E27FC236}">
                        <a16:creationId xmlns:a16="http://schemas.microsoft.com/office/drawing/2014/main" id="{AA375815-1A02-8A30-9782-99535A152B81}"/>
                      </a:ext>
                    </a:extLst>
                  </p:cNvPr>
                  <p:cNvGrpSpPr/>
                  <p:nvPr/>
                </p:nvGrpSpPr>
                <p:grpSpPr>
                  <a:xfrm>
                    <a:off x="7750968" y="2665491"/>
                    <a:ext cx="613950" cy="690170"/>
                    <a:chOff x="7437488" y="2665491"/>
                    <a:chExt cx="613950" cy="690170"/>
                  </a:xfrm>
                </p:grpSpPr>
                <p:grpSp>
                  <p:nvGrpSpPr>
                    <p:cNvPr id="347" name="그룹 346">
                      <a:extLst>
                        <a:ext uri="{FF2B5EF4-FFF2-40B4-BE49-F238E27FC236}">
                          <a16:creationId xmlns:a16="http://schemas.microsoft.com/office/drawing/2014/main" id="{FA07E023-7827-164C-0B4A-031B4F016DD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531917" y="2665491"/>
                      <a:ext cx="425092" cy="311856"/>
                      <a:chOff x="3600522" y="2714625"/>
                      <a:chExt cx="1946241" cy="1427797"/>
                    </a:xfrm>
                  </p:grpSpPr>
                  <p:grpSp>
                    <p:nvGrpSpPr>
                      <p:cNvPr id="321" name="그래픽 318">
                        <a:extLst>
                          <a:ext uri="{FF2B5EF4-FFF2-40B4-BE49-F238E27FC236}">
                            <a16:creationId xmlns:a16="http://schemas.microsoft.com/office/drawing/2014/main" id="{43C0BF5D-7ED3-B46E-3007-532683CA423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600522" y="2714625"/>
                        <a:ext cx="1946241" cy="1427797"/>
                        <a:chOff x="3600522" y="2714625"/>
                        <a:chExt cx="1946241" cy="1427797"/>
                      </a:xfrm>
                    </p:grpSpPr>
                    <p:grpSp>
                      <p:nvGrpSpPr>
                        <p:cNvPr id="322" name="그래픽 318">
                          <a:extLst>
                            <a:ext uri="{FF2B5EF4-FFF2-40B4-BE49-F238E27FC236}">
                              <a16:creationId xmlns:a16="http://schemas.microsoft.com/office/drawing/2014/main" id="{2804D939-EAAB-F9BF-A30D-5557F571731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600522" y="2714625"/>
                          <a:ext cx="1007672" cy="1427702"/>
                          <a:chOff x="3600522" y="2714625"/>
                          <a:chExt cx="1007672" cy="1427702"/>
                        </a:xfrm>
                      </p:grpSpPr>
                      <p:grpSp>
                        <p:nvGrpSpPr>
                          <p:cNvPr id="323" name="그래픽 318">
                            <a:extLst>
                              <a:ext uri="{FF2B5EF4-FFF2-40B4-BE49-F238E27FC236}">
                                <a16:creationId xmlns:a16="http://schemas.microsoft.com/office/drawing/2014/main" id="{4EB6D407-2E64-7BF2-31AC-096571D5F56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3776630" y="2952845"/>
                            <a:ext cx="819467" cy="1189481"/>
                            <a:chOff x="3776630" y="2952845"/>
                            <a:chExt cx="819467" cy="1189481"/>
                          </a:xfrm>
                        </p:grpSpPr>
                        <p:sp>
                          <p:nvSpPr>
                            <p:cNvPr id="324" name="자유형: 도형 323">
                              <a:extLst>
                                <a:ext uri="{FF2B5EF4-FFF2-40B4-BE49-F238E27FC236}">
                                  <a16:creationId xmlns:a16="http://schemas.microsoft.com/office/drawing/2014/main" id="{04446F8A-2A9E-A498-5910-40A87C8FC6A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3814651" y="2991040"/>
                              <a:ext cx="743347" cy="1113186"/>
                            </a:xfrm>
                            <a:custGeom>
                              <a:avLst/>
                              <a:gdLst>
                                <a:gd name="connsiteX0" fmla="*/ 441595 w 743347"/>
                                <a:gd name="connsiteY0" fmla="*/ 0 h 1113186"/>
                                <a:gd name="connsiteX1" fmla="*/ 259572 w 743347"/>
                                <a:gd name="connsiteY1" fmla="*/ 60484 h 1113186"/>
                                <a:gd name="connsiteX2" fmla="*/ 2874 w 743347"/>
                                <a:gd name="connsiteY2" fmla="*/ 360045 h 1113186"/>
                                <a:gd name="connsiteX3" fmla="*/ 873 w 743347"/>
                                <a:gd name="connsiteY3" fmla="*/ 514160 h 1113186"/>
                                <a:gd name="connsiteX4" fmla="*/ 873 w 743347"/>
                                <a:gd name="connsiteY4" fmla="*/ 979456 h 1113186"/>
                                <a:gd name="connsiteX5" fmla="*/ 92599 w 743347"/>
                                <a:gd name="connsiteY5" fmla="*/ 1071277 h 1113186"/>
                                <a:gd name="connsiteX6" fmla="*/ 184420 w 743347"/>
                                <a:gd name="connsiteY6" fmla="*/ 979456 h 1113186"/>
                                <a:gd name="connsiteX7" fmla="*/ 184420 w 743347"/>
                                <a:gd name="connsiteY7" fmla="*/ 642747 h 1113186"/>
                                <a:gd name="connsiteX8" fmla="*/ 187182 w 743347"/>
                                <a:gd name="connsiteY8" fmla="*/ 647033 h 1113186"/>
                                <a:gd name="connsiteX9" fmla="*/ 187182 w 743347"/>
                                <a:gd name="connsiteY9" fmla="*/ 1021366 h 1113186"/>
                                <a:gd name="connsiteX10" fmla="*/ 278908 w 743347"/>
                                <a:gd name="connsiteY10" fmla="*/ 1113187 h 1113186"/>
                                <a:gd name="connsiteX11" fmla="*/ 370348 w 743347"/>
                                <a:gd name="connsiteY11" fmla="*/ 1029748 h 1113186"/>
                                <a:gd name="connsiteX12" fmla="*/ 370348 w 743347"/>
                                <a:gd name="connsiteY12" fmla="*/ 1001554 h 1113186"/>
                                <a:gd name="connsiteX13" fmla="*/ 370348 w 743347"/>
                                <a:gd name="connsiteY13" fmla="*/ 1002697 h 1113186"/>
                                <a:gd name="connsiteX14" fmla="*/ 370539 w 743347"/>
                                <a:gd name="connsiteY14" fmla="*/ 647510 h 1113186"/>
                                <a:gd name="connsiteX15" fmla="*/ 370729 w 743347"/>
                                <a:gd name="connsiteY15" fmla="*/ 778478 h 1113186"/>
                                <a:gd name="connsiteX16" fmla="*/ 370729 w 743347"/>
                                <a:gd name="connsiteY16" fmla="*/ 1009745 h 1113186"/>
                                <a:gd name="connsiteX17" fmla="*/ 465503 w 743347"/>
                                <a:gd name="connsiteY17" fmla="*/ 1092136 h 1113186"/>
                                <a:gd name="connsiteX18" fmla="*/ 557324 w 743347"/>
                                <a:gd name="connsiteY18" fmla="*/ 1000315 h 1113186"/>
                                <a:gd name="connsiteX19" fmla="*/ 557324 w 743347"/>
                                <a:gd name="connsiteY19" fmla="*/ 822389 h 1113186"/>
                                <a:gd name="connsiteX20" fmla="*/ 558086 w 743347"/>
                                <a:gd name="connsiteY20" fmla="*/ 763714 h 1113186"/>
                                <a:gd name="connsiteX21" fmla="*/ 559800 w 743347"/>
                                <a:gd name="connsiteY21" fmla="*/ 641509 h 1113186"/>
                                <a:gd name="connsiteX22" fmla="*/ 559800 w 743347"/>
                                <a:gd name="connsiteY22" fmla="*/ 956215 h 1113186"/>
                                <a:gd name="connsiteX23" fmla="*/ 651526 w 743347"/>
                                <a:gd name="connsiteY23" fmla="*/ 1047940 h 1113186"/>
                                <a:gd name="connsiteX24" fmla="*/ 743347 w 743347"/>
                                <a:gd name="connsiteY24" fmla="*/ 956215 h 1113186"/>
                                <a:gd name="connsiteX25" fmla="*/ 743347 w 743347"/>
                                <a:gd name="connsiteY25" fmla="*/ 301562 h 1113186"/>
                                <a:gd name="connsiteX26" fmla="*/ 441786 w 743347"/>
                                <a:gd name="connsiteY26" fmla="*/ 0 h 111318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  <a:cxn ang="0">
                                  <a:pos x="connsiteX18" y="connsiteY18"/>
                                </a:cxn>
                                <a:cxn ang="0">
                                  <a:pos x="connsiteX19" y="connsiteY19"/>
                                </a:cxn>
                                <a:cxn ang="0">
                                  <a:pos x="connsiteX20" y="connsiteY20"/>
                                </a:cxn>
                                <a:cxn ang="0">
                                  <a:pos x="connsiteX21" y="connsiteY21"/>
                                </a:cxn>
                                <a:cxn ang="0">
                                  <a:pos x="connsiteX22" y="connsiteY22"/>
                                </a:cxn>
                                <a:cxn ang="0">
                                  <a:pos x="connsiteX23" y="connsiteY23"/>
                                </a:cxn>
                                <a:cxn ang="0">
                                  <a:pos x="connsiteX24" y="connsiteY24"/>
                                </a:cxn>
                                <a:cxn ang="0">
                                  <a:pos x="connsiteX25" y="connsiteY25"/>
                                </a:cxn>
                                <a:cxn ang="0">
                                  <a:pos x="connsiteX26" y="connsiteY26"/>
                                </a:cxn>
                              </a:cxnLst>
                              <a:rect l="l" t="t" r="r" b="b"/>
                              <a:pathLst>
                                <a:path w="743347" h="1113186">
                                  <a:moveTo>
                                    <a:pt x="441595" y="0"/>
                                  </a:moveTo>
                                  <a:cubicBezTo>
                                    <a:pt x="373587" y="0"/>
                                    <a:pt x="259572" y="60484"/>
                                    <a:pt x="259572" y="60484"/>
                                  </a:cubicBezTo>
                                  <a:cubicBezTo>
                                    <a:pt x="92218" y="60484"/>
                                    <a:pt x="16875" y="212884"/>
                                    <a:pt x="2874" y="360045"/>
                                  </a:cubicBezTo>
                                  <a:cubicBezTo>
                                    <a:pt x="-2079" y="411385"/>
                                    <a:pt x="873" y="462724"/>
                                    <a:pt x="873" y="514160"/>
                                  </a:cubicBezTo>
                                  <a:lnTo>
                                    <a:pt x="873" y="979456"/>
                                  </a:lnTo>
                                  <a:cubicBezTo>
                                    <a:pt x="873" y="1030129"/>
                                    <a:pt x="41926" y="1071277"/>
                                    <a:pt x="92599" y="1071277"/>
                                  </a:cubicBezTo>
                                  <a:cubicBezTo>
                                    <a:pt x="143272" y="1071277"/>
                                    <a:pt x="184420" y="1030224"/>
                                    <a:pt x="184420" y="979456"/>
                                  </a:cubicBezTo>
                                  <a:lnTo>
                                    <a:pt x="184420" y="642747"/>
                                  </a:lnTo>
                                  <a:cubicBezTo>
                                    <a:pt x="185277" y="644176"/>
                                    <a:pt x="186325" y="645605"/>
                                    <a:pt x="187182" y="647033"/>
                                  </a:cubicBezTo>
                                  <a:lnTo>
                                    <a:pt x="187182" y="1021366"/>
                                  </a:lnTo>
                                  <a:cubicBezTo>
                                    <a:pt x="187182" y="1072134"/>
                                    <a:pt x="228235" y="1113187"/>
                                    <a:pt x="278908" y="1113187"/>
                                  </a:cubicBezTo>
                                  <a:cubicBezTo>
                                    <a:pt x="326819" y="1113187"/>
                                    <a:pt x="366062" y="1076515"/>
                                    <a:pt x="370348" y="1029748"/>
                                  </a:cubicBezTo>
                                  <a:lnTo>
                                    <a:pt x="370348" y="1001554"/>
                                  </a:lnTo>
                                  <a:cubicBezTo>
                                    <a:pt x="370348" y="1001554"/>
                                    <a:pt x="370348" y="1002316"/>
                                    <a:pt x="370348" y="1002697"/>
                                  </a:cubicBezTo>
                                  <a:lnTo>
                                    <a:pt x="370539" y="647510"/>
                                  </a:lnTo>
                                  <a:cubicBezTo>
                                    <a:pt x="370539" y="647510"/>
                                    <a:pt x="370729" y="778478"/>
                                    <a:pt x="370729" y="778478"/>
                                  </a:cubicBezTo>
                                  <a:lnTo>
                                    <a:pt x="370729" y="1009745"/>
                                  </a:lnTo>
                                  <a:cubicBezTo>
                                    <a:pt x="375206" y="1056513"/>
                                    <a:pt x="417592" y="1092136"/>
                                    <a:pt x="465503" y="1092136"/>
                                  </a:cubicBezTo>
                                  <a:cubicBezTo>
                                    <a:pt x="516176" y="1092136"/>
                                    <a:pt x="557324" y="1051084"/>
                                    <a:pt x="557324" y="1000315"/>
                                  </a:cubicBezTo>
                                  <a:lnTo>
                                    <a:pt x="557324" y="822389"/>
                                  </a:lnTo>
                                  <a:lnTo>
                                    <a:pt x="558086" y="763714"/>
                                  </a:lnTo>
                                  <a:cubicBezTo>
                                    <a:pt x="558657" y="763524"/>
                                    <a:pt x="559229" y="641699"/>
                                    <a:pt x="559800" y="641509"/>
                                  </a:cubicBezTo>
                                  <a:lnTo>
                                    <a:pt x="559800" y="956215"/>
                                  </a:lnTo>
                                  <a:cubicBezTo>
                                    <a:pt x="559800" y="1006888"/>
                                    <a:pt x="600853" y="1047940"/>
                                    <a:pt x="651526" y="1047940"/>
                                  </a:cubicBezTo>
                                  <a:cubicBezTo>
                                    <a:pt x="702199" y="1047940"/>
                                    <a:pt x="743347" y="1006888"/>
                                    <a:pt x="743347" y="956215"/>
                                  </a:cubicBezTo>
                                  <a:lnTo>
                                    <a:pt x="743347" y="301562"/>
                                  </a:lnTo>
                                  <a:cubicBezTo>
                                    <a:pt x="743347" y="134969"/>
                                    <a:pt x="608283" y="0"/>
                                    <a:pt x="441786" y="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  <p:sp>
                          <p:nvSpPr>
                            <p:cNvPr id="325" name="자유형: 도형 324">
                              <a:extLst>
                                <a:ext uri="{FF2B5EF4-FFF2-40B4-BE49-F238E27FC236}">
                                  <a16:creationId xmlns:a16="http://schemas.microsoft.com/office/drawing/2014/main" id="{6BB124E1-C16E-A4C1-AD79-77D5AC4CCF4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3776630" y="2952845"/>
                              <a:ext cx="819467" cy="1189481"/>
                            </a:xfrm>
                            <a:custGeom>
                              <a:avLst/>
                              <a:gdLst>
                                <a:gd name="connsiteX0" fmla="*/ 316833 w 819467"/>
                                <a:gd name="connsiteY0" fmla="*/ 1189482 h 1189481"/>
                                <a:gd name="connsiteX1" fmla="*/ 204438 w 819467"/>
                                <a:gd name="connsiteY1" fmla="*/ 1124426 h 1189481"/>
                                <a:gd name="connsiteX2" fmla="*/ 130620 w 819467"/>
                                <a:gd name="connsiteY2" fmla="*/ 1147477 h 1189481"/>
                                <a:gd name="connsiteX3" fmla="*/ 794 w 819467"/>
                                <a:gd name="connsiteY3" fmla="*/ 1017556 h 1189481"/>
                                <a:gd name="connsiteX4" fmla="*/ 794 w 819467"/>
                                <a:gd name="connsiteY4" fmla="*/ 552260 h 1189481"/>
                                <a:gd name="connsiteX5" fmla="*/ 413 w 819467"/>
                                <a:gd name="connsiteY5" fmla="*/ 511302 h 1189481"/>
                                <a:gd name="connsiteX6" fmla="*/ 3080 w 819467"/>
                                <a:gd name="connsiteY6" fmla="*/ 394526 h 1189481"/>
                                <a:gd name="connsiteX7" fmla="*/ 288258 w 819467"/>
                                <a:gd name="connsiteY7" fmla="*/ 60579 h 1189481"/>
                                <a:gd name="connsiteX8" fmla="*/ 479806 w 819467"/>
                                <a:gd name="connsiteY8" fmla="*/ 0 h 1189481"/>
                                <a:gd name="connsiteX9" fmla="*/ 819468 w 819467"/>
                                <a:gd name="connsiteY9" fmla="*/ 339661 h 1189481"/>
                                <a:gd name="connsiteX10" fmla="*/ 819468 w 819467"/>
                                <a:gd name="connsiteY10" fmla="*/ 994315 h 1189481"/>
                                <a:gd name="connsiteX11" fmla="*/ 689547 w 819467"/>
                                <a:gd name="connsiteY11" fmla="*/ 1124141 h 1189481"/>
                                <a:gd name="connsiteX12" fmla="*/ 616871 w 819467"/>
                                <a:gd name="connsiteY12" fmla="*/ 1101852 h 1189481"/>
                                <a:gd name="connsiteX13" fmla="*/ 503523 w 819467"/>
                                <a:gd name="connsiteY13" fmla="*/ 1168432 h 1189481"/>
                                <a:gd name="connsiteX14" fmla="*/ 419799 w 819467"/>
                                <a:gd name="connsiteY14" fmla="*/ 1139381 h 1189481"/>
                                <a:gd name="connsiteX15" fmla="*/ 317024 w 819467"/>
                                <a:gd name="connsiteY15" fmla="*/ 1189482 h 1189481"/>
                                <a:gd name="connsiteX16" fmla="*/ 222345 w 819467"/>
                                <a:gd name="connsiteY16" fmla="*/ 642842 h 1189481"/>
                                <a:gd name="connsiteX17" fmla="*/ 254730 w 819467"/>
                                <a:gd name="connsiteY17" fmla="*/ 660940 h 1189481"/>
                                <a:gd name="connsiteX18" fmla="*/ 257302 w 819467"/>
                                <a:gd name="connsiteY18" fmla="*/ 664940 h 1189481"/>
                                <a:gd name="connsiteX19" fmla="*/ 263208 w 819467"/>
                                <a:gd name="connsiteY19" fmla="*/ 685324 h 1189481"/>
                                <a:gd name="connsiteX20" fmla="*/ 263208 w 819467"/>
                                <a:gd name="connsiteY20" fmla="*/ 1059656 h 1189481"/>
                                <a:gd name="connsiteX21" fmla="*/ 316833 w 819467"/>
                                <a:gd name="connsiteY21" fmla="*/ 1113377 h 1189481"/>
                                <a:gd name="connsiteX22" fmla="*/ 370173 w 819467"/>
                                <a:gd name="connsiteY22" fmla="*/ 1066133 h 1189481"/>
                                <a:gd name="connsiteX23" fmla="*/ 370173 w 819467"/>
                                <a:gd name="connsiteY23" fmla="*/ 1039844 h 1189481"/>
                                <a:gd name="connsiteX24" fmla="*/ 370173 w 819467"/>
                                <a:gd name="connsiteY24" fmla="*/ 1039844 h 1189481"/>
                                <a:gd name="connsiteX25" fmla="*/ 370173 w 819467"/>
                                <a:gd name="connsiteY25" fmla="*/ 1037558 h 1189481"/>
                                <a:gd name="connsiteX26" fmla="*/ 370364 w 819467"/>
                                <a:gd name="connsiteY26" fmla="*/ 685800 h 1189481"/>
                                <a:gd name="connsiteX27" fmla="*/ 385032 w 819467"/>
                                <a:gd name="connsiteY27" fmla="*/ 655796 h 1189481"/>
                                <a:gd name="connsiteX28" fmla="*/ 417703 w 819467"/>
                                <a:gd name="connsiteY28" fmla="*/ 648843 h 1189481"/>
                                <a:gd name="connsiteX29" fmla="*/ 446088 w 819467"/>
                                <a:gd name="connsiteY29" fmla="*/ 685800 h 1189481"/>
                                <a:gd name="connsiteX30" fmla="*/ 446564 w 819467"/>
                                <a:gd name="connsiteY30" fmla="*/ 685800 h 1189481"/>
                                <a:gd name="connsiteX31" fmla="*/ 446564 w 819467"/>
                                <a:gd name="connsiteY31" fmla="*/ 696849 h 1189481"/>
                                <a:gd name="connsiteX32" fmla="*/ 446564 w 819467"/>
                                <a:gd name="connsiteY32" fmla="*/ 706184 h 1189481"/>
                                <a:gd name="connsiteX33" fmla="*/ 446564 w 819467"/>
                                <a:gd name="connsiteY33" fmla="*/ 751142 h 1189481"/>
                                <a:gd name="connsiteX34" fmla="*/ 446754 w 819467"/>
                                <a:gd name="connsiteY34" fmla="*/ 815816 h 1189481"/>
                                <a:gd name="connsiteX35" fmla="*/ 446754 w 819467"/>
                                <a:gd name="connsiteY35" fmla="*/ 816674 h 1189481"/>
                                <a:gd name="connsiteX36" fmla="*/ 446754 w 819467"/>
                                <a:gd name="connsiteY36" fmla="*/ 1045845 h 1189481"/>
                                <a:gd name="connsiteX37" fmla="*/ 503428 w 819467"/>
                                <a:gd name="connsiteY37" fmla="*/ 1092327 h 1189481"/>
                                <a:gd name="connsiteX38" fmla="*/ 557149 w 819467"/>
                                <a:gd name="connsiteY38" fmla="*/ 1038606 h 1189481"/>
                                <a:gd name="connsiteX39" fmla="*/ 557149 w 819467"/>
                                <a:gd name="connsiteY39" fmla="*/ 860679 h 1189481"/>
                                <a:gd name="connsiteX40" fmla="*/ 557911 w 819467"/>
                                <a:gd name="connsiteY40" fmla="*/ 801434 h 1189481"/>
                                <a:gd name="connsiteX41" fmla="*/ 558102 w 819467"/>
                                <a:gd name="connsiteY41" fmla="*/ 798481 h 1189481"/>
                                <a:gd name="connsiteX42" fmla="*/ 558768 w 819467"/>
                                <a:gd name="connsiteY42" fmla="*/ 740474 h 1189481"/>
                                <a:gd name="connsiteX43" fmla="*/ 559245 w 819467"/>
                                <a:gd name="connsiteY43" fmla="*/ 698373 h 1189481"/>
                                <a:gd name="connsiteX44" fmla="*/ 559626 w 819467"/>
                                <a:gd name="connsiteY44" fmla="*/ 682847 h 1189481"/>
                                <a:gd name="connsiteX45" fmla="*/ 559816 w 819467"/>
                                <a:gd name="connsiteY45" fmla="*/ 679704 h 1189481"/>
                                <a:gd name="connsiteX46" fmla="*/ 582771 w 819467"/>
                                <a:gd name="connsiteY46" fmla="*/ 644652 h 1189481"/>
                                <a:gd name="connsiteX47" fmla="*/ 618681 w 819467"/>
                                <a:gd name="connsiteY47" fmla="*/ 647891 h 1189481"/>
                                <a:gd name="connsiteX48" fmla="*/ 635730 w 819467"/>
                                <a:gd name="connsiteY48" fmla="*/ 679704 h 1189481"/>
                                <a:gd name="connsiteX49" fmla="*/ 635730 w 819467"/>
                                <a:gd name="connsiteY49" fmla="*/ 994410 h 1189481"/>
                                <a:gd name="connsiteX50" fmla="*/ 689356 w 819467"/>
                                <a:gd name="connsiteY50" fmla="*/ 1048036 h 1189481"/>
                                <a:gd name="connsiteX51" fmla="*/ 743077 w 819467"/>
                                <a:gd name="connsiteY51" fmla="*/ 994410 h 1189481"/>
                                <a:gd name="connsiteX52" fmla="*/ 743077 w 819467"/>
                                <a:gd name="connsiteY52" fmla="*/ 339757 h 1189481"/>
                                <a:gd name="connsiteX53" fmla="*/ 479616 w 819467"/>
                                <a:gd name="connsiteY53" fmla="*/ 76295 h 1189481"/>
                                <a:gd name="connsiteX54" fmla="*/ 315405 w 819467"/>
                                <a:gd name="connsiteY54" fmla="*/ 132302 h 1189481"/>
                                <a:gd name="connsiteX55" fmla="*/ 297593 w 819467"/>
                                <a:gd name="connsiteY55" fmla="*/ 136779 h 1189481"/>
                                <a:gd name="connsiteX56" fmla="*/ 78804 w 819467"/>
                                <a:gd name="connsiteY56" fmla="*/ 401860 h 1189481"/>
                                <a:gd name="connsiteX57" fmla="*/ 76518 w 819467"/>
                                <a:gd name="connsiteY57" fmla="*/ 510254 h 1189481"/>
                                <a:gd name="connsiteX58" fmla="*/ 76899 w 819467"/>
                                <a:gd name="connsiteY58" fmla="*/ 552355 h 1189481"/>
                                <a:gd name="connsiteX59" fmla="*/ 76899 w 819467"/>
                                <a:gd name="connsiteY59" fmla="*/ 1017651 h 1189481"/>
                                <a:gd name="connsiteX60" fmla="*/ 130524 w 819467"/>
                                <a:gd name="connsiteY60" fmla="*/ 1071372 h 1189481"/>
                                <a:gd name="connsiteX61" fmla="*/ 184245 w 819467"/>
                                <a:gd name="connsiteY61" fmla="*/ 1017651 h 1189481"/>
                                <a:gd name="connsiteX62" fmla="*/ 184245 w 819467"/>
                                <a:gd name="connsiteY62" fmla="*/ 680942 h 1189481"/>
                                <a:gd name="connsiteX63" fmla="*/ 211963 w 819467"/>
                                <a:gd name="connsiteY63" fmla="*/ 644271 h 1189481"/>
                                <a:gd name="connsiteX64" fmla="*/ 222345 w 819467"/>
                                <a:gd name="connsiteY64" fmla="*/ 642842 h 118948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  <a:cxn ang="0">
                                  <a:pos x="connsiteX18" y="connsiteY18"/>
                                </a:cxn>
                                <a:cxn ang="0">
                                  <a:pos x="connsiteX19" y="connsiteY19"/>
                                </a:cxn>
                                <a:cxn ang="0">
                                  <a:pos x="connsiteX20" y="connsiteY20"/>
                                </a:cxn>
                                <a:cxn ang="0">
                                  <a:pos x="connsiteX21" y="connsiteY21"/>
                                </a:cxn>
                                <a:cxn ang="0">
                                  <a:pos x="connsiteX22" y="connsiteY22"/>
                                </a:cxn>
                                <a:cxn ang="0">
                                  <a:pos x="connsiteX23" y="connsiteY23"/>
                                </a:cxn>
                                <a:cxn ang="0">
                                  <a:pos x="connsiteX24" y="connsiteY24"/>
                                </a:cxn>
                                <a:cxn ang="0">
                                  <a:pos x="connsiteX25" y="connsiteY25"/>
                                </a:cxn>
                                <a:cxn ang="0">
                                  <a:pos x="connsiteX26" y="connsiteY26"/>
                                </a:cxn>
                                <a:cxn ang="0">
                                  <a:pos x="connsiteX27" y="connsiteY27"/>
                                </a:cxn>
                                <a:cxn ang="0">
                                  <a:pos x="connsiteX28" y="connsiteY28"/>
                                </a:cxn>
                                <a:cxn ang="0">
                                  <a:pos x="connsiteX29" y="connsiteY29"/>
                                </a:cxn>
                                <a:cxn ang="0">
                                  <a:pos x="connsiteX30" y="connsiteY30"/>
                                </a:cxn>
                                <a:cxn ang="0">
                                  <a:pos x="connsiteX31" y="connsiteY31"/>
                                </a:cxn>
                                <a:cxn ang="0">
                                  <a:pos x="connsiteX32" y="connsiteY32"/>
                                </a:cxn>
                                <a:cxn ang="0">
                                  <a:pos x="connsiteX33" y="connsiteY33"/>
                                </a:cxn>
                                <a:cxn ang="0">
                                  <a:pos x="connsiteX34" y="connsiteY34"/>
                                </a:cxn>
                                <a:cxn ang="0">
                                  <a:pos x="connsiteX35" y="connsiteY35"/>
                                </a:cxn>
                                <a:cxn ang="0">
                                  <a:pos x="connsiteX36" y="connsiteY36"/>
                                </a:cxn>
                                <a:cxn ang="0">
                                  <a:pos x="connsiteX37" y="connsiteY37"/>
                                </a:cxn>
                                <a:cxn ang="0">
                                  <a:pos x="connsiteX38" y="connsiteY38"/>
                                </a:cxn>
                                <a:cxn ang="0">
                                  <a:pos x="connsiteX39" y="connsiteY39"/>
                                </a:cxn>
                                <a:cxn ang="0">
                                  <a:pos x="connsiteX40" y="connsiteY40"/>
                                </a:cxn>
                                <a:cxn ang="0">
                                  <a:pos x="connsiteX41" y="connsiteY41"/>
                                </a:cxn>
                                <a:cxn ang="0">
                                  <a:pos x="connsiteX42" y="connsiteY42"/>
                                </a:cxn>
                                <a:cxn ang="0">
                                  <a:pos x="connsiteX43" y="connsiteY43"/>
                                </a:cxn>
                                <a:cxn ang="0">
                                  <a:pos x="connsiteX44" y="connsiteY44"/>
                                </a:cxn>
                                <a:cxn ang="0">
                                  <a:pos x="connsiteX45" y="connsiteY45"/>
                                </a:cxn>
                                <a:cxn ang="0">
                                  <a:pos x="connsiteX46" y="connsiteY46"/>
                                </a:cxn>
                                <a:cxn ang="0">
                                  <a:pos x="connsiteX47" y="connsiteY47"/>
                                </a:cxn>
                                <a:cxn ang="0">
                                  <a:pos x="connsiteX48" y="connsiteY48"/>
                                </a:cxn>
                                <a:cxn ang="0">
                                  <a:pos x="connsiteX49" y="connsiteY49"/>
                                </a:cxn>
                                <a:cxn ang="0">
                                  <a:pos x="connsiteX50" y="connsiteY50"/>
                                </a:cxn>
                                <a:cxn ang="0">
                                  <a:pos x="connsiteX51" y="connsiteY51"/>
                                </a:cxn>
                                <a:cxn ang="0">
                                  <a:pos x="connsiteX52" y="connsiteY52"/>
                                </a:cxn>
                                <a:cxn ang="0">
                                  <a:pos x="connsiteX53" y="connsiteY53"/>
                                </a:cxn>
                                <a:cxn ang="0">
                                  <a:pos x="connsiteX54" y="connsiteY54"/>
                                </a:cxn>
                                <a:cxn ang="0">
                                  <a:pos x="connsiteX55" y="connsiteY55"/>
                                </a:cxn>
                                <a:cxn ang="0">
                                  <a:pos x="connsiteX56" y="connsiteY56"/>
                                </a:cxn>
                                <a:cxn ang="0">
                                  <a:pos x="connsiteX57" y="connsiteY57"/>
                                </a:cxn>
                                <a:cxn ang="0">
                                  <a:pos x="connsiteX58" y="connsiteY58"/>
                                </a:cxn>
                                <a:cxn ang="0">
                                  <a:pos x="connsiteX59" y="connsiteY59"/>
                                </a:cxn>
                                <a:cxn ang="0">
                                  <a:pos x="connsiteX60" y="connsiteY60"/>
                                </a:cxn>
                                <a:cxn ang="0">
                                  <a:pos x="connsiteX61" y="connsiteY61"/>
                                </a:cxn>
                                <a:cxn ang="0">
                                  <a:pos x="connsiteX62" y="connsiteY62"/>
                                </a:cxn>
                                <a:cxn ang="0">
                                  <a:pos x="connsiteX63" y="connsiteY63"/>
                                </a:cxn>
                                <a:cxn ang="0">
                                  <a:pos x="connsiteX64" y="connsiteY64"/>
                                </a:cxn>
                              </a:cxnLst>
                              <a:rect l="l" t="t" r="r" b="b"/>
                              <a:pathLst>
                                <a:path w="819467" h="1189481">
                                  <a:moveTo>
                                    <a:pt x="316833" y="1189482"/>
                                  </a:moveTo>
                                  <a:cubicBezTo>
                                    <a:pt x="268827" y="1189482"/>
                                    <a:pt x="226822" y="1163288"/>
                                    <a:pt x="204438" y="1124426"/>
                                  </a:cubicBezTo>
                                  <a:cubicBezTo>
                                    <a:pt x="183483" y="1139000"/>
                                    <a:pt x="158052" y="1147477"/>
                                    <a:pt x="130620" y="1147477"/>
                                  </a:cubicBezTo>
                                  <a:cubicBezTo>
                                    <a:pt x="59087" y="1147477"/>
                                    <a:pt x="794" y="1089184"/>
                                    <a:pt x="794" y="1017556"/>
                                  </a:cubicBezTo>
                                  <a:lnTo>
                                    <a:pt x="794" y="552260"/>
                                  </a:lnTo>
                                  <a:cubicBezTo>
                                    <a:pt x="794" y="538639"/>
                                    <a:pt x="603" y="524923"/>
                                    <a:pt x="413" y="511302"/>
                                  </a:cubicBezTo>
                                  <a:cubicBezTo>
                                    <a:pt x="-159" y="473297"/>
                                    <a:pt x="-730" y="434054"/>
                                    <a:pt x="3080" y="394526"/>
                                  </a:cubicBezTo>
                                  <a:cubicBezTo>
                                    <a:pt x="18225" y="235744"/>
                                    <a:pt x="101092" y="66199"/>
                                    <a:pt x="288258" y="60579"/>
                                  </a:cubicBezTo>
                                  <a:cubicBezTo>
                                    <a:pt x="318262" y="45339"/>
                                    <a:pt x="413322" y="0"/>
                                    <a:pt x="479806" y="0"/>
                                  </a:cubicBezTo>
                                  <a:cubicBezTo>
                                    <a:pt x="667068" y="0"/>
                                    <a:pt x="819468" y="152400"/>
                                    <a:pt x="819468" y="339661"/>
                                  </a:cubicBezTo>
                                  <a:lnTo>
                                    <a:pt x="819468" y="994315"/>
                                  </a:lnTo>
                                  <a:cubicBezTo>
                                    <a:pt x="819468" y="1065848"/>
                                    <a:pt x="761175" y="1124141"/>
                                    <a:pt x="689547" y="1124141"/>
                                  </a:cubicBezTo>
                                  <a:cubicBezTo>
                                    <a:pt x="662686" y="1124141"/>
                                    <a:pt x="637635" y="1115949"/>
                                    <a:pt x="616871" y="1101852"/>
                                  </a:cubicBezTo>
                                  <a:cubicBezTo>
                                    <a:pt x="594582" y="1141571"/>
                                    <a:pt x="552101" y="1168432"/>
                                    <a:pt x="503523" y="1168432"/>
                                  </a:cubicBezTo>
                                  <a:cubicBezTo>
                                    <a:pt x="472186" y="1168432"/>
                                    <a:pt x="442849" y="1157478"/>
                                    <a:pt x="419799" y="1139381"/>
                                  </a:cubicBezTo>
                                  <a:cubicBezTo>
                                    <a:pt x="396081" y="1170051"/>
                                    <a:pt x="358839" y="1189482"/>
                                    <a:pt x="317024" y="1189482"/>
                                  </a:cubicBezTo>
                                  <a:close/>
                                  <a:moveTo>
                                    <a:pt x="222345" y="642842"/>
                                  </a:moveTo>
                                  <a:cubicBezTo>
                                    <a:pt x="235299" y="642842"/>
                                    <a:pt x="247682" y="649510"/>
                                    <a:pt x="254730" y="660940"/>
                                  </a:cubicBezTo>
                                  <a:lnTo>
                                    <a:pt x="257302" y="664940"/>
                                  </a:lnTo>
                                  <a:cubicBezTo>
                                    <a:pt x="261112" y="671036"/>
                                    <a:pt x="263208" y="678085"/>
                                    <a:pt x="263208" y="685324"/>
                                  </a:cubicBezTo>
                                  <a:lnTo>
                                    <a:pt x="263208" y="1059656"/>
                                  </a:lnTo>
                                  <a:cubicBezTo>
                                    <a:pt x="263208" y="1089279"/>
                                    <a:pt x="287211" y="1113377"/>
                                    <a:pt x="316833" y="1113377"/>
                                  </a:cubicBezTo>
                                  <a:cubicBezTo>
                                    <a:pt x="344265" y="1113377"/>
                                    <a:pt x="366935" y="1093184"/>
                                    <a:pt x="370173" y="1066133"/>
                                  </a:cubicBezTo>
                                  <a:lnTo>
                                    <a:pt x="370173" y="1039844"/>
                                  </a:lnTo>
                                  <a:cubicBezTo>
                                    <a:pt x="370173" y="1039844"/>
                                    <a:pt x="370173" y="1039844"/>
                                    <a:pt x="370173" y="1039844"/>
                                  </a:cubicBezTo>
                                  <a:cubicBezTo>
                                    <a:pt x="370173" y="1039082"/>
                                    <a:pt x="370173" y="1038320"/>
                                    <a:pt x="370173" y="1037558"/>
                                  </a:cubicBezTo>
                                  <a:lnTo>
                                    <a:pt x="370364" y="685800"/>
                                  </a:lnTo>
                                  <a:cubicBezTo>
                                    <a:pt x="370364" y="674084"/>
                                    <a:pt x="375793" y="663035"/>
                                    <a:pt x="385032" y="655796"/>
                                  </a:cubicBezTo>
                                  <a:cubicBezTo>
                                    <a:pt x="394272" y="648557"/>
                                    <a:pt x="406368" y="645986"/>
                                    <a:pt x="417703" y="648843"/>
                                  </a:cubicBezTo>
                                  <a:cubicBezTo>
                                    <a:pt x="438944" y="654177"/>
                                    <a:pt x="444564" y="668084"/>
                                    <a:pt x="446088" y="685800"/>
                                  </a:cubicBezTo>
                                  <a:lnTo>
                                    <a:pt x="446564" y="685800"/>
                                  </a:lnTo>
                                  <a:lnTo>
                                    <a:pt x="446564" y="696849"/>
                                  </a:lnTo>
                                  <a:cubicBezTo>
                                    <a:pt x="446564" y="699897"/>
                                    <a:pt x="446564" y="703040"/>
                                    <a:pt x="446564" y="706184"/>
                                  </a:cubicBezTo>
                                  <a:lnTo>
                                    <a:pt x="446564" y="751142"/>
                                  </a:lnTo>
                                  <a:cubicBezTo>
                                    <a:pt x="446564" y="781526"/>
                                    <a:pt x="446659" y="811911"/>
                                    <a:pt x="446754" y="815816"/>
                                  </a:cubicBezTo>
                                  <a:cubicBezTo>
                                    <a:pt x="446754" y="816102"/>
                                    <a:pt x="446754" y="816388"/>
                                    <a:pt x="446754" y="816674"/>
                                  </a:cubicBezTo>
                                  <a:lnTo>
                                    <a:pt x="446754" y="1045845"/>
                                  </a:lnTo>
                                  <a:cubicBezTo>
                                    <a:pt x="450088" y="1071563"/>
                                    <a:pt x="475139" y="1092327"/>
                                    <a:pt x="503428" y="1092327"/>
                                  </a:cubicBezTo>
                                  <a:cubicBezTo>
                                    <a:pt x="533051" y="1092327"/>
                                    <a:pt x="557149" y="1068229"/>
                                    <a:pt x="557149" y="1038606"/>
                                  </a:cubicBezTo>
                                  <a:lnTo>
                                    <a:pt x="557149" y="860679"/>
                                  </a:lnTo>
                                  <a:lnTo>
                                    <a:pt x="557911" y="801434"/>
                                  </a:lnTo>
                                  <a:cubicBezTo>
                                    <a:pt x="557911" y="800481"/>
                                    <a:pt x="557911" y="799433"/>
                                    <a:pt x="558102" y="798481"/>
                                  </a:cubicBezTo>
                                  <a:cubicBezTo>
                                    <a:pt x="558292" y="792004"/>
                                    <a:pt x="558578" y="762381"/>
                                    <a:pt x="558768" y="740474"/>
                                  </a:cubicBezTo>
                                  <a:cubicBezTo>
                                    <a:pt x="558959" y="725138"/>
                                    <a:pt x="559054" y="709898"/>
                                    <a:pt x="559245" y="698373"/>
                                  </a:cubicBezTo>
                                  <a:cubicBezTo>
                                    <a:pt x="559245" y="692849"/>
                                    <a:pt x="559340" y="687705"/>
                                    <a:pt x="559626" y="682847"/>
                                  </a:cubicBezTo>
                                  <a:lnTo>
                                    <a:pt x="559816" y="679704"/>
                                  </a:lnTo>
                                  <a:cubicBezTo>
                                    <a:pt x="561150" y="663797"/>
                                    <a:pt x="565817" y="651891"/>
                                    <a:pt x="582771" y="644652"/>
                                  </a:cubicBezTo>
                                  <a:cubicBezTo>
                                    <a:pt x="594582" y="639604"/>
                                    <a:pt x="608013" y="640842"/>
                                    <a:pt x="618681" y="647891"/>
                                  </a:cubicBezTo>
                                  <a:cubicBezTo>
                                    <a:pt x="629349" y="654939"/>
                                    <a:pt x="635730" y="666845"/>
                                    <a:pt x="635730" y="679704"/>
                                  </a:cubicBezTo>
                                  <a:lnTo>
                                    <a:pt x="635730" y="994410"/>
                                  </a:lnTo>
                                  <a:cubicBezTo>
                                    <a:pt x="635730" y="1023937"/>
                                    <a:pt x="659829" y="1048036"/>
                                    <a:pt x="689356" y="1048036"/>
                                  </a:cubicBezTo>
                                  <a:cubicBezTo>
                                    <a:pt x="718884" y="1048036"/>
                                    <a:pt x="743077" y="1024033"/>
                                    <a:pt x="743077" y="994410"/>
                                  </a:cubicBezTo>
                                  <a:lnTo>
                                    <a:pt x="743077" y="339757"/>
                                  </a:lnTo>
                                  <a:cubicBezTo>
                                    <a:pt x="743077" y="194501"/>
                                    <a:pt x="624872" y="76295"/>
                                    <a:pt x="479616" y="76295"/>
                                  </a:cubicBezTo>
                                  <a:cubicBezTo>
                                    <a:pt x="431800" y="76295"/>
                                    <a:pt x="344837" y="116777"/>
                                    <a:pt x="315405" y="132302"/>
                                  </a:cubicBezTo>
                                  <a:cubicBezTo>
                                    <a:pt x="309880" y="135255"/>
                                    <a:pt x="303784" y="136779"/>
                                    <a:pt x="297593" y="136779"/>
                                  </a:cubicBezTo>
                                  <a:cubicBezTo>
                                    <a:pt x="117951" y="136779"/>
                                    <a:pt x="84709" y="339661"/>
                                    <a:pt x="78804" y="401860"/>
                                  </a:cubicBezTo>
                                  <a:cubicBezTo>
                                    <a:pt x="75375" y="437293"/>
                                    <a:pt x="75946" y="472726"/>
                                    <a:pt x="76518" y="510254"/>
                                  </a:cubicBezTo>
                                  <a:cubicBezTo>
                                    <a:pt x="76708" y="524256"/>
                                    <a:pt x="76899" y="538353"/>
                                    <a:pt x="76899" y="552355"/>
                                  </a:cubicBezTo>
                                  <a:lnTo>
                                    <a:pt x="76899" y="1017651"/>
                                  </a:lnTo>
                                  <a:cubicBezTo>
                                    <a:pt x="76899" y="1047274"/>
                                    <a:pt x="100902" y="1071372"/>
                                    <a:pt x="130524" y="1071372"/>
                                  </a:cubicBezTo>
                                  <a:cubicBezTo>
                                    <a:pt x="160147" y="1071372"/>
                                    <a:pt x="184245" y="1047274"/>
                                    <a:pt x="184245" y="1017651"/>
                                  </a:cubicBezTo>
                                  <a:lnTo>
                                    <a:pt x="184245" y="680942"/>
                                  </a:lnTo>
                                  <a:cubicBezTo>
                                    <a:pt x="184245" y="663893"/>
                                    <a:pt x="195580" y="648938"/>
                                    <a:pt x="211963" y="644271"/>
                                  </a:cubicBezTo>
                                  <a:cubicBezTo>
                                    <a:pt x="215392" y="643319"/>
                                    <a:pt x="218916" y="642842"/>
                                    <a:pt x="222345" y="642842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515151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</p:grpSp>
                      <p:sp>
                        <p:nvSpPr>
                          <p:cNvPr id="326" name="자유형: 도형 325">
                            <a:extLst>
                              <a:ext uri="{FF2B5EF4-FFF2-40B4-BE49-F238E27FC236}">
                                <a16:creationId xmlns:a16="http://schemas.microsoft.com/office/drawing/2014/main" id="{C50C4DA4-B5DE-0AFD-C163-537729E53ED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737335" y="3003137"/>
                            <a:ext cx="473666" cy="498157"/>
                          </a:xfrm>
                          <a:custGeom>
                            <a:avLst/>
                            <a:gdLst>
                              <a:gd name="connsiteX0" fmla="*/ 24849 w 473666"/>
                              <a:gd name="connsiteY0" fmla="*/ 498157 h 498157"/>
                              <a:gd name="connsiteX1" fmla="*/ 401086 w 473666"/>
                              <a:gd name="connsiteY1" fmla="*/ 305086 h 498157"/>
                              <a:gd name="connsiteX2" fmla="*/ 473667 w 473666"/>
                              <a:gd name="connsiteY2" fmla="*/ 13811 h 498157"/>
                              <a:gd name="connsiteX3" fmla="*/ 128957 w 473666"/>
                              <a:gd name="connsiteY3" fmla="*/ 0 h 498157"/>
                              <a:gd name="connsiteX4" fmla="*/ 24849 w 473666"/>
                              <a:gd name="connsiteY4" fmla="*/ 498157 h 49815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73666" h="498157">
                                <a:moveTo>
                                  <a:pt x="24849" y="498157"/>
                                </a:moveTo>
                                <a:lnTo>
                                  <a:pt x="401086" y="305086"/>
                                </a:lnTo>
                                <a:lnTo>
                                  <a:pt x="473667" y="13811"/>
                                </a:lnTo>
                                <a:lnTo>
                                  <a:pt x="128957" y="0"/>
                                </a:lnTo>
                                <a:cubicBezTo>
                                  <a:pt x="128957" y="0"/>
                                  <a:pt x="-67925" y="172974"/>
                                  <a:pt x="24849" y="49815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/>
                          </a:p>
                        </p:txBody>
                      </p:sp>
                      <p:grpSp>
                        <p:nvGrpSpPr>
                          <p:cNvPr id="327" name="그래픽 318">
                            <a:extLst>
                              <a:ext uri="{FF2B5EF4-FFF2-40B4-BE49-F238E27FC236}">
                                <a16:creationId xmlns:a16="http://schemas.microsoft.com/office/drawing/2014/main" id="{4DA5B896-3172-DF37-DC81-0B91C56DBEC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3600522" y="3077623"/>
                            <a:ext cx="311147" cy="717041"/>
                            <a:chOff x="3600522" y="3077623"/>
                            <a:chExt cx="311147" cy="717041"/>
                          </a:xfrm>
                        </p:grpSpPr>
                        <p:sp>
                          <p:nvSpPr>
                            <p:cNvPr id="328" name="자유형: 도형 327">
                              <a:extLst>
                                <a:ext uri="{FF2B5EF4-FFF2-40B4-BE49-F238E27FC236}">
                                  <a16:creationId xmlns:a16="http://schemas.microsoft.com/office/drawing/2014/main" id="{A4FEF74D-7025-F4A2-3373-73B78654DAA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3638601" y="3115722"/>
                              <a:ext cx="235025" cy="640790"/>
                            </a:xfrm>
                            <a:custGeom>
                              <a:avLst/>
                              <a:gdLst>
                                <a:gd name="connsiteX0" fmla="*/ 133108 w 235025"/>
                                <a:gd name="connsiteY0" fmla="*/ 0 h 640790"/>
                                <a:gd name="connsiteX1" fmla="*/ 59289 w 235025"/>
                                <a:gd name="connsiteY1" fmla="*/ 171545 h 640790"/>
                                <a:gd name="connsiteX2" fmla="*/ 1282 w 235025"/>
                                <a:gd name="connsiteY2" fmla="*/ 527113 h 640790"/>
                                <a:gd name="connsiteX3" fmla="*/ 82245 w 235025"/>
                                <a:gd name="connsiteY3" fmla="*/ 639509 h 640790"/>
                                <a:gd name="connsiteX4" fmla="*/ 82245 w 235025"/>
                                <a:gd name="connsiteY4" fmla="*/ 639509 h 640790"/>
                                <a:gd name="connsiteX5" fmla="*/ 194735 w 235025"/>
                                <a:gd name="connsiteY5" fmla="*/ 558546 h 640790"/>
                                <a:gd name="connsiteX6" fmla="*/ 235026 w 235025"/>
                                <a:gd name="connsiteY6" fmla="*/ 311182 h 64079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235025" h="640790">
                                  <a:moveTo>
                                    <a:pt x="133108" y="0"/>
                                  </a:moveTo>
                                  <a:cubicBezTo>
                                    <a:pt x="133108" y="0"/>
                                    <a:pt x="71862" y="94012"/>
                                    <a:pt x="59289" y="171545"/>
                                  </a:cubicBezTo>
                                  <a:lnTo>
                                    <a:pt x="1282" y="527113"/>
                                  </a:lnTo>
                                  <a:cubicBezTo>
                                    <a:pt x="-7386" y="580549"/>
                                    <a:pt x="28809" y="630841"/>
                                    <a:pt x="82245" y="639509"/>
                                  </a:cubicBezTo>
                                  <a:lnTo>
                                    <a:pt x="82245" y="639509"/>
                                  </a:lnTo>
                                  <a:cubicBezTo>
                                    <a:pt x="135680" y="648176"/>
                                    <a:pt x="186067" y="611981"/>
                                    <a:pt x="194735" y="558546"/>
                                  </a:cubicBezTo>
                                  <a:lnTo>
                                    <a:pt x="235026" y="311182"/>
                                  </a:ln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  <p:sp>
                          <p:nvSpPr>
                            <p:cNvPr id="329" name="자유형: 도형 328">
                              <a:extLst>
                                <a:ext uri="{FF2B5EF4-FFF2-40B4-BE49-F238E27FC236}">
                                  <a16:creationId xmlns:a16="http://schemas.microsoft.com/office/drawing/2014/main" id="{1AF386AD-D915-8FE2-1DAD-50BD179B79F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3600522" y="3077623"/>
                              <a:ext cx="311147" cy="717041"/>
                            </a:xfrm>
                            <a:custGeom>
                              <a:avLst/>
                              <a:gdLst>
                                <a:gd name="connsiteX0" fmla="*/ 136326 w 311147"/>
                                <a:gd name="connsiteY0" fmla="*/ 717042 h 717041"/>
                                <a:gd name="connsiteX1" fmla="*/ 114133 w 311147"/>
                                <a:gd name="connsiteY1" fmla="*/ 715232 h 717041"/>
                                <a:gd name="connsiteX2" fmla="*/ 25645 w 311147"/>
                                <a:gd name="connsiteY2" fmla="*/ 660463 h 717041"/>
                                <a:gd name="connsiteX3" fmla="*/ 1833 w 311147"/>
                                <a:gd name="connsiteY3" fmla="*/ 559117 h 717041"/>
                                <a:gd name="connsiteX4" fmla="*/ 59840 w 311147"/>
                                <a:gd name="connsiteY4" fmla="*/ 203549 h 717041"/>
                                <a:gd name="connsiteX5" fmla="*/ 139374 w 311147"/>
                                <a:gd name="connsiteY5" fmla="*/ 17335 h 717041"/>
                                <a:gd name="connsiteX6" fmla="*/ 192047 w 311147"/>
                                <a:gd name="connsiteY6" fmla="*/ 6191 h 717041"/>
                                <a:gd name="connsiteX7" fmla="*/ 203191 w 311147"/>
                                <a:gd name="connsiteY7" fmla="*/ 58864 h 717041"/>
                                <a:gd name="connsiteX8" fmla="*/ 203191 w 311147"/>
                                <a:gd name="connsiteY8" fmla="*/ 58864 h 717041"/>
                                <a:gd name="connsiteX9" fmla="*/ 134992 w 311147"/>
                                <a:gd name="connsiteY9" fmla="*/ 215741 h 717041"/>
                                <a:gd name="connsiteX10" fmla="*/ 76985 w 311147"/>
                                <a:gd name="connsiteY10" fmla="*/ 571309 h 717041"/>
                                <a:gd name="connsiteX11" fmla="*/ 87463 w 311147"/>
                                <a:gd name="connsiteY11" fmla="*/ 615886 h 717041"/>
                                <a:gd name="connsiteX12" fmla="*/ 126420 w 311147"/>
                                <a:gd name="connsiteY12" fmla="*/ 639984 h 717041"/>
                                <a:gd name="connsiteX13" fmla="*/ 171092 w 311147"/>
                                <a:gd name="connsiteY13" fmla="*/ 629507 h 717041"/>
                                <a:gd name="connsiteX14" fmla="*/ 195190 w 311147"/>
                                <a:gd name="connsiteY14" fmla="*/ 590550 h 717041"/>
                                <a:gd name="connsiteX15" fmla="*/ 235481 w 311147"/>
                                <a:gd name="connsiteY15" fmla="*/ 343185 h 717041"/>
                                <a:gd name="connsiteX16" fmla="*/ 279201 w 311147"/>
                                <a:gd name="connsiteY16" fmla="*/ 311753 h 717041"/>
                                <a:gd name="connsiteX17" fmla="*/ 310633 w 311147"/>
                                <a:gd name="connsiteY17" fmla="*/ 355473 h 717041"/>
                                <a:gd name="connsiteX18" fmla="*/ 270343 w 311147"/>
                                <a:gd name="connsiteY18" fmla="*/ 602837 h 717041"/>
                                <a:gd name="connsiteX19" fmla="*/ 215479 w 311147"/>
                                <a:gd name="connsiteY19" fmla="*/ 691419 h 717041"/>
                                <a:gd name="connsiteX20" fmla="*/ 136326 w 311147"/>
                                <a:gd name="connsiteY20" fmla="*/ 717042 h 7170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  <a:cxn ang="0">
                                  <a:pos x="connsiteX18" y="connsiteY18"/>
                                </a:cxn>
                                <a:cxn ang="0">
                                  <a:pos x="connsiteX19" y="connsiteY19"/>
                                </a:cxn>
                                <a:cxn ang="0">
                                  <a:pos x="connsiteX20" y="connsiteY20"/>
                                </a:cxn>
                              </a:cxnLst>
                              <a:rect l="l" t="t" r="r" b="b"/>
                              <a:pathLst>
                                <a:path w="311147" h="717041">
                                  <a:moveTo>
                                    <a:pt x="136326" y="717042"/>
                                  </a:moveTo>
                                  <a:cubicBezTo>
                                    <a:pt x="128992" y="717042"/>
                                    <a:pt x="121562" y="716470"/>
                                    <a:pt x="114133" y="715232"/>
                                  </a:cubicBezTo>
                                  <a:cubicBezTo>
                                    <a:pt x="78319" y="709421"/>
                                    <a:pt x="46886" y="689895"/>
                                    <a:pt x="25645" y="660463"/>
                                  </a:cubicBezTo>
                                  <a:cubicBezTo>
                                    <a:pt x="4405" y="631031"/>
                                    <a:pt x="-4073" y="594931"/>
                                    <a:pt x="1833" y="559117"/>
                                  </a:cubicBezTo>
                                  <a:lnTo>
                                    <a:pt x="59840" y="203549"/>
                                  </a:lnTo>
                                  <a:cubicBezTo>
                                    <a:pt x="73651" y="119062"/>
                                    <a:pt x="136707" y="21431"/>
                                    <a:pt x="139374" y="17335"/>
                                  </a:cubicBezTo>
                                  <a:cubicBezTo>
                                    <a:pt x="150899" y="-286"/>
                                    <a:pt x="174426" y="-5335"/>
                                    <a:pt x="192047" y="6191"/>
                                  </a:cubicBezTo>
                                  <a:cubicBezTo>
                                    <a:pt x="209668" y="17716"/>
                                    <a:pt x="214621" y="41243"/>
                                    <a:pt x="203191" y="58864"/>
                                  </a:cubicBezTo>
                                  <a:lnTo>
                                    <a:pt x="203191" y="58864"/>
                                  </a:lnTo>
                                  <a:cubicBezTo>
                                    <a:pt x="202620" y="59721"/>
                                    <a:pt x="146137" y="147256"/>
                                    <a:pt x="134992" y="215741"/>
                                  </a:cubicBezTo>
                                  <a:lnTo>
                                    <a:pt x="76985" y="571309"/>
                                  </a:lnTo>
                                  <a:cubicBezTo>
                                    <a:pt x="74413" y="587121"/>
                                    <a:pt x="78128" y="602932"/>
                                    <a:pt x="87463" y="615886"/>
                                  </a:cubicBezTo>
                                  <a:cubicBezTo>
                                    <a:pt x="96797" y="628840"/>
                                    <a:pt x="110608" y="637413"/>
                                    <a:pt x="126420" y="639984"/>
                                  </a:cubicBezTo>
                                  <a:cubicBezTo>
                                    <a:pt x="142231" y="642556"/>
                                    <a:pt x="158043" y="638841"/>
                                    <a:pt x="171092" y="629507"/>
                                  </a:cubicBezTo>
                                  <a:cubicBezTo>
                                    <a:pt x="184046" y="620172"/>
                                    <a:pt x="192619" y="606361"/>
                                    <a:pt x="195190" y="590550"/>
                                  </a:cubicBezTo>
                                  <a:lnTo>
                                    <a:pt x="235481" y="343185"/>
                                  </a:lnTo>
                                  <a:cubicBezTo>
                                    <a:pt x="238910" y="322421"/>
                                    <a:pt x="258436" y="308324"/>
                                    <a:pt x="279201" y="311753"/>
                                  </a:cubicBezTo>
                                  <a:cubicBezTo>
                                    <a:pt x="299965" y="315087"/>
                                    <a:pt x="314062" y="334708"/>
                                    <a:pt x="310633" y="355473"/>
                                  </a:cubicBezTo>
                                  <a:lnTo>
                                    <a:pt x="270343" y="602837"/>
                                  </a:lnTo>
                                  <a:cubicBezTo>
                                    <a:pt x="264532" y="638746"/>
                                    <a:pt x="245006" y="670179"/>
                                    <a:pt x="215479" y="691419"/>
                                  </a:cubicBezTo>
                                  <a:cubicBezTo>
                                    <a:pt x="192047" y="708279"/>
                                    <a:pt x="164520" y="717042"/>
                                    <a:pt x="136326" y="717042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515151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</p:grpSp>
                      <p:grpSp>
                        <p:nvGrpSpPr>
                          <p:cNvPr id="330" name="그래픽 318">
                            <a:extLst>
                              <a:ext uri="{FF2B5EF4-FFF2-40B4-BE49-F238E27FC236}">
                                <a16:creationId xmlns:a16="http://schemas.microsoft.com/office/drawing/2014/main" id="{271B82A2-9B20-A563-32E1-ACF3D64E6E7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3680078" y="2714625"/>
                            <a:ext cx="928116" cy="412622"/>
                            <a:chOff x="3680078" y="2714625"/>
                            <a:chExt cx="928116" cy="412622"/>
                          </a:xfrm>
                        </p:grpSpPr>
                        <p:sp>
                          <p:nvSpPr>
                            <p:cNvPr id="331" name="자유형: 도형 330">
                              <a:extLst>
                                <a:ext uri="{FF2B5EF4-FFF2-40B4-BE49-F238E27FC236}">
                                  <a16:creationId xmlns:a16="http://schemas.microsoft.com/office/drawing/2014/main" id="{E1096B0D-C791-2527-228E-970AFEAF3B1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3718274" y="2752725"/>
                              <a:ext cx="851915" cy="336422"/>
                            </a:xfrm>
                            <a:custGeom>
                              <a:avLst/>
                              <a:gdLst>
                                <a:gd name="connsiteX0" fmla="*/ 76200 w 851915"/>
                                <a:gd name="connsiteY0" fmla="*/ 0 h 336422"/>
                                <a:gd name="connsiteX1" fmla="*/ 775621 w 851915"/>
                                <a:gd name="connsiteY1" fmla="*/ 0 h 336422"/>
                                <a:gd name="connsiteX2" fmla="*/ 851916 w 851915"/>
                                <a:gd name="connsiteY2" fmla="*/ 76295 h 336422"/>
                                <a:gd name="connsiteX3" fmla="*/ 851916 w 851915"/>
                                <a:gd name="connsiteY3" fmla="*/ 260128 h 336422"/>
                                <a:gd name="connsiteX4" fmla="*/ 775621 w 851915"/>
                                <a:gd name="connsiteY4" fmla="*/ 336423 h 336422"/>
                                <a:gd name="connsiteX5" fmla="*/ 76200 w 851915"/>
                                <a:gd name="connsiteY5" fmla="*/ 336423 h 336422"/>
                                <a:gd name="connsiteX6" fmla="*/ 0 w 851915"/>
                                <a:gd name="connsiteY6" fmla="*/ 260223 h 336422"/>
                                <a:gd name="connsiteX7" fmla="*/ 0 w 851915"/>
                                <a:gd name="connsiteY7" fmla="*/ 76295 h 336422"/>
                                <a:gd name="connsiteX8" fmla="*/ 76295 w 851915"/>
                                <a:gd name="connsiteY8" fmla="*/ 0 h 336422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</a:cxnLst>
                              <a:rect l="l" t="t" r="r" b="b"/>
                              <a:pathLst>
                                <a:path w="851915" h="336422">
                                  <a:moveTo>
                                    <a:pt x="76200" y="0"/>
                                  </a:moveTo>
                                  <a:lnTo>
                                    <a:pt x="775621" y="0"/>
                                  </a:lnTo>
                                  <a:cubicBezTo>
                                    <a:pt x="817721" y="0"/>
                                    <a:pt x="851916" y="34195"/>
                                    <a:pt x="851916" y="76295"/>
                                  </a:cubicBezTo>
                                  <a:lnTo>
                                    <a:pt x="851916" y="260128"/>
                                  </a:lnTo>
                                  <a:cubicBezTo>
                                    <a:pt x="851916" y="302228"/>
                                    <a:pt x="817721" y="336423"/>
                                    <a:pt x="775621" y="336423"/>
                                  </a:cubicBezTo>
                                  <a:lnTo>
                                    <a:pt x="76200" y="336423"/>
                                  </a:lnTo>
                                  <a:cubicBezTo>
                                    <a:pt x="34100" y="336423"/>
                                    <a:pt x="0" y="302228"/>
                                    <a:pt x="0" y="260223"/>
                                  </a:cubicBezTo>
                                  <a:lnTo>
                                    <a:pt x="0" y="76295"/>
                                  </a:lnTo>
                                  <a:cubicBezTo>
                                    <a:pt x="0" y="34195"/>
                                    <a:pt x="34195" y="0"/>
                                    <a:pt x="76295" y="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  <p:sp>
                          <p:nvSpPr>
                            <p:cNvPr id="332" name="자유형: 도형 331">
                              <a:extLst>
                                <a:ext uri="{FF2B5EF4-FFF2-40B4-BE49-F238E27FC236}">
                                  <a16:creationId xmlns:a16="http://schemas.microsoft.com/office/drawing/2014/main" id="{D12829C6-5AE0-9E30-DB38-B7E240FB5FA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3680078" y="2714625"/>
                              <a:ext cx="928116" cy="412622"/>
                            </a:xfrm>
                            <a:custGeom>
                              <a:avLst/>
                              <a:gdLst>
                                <a:gd name="connsiteX0" fmla="*/ 813816 w 928116"/>
                                <a:gd name="connsiteY0" fmla="*/ 412623 h 412622"/>
                                <a:gd name="connsiteX1" fmla="*/ 114395 w 928116"/>
                                <a:gd name="connsiteY1" fmla="*/ 412623 h 412622"/>
                                <a:gd name="connsiteX2" fmla="*/ 0 w 928116"/>
                                <a:gd name="connsiteY2" fmla="*/ 298228 h 412622"/>
                                <a:gd name="connsiteX3" fmla="*/ 0 w 928116"/>
                                <a:gd name="connsiteY3" fmla="*/ 114300 h 412622"/>
                                <a:gd name="connsiteX4" fmla="*/ 114395 w 928116"/>
                                <a:gd name="connsiteY4" fmla="*/ 0 h 412622"/>
                                <a:gd name="connsiteX5" fmla="*/ 813816 w 928116"/>
                                <a:gd name="connsiteY5" fmla="*/ 0 h 412622"/>
                                <a:gd name="connsiteX6" fmla="*/ 928116 w 928116"/>
                                <a:gd name="connsiteY6" fmla="*/ 114300 h 412622"/>
                                <a:gd name="connsiteX7" fmla="*/ 928116 w 928116"/>
                                <a:gd name="connsiteY7" fmla="*/ 298228 h 412622"/>
                                <a:gd name="connsiteX8" fmla="*/ 813721 w 928116"/>
                                <a:gd name="connsiteY8" fmla="*/ 412528 h 412622"/>
                                <a:gd name="connsiteX9" fmla="*/ 114395 w 928116"/>
                                <a:gd name="connsiteY9" fmla="*/ 76200 h 412622"/>
                                <a:gd name="connsiteX10" fmla="*/ 76200 w 928116"/>
                                <a:gd name="connsiteY10" fmla="*/ 114300 h 412622"/>
                                <a:gd name="connsiteX11" fmla="*/ 76200 w 928116"/>
                                <a:gd name="connsiteY11" fmla="*/ 298133 h 412622"/>
                                <a:gd name="connsiteX12" fmla="*/ 114395 w 928116"/>
                                <a:gd name="connsiteY12" fmla="*/ 336328 h 412622"/>
                                <a:gd name="connsiteX13" fmla="*/ 813816 w 928116"/>
                                <a:gd name="connsiteY13" fmla="*/ 336328 h 412622"/>
                                <a:gd name="connsiteX14" fmla="*/ 852011 w 928116"/>
                                <a:gd name="connsiteY14" fmla="*/ 298228 h 412622"/>
                                <a:gd name="connsiteX15" fmla="*/ 852011 w 928116"/>
                                <a:gd name="connsiteY15" fmla="*/ 114300 h 412622"/>
                                <a:gd name="connsiteX16" fmla="*/ 813911 w 928116"/>
                                <a:gd name="connsiteY16" fmla="*/ 76200 h 412622"/>
                                <a:gd name="connsiteX17" fmla="*/ 114395 w 928116"/>
                                <a:gd name="connsiteY17" fmla="*/ 76200 h 412622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</a:cxnLst>
                              <a:rect l="l" t="t" r="r" b="b"/>
                              <a:pathLst>
                                <a:path w="928116" h="412622">
                                  <a:moveTo>
                                    <a:pt x="813816" y="412623"/>
                                  </a:moveTo>
                                  <a:lnTo>
                                    <a:pt x="114395" y="412623"/>
                                  </a:lnTo>
                                  <a:cubicBezTo>
                                    <a:pt x="51340" y="412623"/>
                                    <a:pt x="0" y="361283"/>
                                    <a:pt x="0" y="298228"/>
                                  </a:cubicBezTo>
                                  <a:lnTo>
                                    <a:pt x="0" y="114300"/>
                                  </a:lnTo>
                                  <a:cubicBezTo>
                                    <a:pt x="95" y="51245"/>
                                    <a:pt x="51340" y="0"/>
                                    <a:pt x="114395" y="0"/>
                                  </a:cubicBezTo>
                                  <a:lnTo>
                                    <a:pt x="813816" y="0"/>
                                  </a:lnTo>
                                  <a:cubicBezTo>
                                    <a:pt x="876872" y="0"/>
                                    <a:pt x="928116" y="51245"/>
                                    <a:pt x="928116" y="114300"/>
                                  </a:cubicBezTo>
                                  <a:lnTo>
                                    <a:pt x="928116" y="298228"/>
                                  </a:lnTo>
                                  <a:cubicBezTo>
                                    <a:pt x="928116" y="361283"/>
                                    <a:pt x="876776" y="412528"/>
                                    <a:pt x="813721" y="412528"/>
                                  </a:cubicBezTo>
                                  <a:close/>
                                  <a:moveTo>
                                    <a:pt x="114395" y="76200"/>
                                  </a:moveTo>
                                  <a:cubicBezTo>
                                    <a:pt x="93345" y="76200"/>
                                    <a:pt x="76200" y="93345"/>
                                    <a:pt x="76200" y="114300"/>
                                  </a:cubicBezTo>
                                  <a:lnTo>
                                    <a:pt x="76200" y="298133"/>
                                  </a:lnTo>
                                  <a:cubicBezTo>
                                    <a:pt x="76200" y="319183"/>
                                    <a:pt x="93345" y="336328"/>
                                    <a:pt x="114395" y="336328"/>
                                  </a:cubicBezTo>
                                  <a:lnTo>
                                    <a:pt x="813816" y="336328"/>
                                  </a:lnTo>
                                  <a:cubicBezTo>
                                    <a:pt x="834866" y="336328"/>
                                    <a:pt x="852011" y="319183"/>
                                    <a:pt x="852011" y="298228"/>
                                  </a:cubicBezTo>
                                  <a:lnTo>
                                    <a:pt x="852011" y="114300"/>
                                  </a:lnTo>
                                  <a:cubicBezTo>
                                    <a:pt x="852011" y="93250"/>
                                    <a:pt x="834866" y="76200"/>
                                    <a:pt x="813911" y="76200"/>
                                  </a:cubicBezTo>
                                  <a:lnTo>
                                    <a:pt x="114395" y="7620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515151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</p:grpSp>
                    </p:grpSp>
                    <p:grpSp>
                      <p:nvGrpSpPr>
                        <p:cNvPr id="333" name="그래픽 318">
                          <a:extLst>
                            <a:ext uri="{FF2B5EF4-FFF2-40B4-BE49-F238E27FC236}">
                              <a16:creationId xmlns:a16="http://schemas.microsoft.com/office/drawing/2014/main" id="{1221E9B1-970D-313B-1641-79332A8BCE9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539043" y="2714625"/>
                          <a:ext cx="1007720" cy="1427797"/>
                          <a:chOff x="4539043" y="2714625"/>
                          <a:chExt cx="1007720" cy="1427797"/>
                        </a:xfrm>
                      </p:grpSpPr>
                      <p:grpSp>
                        <p:nvGrpSpPr>
                          <p:cNvPr id="334" name="그래픽 318">
                            <a:extLst>
                              <a:ext uri="{FF2B5EF4-FFF2-40B4-BE49-F238E27FC236}">
                                <a16:creationId xmlns:a16="http://schemas.microsoft.com/office/drawing/2014/main" id="{63B4FED2-EEDD-0E6A-2DD0-9FC0B185F5F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551330" y="2952940"/>
                            <a:ext cx="819306" cy="1189481"/>
                            <a:chOff x="4551330" y="2952940"/>
                            <a:chExt cx="819306" cy="1189481"/>
                          </a:xfrm>
                        </p:grpSpPr>
                        <p:sp>
                          <p:nvSpPr>
                            <p:cNvPr id="335" name="자유형: 도형 334">
                              <a:extLst>
                                <a:ext uri="{FF2B5EF4-FFF2-40B4-BE49-F238E27FC236}">
                                  <a16:creationId xmlns:a16="http://schemas.microsoft.com/office/drawing/2014/main" id="{EE3088CB-DD5A-ABF4-37D8-3D07DB5DEC9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4589430" y="2991040"/>
                              <a:ext cx="743251" cy="1113186"/>
                            </a:xfrm>
                            <a:custGeom>
                              <a:avLst/>
                              <a:gdLst>
                                <a:gd name="connsiteX0" fmla="*/ 301657 w 743251"/>
                                <a:gd name="connsiteY0" fmla="*/ 0 h 1113186"/>
                                <a:gd name="connsiteX1" fmla="*/ 483680 w 743251"/>
                                <a:gd name="connsiteY1" fmla="*/ 60484 h 1113186"/>
                                <a:gd name="connsiteX2" fmla="*/ 740378 w 743251"/>
                                <a:gd name="connsiteY2" fmla="*/ 360045 h 1113186"/>
                                <a:gd name="connsiteX3" fmla="*/ 742379 w 743251"/>
                                <a:gd name="connsiteY3" fmla="*/ 514160 h 1113186"/>
                                <a:gd name="connsiteX4" fmla="*/ 742379 w 743251"/>
                                <a:gd name="connsiteY4" fmla="*/ 979456 h 1113186"/>
                                <a:gd name="connsiteX5" fmla="*/ 650653 w 743251"/>
                                <a:gd name="connsiteY5" fmla="*/ 1071277 h 1113186"/>
                                <a:gd name="connsiteX6" fmla="*/ 558832 w 743251"/>
                                <a:gd name="connsiteY6" fmla="*/ 979456 h 1113186"/>
                                <a:gd name="connsiteX7" fmla="*/ 558832 w 743251"/>
                                <a:gd name="connsiteY7" fmla="*/ 642747 h 1113186"/>
                                <a:gd name="connsiteX8" fmla="*/ 556070 w 743251"/>
                                <a:gd name="connsiteY8" fmla="*/ 647033 h 1113186"/>
                                <a:gd name="connsiteX9" fmla="*/ 556070 w 743251"/>
                                <a:gd name="connsiteY9" fmla="*/ 1021366 h 1113186"/>
                                <a:gd name="connsiteX10" fmla="*/ 464344 w 743251"/>
                                <a:gd name="connsiteY10" fmla="*/ 1113187 h 1113186"/>
                                <a:gd name="connsiteX11" fmla="*/ 372999 w 743251"/>
                                <a:gd name="connsiteY11" fmla="*/ 1029748 h 1113186"/>
                                <a:gd name="connsiteX12" fmla="*/ 372999 w 743251"/>
                                <a:gd name="connsiteY12" fmla="*/ 1001554 h 1113186"/>
                                <a:gd name="connsiteX13" fmla="*/ 372999 w 743251"/>
                                <a:gd name="connsiteY13" fmla="*/ 1002697 h 1113186"/>
                                <a:gd name="connsiteX14" fmla="*/ 372809 w 743251"/>
                                <a:gd name="connsiteY14" fmla="*/ 647510 h 1113186"/>
                                <a:gd name="connsiteX15" fmla="*/ 372618 w 743251"/>
                                <a:gd name="connsiteY15" fmla="*/ 778478 h 1113186"/>
                                <a:gd name="connsiteX16" fmla="*/ 372618 w 743251"/>
                                <a:gd name="connsiteY16" fmla="*/ 1009745 h 1113186"/>
                                <a:gd name="connsiteX17" fmla="*/ 277844 w 743251"/>
                                <a:gd name="connsiteY17" fmla="*/ 1092136 h 1113186"/>
                                <a:gd name="connsiteX18" fmla="*/ 186023 w 743251"/>
                                <a:gd name="connsiteY18" fmla="*/ 1000315 h 1113186"/>
                                <a:gd name="connsiteX19" fmla="*/ 186023 w 743251"/>
                                <a:gd name="connsiteY19" fmla="*/ 822389 h 1113186"/>
                                <a:gd name="connsiteX20" fmla="*/ 185261 w 743251"/>
                                <a:gd name="connsiteY20" fmla="*/ 763714 h 1113186"/>
                                <a:gd name="connsiteX21" fmla="*/ 183547 w 743251"/>
                                <a:gd name="connsiteY21" fmla="*/ 641509 h 1113186"/>
                                <a:gd name="connsiteX22" fmla="*/ 183547 w 743251"/>
                                <a:gd name="connsiteY22" fmla="*/ 956215 h 1113186"/>
                                <a:gd name="connsiteX23" fmla="*/ 91821 w 743251"/>
                                <a:gd name="connsiteY23" fmla="*/ 1047940 h 1113186"/>
                                <a:gd name="connsiteX24" fmla="*/ 0 w 743251"/>
                                <a:gd name="connsiteY24" fmla="*/ 956215 h 1113186"/>
                                <a:gd name="connsiteX25" fmla="*/ 0 w 743251"/>
                                <a:gd name="connsiteY25" fmla="*/ 301562 h 1113186"/>
                                <a:gd name="connsiteX26" fmla="*/ 301562 w 743251"/>
                                <a:gd name="connsiteY26" fmla="*/ 0 h 111318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  <a:cxn ang="0">
                                  <a:pos x="connsiteX18" y="connsiteY18"/>
                                </a:cxn>
                                <a:cxn ang="0">
                                  <a:pos x="connsiteX19" y="connsiteY19"/>
                                </a:cxn>
                                <a:cxn ang="0">
                                  <a:pos x="connsiteX20" y="connsiteY20"/>
                                </a:cxn>
                                <a:cxn ang="0">
                                  <a:pos x="connsiteX21" y="connsiteY21"/>
                                </a:cxn>
                                <a:cxn ang="0">
                                  <a:pos x="connsiteX22" y="connsiteY22"/>
                                </a:cxn>
                                <a:cxn ang="0">
                                  <a:pos x="connsiteX23" y="connsiteY23"/>
                                </a:cxn>
                                <a:cxn ang="0">
                                  <a:pos x="connsiteX24" y="connsiteY24"/>
                                </a:cxn>
                                <a:cxn ang="0">
                                  <a:pos x="connsiteX25" y="connsiteY25"/>
                                </a:cxn>
                                <a:cxn ang="0">
                                  <a:pos x="connsiteX26" y="connsiteY26"/>
                                </a:cxn>
                              </a:cxnLst>
                              <a:rect l="l" t="t" r="r" b="b"/>
                              <a:pathLst>
                                <a:path w="743251" h="1113186">
                                  <a:moveTo>
                                    <a:pt x="301657" y="0"/>
                                  </a:moveTo>
                                  <a:cubicBezTo>
                                    <a:pt x="369665" y="0"/>
                                    <a:pt x="483680" y="60484"/>
                                    <a:pt x="483680" y="60484"/>
                                  </a:cubicBezTo>
                                  <a:cubicBezTo>
                                    <a:pt x="651034" y="60484"/>
                                    <a:pt x="726376" y="212884"/>
                                    <a:pt x="740378" y="360045"/>
                                  </a:cubicBezTo>
                                  <a:cubicBezTo>
                                    <a:pt x="745331" y="411385"/>
                                    <a:pt x="742379" y="462724"/>
                                    <a:pt x="742379" y="514160"/>
                                  </a:cubicBezTo>
                                  <a:lnTo>
                                    <a:pt x="742379" y="979456"/>
                                  </a:lnTo>
                                  <a:cubicBezTo>
                                    <a:pt x="742379" y="1030129"/>
                                    <a:pt x="701326" y="1071277"/>
                                    <a:pt x="650653" y="1071277"/>
                                  </a:cubicBezTo>
                                  <a:cubicBezTo>
                                    <a:pt x="599980" y="1071277"/>
                                    <a:pt x="558832" y="1030224"/>
                                    <a:pt x="558832" y="979456"/>
                                  </a:cubicBezTo>
                                  <a:lnTo>
                                    <a:pt x="558832" y="642747"/>
                                  </a:lnTo>
                                  <a:cubicBezTo>
                                    <a:pt x="557975" y="644176"/>
                                    <a:pt x="557022" y="645605"/>
                                    <a:pt x="556070" y="647033"/>
                                  </a:cubicBezTo>
                                  <a:lnTo>
                                    <a:pt x="556070" y="1021366"/>
                                  </a:lnTo>
                                  <a:cubicBezTo>
                                    <a:pt x="556070" y="1072134"/>
                                    <a:pt x="515017" y="1113187"/>
                                    <a:pt x="464344" y="1113187"/>
                                  </a:cubicBezTo>
                                  <a:cubicBezTo>
                                    <a:pt x="416433" y="1113187"/>
                                    <a:pt x="377190" y="1076515"/>
                                    <a:pt x="372999" y="1029748"/>
                                  </a:cubicBezTo>
                                  <a:lnTo>
                                    <a:pt x="372999" y="1001554"/>
                                  </a:lnTo>
                                  <a:cubicBezTo>
                                    <a:pt x="372999" y="1001554"/>
                                    <a:pt x="372999" y="1002316"/>
                                    <a:pt x="372999" y="1002697"/>
                                  </a:cubicBezTo>
                                  <a:lnTo>
                                    <a:pt x="372809" y="647510"/>
                                  </a:lnTo>
                                  <a:cubicBezTo>
                                    <a:pt x="372809" y="647510"/>
                                    <a:pt x="372618" y="778478"/>
                                    <a:pt x="372618" y="778478"/>
                                  </a:cubicBezTo>
                                  <a:lnTo>
                                    <a:pt x="372618" y="1009745"/>
                                  </a:lnTo>
                                  <a:cubicBezTo>
                                    <a:pt x="368141" y="1056513"/>
                                    <a:pt x="325755" y="1092136"/>
                                    <a:pt x="277844" y="1092136"/>
                                  </a:cubicBezTo>
                                  <a:cubicBezTo>
                                    <a:pt x="227171" y="1092136"/>
                                    <a:pt x="186023" y="1051084"/>
                                    <a:pt x="186023" y="1000315"/>
                                  </a:cubicBezTo>
                                  <a:lnTo>
                                    <a:pt x="186023" y="822389"/>
                                  </a:lnTo>
                                  <a:lnTo>
                                    <a:pt x="185261" y="763714"/>
                                  </a:lnTo>
                                  <a:cubicBezTo>
                                    <a:pt x="184690" y="763524"/>
                                    <a:pt x="184118" y="641699"/>
                                    <a:pt x="183547" y="641509"/>
                                  </a:cubicBezTo>
                                  <a:lnTo>
                                    <a:pt x="183547" y="956215"/>
                                  </a:lnTo>
                                  <a:cubicBezTo>
                                    <a:pt x="183547" y="1006888"/>
                                    <a:pt x="142494" y="1047940"/>
                                    <a:pt x="91821" y="1047940"/>
                                  </a:cubicBezTo>
                                  <a:cubicBezTo>
                                    <a:pt x="41148" y="1047940"/>
                                    <a:pt x="0" y="1006888"/>
                                    <a:pt x="0" y="956215"/>
                                  </a:cubicBezTo>
                                  <a:lnTo>
                                    <a:pt x="0" y="301562"/>
                                  </a:lnTo>
                                  <a:cubicBezTo>
                                    <a:pt x="0" y="134969"/>
                                    <a:pt x="135065" y="0"/>
                                    <a:pt x="301562" y="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  <p:sp>
                          <p:nvSpPr>
                            <p:cNvPr id="336" name="자유형: 도형 335">
                              <a:extLst>
                                <a:ext uri="{FF2B5EF4-FFF2-40B4-BE49-F238E27FC236}">
                                  <a16:creationId xmlns:a16="http://schemas.microsoft.com/office/drawing/2014/main" id="{2EB948FF-94B1-0839-4E8E-8B40F276329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4551330" y="2952940"/>
                              <a:ext cx="819306" cy="1189481"/>
                            </a:xfrm>
                            <a:custGeom>
                              <a:avLst/>
                              <a:gdLst>
                                <a:gd name="connsiteX0" fmla="*/ 502539 w 819306"/>
                                <a:gd name="connsiteY0" fmla="*/ 1189387 h 1189481"/>
                                <a:gd name="connsiteX1" fmla="*/ 399764 w 819306"/>
                                <a:gd name="connsiteY1" fmla="*/ 1139285 h 1189481"/>
                                <a:gd name="connsiteX2" fmla="*/ 316039 w 819306"/>
                                <a:gd name="connsiteY2" fmla="*/ 1168336 h 1189481"/>
                                <a:gd name="connsiteX3" fmla="*/ 202597 w 819306"/>
                                <a:gd name="connsiteY3" fmla="*/ 1101757 h 1189481"/>
                                <a:gd name="connsiteX4" fmla="*/ 129921 w 819306"/>
                                <a:gd name="connsiteY4" fmla="*/ 1124045 h 1189481"/>
                                <a:gd name="connsiteX5" fmla="*/ 0 w 819306"/>
                                <a:gd name="connsiteY5" fmla="*/ 994219 h 1189481"/>
                                <a:gd name="connsiteX6" fmla="*/ 0 w 819306"/>
                                <a:gd name="connsiteY6" fmla="*/ 339662 h 1189481"/>
                                <a:gd name="connsiteX7" fmla="*/ 339662 w 819306"/>
                                <a:gd name="connsiteY7" fmla="*/ 0 h 1189481"/>
                                <a:gd name="connsiteX8" fmla="*/ 531114 w 819306"/>
                                <a:gd name="connsiteY8" fmla="*/ 60579 h 1189481"/>
                                <a:gd name="connsiteX9" fmla="*/ 816293 w 819306"/>
                                <a:gd name="connsiteY9" fmla="*/ 394526 h 1189481"/>
                                <a:gd name="connsiteX10" fmla="*/ 818864 w 819306"/>
                                <a:gd name="connsiteY10" fmla="*/ 511207 h 1189481"/>
                                <a:gd name="connsiteX11" fmla="*/ 818483 w 819306"/>
                                <a:gd name="connsiteY11" fmla="*/ 552260 h 1189481"/>
                                <a:gd name="connsiteX12" fmla="*/ 818483 w 819306"/>
                                <a:gd name="connsiteY12" fmla="*/ 1017556 h 1189481"/>
                                <a:gd name="connsiteX13" fmla="*/ 688658 w 819306"/>
                                <a:gd name="connsiteY13" fmla="*/ 1147477 h 1189481"/>
                                <a:gd name="connsiteX14" fmla="*/ 614839 w 819306"/>
                                <a:gd name="connsiteY14" fmla="*/ 1124426 h 1189481"/>
                                <a:gd name="connsiteX15" fmla="*/ 502444 w 819306"/>
                                <a:gd name="connsiteY15" fmla="*/ 1189482 h 1189481"/>
                                <a:gd name="connsiteX16" fmla="*/ 449294 w 819306"/>
                                <a:gd name="connsiteY16" fmla="*/ 1065943 h 1189481"/>
                                <a:gd name="connsiteX17" fmla="*/ 502539 w 819306"/>
                                <a:gd name="connsiteY17" fmla="*/ 1113187 h 1189481"/>
                                <a:gd name="connsiteX18" fmla="*/ 556165 w 819306"/>
                                <a:gd name="connsiteY18" fmla="*/ 1059466 h 1189481"/>
                                <a:gd name="connsiteX19" fmla="*/ 556165 w 819306"/>
                                <a:gd name="connsiteY19" fmla="*/ 685133 h 1189481"/>
                                <a:gd name="connsiteX20" fmla="*/ 562070 w 819306"/>
                                <a:gd name="connsiteY20" fmla="*/ 664750 h 1189481"/>
                                <a:gd name="connsiteX21" fmla="*/ 564547 w 819306"/>
                                <a:gd name="connsiteY21" fmla="*/ 660940 h 1189481"/>
                                <a:gd name="connsiteX22" fmla="*/ 607409 w 819306"/>
                                <a:gd name="connsiteY22" fmla="*/ 644176 h 1189481"/>
                                <a:gd name="connsiteX23" fmla="*/ 635222 w 819306"/>
                                <a:gd name="connsiteY23" fmla="*/ 680847 h 1189481"/>
                                <a:gd name="connsiteX24" fmla="*/ 635222 w 819306"/>
                                <a:gd name="connsiteY24" fmla="*/ 1017556 h 1189481"/>
                                <a:gd name="connsiteX25" fmla="*/ 688943 w 819306"/>
                                <a:gd name="connsiteY25" fmla="*/ 1071277 h 1189481"/>
                                <a:gd name="connsiteX26" fmla="*/ 742569 w 819306"/>
                                <a:gd name="connsiteY26" fmla="*/ 1017556 h 1189481"/>
                                <a:gd name="connsiteX27" fmla="*/ 742569 w 819306"/>
                                <a:gd name="connsiteY27" fmla="*/ 552260 h 1189481"/>
                                <a:gd name="connsiteX28" fmla="*/ 742950 w 819306"/>
                                <a:gd name="connsiteY28" fmla="*/ 510064 h 1189481"/>
                                <a:gd name="connsiteX29" fmla="*/ 740664 w 819306"/>
                                <a:gd name="connsiteY29" fmla="*/ 401764 h 1189481"/>
                                <a:gd name="connsiteX30" fmla="*/ 521875 w 819306"/>
                                <a:gd name="connsiteY30" fmla="*/ 136684 h 1189481"/>
                                <a:gd name="connsiteX31" fmla="*/ 504063 w 819306"/>
                                <a:gd name="connsiteY31" fmla="*/ 132302 h 1189481"/>
                                <a:gd name="connsiteX32" fmla="*/ 339852 w 819306"/>
                                <a:gd name="connsiteY32" fmla="*/ 76295 h 1189481"/>
                                <a:gd name="connsiteX33" fmla="*/ 76390 w 819306"/>
                                <a:gd name="connsiteY33" fmla="*/ 339757 h 1189481"/>
                                <a:gd name="connsiteX34" fmla="*/ 76390 w 819306"/>
                                <a:gd name="connsiteY34" fmla="*/ 994410 h 1189481"/>
                                <a:gd name="connsiteX35" fmla="*/ 130111 w 819306"/>
                                <a:gd name="connsiteY35" fmla="*/ 1048036 h 1189481"/>
                                <a:gd name="connsiteX36" fmla="*/ 183737 w 819306"/>
                                <a:gd name="connsiteY36" fmla="*/ 994410 h 1189481"/>
                                <a:gd name="connsiteX37" fmla="*/ 183737 w 819306"/>
                                <a:gd name="connsiteY37" fmla="*/ 679704 h 1189481"/>
                                <a:gd name="connsiteX38" fmla="*/ 200787 w 819306"/>
                                <a:gd name="connsiteY38" fmla="*/ 647986 h 1189481"/>
                                <a:gd name="connsiteX39" fmla="*/ 236601 w 819306"/>
                                <a:gd name="connsiteY39" fmla="*/ 644557 h 1189481"/>
                                <a:gd name="connsiteX40" fmla="*/ 259747 w 819306"/>
                                <a:gd name="connsiteY40" fmla="*/ 679704 h 1189481"/>
                                <a:gd name="connsiteX41" fmla="*/ 259937 w 819306"/>
                                <a:gd name="connsiteY41" fmla="*/ 679704 h 1189481"/>
                                <a:gd name="connsiteX42" fmla="*/ 259937 w 819306"/>
                                <a:gd name="connsiteY42" fmla="*/ 682847 h 1189481"/>
                                <a:gd name="connsiteX43" fmla="*/ 260413 w 819306"/>
                                <a:gd name="connsiteY43" fmla="*/ 698468 h 1189481"/>
                                <a:gd name="connsiteX44" fmla="*/ 260890 w 819306"/>
                                <a:gd name="connsiteY44" fmla="*/ 740759 h 1189481"/>
                                <a:gd name="connsiteX45" fmla="*/ 261556 w 819306"/>
                                <a:gd name="connsiteY45" fmla="*/ 798385 h 1189481"/>
                                <a:gd name="connsiteX46" fmla="*/ 261747 w 819306"/>
                                <a:gd name="connsiteY46" fmla="*/ 801338 h 1189481"/>
                                <a:gd name="connsiteX47" fmla="*/ 262509 w 819306"/>
                                <a:gd name="connsiteY47" fmla="*/ 881729 h 1189481"/>
                                <a:gd name="connsiteX48" fmla="*/ 262509 w 819306"/>
                                <a:gd name="connsiteY48" fmla="*/ 1038511 h 1189481"/>
                                <a:gd name="connsiteX49" fmla="*/ 316230 w 819306"/>
                                <a:gd name="connsiteY49" fmla="*/ 1092232 h 1189481"/>
                                <a:gd name="connsiteX50" fmla="*/ 372904 w 819306"/>
                                <a:gd name="connsiteY50" fmla="*/ 1045750 h 1189481"/>
                                <a:gd name="connsiteX51" fmla="*/ 372904 w 819306"/>
                                <a:gd name="connsiteY51" fmla="*/ 816578 h 1189481"/>
                                <a:gd name="connsiteX52" fmla="*/ 372904 w 819306"/>
                                <a:gd name="connsiteY52" fmla="*/ 815721 h 1189481"/>
                                <a:gd name="connsiteX53" fmla="*/ 372999 w 819306"/>
                                <a:gd name="connsiteY53" fmla="*/ 751046 h 1189481"/>
                                <a:gd name="connsiteX54" fmla="*/ 372999 w 819306"/>
                                <a:gd name="connsiteY54" fmla="*/ 705993 h 1189481"/>
                                <a:gd name="connsiteX55" fmla="*/ 373094 w 819306"/>
                                <a:gd name="connsiteY55" fmla="*/ 696659 h 1189481"/>
                                <a:gd name="connsiteX56" fmla="*/ 373094 w 819306"/>
                                <a:gd name="connsiteY56" fmla="*/ 685610 h 1189481"/>
                                <a:gd name="connsiteX57" fmla="*/ 373571 w 819306"/>
                                <a:gd name="connsiteY57" fmla="*/ 685610 h 1189481"/>
                                <a:gd name="connsiteX58" fmla="*/ 401955 w 819306"/>
                                <a:gd name="connsiteY58" fmla="*/ 648653 h 1189481"/>
                                <a:gd name="connsiteX59" fmla="*/ 434626 w 819306"/>
                                <a:gd name="connsiteY59" fmla="*/ 655606 h 1189481"/>
                                <a:gd name="connsiteX60" fmla="*/ 449294 w 819306"/>
                                <a:gd name="connsiteY60" fmla="*/ 685610 h 1189481"/>
                                <a:gd name="connsiteX61" fmla="*/ 449485 w 819306"/>
                                <a:gd name="connsiteY61" fmla="*/ 1037177 h 1189481"/>
                                <a:gd name="connsiteX62" fmla="*/ 449485 w 819306"/>
                                <a:gd name="connsiteY62" fmla="*/ 1039559 h 1189481"/>
                                <a:gd name="connsiteX63" fmla="*/ 449485 w 819306"/>
                                <a:gd name="connsiteY63" fmla="*/ 1039559 h 1189481"/>
                                <a:gd name="connsiteX64" fmla="*/ 449485 w 819306"/>
                                <a:gd name="connsiteY64" fmla="*/ 1065848 h 118948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  <a:cxn ang="0">
                                  <a:pos x="connsiteX18" y="connsiteY18"/>
                                </a:cxn>
                                <a:cxn ang="0">
                                  <a:pos x="connsiteX19" y="connsiteY19"/>
                                </a:cxn>
                                <a:cxn ang="0">
                                  <a:pos x="connsiteX20" y="connsiteY20"/>
                                </a:cxn>
                                <a:cxn ang="0">
                                  <a:pos x="connsiteX21" y="connsiteY21"/>
                                </a:cxn>
                                <a:cxn ang="0">
                                  <a:pos x="connsiteX22" y="connsiteY22"/>
                                </a:cxn>
                                <a:cxn ang="0">
                                  <a:pos x="connsiteX23" y="connsiteY23"/>
                                </a:cxn>
                                <a:cxn ang="0">
                                  <a:pos x="connsiteX24" y="connsiteY24"/>
                                </a:cxn>
                                <a:cxn ang="0">
                                  <a:pos x="connsiteX25" y="connsiteY25"/>
                                </a:cxn>
                                <a:cxn ang="0">
                                  <a:pos x="connsiteX26" y="connsiteY26"/>
                                </a:cxn>
                                <a:cxn ang="0">
                                  <a:pos x="connsiteX27" y="connsiteY27"/>
                                </a:cxn>
                                <a:cxn ang="0">
                                  <a:pos x="connsiteX28" y="connsiteY28"/>
                                </a:cxn>
                                <a:cxn ang="0">
                                  <a:pos x="connsiteX29" y="connsiteY29"/>
                                </a:cxn>
                                <a:cxn ang="0">
                                  <a:pos x="connsiteX30" y="connsiteY30"/>
                                </a:cxn>
                                <a:cxn ang="0">
                                  <a:pos x="connsiteX31" y="connsiteY31"/>
                                </a:cxn>
                                <a:cxn ang="0">
                                  <a:pos x="connsiteX32" y="connsiteY32"/>
                                </a:cxn>
                                <a:cxn ang="0">
                                  <a:pos x="connsiteX33" y="connsiteY33"/>
                                </a:cxn>
                                <a:cxn ang="0">
                                  <a:pos x="connsiteX34" y="connsiteY34"/>
                                </a:cxn>
                                <a:cxn ang="0">
                                  <a:pos x="connsiteX35" y="connsiteY35"/>
                                </a:cxn>
                                <a:cxn ang="0">
                                  <a:pos x="connsiteX36" y="connsiteY36"/>
                                </a:cxn>
                                <a:cxn ang="0">
                                  <a:pos x="connsiteX37" y="connsiteY37"/>
                                </a:cxn>
                                <a:cxn ang="0">
                                  <a:pos x="connsiteX38" y="connsiteY38"/>
                                </a:cxn>
                                <a:cxn ang="0">
                                  <a:pos x="connsiteX39" y="connsiteY39"/>
                                </a:cxn>
                                <a:cxn ang="0">
                                  <a:pos x="connsiteX40" y="connsiteY40"/>
                                </a:cxn>
                                <a:cxn ang="0">
                                  <a:pos x="connsiteX41" y="connsiteY41"/>
                                </a:cxn>
                                <a:cxn ang="0">
                                  <a:pos x="connsiteX42" y="connsiteY42"/>
                                </a:cxn>
                                <a:cxn ang="0">
                                  <a:pos x="connsiteX43" y="connsiteY43"/>
                                </a:cxn>
                                <a:cxn ang="0">
                                  <a:pos x="connsiteX44" y="connsiteY44"/>
                                </a:cxn>
                                <a:cxn ang="0">
                                  <a:pos x="connsiteX45" y="connsiteY45"/>
                                </a:cxn>
                                <a:cxn ang="0">
                                  <a:pos x="connsiteX46" y="connsiteY46"/>
                                </a:cxn>
                                <a:cxn ang="0">
                                  <a:pos x="connsiteX47" y="connsiteY47"/>
                                </a:cxn>
                                <a:cxn ang="0">
                                  <a:pos x="connsiteX48" y="connsiteY48"/>
                                </a:cxn>
                                <a:cxn ang="0">
                                  <a:pos x="connsiteX49" y="connsiteY49"/>
                                </a:cxn>
                                <a:cxn ang="0">
                                  <a:pos x="connsiteX50" y="connsiteY50"/>
                                </a:cxn>
                                <a:cxn ang="0">
                                  <a:pos x="connsiteX51" y="connsiteY51"/>
                                </a:cxn>
                                <a:cxn ang="0">
                                  <a:pos x="connsiteX52" y="connsiteY52"/>
                                </a:cxn>
                                <a:cxn ang="0">
                                  <a:pos x="connsiteX53" y="connsiteY53"/>
                                </a:cxn>
                                <a:cxn ang="0">
                                  <a:pos x="connsiteX54" y="connsiteY54"/>
                                </a:cxn>
                                <a:cxn ang="0">
                                  <a:pos x="connsiteX55" y="connsiteY55"/>
                                </a:cxn>
                                <a:cxn ang="0">
                                  <a:pos x="connsiteX56" y="connsiteY56"/>
                                </a:cxn>
                                <a:cxn ang="0">
                                  <a:pos x="connsiteX57" y="connsiteY57"/>
                                </a:cxn>
                                <a:cxn ang="0">
                                  <a:pos x="connsiteX58" y="connsiteY58"/>
                                </a:cxn>
                                <a:cxn ang="0">
                                  <a:pos x="connsiteX59" y="connsiteY59"/>
                                </a:cxn>
                                <a:cxn ang="0">
                                  <a:pos x="connsiteX60" y="connsiteY60"/>
                                </a:cxn>
                                <a:cxn ang="0">
                                  <a:pos x="connsiteX61" y="connsiteY61"/>
                                </a:cxn>
                                <a:cxn ang="0">
                                  <a:pos x="connsiteX62" y="connsiteY62"/>
                                </a:cxn>
                                <a:cxn ang="0">
                                  <a:pos x="connsiteX63" y="connsiteY63"/>
                                </a:cxn>
                                <a:cxn ang="0">
                                  <a:pos x="connsiteX64" y="connsiteY64"/>
                                </a:cxn>
                              </a:cxnLst>
                              <a:rect l="l" t="t" r="r" b="b"/>
                              <a:pathLst>
                                <a:path w="819306" h="1189481">
                                  <a:moveTo>
                                    <a:pt x="502539" y="1189387"/>
                                  </a:moveTo>
                                  <a:cubicBezTo>
                                    <a:pt x="460724" y="1189387"/>
                                    <a:pt x="423481" y="1169956"/>
                                    <a:pt x="399764" y="1139285"/>
                                  </a:cubicBezTo>
                                  <a:cubicBezTo>
                                    <a:pt x="376714" y="1157478"/>
                                    <a:pt x="347377" y="1168336"/>
                                    <a:pt x="316039" y="1168336"/>
                                  </a:cubicBezTo>
                                  <a:cubicBezTo>
                                    <a:pt x="267367" y="1168336"/>
                                    <a:pt x="224885" y="1141476"/>
                                    <a:pt x="202597" y="1101757"/>
                                  </a:cubicBezTo>
                                  <a:cubicBezTo>
                                    <a:pt x="181832" y="1115854"/>
                                    <a:pt x="156781" y="1124045"/>
                                    <a:pt x="129921" y="1124045"/>
                                  </a:cubicBezTo>
                                  <a:cubicBezTo>
                                    <a:pt x="58293" y="1124045"/>
                                    <a:pt x="0" y="1065848"/>
                                    <a:pt x="0" y="994219"/>
                                  </a:cubicBezTo>
                                  <a:lnTo>
                                    <a:pt x="0" y="339662"/>
                                  </a:lnTo>
                                  <a:cubicBezTo>
                                    <a:pt x="0" y="152400"/>
                                    <a:pt x="152400" y="0"/>
                                    <a:pt x="339662" y="0"/>
                                  </a:cubicBezTo>
                                  <a:cubicBezTo>
                                    <a:pt x="405479" y="0"/>
                                    <a:pt x="501110" y="45434"/>
                                    <a:pt x="531114" y="60579"/>
                                  </a:cubicBezTo>
                                  <a:cubicBezTo>
                                    <a:pt x="718185" y="66103"/>
                                    <a:pt x="801148" y="235648"/>
                                    <a:pt x="816293" y="394526"/>
                                  </a:cubicBezTo>
                                  <a:cubicBezTo>
                                    <a:pt x="820102" y="434054"/>
                                    <a:pt x="819436" y="473297"/>
                                    <a:pt x="818864" y="511207"/>
                                  </a:cubicBezTo>
                                  <a:cubicBezTo>
                                    <a:pt x="818674" y="524923"/>
                                    <a:pt x="818483" y="538544"/>
                                    <a:pt x="818483" y="552260"/>
                                  </a:cubicBezTo>
                                  <a:lnTo>
                                    <a:pt x="818483" y="1017556"/>
                                  </a:lnTo>
                                  <a:cubicBezTo>
                                    <a:pt x="818483" y="1089184"/>
                                    <a:pt x="760285" y="1147477"/>
                                    <a:pt x="688658" y="1147477"/>
                                  </a:cubicBezTo>
                                  <a:cubicBezTo>
                                    <a:pt x="661226" y="1147477"/>
                                    <a:pt x="635794" y="1138904"/>
                                    <a:pt x="614839" y="1124426"/>
                                  </a:cubicBezTo>
                                  <a:cubicBezTo>
                                    <a:pt x="592360" y="1163288"/>
                                    <a:pt x="550355" y="1189482"/>
                                    <a:pt x="502444" y="1189482"/>
                                  </a:cubicBezTo>
                                  <a:close/>
                                  <a:moveTo>
                                    <a:pt x="449294" y="1065943"/>
                                  </a:moveTo>
                                  <a:cubicBezTo>
                                    <a:pt x="452438" y="1092994"/>
                                    <a:pt x="475107" y="1113187"/>
                                    <a:pt x="502539" y="1113187"/>
                                  </a:cubicBezTo>
                                  <a:cubicBezTo>
                                    <a:pt x="532067" y="1113187"/>
                                    <a:pt x="556165" y="1089089"/>
                                    <a:pt x="556165" y="1059466"/>
                                  </a:cubicBezTo>
                                  <a:lnTo>
                                    <a:pt x="556165" y="685133"/>
                                  </a:lnTo>
                                  <a:cubicBezTo>
                                    <a:pt x="556165" y="677894"/>
                                    <a:pt x="558165" y="670846"/>
                                    <a:pt x="562070" y="664750"/>
                                  </a:cubicBezTo>
                                  <a:lnTo>
                                    <a:pt x="564547" y="660940"/>
                                  </a:lnTo>
                                  <a:cubicBezTo>
                                    <a:pt x="573405" y="646367"/>
                                    <a:pt x="590931" y="639509"/>
                                    <a:pt x="607409" y="644176"/>
                                  </a:cubicBezTo>
                                  <a:cubicBezTo>
                                    <a:pt x="623792" y="648843"/>
                                    <a:pt x="635222" y="663797"/>
                                    <a:pt x="635222" y="680847"/>
                                  </a:cubicBezTo>
                                  <a:lnTo>
                                    <a:pt x="635222" y="1017556"/>
                                  </a:lnTo>
                                  <a:cubicBezTo>
                                    <a:pt x="635222" y="1047179"/>
                                    <a:pt x="659321" y="1071277"/>
                                    <a:pt x="688943" y="1071277"/>
                                  </a:cubicBezTo>
                                  <a:cubicBezTo>
                                    <a:pt x="718566" y="1071277"/>
                                    <a:pt x="742569" y="1047179"/>
                                    <a:pt x="742569" y="1017556"/>
                                  </a:cubicBezTo>
                                  <a:lnTo>
                                    <a:pt x="742569" y="552260"/>
                                  </a:lnTo>
                                  <a:cubicBezTo>
                                    <a:pt x="742569" y="538162"/>
                                    <a:pt x="742759" y="524161"/>
                                    <a:pt x="742950" y="510064"/>
                                  </a:cubicBezTo>
                                  <a:cubicBezTo>
                                    <a:pt x="743522" y="472535"/>
                                    <a:pt x="744093" y="437102"/>
                                    <a:pt x="740664" y="401764"/>
                                  </a:cubicBezTo>
                                  <a:cubicBezTo>
                                    <a:pt x="734759" y="339566"/>
                                    <a:pt x="701421" y="136684"/>
                                    <a:pt x="521875" y="136684"/>
                                  </a:cubicBezTo>
                                  <a:cubicBezTo>
                                    <a:pt x="515684" y="136684"/>
                                    <a:pt x="509588" y="135160"/>
                                    <a:pt x="504063" y="132302"/>
                                  </a:cubicBezTo>
                                  <a:cubicBezTo>
                                    <a:pt x="461296" y="109823"/>
                                    <a:pt x="382238" y="76295"/>
                                    <a:pt x="339852" y="76295"/>
                                  </a:cubicBezTo>
                                  <a:cubicBezTo>
                                    <a:pt x="194596" y="76295"/>
                                    <a:pt x="76390" y="194500"/>
                                    <a:pt x="76390" y="339757"/>
                                  </a:cubicBezTo>
                                  <a:lnTo>
                                    <a:pt x="76390" y="994410"/>
                                  </a:lnTo>
                                  <a:cubicBezTo>
                                    <a:pt x="76390" y="1023938"/>
                                    <a:pt x="100489" y="1048036"/>
                                    <a:pt x="130111" y="1048036"/>
                                  </a:cubicBezTo>
                                  <a:cubicBezTo>
                                    <a:pt x="159734" y="1048036"/>
                                    <a:pt x="183737" y="1024033"/>
                                    <a:pt x="183737" y="994410"/>
                                  </a:cubicBezTo>
                                  <a:lnTo>
                                    <a:pt x="183737" y="679704"/>
                                  </a:lnTo>
                                  <a:cubicBezTo>
                                    <a:pt x="183737" y="666941"/>
                                    <a:pt x="190119" y="655034"/>
                                    <a:pt x="200787" y="647986"/>
                                  </a:cubicBezTo>
                                  <a:cubicBezTo>
                                    <a:pt x="211455" y="640937"/>
                                    <a:pt x="224885" y="639699"/>
                                    <a:pt x="236601" y="644557"/>
                                  </a:cubicBezTo>
                                  <a:cubicBezTo>
                                    <a:pt x="253651" y="651701"/>
                                    <a:pt x="258318" y="663702"/>
                                    <a:pt x="259747" y="679704"/>
                                  </a:cubicBezTo>
                                  <a:lnTo>
                                    <a:pt x="259937" y="679704"/>
                                  </a:lnTo>
                                  <a:lnTo>
                                    <a:pt x="259937" y="682847"/>
                                  </a:lnTo>
                                  <a:cubicBezTo>
                                    <a:pt x="260223" y="687705"/>
                                    <a:pt x="260318" y="692944"/>
                                    <a:pt x="260413" y="698468"/>
                                  </a:cubicBezTo>
                                  <a:cubicBezTo>
                                    <a:pt x="260604" y="709994"/>
                                    <a:pt x="260699" y="725424"/>
                                    <a:pt x="260890" y="740759"/>
                                  </a:cubicBezTo>
                                  <a:cubicBezTo>
                                    <a:pt x="261080" y="762476"/>
                                    <a:pt x="261366" y="792004"/>
                                    <a:pt x="261556" y="798385"/>
                                  </a:cubicBezTo>
                                  <a:cubicBezTo>
                                    <a:pt x="261556" y="799338"/>
                                    <a:pt x="261652" y="800386"/>
                                    <a:pt x="261747" y="801338"/>
                                  </a:cubicBezTo>
                                  <a:lnTo>
                                    <a:pt x="262509" y="881729"/>
                                  </a:lnTo>
                                  <a:lnTo>
                                    <a:pt x="262509" y="1038511"/>
                                  </a:lnTo>
                                  <a:cubicBezTo>
                                    <a:pt x="262509" y="1068134"/>
                                    <a:pt x="286607" y="1092232"/>
                                    <a:pt x="316230" y="1092232"/>
                                  </a:cubicBezTo>
                                  <a:cubicBezTo>
                                    <a:pt x="345853" y="1092232"/>
                                    <a:pt x="369475" y="1071563"/>
                                    <a:pt x="372904" y="1045750"/>
                                  </a:cubicBezTo>
                                  <a:lnTo>
                                    <a:pt x="372904" y="816578"/>
                                  </a:lnTo>
                                  <a:cubicBezTo>
                                    <a:pt x="372904" y="816578"/>
                                    <a:pt x="372904" y="816007"/>
                                    <a:pt x="372904" y="815721"/>
                                  </a:cubicBezTo>
                                  <a:cubicBezTo>
                                    <a:pt x="372904" y="811816"/>
                                    <a:pt x="372904" y="781431"/>
                                    <a:pt x="372999" y="751046"/>
                                  </a:cubicBezTo>
                                  <a:lnTo>
                                    <a:pt x="372999" y="705993"/>
                                  </a:lnTo>
                                  <a:cubicBezTo>
                                    <a:pt x="372999" y="702850"/>
                                    <a:pt x="372999" y="699707"/>
                                    <a:pt x="373094" y="696659"/>
                                  </a:cubicBezTo>
                                  <a:lnTo>
                                    <a:pt x="373094" y="685610"/>
                                  </a:lnTo>
                                  <a:cubicBezTo>
                                    <a:pt x="373094" y="685610"/>
                                    <a:pt x="373571" y="685610"/>
                                    <a:pt x="373571" y="685610"/>
                                  </a:cubicBezTo>
                                  <a:cubicBezTo>
                                    <a:pt x="375095" y="667893"/>
                                    <a:pt x="380714" y="653891"/>
                                    <a:pt x="401955" y="648653"/>
                                  </a:cubicBezTo>
                                  <a:cubicBezTo>
                                    <a:pt x="413290" y="645795"/>
                                    <a:pt x="425387" y="648367"/>
                                    <a:pt x="434626" y="655606"/>
                                  </a:cubicBezTo>
                                  <a:cubicBezTo>
                                    <a:pt x="443865" y="662845"/>
                                    <a:pt x="449294" y="673894"/>
                                    <a:pt x="449294" y="685610"/>
                                  </a:cubicBezTo>
                                  <a:lnTo>
                                    <a:pt x="449485" y="1037177"/>
                                  </a:lnTo>
                                  <a:cubicBezTo>
                                    <a:pt x="449485" y="1037939"/>
                                    <a:pt x="449485" y="1038797"/>
                                    <a:pt x="449485" y="1039559"/>
                                  </a:cubicBezTo>
                                  <a:lnTo>
                                    <a:pt x="449485" y="1039559"/>
                                  </a:lnTo>
                                  <a:cubicBezTo>
                                    <a:pt x="449485" y="1039559"/>
                                    <a:pt x="449485" y="1065848"/>
                                    <a:pt x="449485" y="1065848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515151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</p:grpSp>
                      <p:sp>
                        <p:nvSpPr>
                          <p:cNvPr id="337" name="자유형: 도형 336">
                            <a:extLst>
                              <a:ext uri="{FF2B5EF4-FFF2-40B4-BE49-F238E27FC236}">
                                <a16:creationId xmlns:a16="http://schemas.microsoft.com/office/drawing/2014/main" id="{3020B509-1FB2-A7EA-80F6-6132031C38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936331" y="3003137"/>
                            <a:ext cx="473666" cy="498157"/>
                          </a:xfrm>
                          <a:custGeom>
                            <a:avLst/>
                            <a:gdLst>
                              <a:gd name="connsiteX0" fmla="*/ 448818 w 473666"/>
                              <a:gd name="connsiteY0" fmla="*/ 498157 h 498157"/>
                              <a:gd name="connsiteX1" fmla="*/ 72580 w 473666"/>
                              <a:gd name="connsiteY1" fmla="*/ 305086 h 498157"/>
                              <a:gd name="connsiteX2" fmla="*/ 0 w 473666"/>
                              <a:gd name="connsiteY2" fmla="*/ 13811 h 498157"/>
                              <a:gd name="connsiteX3" fmla="*/ 344710 w 473666"/>
                              <a:gd name="connsiteY3" fmla="*/ 0 h 498157"/>
                              <a:gd name="connsiteX4" fmla="*/ 448818 w 473666"/>
                              <a:gd name="connsiteY4" fmla="*/ 498157 h 49815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73666" h="498157">
                                <a:moveTo>
                                  <a:pt x="448818" y="498157"/>
                                </a:moveTo>
                                <a:lnTo>
                                  <a:pt x="72580" y="305086"/>
                                </a:lnTo>
                                <a:lnTo>
                                  <a:pt x="0" y="13811"/>
                                </a:lnTo>
                                <a:lnTo>
                                  <a:pt x="344710" y="0"/>
                                </a:lnTo>
                                <a:cubicBezTo>
                                  <a:pt x="344710" y="0"/>
                                  <a:pt x="541592" y="172974"/>
                                  <a:pt x="448818" y="49815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0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/>
                          </a:p>
                        </p:txBody>
                      </p:sp>
                      <p:grpSp>
                        <p:nvGrpSpPr>
                          <p:cNvPr id="338" name="그래픽 318">
                            <a:extLst>
                              <a:ext uri="{FF2B5EF4-FFF2-40B4-BE49-F238E27FC236}">
                                <a16:creationId xmlns:a16="http://schemas.microsoft.com/office/drawing/2014/main" id="{09149B4B-57CE-CBB2-876C-598E62AEE523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235664" y="3077623"/>
                            <a:ext cx="311099" cy="717041"/>
                            <a:chOff x="5235664" y="3077623"/>
                            <a:chExt cx="311099" cy="717041"/>
                          </a:xfrm>
                        </p:grpSpPr>
                        <p:sp>
                          <p:nvSpPr>
                            <p:cNvPr id="339" name="자유형: 도형 338">
                              <a:extLst>
                                <a:ext uri="{FF2B5EF4-FFF2-40B4-BE49-F238E27FC236}">
                                  <a16:creationId xmlns:a16="http://schemas.microsoft.com/office/drawing/2014/main" id="{9C7654C0-A0EA-FA38-C201-E17880EBBA6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73706" y="3115722"/>
                              <a:ext cx="235025" cy="640790"/>
                            </a:xfrm>
                            <a:custGeom>
                              <a:avLst/>
                              <a:gdLst>
                                <a:gd name="connsiteX0" fmla="*/ 101917 w 235025"/>
                                <a:gd name="connsiteY0" fmla="*/ 0 h 640790"/>
                                <a:gd name="connsiteX1" fmla="*/ 175736 w 235025"/>
                                <a:gd name="connsiteY1" fmla="*/ 171545 h 640790"/>
                                <a:gd name="connsiteX2" fmla="*/ 233744 w 235025"/>
                                <a:gd name="connsiteY2" fmla="*/ 527113 h 640790"/>
                                <a:gd name="connsiteX3" fmla="*/ 152781 w 235025"/>
                                <a:gd name="connsiteY3" fmla="*/ 639509 h 640790"/>
                                <a:gd name="connsiteX4" fmla="*/ 152781 w 235025"/>
                                <a:gd name="connsiteY4" fmla="*/ 639509 h 640790"/>
                                <a:gd name="connsiteX5" fmla="*/ 40291 w 235025"/>
                                <a:gd name="connsiteY5" fmla="*/ 558546 h 640790"/>
                                <a:gd name="connsiteX6" fmla="*/ 0 w 235025"/>
                                <a:gd name="connsiteY6" fmla="*/ 311182 h 64079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235025" h="640790">
                                  <a:moveTo>
                                    <a:pt x="101917" y="0"/>
                                  </a:moveTo>
                                  <a:cubicBezTo>
                                    <a:pt x="101917" y="0"/>
                                    <a:pt x="163163" y="94012"/>
                                    <a:pt x="175736" y="171545"/>
                                  </a:cubicBezTo>
                                  <a:lnTo>
                                    <a:pt x="233744" y="527113"/>
                                  </a:lnTo>
                                  <a:cubicBezTo>
                                    <a:pt x="242411" y="580549"/>
                                    <a:pt x="206216" y="630841"/>
                                    <a:pt x="152781" y="639509"/>
                                  </a:cubicBezTo>
                                  <a:lnTo>
                                    <a:pt x="152781" y="639509"/>
                                  </a:lnTo>
                                  <a:cubicBezTo>
                                    <a:pt x="99346" y="648176"/>
                                    <a:pt x="48958" y="611981"/>
                                    <a:pt x="40291" y="558546"/>
                                  </a:cubicBezTo>
                                  <a:lnTo>
                                    <a:pt x="0" y="311182"/>
                                  </a:lnTo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  <p:sp>
                          <p:nvSpPr>
                            <p:cNvPr id="340" name="자유형: 도형 339">
                              <a:extLst>
                                <a:ext uri="{FF2B5EF4-FFF2-40B4-BE49-F238E27FC236}">
                                  <a16:creationId xmlns:a16="http://schemas.microsoft.com/office/drawing/2014/main" id="{E838D180-FCCA-D476-37B0-764E7A7EEFB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35664" y="3077623"/>
                              <a:ext cx="311099" cy="717041"/>
                            </a:xfrm>
                            <a:custGeom>
                              <a:avLst/>
                              <a:gdLst>
                                <a:gd name="connsiteX0" fmla="*/ 174821 w 311099"/>
                                <a:gd name="connsiteY0" fmla="*/ 717042 h 717041"/>
                                <a:gd name="connsiteX1" fmla="*/ 95669 w 311099"/>
                                <a:gd name="connsiteY1" fmla="*/ 691419 h 717041"/>
                                <a:gd name="connsiteX2" fmla="*/ 40805 w 311099"/>
                                <a:gd name="connsiteY2" fmla="*/ 602837 h 717041"/>
                                <a:gd name="connsiteX3" fmla="*/ 514 w 311099"/>
                                <a:gd name="connsiteY3" fmla="*/ 355473 h 717041"/>
                                <a:gd name="connsiteX4" fmla="*/ 31946 w 311099"/>
                                <a:gd name="connsiteY4" fmla="*/ 311753 h 717041"/>
                                <a:gd name="connsiteX5" fmla="*/ 75666 w 311099"/>
                                <a:gd name="connsiteY5" fmla="*/ 343185 h 717041"/>
                                <a:gd name="connsiteX6" fmla="*/ 115957 w 311099"/>
                                <a:gd name="connsiteY6" fmla="*/ 590550 h 717041"/>
                                <a:gd name="connsiteX7" fmla="*/ 140055 w 311099"/>
                                <a:gd name="connsiteY7" fmla="*/ 629507 h 717041"/>
                                <a:gd name="connsiteX8" fmla="*/ 184727 w 311099"/>
                                <a:gd name="connsiteY8" fmla="*/ 639984 h 717041"/>
                                <a:gd name="connsiteX9" fmla="*/ 223685 w 311099"/>
                                <a:gd name="connsiteY9" fmla="*/ 615886 h 717041"/>
                                <a:gd name="connsiteX10" fmla="*/ 234162 w 311099"/>
                                <a:gd name="connsiteY10" fmla="*/ 571309 h 717041"/>
                                <a:gd name="connsiteX11" fmla="*/ 176155 w 311099"/>
                                <a:gd name="connsiteY11" fmla="*/ 215741 h 717041"/>
                                <a:gd name="connsiteX12" fmla="*/ 107956 w 311099"/>
                                <a:gd name="connsiteY12" fmla="*/ 58864 h 717041"/>
                                <a:gd name="connsiteX13" fmla="*/ 119100 w 311099"/>
                                <a:gd name="connsiteY13" fmla="*/ 6191 h 717041"/>
                                <a:gd name="connsiteX14" fmla="*/ 171773 w 311099"/>
                                <a:gd name="connsiteY14" fmla="*/ 17335 h 717041"/>
                                <a:gd name="connsiteX15" fmla="*/ 251307 w 311099"/>
                                <a:gd name="connsiteY15" fmla="*/ 203549 h 717041"/>
                                <a:gd name="connsiteX16" fmla="*/ 309314 w 311099"/>
                                <a:gd name="connsiteY16" fmla="*/ 559117 h 717041"/>
                                <a:gd name="connsiteX17" fmla="*/ 285407 w 311099"/>
                                <a:gd name="connsiteY17" fmla="*/ 660463 h 717041"/>
                                <a:gd name="connsiteX18" fmla="*/ 196824 w 311099"/>
                                <a:gd name="connsiteY18" fmla="*/ 715232 h 717041"/>
                                <a:gd name="connsiteX19" fmla="*/ 174631 w 311099"/>
                                <a:gd name="connsiteY19" fmla="*/ 717042 h 7170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  <a:cxn ang="0">
                                  <a:pos x="connsiteX18" y="connsiteY18"/>
                                </a:cxn>
                                <a:cxn ang="0">
                                  <a:pos x="connsiteX19" y="connsiteY19"/>
                                </a:cxn>
                              </a:cxnLst>
                              <a:rect l="l" t="t" r="r" b="b"/>
                              <a:pathLst>
                                <a:path w="311099" h="717041">
                                  <a:moveTo>
                                    <a:pt x="174821" y="717042"/>
                                  </a:moveTo>
                                  <a:cubicBezTo>
                                    <a:pt x="146532" y="717042"/>
                                    <a:pt x="119005" y="708279"/>
                                    <a:pt x="95669" y="691419"/>
                                  </a:cubicBezTo>
                                  <a:cubicBezTo>
                                    <a:pt x="66141" y="670179"/>
                                    <a:pt x="46710" y="638746"/>
                                    <a:pt x="40805" y="602837"/>
                                  </a:cubicBezTo>
                                  <a:lnTo>
                                    <a:pt x="514" y="355473"/>
                                  </a:lnTo>
                                  <a:cubicBezTo>
                                    <a:pt x="-2915" y="334708"/>
                                    <a:pt x="11182" y="315087"/>
                                    <a:pt x="31946" y="311753"/>
                                  </a:cubicBezTo>
                                  <a:cubicBezTo>
                                    <a:pt x="52711" y="308324"/>
                                    <a:pt x="72332" y="322421"/>
                                    <a:pt x="75666" y="343185"/>
                                  </a:cubicBezTo>
                                  <a:lnTo>
                                    <a:pt x="115957" y="590550"/>
                                  </a:lnTo>
                                  <a:cubicBezTo>
                                    <a:pt x="118529" y="606361"/>
                                    <a:pt x="127101" y="620172"/>
                                    <a:pt x="140055" y="629507"/>
                                  </a:cubicBezTo>
                                  <a:cubicBezTo>
                                    <a:pt x="153009" y="638841"/>
                                    <a:pt x="168821" y="642556"/>
                                    <a:pt x="184727" y="639984"/>
                                  </a:cubicBezTo>
                                  <a:cubicBezTo>
                                    <a:pt x="200539" y="637413"/>
                                    <a:pt x="214350" y="628840"/>
                                    <a:pt x="223685" y="615886"/>
                                  </a:cubicBezTo>
                                  <a:cubicBezTo>
                                    <a:pt x="233019" y="602932"/>
                                    <a:pt x="236734" y="587025"/>
                                    <a:pt x="234162" y="571309"/>
                                  </a:cubicBezTo>
                                  <a:lnTo>
                                    <a:pt x="176155" y="215741"/>
                                  </a:lnTo>
                                  <a:cubicBezTo>
                                    <a:pt x="166820" y="158591"/>
                                    <a:pt x="123767" y="83153"/>
                                    <a:pt x="107956" y="58864"/>
                                  </a:cubicBezTo>
                                  <a:cubicBezTo>
                                    <a:pt x="96431" y="41243"/>
                                    <a:pt x="101479" y="17621"/>
                                    <a:pt x="119100" y="6191"/>
                                  </a:cubicBezTo>
                                  <a:cubicBezTo>
                                    <a:pt x="136721" y="-5335"/>
                                    <a:pt x="160343" y="-286"/>
                                    <a:pt x="171773" y="17335"/>
                                  </a:cubicBezTo>
                                  <a:cubicBezTo>
                                    <a:pt x="174440" y="21431"/>
                                    <a:pt x="237496" y="119062"/>
                                    <a:pt x="251307" y="203549"/>
                                  </a:cubicBezTo>
                                  <a:lnTo>
                                    <a:pt x="309314" y="559117"/>
                                  </a:lnTo>
                                  <a:cubicBezTo>
                                    <a:pt x="315125" y="595026"/>
                                    <a:pt x="306647" y="631031"/>
                                    <a:pt x="285407" y="660463"/>
                                  </a:cubicBezTo>
                                  <a:cubicBezTo>
                                    <a:pt x="264166" y="689991"/>
                                    <a:pt x="232733" y="709421"/>
                                    <a:pt x="196824" y="715232"/>
                                  </a:cubicBezTo>
                                  <a:cubicBezTo>
                                    <a:pt x="189395" y="716470"/>
                                    <a:pt x="181965" y="717042"/>
                                    <a:pt x="174631" y="717042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515151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</p:grpSp>
                      <p:grpSp>
                        <p:nvGrpSpPr>
                          <p:cNvPr id="341" name="그래픽 318">
                            <a:extLst>
                              <a:ext uri="{FF2B5EF4-FFF2-40B4-BE49-F238E27FC236}">
                                <a16:creationId xmlns:a16="http://schemas.microsoft.com/office/drawing/2014/main" id="{53E9F45B-97FE-441E-C1C9-D315831838E6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539043" y="2714625"/>
                            <a:ext cx="928115" cy="412622"/>
                            <a:chOff x="4539043" y="2714625"/>
                            <a:chExt cx="928115" cy="412622"/>
                          </a:xfrm>
                        </p:grpSpPr>
                        <p:sp>
                          <p:nvSpPr>
                            <p:cNvPr id="342" name="자유형: 도형 341">
                              <a:extLst>
                                <a:ext uri="{FF2B5EF4-FFF2-40B4-BE49-F238E27FC236}">
                                  <a16:creationId xmlns:a16="http://schemas.microsoft.com/office/drawing/2014/main" id="{1A520FE0-D10E-2E09-1ED0-11F221F0E9D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4577238" y="2752725"/>
                              <a:ext cx="851916" cy="336422"/>
                            </a:xfrm>
                            <a:custGeom>
                              <a:avLst/>
                              <a:gdLst>
                                <a:gd name="connsiteX0" fmla="*/ 76200 w 851916"/>
                                <a:gd name="connsiteY0" fmla="*/ 0 h 336422"/>
                                <a:gd name="connsiteX1" fmla="*/ 775621 w 851916"/>
                                <a:gd name="connsiteY1" fmla="*/ 0 h 336422"/>
                                <a:gd name="connsiteX2" fmla="*/ 851916 w 851916"/>
                                <a:gd name="connsiteY2" fmla="*/ 76295 h 336422"/>
                                <a:gd name="connsiteX3" fmla="*/ 851916 w 851916"/>
                                <a:gd name="connsiteY3" fmla="*/ 260128 h 336422"/>
                                <a:gd name="connsiteX4" fmla="*/ 775621 w 851916"/>
                                <a:gd name="connsiteY4" fmla="*/ 336423 h 336422"/>
                                <a:gd name="connsiteX5" fmla="*/ 76200 w 851916"/>
                                <a:gd name="connsiteY5" fmla="*/ 336423 h 336422"/>
                                <a:gd name="connsiteX6" fmla="*/ 0 w 851916"/>
                                <a:gd name="connsiteY6" fmla="*/ 260223 h 336422"/>
                                <a:gd name="connsiteX7" fmla="*/ 0 w 851916"/>
                                <a:gd name="connsiteY7" fmla="*/ 76295 h 336422"/>
                                <a:gd name="connsiteX8" fmla="*/ 76295 w 851916"/>
                                <a:gd name="connsiteY8" fmla="*/ 0 h 336422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</a:cxnLst>
                              <a:rect l="l" t="t" r="r" b="b"/>
                              <a:pathLst>
                                <a:path w="851916" h="336422">
                                  <a:moveTo>
                                    <a:pt x="76200" y="0"/>
                                  </a:moveTo>
                                  <a:lnTo>
                                    <a:pt x="775621" y="0"/>
                                  </a:lnTo>
                                  <a:cubicBezTo>
                                    <a:pt x="817721" y="0"/>
                                    <a:pt x="851916" y="34195"/>
                                    <a:pt x="851916" y="76295"/>
                                  </a:cubicBezTo>
                                  <a:lnTo>
                                    <a:pt x="851916" y="260128"/>
                                  </a:lnTo>
                                  <a:cubicBezTo>
                                    <a:pt x="851916" y="302228"/>
                                    <a:pt x="817721" y="336423"/>
                                    <a:pt x="775621" y="336423"/>
                                  </a:cubicBezTo>
                                  <a:lnTo>
                                    <a:pt x="76200" y="336423"/>
                                  </a:lnTo>
                                  <a:cubicBezTo>
                                    <a:pt x="34099" y="336423"/>
                                    <a:pt x="0" y="302228"/>
                                    <a:pt x="0" y="260223"/>
                                  </a:cubicBezTo>
                                  <a:lnTo>
                                    <a:pt x="0" y="76295"/>
                                  </a:lnTo>
                                  <a:cubicBezTo>
                                    <a:pt x="0" y="34195"/>
                                    <a:pt x="34195" y="0"/>
                                    <a:pt x="76295" y="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  <p:sp>
                          <p:nvSpPr>
                            <p:cNvPr id="343" name="자유형: 도형 342">
                              <a:extLst>
                                <a:ext uri="{FF2B5EF4-FFF2-40B4-BE49-F238E27FC236}">
                                  <a16:creationId xmlns:a16="http://schemas.microsoft.com/office/drawing/2014/main" id="{44D30C3A-1409-A666-79B4-190E59AD857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4539043" y="2714625"/>
                              <a:ext cx="928115" cy="412622"/>
                            </a:xfrm>
                            <a:custGeom>
                              <a:avLst/>
                              <a:gdLst>
                                <a:gd name="connsiteX0" fmla="*/ 813816 w 928115"/>
                                <a:gd name="connsiteY0" fmla="*/ 412623 h 412622"/>
                                <a:gd name="connsiteX1" fmla="*/ 114395 w 928115"/>
                                <a:gd name="connsiteY1" fmla="*/ 412623 h 412622"/>
                                <a:gd name="connsiteX2" fmla="*/ 0 w 928115"/>
                                <a:gd name="connsiteY2" fmla="*/ 298323 h 412622"/>
                                <a:gd name="connsiteX3" fmla="*/ 0 w 928115"/>
                                <a:gd name="connsiteY3" fmla="*/ 114300 h 412622"/>
                                <a:gd name="connsiteX4" fmla="*/ 114300 w 928115"/>
                                <a:gd name="connsiteY4" fmla="*/ 0 h 412622"/>
                                <a:gd name="connsiteX5" fmla="*/ 813721 w 928115"/>
                                <a:gd name="connsiteY5" fmla="*/ 0 h 412622"/>
                                <a:gd name="connsiteX6" fmla="*/ 928116 w 928115"/>
                                <a:gd name="connsiteY6" fmla="*/ 114300 h 412622"/>
                                <a:gd name="connsiteX7" fmla="*/ 928116 w 928115"/>
                                <a:gd name="connsiteY7" fmla="*/ 298133 h 412622"/>
                                <a:gd name="connsiteX8" fmla="*/ 813721 w 928115"/>
                                <a:gd name="connsiteY8" fmla="*/ 412528 h 412622"/>
                                <a:gd name="connsiteX9" fmla="*/ 114300 w 928115"/>
                                <a:gd name="connsiteY9" fmla="*/ 76200 h 412622"/>
                                <a:gd name="connsiteX10" fmla="*/ 76200 w 928115"/>
                                <a:gd name="connsiteY10" fmla="*/ 114300 h 412622"/>
                                <a:gd name="connsiteX11" fmla="*/ 76200 w 928115"/>
                                <a:gd name="connsiteY11" fmla="*/ 298228 h 412622"/>
                                <a:gd name="connsiteX12" fmla="*/ 114395 w 928115"/>
                                <a:gd name="connsiteY12" fmla="*/ 336328 h 412622"/>
                                <a:gd name="connsiteX13" fmla="*/ 813816 w 928115"/>
                                <a:gd name="connsiteY13" fmla="*/ 336328 h 412622"/>
                                <a:gd name="connsiteX14" fmla="*/ 852011 w 928115"/>
                                <a:gd name="connsiteY14" fmla="*/ 298133 h 412622"/>
                                <a:gd name="connsiteX15" fmla="*/ 852011 w 928115"/>
                                <a:gd name="connsiteY15" fmla="*/ 114300 h 412622"/>
                                <a:gd name="connsiteX16" fmla="*/ 813816 w 928115"/>
                                <a:gd name="connsiteY16" fmla="*/ 76200 h 412622"/>
                                <a:gd name="connsiteX17" fmla="*/ 114395 w 928115"/>
                                <a:gd name="connsiteY17" fmla="*/ 76200 h 412622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</a:cxnLst>
                              <a:rect l="l" t="t" r="r" b="b"/>
                              <a:pathLst>
                                <a:path w="928115" h="412622">
                                  <a:moveTo>
                                    <a:pt x="813816" y="412623"/>
                                  </a:moveTo>
                                  <a:lnTo>
                                    <a:pt x="114395" y="412623"/>
                                  </a:lnTo>
                                  <a:cubicBezTo>
                                    <a:pt x="51340" y="412623"/>
                                    <a:pt x="0" y="361283"/>
                                    <a:pt x="0" y="298323"/>
                                  </a:cubicBezTo>
                                  <a:lnTo>
                                    <a:pt x="0" y="114300"/>
                                  </a:lnTo>
                                  <a:cubicBezTo>
                                    <a:pt x="0" y="51245"/>
                                    <a:pt x="51244" y="0"/>
                                    <a:pt x="114300" y="0"/>
                                  </a:cubicBezTo>
                                  <a:lnTo>
                                    <a:pt x="813721" y="0"/>
                                  </a:lnTo>
                                  <a:cubicBezTo>
                                    <a:pt x="876776" y="0"/>
                                    <a:pt x="928116" y="51245"/>
                                    <a:pt x="928116" y="114300"/>
                                  </a:cubicBezTo>
                                  <a:lnTo>
                                    <a:pt x="928116" y="298133"/>
                                  </a:lnTo>
                                  <a:cubicBezTo>
                                    <a:pt x="928116" y="361188"/>
                                    <a:pt x="876776" y="412528"/>
                                    <a:pt x="813721" y="412528"/>
                                  </a:cubicBezTo>
                                  <a:close/>
                                  <a:moveTo>
                                    <a:pt x="114300" y="76200"/>
                                  </a:moveTo>
                                  <a:cubicBezTo>
                                    <a:pt x="93250" y="76200"/>
                                    <a:pt x="76200" y="93345"/>
                                    <a:pt x="76200" y="114300"/>
                                  </a:cubicBezTo>
                                  <a:lnTo>
                                    <a:pt x="76200" y="298228"/>
                                  </a:lnTo>
                                  <a:cubicBezTo>
                                    <a:pt x="76200" y="319278"/>
                                    <a:pt x="93345" y="336328"/>
                                    <a:pt x="114395" y="336328"/>
                                  </a:cubicBezTo>
                                  <a:lnTo>
                                    <a:pt x="813816" y="336328"/>
                                  </a:lnTo>
                                  <a:cubicBezTo>
                                    <a:pt x="834866" y="336328"/>
                                    <a:pt x="852011" y="319183"/>
                                    <a:pt x="852011" y="298133"/>
                                  </a:cubicBezTo>
                                  <a:lnTo>
                                    <a:pt x="852011" y="114300"/>
                                  </a:lnTo>
                                  <a:cubicBezTo>
                                    <a:pt x="852011" y="93250"/>
                                    <a:pt x="834866" y="76200"/>
                                    <a:pt x="813816" y="76200"/>
                                  </a:cubicBezTo>
                                  <a:lnTo>
                                    <a:pt x="114395" y="7620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515151"/>
                            </a:solidFill>
                            <a:ln w="0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/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344" name="그래픽 318">
                        <a:extLst>
                          <a:ext uri="{FF2B5EF4-FFF2-40B4-BE49-F238E27FC236}">
                            <a16:creationId xmlns:a16="http://schemas.microsoft.com/office/drawing/2014/main" id="{7AA3231E-6E0F-AD98-1F18-AA46AC14C93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023502" y="2863765"/>
                        <a:ext cx="1100441" cy="969571"/>
                        <a:chOff x="4023502" y="2863765"/>
                        <a:chExt cx="1100441" cy="969571"/>
                      </a:xfrm>
                    </p:grpSpPr>
                    <p:sp>
                      <p:nvSpPr>
                        <p:cNvPr id="345" name="자유형: 도형 344">
                          <a:extLst>
                            <a:ext uri="{FF2B5EF4-FFF2-40B4-BE49-F238E27FC236}">
                              <a16:creationId xmlns:a16="http://schemas.microsoft.com/office/drawing/2014/main" id="{B8730210-47F4-5B40-B349-2BC17CD23E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61536" y="2901875"/>
                          <a:ext cx="1024208" cy="893383"/>
                        </a:xfrm>
                        <a:custGeom>
                          <a:avLst/>
                          <a:gdLst>
                            <a:gd name="connsiteX0" fmla="*/ 903846 w 1024208"/>
                            <a:gd name="connsiteY0" fmla="*/ 42398 h 893383"/>
                            <a:gd name="connsiteX1" fmla="*/ 789927 w 1024208"/>
                            <a:gd name="connsiteY1" fmla="*/ 6679 h 893383"/>
                            <a:gd name="connsiteX2" fmla="*/ 513035 w 1024208"/>
                            <a:gd name="connsiteY2" fmla="*/ 216800 h 893383"/>
                            <a:gd name="connsiteX3" fmla="*/ 512082 w 1024208"/>
                            <a:gd name="connsiteY3" fmla="*/ 215372 h 893383"/>
                            <a:gd name="connsiteX4" fmla="*/ 240429 w 1024208"/>
                            <a:gd name="connsiteY4" fmla="*/ 488 h 893383"/>
                            <a:gd name="connsiteX5" fmla="*/ 125748 w 1024208"/>
                            <a:gd name="connsiteY5" fmla="*/ 33730 h 893383"/>
                            <a:gd name="connsiteX6" fmla="*/ 232524 w 1024208"/>
                            <a:gd name="connsiteY6" fmla="*/ 715529 h 893383"/>
                            <a:gd name="connsiteX7" fmla="*/ 397687 w 1024208"/>
                            <a:gd name="connsiteY7" fmla="*/ 834401 h 893383"/>
                            <a:gd name="connsiteX8" fmla="*/ 505320 w 1024208"/>
                            <a:gd name="connsiteY8" fmla="*/ 893361 h 893383"/>
                            <a:gd name="connsiteX9" fmla="*/ 512178 w 1024208"/>
                            <a:gd name="connsiteY9" fmla="*/ 890599 h 893383"/>
                            <a:gd name="connsiteX10" fmla="*/ 614286 w 1024208"/>
                            <a:gd name="connsiteY10" fmla="*/ 836687 h 893383"/>
                            <a:gd name="connsiteX11" fmla="*/ 782021 w 1024208"/>
                            <a:gd name="connsiteY11" fmla="*/ 721530 h 893383"/>
                            <a:gd name="connsiteX12" fmla="*/ 903846 w 1024208"/>
                            <a:gd name="connsiteY12" fmla="*/ 42207 h 89338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024208" h="893383">
                              <a:moveTo>
                                <a:pt x="903846" y="42398"/>
                              </a:moveTo>
                              <a:cubicBezTo>
                                <a:pt x="862793" y="16871"/>
                                <a:pt x="824883" y="9917"/>
                                <a:pt x="789927" y="6679"/>
                              </a:cubicBezTo>
                              <a:cubicBezTo>
                                <a:pt x="638765" y="-7704"/>
                                <a:pt x="531609" y="151840"/>
                                <a:pt x="513035" y="216800"/>
                              </a:cubicBezTo>
                              <a:cubicBezTo>
                                <a:pt x="512749" y="216419"/>
                                <a:pt x="512178" y="216038"/>
                                <a:pt x="512082" y="215372"/>
                              </a:cubicBezTo>
                              <a:cubicBezTo>
                                <a:pt x="503224" y="163175"/>
                                <a:pt x="390448" y="-10371"/>
                                <a:pt x="240429" y="488"/>
                              </a:cubicBezTo>
                              <a:cubicBezTo>
                                <a:pt x="205473" y="3059"/>
                                <a:pt x="167277" y="9155"/>
                                <a:pt x="125748" y="33730"/>
                              </a:cubicBezTo>
                              <a:cubicBezTo>
                                <a:pt x="-47702" y="136600"/>
                                <a:pt x="-67704" y="452163"/>
                                <a:pt x="232524" y="715529"/>
                              </a:cubicBezTo>
                              <a:cubicBezTo>
                                <a:pt x="279482" y="756773"/>
                                <a:pt x="334346" y="796778"/>
                                <a:pt x="397687" y="834401"/>
                              </a:cubicBezTo>
                              <a:cubicBezTo>
                                <a:pt x="433692" y="855833"/>
                                <a:pt x="503605" y="894218"/>
                                <a:pt x="505320" y="893361"/>
                              </a:cubicBezTo>
                              <a:cubicBezTo>
                                <a:pt x="505605" y="893552"/>
                                <a:pt x="508177" y="892504"/>
                                <a:pt x="512178" y="890599"/>
                              </a:cubicBezTo>
                              <a:cubicBezTo>
                                <a:pt x="531037" y="881741"/>
                                <a:pt x="584282" y="853737"/>
                                <a:pt x="614286" y="836687"/>
                              </a:cubicBezTo>
                              <a:cubicBezTo>
                                <a:pt x="678484" y="800492"/>
                                <a:pt x="734110" y="761726"/>
                                <a:pt x="782021" y="721530"/>
                              </a:cubicBezTo>
                              <a:cubicBezTo>
                                <a:pt x="1087964" y="465022"/>
                                <a:pt x="1075010" y="148982"/>
                                <a:pt x="903846" y="4220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square" lIns="0" tIns="0" rIns="0" bIns="0" anchor="ctr">
                          <a:noAutofit/>
                        </a:bodyPr>
                        <a:lstStyle/>
                        <a:p>
                          <a:pPr latinLnBrk="1"/>
                          <a:endParaRPr lang="ko-KR" altLang="en-US" sz="1600" kern="12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p:txBody>
                    </p:sp>
                    <p:sp>
                      <p:nvSpPr>
                        <p:cNvPr id="346" name="자유형: 도형 345">
                          <a:extLst>
                            <a:ext uri="{FF2B5EF4-FFF2-40B4-BE49-F238E27FC236}">
                              <a16:creationId xmlns:a16="http://schemas.microsoft.com/office/drawing/2014/main" id="{B9012530-54E2-B65D-5C04-81127E2F69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23502" y="2863765"/>
                          <a:ext cx="1100441" cy="969571"/>
                        </a:xfrm>
                        <a:custGeom>
                          <a:avLst/>
                          <a:gdLst>
                            <a:gd name="connsiteX0" fmla="*/ 543449 w 1100441"/>
                            <a:gd name="connsiteY0" fmla="*/ 969571 h 969571"/>
                            <a:gd name="connsiteX1" fmla="*/ 543449 w 1100441"/>
                            <a:gd name="connsiteY1" fmla="*/ 969571 h 969571"/>
                            <a:gd name="connsiteX2" fmla="*/ 540973 w 1100441"/>
                            <a:gd name="connsiteY2" fmla="*/ 969571 h 969571"/>
                            <a:gd name="connsiteX3" fmla="*/ 523542 w 1100441"/>
                            <a:gd name="connsiteY3" fmla="*/ 964047 h 969571"/>
                            <a:gd name="connsiteX4" fmla="*/ 416291 w 1100441"/>
                            <a:gd name="connsiteY4" fmla="*/ 905277 h 969571"/>
                            <a:gd name="connsiteX5" fmla="*/ 245507 w 1100441"/>
                            <a:gd name="connsiteY5" fmla="*/ 782310 h 969571"/>
                            <a:gd name="connsiteX6" fmla="*/ 1763 w 1100441"/>
                            <a:gd name="connsiteY6" fmla="*/ 280914 h 969571"/>
                            <a:gd name="connsiteX7" fmla="*/ 144447 w 1100441"/>
                            <a:gd name="connsiteY7" fmla="*/ 39074 h 969571"/>
                            <a:gd name="connsiteX8" fmla="*/ 275797 w 1100441"/>
                            <a:gd name="connsiteY8" fmla="*/ 593 h 969571"/>
                            <a:gd name="connsiteX9" fmla="*/ 551641 w 1100441"/>
                            <a:gd name="connsiteY9" fmla="*/ 167376 h 969571"/>
                            <a:gd name="connsiteX10" fmla="*/ 808911 w 1100441"/>
                            <a:gd name="connsiteY10" fmla="*/ 5736 h 969571"/>
                            <a:gd name="connsiteX11" fmla="*/ 831676 w 1100441"/>
                            <a:gd name="connsiteY11" fmla="*/ 6784 h 969571"/>
                            <a:gd name="connsiteX12" fmla="*/ 962073 w 1100441"/>
                            <a:gd name="connsiteY12" fmla="*/ 48123 h 969571"/>
                            <a:gd name="connsiteX13" fmla="*/ 1099424 w 1100441"/>
                            <a:gd name="connsiteY13" fmla="*/ 293201 h 969571"/>
                            <a:gd name="connsiteX14" fmla="*/ 844630 w 1100441"/>
                            <a:gd name="connsiteY14" fmla="*/ 788977 h 969571"/>
                            <a:gd name="connsiteX15" fmla="*/ 671084 w 1100441"/>
                            <a:gd name="connsiteY15" fmla="*/ 908040 h 969571"/>
                            <a:gd name="connsiteX16" fmla="*/ 566595 w 1100441"/>
                            <a:gd name="connsiteY16" fmla="*/ 963190 h 969571"/>
                            <a:gd name="connsiteX17" fmla="*/ 543545 w 1100441"/>
                            <a:gd name="connsiteY17" fmla="*/ 969571 h 969571"/>
                            <a:gd name="connsiteX18" fmla="*/ 291989 w 1100441"/>
                            <a:gd name="connsiteY18" fmla="*/ 76126 h 969571"/>
                            <a:gd name="connsiteX19" fmla="*/ 281321 w 1100441"/>
                            <a:gd name="connsiteY19" fmla="*/ 76507 h 969571"/>
                            <a:gd name="connsiteX20" fmla="*/ 183309 w 1100441"/>
                            <a:gd name="connsiteY20" fmla="*/ 104511 h 969571"/>
                            <a:gd name="connsiteX21" fmla="*/ 77582 w 1100441"/>
                            <a:gd name="connsiteY21" fmla="*/ 287867 h 969571"/>
                            <a:gd name="connsiteX22" fmla="*/ 295704 w 1100441"/>
                            <a:gd name="connsiteY22" fmla="*/ 724969 h 969571"/>
                            <a:gd name="connsiteX23" fmla="*/ 455248 w 1100441"/>
                            <a:gd name="connsiteY23" fmla="*/ 839746 h 969571"/>
                            <a:gd name="connsiteX24" fmla="*/ 543830 w 1100441"/>
                            <a:gd name="connsiteY24" fmla="*/ 889466 h 969571"/>
                            <a:gd name="connsiteX25" fmla="*/ 633461 w 1100441"/>
                            <a:gd name="connsiteY25" fmla="*/ 841746 h 969571"/>
                            <a:gd name="connsiteX26" fmla="*/ 795576 w 1100441"/>
                            <a:gd name="connsiteY26" fmla="*/ 730589 h 969571"/>
                            <a:gd name="connsiteX27" fmla="*/ 1023319 w 1100441"/>
                            <a:gd name="connsiteY27" fmla="*/ 298535 h 969571"/>
                            <a:gd name="connsiteX28" fmla="*/ 921687 w 1100441"/>
                            <a:gd name="connsiteY28" fmla="*/ 112797 h 969571"/>
                            <a:gd name="connsiteX29" fmla="*/ 824437 w 1100441"/>
                            <a:gd name="connsiteY29" fmla="*/ 82698 h 969571"/>
                            <a:gd name="connsiteX30" fmla="*/ 587741 w 1100441"/>
                            <a:gd name="connsiteY30" fmla="*/ 265293 h 969571"/>
                            <a:gd name="connsiteX31" fmla="*/ 556784 w 1100441"/>
                            <a:gd name="connsiteY31" fmla="*/ 292534 h 969571"/>
                            <a:gd name="connsiteX32" fmla="*/ 522113 w 1100441"/>
                            <a:gd name="connsiteY32" fmla="*/ 279485 h 969571"/>
                            <a:gd name="connsiteX33" fmla="*/ 512779 w 1100441"/>
                            <a:gd name="connsiteY33" fmla="*/ 260530 h 969571"/>
                            <a:gd name="connsiteX34" fmla="*/ 291989 w 1100441"/>
                            <a:gd name="connsiteY34" fmla="*/ 76126 h 9695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</a:cxnLst>
                          <a:rect l="l" t="t" r="r" b="b"/>
                          <a:pathLst>
                            <a:path w="1100441" h="969571">
                              <a:moveTo>
                                <a:pt x="543449" y="969571"/>
                              </a:moveTo>
                              <a:lnTo>
                                <a:pt x="543449" y="969571"/>
                              </a:lnTo>
                              <a:cubicBezTo>
                                <a:pt x="542687" y="969571"/>
                                <a:pt x="541925" y="969571"/>
                                <a:pt x="540973" y="969571"/>
                              </a:cubicBezTo>
                              <a:cubicBezTo>
                                <a:pt x="534782" y="969190"/>
                                <a:pt x="528781" y="967285"/>
                                <a:pt x="523542" y="964047"/>
                              </a:cubicBezTo>
                              <a:cubicBezTo>
                                <a:pt x="507159" y="956998"/>
                                <a:pt x="476489" y="941187"/>
                                <a:pt x="416291" y="905277"/>
                              </a:cubicBezTo>
                              <a:cubicBezTo>
                                <a:pt x="353140" y="867749"/>
                                <a:pt x="295704" y="826410"/>
                                <a:pt x="245507" y="782310"/>
                              </a:cubicBezTo>
                              <a:cubicBezTo>
                                <a:pt x="74915" y="632672"/>
                                <a:pt x="-13858" y="449887"/>
                                <a:pt x="1763" y="280914"/>
                              </a:cubicBezTo>
                              <a:cubicBezTo>
                                <a:pt x="11573" y="175186"/>
                                <a:pt x="63580" y="87080"/>
                                <a:pt x="144447" y="39074"/>
                              </a:cubicBezTo>
                              <a:cubicBezTo>
                                <a:pt x="193501" y="10023"/>
                                <a:pt x="238364" y="3355"/>
                                <a:pt x="275797" y="593"/>
                              </a:cubicBezTo>
                              <a:cubicBezTo>
                                <a:pt x="401146" y="-8456"/>
                                <a:pt x="500682" y="87842"/>
                                <a:pt x="551641" y="167376"/>
                              </a:cubicBezTo>
                              <a:cubicBezTo>
                                <a:pt x="601552" y="90414"/>
                                <a:pt x="693278" y="5736"/>
                                <a:pt x="808911" y="5736"/>
                              </a:cubicBezTo>
                              <a:cubicBezTo>
                                <a:pt x="816436" y="5736"/>
                                <a:pt x="824056" y="6117"/>
                                <a:pt x="831676" y="6784"/>
                              </a:cubicBezTo>
                              <a:cubicBezTo>
                                <a:pt x="868823" y="10213"/>
                                <a:pt x="913400" y="17833"/>
                                <a:pt x="962073" y="48123"/>
                              </a:cubicBezTo>
                              <a:cubicBezTo>
                                <a:pt x="1041893" y="97938"/>
                                <a:pt x="1091994" y="187283"/>
                                <a:pt x="1099424" y="293201"/>
                              </a:cubicBezTo>
                              <a:cubicBezTo>
                                <a:pt x="1111330" y="462556"/>
                                <a:pt x="1018366" y="643245"/>
                                <a:pt x="844630" y="788977"/>
                              </a:cubicBezTo>
                              <a:cubicBezTo>
                                <a:pt x="793290" y="832030"/>
                                <a:pt x="734902" y="872131"/>
                                <a:pt x="671084" y="908040"/>
                              </a:cubicBezTo>
                              <a:cubicBezTo>
                                <a:pt x="640128" y="925566"/>
                                <a:pt x="585931" y="954046"/>
                                <a:pt x="566595" y="963190"/>
                              </a:cubicBezTo>
                              <a:cubicBezTo>
                                <a:pt x="559166" y="966714"/>
                                <a:pt x="552308" y="969571"/>
                                <a:pt x="543545" y="969571"/>
                              </a:cubicBezTo>
                              <a:close/>
                              <a:moveTo>
                                <a:pt x="291989" y="76126"/>
                              </a:moveTo>
                              <a:cubicBezTo>
                                <a:pt x="288465" y="76126"/>
                                <a:pt x="284846" y="76221"/>
                                <a:pt x="281321" y="76507"/>
                              </a:cubicBezTo>
                              <a:cubicBezTo>
                                <a:pt x="251318" y="78698"/>
                                <a:pt x="218647" y="83651"/>
                                <a:pt x="183309" y="104511"/>
                              </a:cubicBezTo>
                              <a:cubicBezTo>
                                <a:pt x="123683" y="139944"/>
                                <a:pt x="85106" y="206714"/>
                                <a:pt x="77582" y="287867"/>
                              </a:cubicBezTo>
                              <a:cubicBezTo>
                                <a:pt x="64247" y="432266"/>
                                <a:pt x="143685" y="591619"/>
                                <a:pt x="295704" y="724969"/>
                              </a:cubicBezTo>
                              <a:cubicBezTo>
                                <a:pt x="342377" y="765927"/>
                                <a:pt x="396098" y="804598"/>
                                <a:pt x="455248" y="839746"/>
                              </a:cubicBezTo>
                              <a:cubicBezTo>
                                <a:pt x="482013" y="855652"/>
                                <a:pt x="522685" y="878227"/>
                                <a:pt x="543830" y="889466"/>
                              </a:cubicBezTo>
                              <a:cubicBezTo>
                                <a:pt x="566690" y="878036"/>
                                <a:pt x="608505" y="855938"/>
                                <a:pt x="633461" y="841746"/>
                              </a:cubicBezTo>
                              <a:cubicBezTo>
                                <a:pt x="693278" y="808027"/>
                                <a:pt x="747761" y="770689"/>
                                <a:pt x="795576" y="730589"/>
                              </a:cubicBezTo>
                              <a:cubicBezTo>
                                <a:pt x="950453" y="600763"/>
                                <a:pt x="1033511" y="443220"/>
                                <a:pt x="1023319" y="298535"/>
                              </a:cubicBezTo>
                              <a:cubicBezTo>
                                <a:pt x="1017604" y="217191"/>
                                <a:pt x="980552" y="149564"/>
                                <a:pt x="921687" y="112797"/>
                              </a:cubicBezTo>
                              <a:cubicBezTo>
                                <a:pt x="886635" y="90985"/>
                                <a:pt x="854250" y="85461"/>
                                <a:pt x="824437" y="82698"/>
                              </a:cubicBezTo>
                              <a:cubicBezTo>
                                <a:pt x="697850" y="70697"/>
                                <a:pt x="603266" y="210905"/>
                                <a:pt x="587741" y="265293"/>
                              </a:cubicBezTo>
                              <a:cubicBezTo>
                                <a:pt x="583645" y="279676"/>
                                <a:pt x="571548" y="290248"/>
                                <a:pt x="556784" y="292534"/>
                              </a:cubicBezTo>
                              <a:cubicBezTo>
                                <a:pt x="543640" y="294535"/>
                                <a:pt x="530495" y="289486"/>
                                <a:pt x="522113" y="279485"/>
                              </a:cubicBezTo>
                              <a:cubicBezTo>
                                <a:pt x="517256" y="273960"/>
                                <a:pt x="514112" y="267579"/>
                                <a:pt x="512779" y="260530"/>
                              </a:cubicBezTo>
                              <a:cubicBezTo>
                                <a:pt x="506207" y="221763"/>
                                <a:pt x="410290" y="76126"/>
                                <a:pt x="291989" y="761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15151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</p:grpSp>
                <p:sp>
                  <p:nvSpPr>
                    <p:cNvPr id="409" name="TextBox 408">
                      <a:extLst>
                        <a:ext uri="{FF2B5EF4-FFF2-40B4-BE49-F238E27FC236}">
                          <a16:creationId xmlns:a16="http://schemas.microsoft.com/office/drawing/2014/main" id="{1A376D4B-C04A-3778-692A-D2FF743E22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37488" y="3047884"/>
                      <a:ext cx="613950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더불어 사는</a:t>
                      </a:r>
                      <a:endPara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사람</a:t>
                      </a:r>
                    </a:p>
                  </p:txBody>
                </p:sp>
              </p:grpSp>
            </p:grpSp>
          </p:grpSp>
          <p:grpSp>
            <p:nvGrpSpPr>
              <p:cNvPr id="533" name="그룹 532">
                <a:extLst>
                  <a:ext uri="{FF2B5EF4-FFF2-40B4-BE49-F238E27FC236}">
                    <a16:creationId xmlns:a16="http://schemas.microsoft.com/office/drawing/2014/main" id="{5CFFEDD6-2F33-D24C-F30B-C0C529A013A6}"/>
                  </a:ext>
                </a:extLst>
              </p:cNvPr>
              <p:cNvGrpSpPr/>
              <p:nvPr/>
            </p:nvGrpSpPr>
            <p:grpSpPr>
              <a:xfrm>
                <a:off x="3559583" y="3512819"/>
                <a:ext cx="5028157" cy="1313132"/>
                <a:chOff x="3559583" y="3512819"/>
                <a:chExt cx="5028157" cy="1313132"/>
              </a:xfrm>
            </p:grpSpPr>
            <p:sp>
              <p:nvSpPr>
                <p:cNvPr id="295" name="TextBox 294">
                  <a:extLst>
                    <a:ext uri="{FF2B5EF4-FFF2-40B4-BE49-F238E27FC236}">
                      <a16:creationId xmlns:a16="http://schemas.microsoft.com/office/drawing/2014/main" id="{91FB9B3B-1ACE-BCF6-709B-6B7C3D4288BD}"/>
                    </a:ext>
                  </a:extLst>
                </p:cNvPr>
                <p:cNvSpPr txBox="1"/>
                <p:nvPr/>
              </p:nvSpPr>
              <p:spPr>
                <a:xfrm>
                  <a:off x="3559583" y="3984719"/>
                  <a:ext cx="56586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(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총론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)</a:t>
                  </a:r>
                </a:p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핵심역량</a:t>
                  </a:r>
                </a:p>
              </p:txBody>
            </p:sp>
            <p:grpSp>
              <p:nvGrpSpPr>
                <p:cNvPr id="532" name="그룹 531">
                  <a:extLst>
                    <a:ext uri="{FF2B5EF4-FFF2-40B4-BE49-F238E27FC236}">
                      <a16:creationId xmlns:a16="http://schemas.microsoft.com/office/drawing/2014/main" id="{B7D8F8B5-EE76-45AF-17B9-38114DEB27F2}"/>
                    </a:ext>
                  </a:extLst>
                </p:cNvPr>
                <p:cNvGrpSpPr/>
                <p:nvPr/>
              </p:nvGrpSpPr>
              <p:grpSpPr>
                <a:xfrm>
                  <a:off x="4349360" y="3512819"/>
                  <a:ext cx="4238380" cy="1313132"/>
                  <a:chOff x="4349360" y="3512819"/>
                  <a:chExt cx="4238380" cy="1313132"/>
                </a:xfrm>
              </p:grpSpPr>
              <p:sp>
                <p:nvSpPr>
                  <p:cNvPr id="419" name="사각형: 둥근 모서리 418">
                    <a:extLst>
                      <a:ext uri="{FF2B5EF4-FFF2-40B4-BE49-F238E27FC236}">
                        <a16:creationId xmlns:a16="http://schemas.microsoft.com/office/drawing/2014/main" id="{AF76CA37-AD67-061F-7D4A-318025E16B36}"/>
                      </a:ext>
                    </a:extLst>
                  </p:cNvPr>
                  <p:cNvSpPr/>
                  <p:nvPr/>
                </p:nvSpPr>
                <p:spPr>
                  <a:xfrm>
                    <a:off x="4349360" y="3512819"/>
                    <a:ext cx="4238380" cy="1313132"/>
                  </a:xfrm>
                  <a:prstGeom prst="roundRect">
                    <a:avLst>
                      <a:gd name="adj" fmla="val 3346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452" name="그룹 451">
                    <a:extLst>
                      <a:ext uri="{FF2B5EF4-FFF2-40B4-BE49-F238E27FC236}">
                        <a16:creationId xmlns:a16="http://schemas.microsoft.com/office/drawing/2014/main" id="{6C133920-CD45-51FB-804E-04308897D26A}"/>
                      </a:ext>
                    </a:extLst>
                  </p:cNvPr>
                  <p:cNvGrpSpPr/>
                  <p:nvPr/>
                </p:nvGrpSpPr>
                <p:grpSpPr>
                  <a:xfrm>
                    <a:off x="4560491" y="3694393"/>
                    <a:ext cx="3816118" cy="949984"/>
                    <a:chOff x="4483016" y="3654810"/>
                    <a:chExt cx="3971068" cy="988558"/>
                  </a:xfrm>
                </p:grpSpPr>
                <p:grpSp>
                  <p:nvGrpSpPr>
                    <p:cNvPr id="441" name="그룹 440">
                      <a:extLst>
                        <a:ext uri="{FF2B5EF4-FFF2-40B4-BE49-F238E27FC236}">
                          <a16:creationId xmlns:a16="http://schemas.microsoft.com/office/drawing/2014/main" id="{92073173-FFBC-9E48-EBDF-A09DCB5DA1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83016" y="3654810"/>
                      <a:ext cx="1913668" cy="988558"/>
                      <a:chOff x="4483016" y="3654810"/>
                      <a:chExt cx="1913668" cy="988558"/>
                    </a:xfrm>
                  </p:grpSpPr>
                  <p:grpSp>
                    <p:nvGrpSpPr>
                      <p:cNvPr id="433" name="그룹 432">
                        <a:extLst>
                          <a:ext uri="{FF2B5EF4-FFF2-40B4-BE49-F238E27FC236}">
                            <a16:creationId xmlns:a16="http://schemas.microsoft.com/office/drawing/2014/main" id="{BE5DE446-FDB0-BA33-7524-21235C85C3E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83016" y="3993132"/>
                        <a:ext cx="730545" cy="650236"/>
                        <a:chOff x="4483016" y="3993132"/>
                        <a:chExt cx="730545" cy="650236"/>
                      </a:xfrm>
                    </p:grpSpPr>
                    <p:sp>
                      <p:nvSpPr>
                        <p:cNvPr id="424" name="자유형: 도형 423">
                          <a:extLst>
                            <a:ext uri="{FF2B5EF4-FFF2-40B4-BE49-F238E27FC236}">
                              <a16:creationId xmlns:a16="http://schemas.microsoft.com/office/drawing/2014/main" id="{FCD2173C-EE1E-4F40-E4EC-EC6BB4A051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83016" y="3993132"/>
                          <a:ext cx="730545" cy="650236"/>
                        </a:xfrm>
                        <a:custGeom>
                          <a:avLst/>
                          <a:gdLst>
                            <a:gd name="connsiteX0" fmla="*/ 2461465 w 3490575"/>
                            <a:gd name="connsiteY0" fmla="*/ 0 h 3106855"/>
                            <a:gd name="connsiteX1" fmla="*/ 1029213 w 3490575"/>
                            <a:gd name="connsiteY1" fmla="*/ 0 h 3106855"/>
                            <a:gd name="connsiteX2" fmla="*/ 758126 w 3490575"/>
                            <a:gd name="connsiteY2" fmla="*/ 156505 h 3106855"/>
                            <a:gd name="connsiteX3" fmla="*/ 41948 w 3490575"/>
                            <a:gd name="connsiteY3" fmla="*/ 1396897 h 3106855"/>
                            <a:gd name="connsiteX4" fmla="*/ 41948 w 3490575"/>
                            <a:gd name="connsiteY4" fmla="*/ 1709959 h 3106855"/>
                            <a:gd name="connsiteX5" fmla="*/ 758075 w 3490575"/>
                            <a:gd name="connsiteY5" fmla="*/ 2950351 h 3106855"/>
                            <a:gd name="connsiteX6" fmla="*/ 1029162 w 3490575"/>
                            <a:gd name="connsiteY6" fmla="*/ 3106856 h 3106855"/>
                            <a:gd name="connsiteX7" fmla="*/ 2461414 w 3490575"/>
                            <a:gd name="connsiteY7" fmla="*/ 3106856 h 3106855"/>
                            <a:gd name="connsiteX8" fmla="*/ 2732501 w 3490575"/>
                            <a:gd name="connsiteY8" fmla="*/ 2950351 h 3106855"/>
                            <a:gd name="connsiteX9" fmla="*/ 3448627 w 3490575"/>
                            <a:gd name="connsiteY9" fmla="*/ 1709959 h 3106855"/>
                            <a:gd name="connsiteX10" fmla="*/ 3448627 w 3490575"/>
                            <a:gd name="connsiteY10" fmla="*/ 1396897 h 3106855"/>
                            <a:gd name="connsiteX11" fmla="*/ 2732501 w 3490575"/>
                            <a:gd name="connsiteY11" fmla="*/ 156505 h 3106855"/>
                            <a:gd name="connsiteX12" fmla="*/ 2461414 w 3490575"/>
                            <a:gd name="connsiteY12" fmla="*/ 0 h 3106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3490575" h="3106855">
                              <a:moveTo>
                                <a:pt x="2461465" y="0"/>
                              </a:moveTo>
                              <a:lnTo>
                                <a:pt x="1029213" y="0"/>
                              </a:lnTo>
                              <a:cubicBezTo>
                                <a:pt x="917351" y="0"/>
                                <a:pt x="814006" y="59677"/>
                                <a:pt x="758126" y="156505"/>
                              </a:cubicBezTo>
                              <a:lnTo>
                                <a:pt x="41948" y="1396897"/>
                              </a:lnTo>
                              <a:cubicBezTo>
                                <a:pt x="-13983" y="1493777"/>
                                <a:pt x="-13983" y="1613080"/>
                                <a:pt x="41948" y="1709959"/>
                              </a:cubicBezTo>
                              <a:lnTo>
                                <a:pt x="758075" y="2950351"/>
                              </a:lnTo>
                              <a:cubicBezTo>
                                <a:pt x="814006" y="3047230"/>
                                <a:pt x="917351" y="3106856"/>
                                <a:pt x="1029162" y="3106856"/>
                              </a:cubicBezTo>
                              <a:lnTo>
                                <a:pt x="2461414" y="3106856"/>
                              </a:lnTo>
                              <a:cubicBezTo>
                                <a:pt x="2573277" y="3106856"/>
                                <a:pt x="2676621" y="3047179"/>
                                <a:pt x="2732501" y="2950351"/>
                              </a:cubicBezTo>
                              <a:lnTo>
                                <a:pt x="3448627" y="1709959"/>
                              </a:lnTo>
                              <a:cubicBezTo>
                                <a:pt x="3504559" y="1613080"/>
                                <a:pt x="3504559" y="1493777"/>
                                <a:pt x="3448627" y="1396897"/>
                              </a:cubicBezTo>
                              <a:lnTo>
                                <a:pt x="2732501" y="156505"/>
                              </a:lnTo>
                              <a:cubicBezTo>
                                <a:pt x="2676570" y="59626"/>
                                <a:pt x="2573225" y="0"/>
                                <a:pt x="2461414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latinLnBrk="1"/>
                          <a:endParaRPr lang="ko-KR" altLang="en-US" b="1" kern="1200" dirty="0">
                            <a:solidFill>
                              <a:schemeClr val="bg1"/>
                            </a:solidFill>
                            <a:latin typeface="+mj-lt"/>
                            <a:cs typeface="Arial"/>
                          </a:endParaRPr>
                        </a:p>
                      </p:txBody>
                    </p:sp>
                    <p:sp>
                      <p:nvSpPr>
                        <p:cNvPr id="432" name="TextBox 431">
                          <a:extLst>
                            <a:ext uri="{FF2B5EF4-FFF2-40B4-BE49-F238E27FC236}">
                              <a16:creationId xmlns:a16="http://schemas.microsoft.com/office/drawing/2014/main" id="{11EDB888-830F-8081-184E-95DA4B2FDBD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589734" y="4158113"/>
                          <a:ext cx="517109" cy="32027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0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지식</a:t>
                          </a:r>
                          <a:endParaRPr lang="en-US" altLang="ko-KR" sz="10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endParaRPr>
                        </a:p>
                        <a:p>
                          <a:pPr algn="ctr"/>
                          <a:r>
                            <a:rPr lang="ko-KR" altLang="en-US" sz="10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정보</a:t>
                          </a:r>
                          <a:r>
                            <a:rPr lang="en-US" altLang="ko-KR" sz="10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 </a:t>
                          </a:r>
                          <a:r>
                            <a:rPr lang="ko-KR" altLang="en-US" sz="10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처리</a:t>
                          </a:r>
                        </a:p>
                      </p:txBody>
                    </p:sp>
                  </p:grpSp>
                  <p:grpSp>
                    <p:nvGrpSpPr>
                      <p:cNvPr id="436" name="그룹 435">
                        <a:extLst>
                          <a:ext uri="{FF2B5EF4-FFF2-40B4-BE49-F238E27FC236}">
                            <a16:creationId xmlns:a16="http://schemas.microsoft.com/office/drawing/2014/main" id="{9FE3855A-9EBE-A1FD-0756-F1FEB41880C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666139" y="3993132"/>
                        <a:ext cx="730545" cy="650236"/>
                        <a:chOff x="5666139" y="3993132"/>
                        <a:chExt cx="730545" cy="650236"/>
                      </a:xfrm>
                    </p:grpSpPr>
                    <p:sp>
                      <p:nvSpPr>
                        <p:cNvPr id="425" name="자유형: 도형 424">
                          <a:extLst>
                            <a:ext uri="{FF2B5EF4-FFF2-40B4-BE49-F238E27FC236}">
                              <a16:creationId xmlns:a16="http://schemas.microsoft.com/office/drawing/2014/main" id="{FCF869B5-D6BB-66C2-CFB9-3C3341AC6C7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66139" y="3993132"/>
                          <a:ext cx="730545" cy="650236"/>
                        </a:xfrm>
                        <a:custGeom>
                          <a:avLst/>
                          <a:gdLst>
                            <a:gd name="connsiteX0" fmla="*/ 2461414 w 3490576"/>
                            <a:gd name="connsiteY0" fmla="*/ 0 h 3106855"/>
                            <a:gd name="connsiteX1" fmla="*/ 1029162 w 3490576"/>
                            <a:gd name="connsiteY1" fmla="*/ 0 h 3106855"/>
                            <a:gd name="connsiteX2" fmla="*/ 758075 w 3490576"/>
                            <a:gd name="connsiteY2" fmla="*/ 156505 h 3106855"/>
                            <a:gd name="connsiteX3" fmla="*/ 41949 w 3490576"/>
                            <a:gd name="connsiteY3" fmla="*/ 1396897 h 3106855"/>
                            <a:gd name="connsiteX4" fmla="*/ 41949 w 3490576"/>
                            <a:gd name="connsiteY4" fmla="*/ 1709959 h 3106855"/>
                            <a:gd name="connsiteX5" fmla="*/ 758075 w 3490576"/>
                            <a:gd name="connsiteY5" fmla="*/ 2950351 h 3106855"/>
                            <a:gd name="connsiteX6" fmla="*/ 1029162 w 3490576"/>
                            <a:gd name="connsiteY6" fmla="*/ 3106856 h 3106855"/>
                            <a:gd name="connsiteX7" fmla="*/ 2461414 w 3490576"/>
                            <a:gd name="connsiteY7" fmla="*/ 3106856 h 3106855"/>
                            <a:gd name="connsiteX8" fmla="*/ 2732502 w 3490576"/>
                            <a:gd name="connsiteY8" fmla="*/ 2950351 h 3106855"/>
                            <a:gd name="connsiteX9" fmla="*/ 3448628 w 3490576"/>
                            <a:gd name="connsiteY9" fmla="*/ 1709959 h 3106855"/>
                            <a:gd name="connsiteX10" fmla="*/ 3448628 w 3490576"/>
                            <a:gd name="connsiteY10" fmla="*/ 1396897 h 3106855"/>
                            <a:gd name="connsiteX11" fmla="*/ 2732502 w 3490576"/>
                            <a:gd name="connsiteY11" fmla="*/ 156505 h 3106855"/>
                            <a:gd name="connsiteX12" fmla="*/ 2461414 w 3490576"/>
                            <a:gd name="connsiteY12" fmla="*/ 0 h 3106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3490576" h="3106855">
                              <a:moveTo>
                                <a:pt x="2461414" y="0"/>
                              </a:moveTo>
                              <a:lnTo>
                                <a:pt x="1029162" y="0"/>
                              </a:lnTo>
                              <a:cubicBezTo>
                                <a:pt x="917300" y="0"/>
                                <a:pt x="813955" y="59677"/>
                                <a:pt x="758075" y="156505"/>
                              </a:cubicBezTo>
                              <a:lnTo>
                                <a:pt x="41949" y="1396897"/>
                              </a:lnTo>
                              <a:cubicBezTo>
                                <a:pt x="-13983" y="1493777"/>
                                <a:pt x="-13983" y="1613080"/>
                                <a:pt x="41949" y="1709959"/>
                              </a:cubicBezTo>
                              <a:lnTo>
                                <a:pt x="758075" y="2950351"/>
                              </a:lnTo>
                              <a:cubicBezTo>
                                <a:pt x="814006" y="3047230"/>
                                <a:pt x="917351" y="3106856"/>
                                <a:pt x="1029162" y="3106856"/>
                              </a:cubicBezTo>
                              <a:lnTo>
                                <a:pt x="2461414" y="3106856"/>
                              </a:lnTo>
                              <a:cubicBezTo>
                                <a:pt x="2573277" y="3106856"/>
                                <a:pt x="2676622" y="3047179"/>
                                <a:pt x="2732502" y="2950351"/>
                              </a:cubicBezTo>
                              <a:lnTo>
                                <a:pt x="3448628" y="1709959"/>
                              </a:lnTo>
                              <a:cubicBezTo>
                                <a:pt x="3504559" y="1613080"/>
                                <a:pt x="3504559" y="1493777"/>
                                <a:pt x="3448628" y="1396897"/>
                              </a:cubicBezTo>
                              <a:lnTo>
                                <a:pt x="2732502" y="156505"/>
                              </a:lnTo>
                              <a:cubicBezTo>
                                <a:pt x="2676570" y="59626"/>
                                <a:pt x="2573226" y="0"/>
                                <a:pt x="2461414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latinLnBrk="1"/>
                          <a:endParaRPr lang="ko-KR" altLang="en-US" b="1" kern="1200" dirty="0">
                            <a:solidFill>
                              <a:schemeClr val="bg1"/>
                            </a:solidFill>
                            <a:latin typeface="+mj-lt"/>
                            <a:cs typeface="Arial"/>
                          </a:endParaRPr>
                        </a:p>
                      </p:txBody>
                    </p:sp>
                    <p:sp>
                      <p:nvSpPr>
                        <p:cNvPr id="435" name="TextBox 434">
                          <a:extLst>
                            <a:ext uri="{FF2B5EF4-FFF2-40B4-BE49-F238E27FC236}">
                              <a16:creationId xmlns:a16="http://schemas.microsoft.com/office/drawing/2014/main" id="{250C1A78-8DF7-FECB-00BD-865286EFC30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848755" y="4158113"/>
                          <a:ext cx="365313" cy="32027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0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창의적</a:t>
                          </a:r>
                          <a:endParaRPr lang="en-US" altLang="ko-KR" sz="10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endParaRPr>
                        </a:p>
                        <a:p>
                          <a:pPr algn="ctr"/>
                          <a:r>
                            <a:rPr lang="ko-KR" altLang="en-US" sz="10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사고</a:t>
                          </a:r>
                        </a:p>
                      </p:txBody>
                    </p:sp>
                  </p:grpSp>
                  <p:grpSp>
                    <p:nvGrpSpPr>
                      <p:cNvPr id="440" name="그룹 439">
                        <a:extLst>
                          <a:ext uri="{FF2B5EF4-FFF2-40B4-BE49-F238E27FC236}">
                            <a16:creationId xmlns:a16="http://schemas.microsoft.com/office/drawing/2014/main" id="{95C6D1A2-F263-9F7E-0B93-C664330CCF6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074583" y="3654810"/>
                        <a:ext cx="730545" cy="650236"/>
                        <a:chOff x="5074583" y="3654810"/>
                        <a:chExt cx="730545" cy="650236"/>
                      </a:xfrm>
                    </p:grpSpPr>
                    <p:sp>
                      <p:nvSpPr>
                        <p:cNvPr id="423" name="자유형: 도형 422">
                          <a:extLst>
                            <a:ext uri="{FF2B5EF4-FFF2-40B4-BE49-F238E27FC236}">
                              <a16:creationId xmlns:a16="http://schemas.microsoft.com/office/drawing/2014/main" id="{202E61FA-1DFC-02F7-E087-7AAF529521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74583" y="3654810"/>
                          <a:ext cx="730545" cy="650236"/>
                        </a:xfrm>
                        <a:custGeom>
                          <a:avLst/>
                          <a:gdLst>
                            <a:gd name="connsiteX0" fmla="*/ 2461414 w 3490576"/>
                            <a:gd name="connsiteY0" fmla="*/ 0 h 3106855"/>
                            <a:gd name="connsiteX1" fmla="*/ 1029162 w 3490576"/>
                            <a:gd name="connsiteY1" fmla="*/ 0 h 3106855"/>
                            <a:gd name="connsiteX2" fmla="*/ 758075 w 3490576"/>
                            <a:gd name="connsiteY2" fmla="*/ 156505 h 3106855"/>
                            <a:gd name="connsiteX3" fmla="*/ 41949 w 3490576"/>
                            <a:gd name="connsiteY3" fmla="*/ 1396897 h 3106855"/>
                            <a:gd name="connsiteX4" fmla="*/ 41949 w 3490576"/>
                            <a:gd name="connsiteY4" fmla="*/ 1709959 h 3106855"/>
                            <a:gd name="connsiteX5" fmla="*/ 758075 w 3490576"/>
                            <a:gd name="connsiteY5" fmla="*/ 2950351 h 3106855"/>
                            <a:gd name="connsiteX6" fmla="*/ 1029162 w 3490576"/>
                            <a:gd name="connsiteY6" fmla="*/ 3106856 h 3106855"/>
                            <a:gd name="connsiteX7" fmla="*/ 2461414 w 3490576"/>
                            <a:gd name="connsiteY7" fmla="*/ 3106856 h 3106855"/>
                            <a:gd name="connsiteX8" fmla="*/ 2732501 w 3490576"/>
                            <a:gd name="connsiteY8" fmla="*/ 2950351 h 3106855"/>
                            <a:gd name="connsiteX9" fmla="*/ 3448628 w 3490576"/>
                            <a:gd name="connsiteY9" fmla="*/ 1709959 h 3106855"/>
                            <a:gd name="connsiteX10" fmla="*/ 3448628 w 3490576"/>
                            <a:gd name="connsiteY10" fmla="*/ 1396897 h 3106855"/>
                            <a:gd name="connsiteX11" fmla="*/ 2732501 w 3490576"/>
                            <a:gd name="connsiteY11" fmla="*/ 156505 h 3106855"/>
                            <a:gd name="connsiteX12" fmla="*/ 2461414 w 3490576"/>
                            <a:gd name="connsiteY12" fmla="*/ 0 h 3106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3490576" h="3106855">
                              <a:moveTo>
                                <a:pt x="2461414" y="0"/>
                              </a:moveTo>
                              <a:lnTo>
                                <a:pt x="1029162" y="0"/>
                              </a:lnTo>
                              <a:cubicBezTo>
                                <a:pt x="917299" y="0"/>
                                <a:pt x="813955" y="59677"/>
                                <a:pt x="758075" y="156505"/>
                              </a:cubicBezTo>
                              <a:lnTo>
                                <a:pt x="41949" y="1396897"/>
                              </a:lnTo>
                              <a:cubicBezTo>
                                <a:pt x="-13983" y="1493776"/>
                                <a:pt x="-13983" y="1613079"/>
                                <a:pt x="41949" y="1709959"/>
                              </a:cubicBezTo>
                              <a:lnTo>
                                <a:pt x="758075" y="2950351"/>
                              </a:lnTo>
                              <a:cubicBezTo>
                                <a:pt x="814006" y="3047230"/>
                                <a:pt x="917351" y="3106856"/>
                                <a:pt x="1029162" y="3106856"/>
                              </a:cubicBezTo>
                              <a:lnTo>
                                <a:pt x="2461414" y="3106856"/>
                              </a:lnTo>
                              <a:cubicBezTo>
                                <a:pt x="2573276" y="3106856"/>
                                <a:pt x="2676621" y="3047179"/>
                                <a:pt x="2732501" y="2950351"/>
                              </a:cubicBezTo>
                              <a:lnTo>
                                <a:pt x="3448628" y="1709959"/>
                              </a:lnTo>
                              <a:cubicBezTo>
                                <a:pt x="3504559" y="1613079"/>
                                <a:pt x="3504559" y="1493776"/>
                                <a:pt x="3448628" y="1396897"/>
                              </a:cubicBezTo>
                              <a:lnTo>
                                <a:pt x="2732501" y="156505"/>
                              </a:lnTo>
                              <a:cubicBezTo>
                                <a:pt x="2676570" y="59626"/>
                                <a:pt x="2573226" y="0"/>
                                <a:pt x="2461414" y="0"/>
                              </a:cubicBezTo>
                              <a:close/>
                            </a:path>
                          </a:pathLst>
                        </a:custGeom>
                        <a:noFill/>
                        <a:ln w="12700">
                          <a:solidFill>
                            <a:srgbClr val="9DB6EA"/>
                          </a:solidFill>
                          <a:prstDash val="solid"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latinLnBrk="1"/>
                          <a:endParaRPr lang="ko-KR" altLang="en-US" kern="1200" dirty="0">
                            <a:solidFill>
                              <a:schemeClr val="bg1"/>
                            </a:solidFill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39" name="TextBox 438">
                          <a:extLst>
                            <a:ext uri="{FF2B5EF4-FFF2-40B4-BE49-F238E27FC236}">
                              <a16:creationId xmlns:a16="http://schemas.microsoft.com/office/drawing/2014/main" id="{55A76BE0-D736-ECF5-3CE7-3807BD4282B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206321" y="3907867"/>
                          <a:ext cx="467066" cy="144123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자기 관리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442" name="그룹 441">
                      <a:extLst>
                        <a:ext uri="{FF2B5EF4-FFF2-40B4-BE49-F238E27FC236}">
                          <a16:creationId xmlns:a16="http://schemas.microsoft.com/office/drawing/2014/main" id="{3E3BCA3D-1255-A45A-BFFB-2EFD382E2D9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40416" y="3654810"/>
                      <a:ext cx="1913668" cy="988558"/>
                      <a:chOff x="4483016" y="3654810"/>
                      <a:chExt cx="1913668" cy="988558"/>
                    </a:xfrm>
                  </p:grpSpPr>
                  <p:grpSp>
                    <p:nvGrpSpPr>
                      <p:cNvPr id="443" name="그룹 442">
                        <a:extLst>
                          <a:ext uri="{FF2B5EF4-FFF2-40B4-BE49-F238E27FC236}">
                            <a16:creationId xmlns:a16="http://schemas.microsoft.com/office/drawing/2014/main" id="{E44D2237-2BAC-24A7-79FA-4941D11D81E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83016" y="3993132"/>
                        <a:ext cx="730545" cy="650236"/>
                        <a:chOff x="4483016" y="3993132"/>
                        <a:chExt cx="730545" cy="650236"/>
                      </a:xfrm>
                    </p:grpSpPr>
                    <p:sp>
                      <p:nvSpPr>
                        <p:cNvPr id="450" name="자유형: 도형 449">
                          <a:extLst>
                            <a:ext uri="{FF2B5EF4-FFF2-40B4-BE49-F238E27FC236}">
                              <a16:creationId xmlns:a16="http://schemas.microsoft.com/office/drawing/2014/main" id="{817CC546-B1C6-E065-444D-E5F008EA78A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83016" y="3993132"/>
                          <a:ext cx="730545" cy="650236"/>
                        </a:xfrm>
                        <a:custGeom>
                          <a:avLst/>
                          <a:gdLst>
                            <a:gd name="connsiteX0" fmla="*/ 2461465 w 3490575"/>
                            <a:gd name="connsiteY0" fmla="*/ 0 h 3106855"/>
                            <a:gd name="connsiteX1" fmla="*/ 1029213 w 3490575"/>
                            <a:gd name="connsiteY1" fmla="*/ 0 h 3106855"/>
                            <a:gd name="connsiteX2" fmla="*/ 758126 w 3490575"/>
                            <a:gd name="connsiteY2" fmla="*/ 156505 h 3106855"/>
                            <a:gd name="connsiteX3" fmla="*/ 41948 w 3490575"/>
                            <a:gd name="connsiteY3" fmla="*/ 1396897 h 3106855"/>
                            <a:gd name="connsiteX4" fmla="*/ 41948 w 3490575"/>
                            <a:gd name="connsiteY4" fmla="*/ 1709959 h 3106855"/>
                            <a:gd name="connsiteX5" fmla="*/ 758075 w 3490575"/>
                            <a:gd name="connsiteY5" fmla="*/ 2950351 h 3106855"/>
                            <a:gd name="connsiteX6" fmla="*/ 1029162 w 3490575"/>
                            <a:gd name="connsiteY6" fmla="*/ 3106856 h 3106855"/>
                            <a:gd name="connsiteX7" fmla="*/ 2461414 w 3490575"/>
                            <a:gd name="connsiteY7" fmla="*/ 3106856 h 3106855"/>
                            <a:gd name="connsiteX8" fmla="*/ 2732501 w 3490575"/>
                            <a:gd name="connsiteY8" fmla="*/ 2950351 h 3106855"/>
                            <a:gd name="connsiteX9" fmla="*/ 3448627 w 3490575"/>
                            <a:gd name="connsiteY9" fmla="*/ 1709959 h 3106855"/>
                            <a:gd name="connsiteX10" fmla="*/ 3448627 w 3490575"/>
                            <a:gd name="connsiteY10" fmla="*/ 1396897 h 3106855"/>
                            <a:gd name="connsiteX11" fmla="*/ 2732501 w 3490575"/>
                            <a:gd name="connsiteY11" fmla="*/ 156505 h 3106855"/>
                            <a:gd name="connsiteX12" fmla="*/ 2461414 w 3490575"/>
                            <a:gd name="connsiteY12" fmla="*/ 0 h 3106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3490575" h="3106855">
                              <a:moveTo>
                                <a:pt x="2461465" y="0"/>
                              </a:moveTo>
                              <a:lnTo>
                                <a:pt x="1029213" y="0"/>
                              </a:lnTo>
                              <a:cubicBezTo>
                                <a:pt x="917351" y="0"/>
                                <a:pt x="814006" y="59677"/>
                                <a:pt x="758126" y="156505"/>
                              </a:cubicBezTo>
                              <a:lnTo>
                                <a:pt x="41948" y="1396897"/>
                              </a:lnTo>
                              <a:cubicBezTo>
                                <a:pt x="-13983" y="1493777"/>
                                <a:pt x="-13983" y="1613080"/>
                                <a:pt x="41948" y="1709959"/>
                              </a:cubicBezTo>
                              <a:lnTo>
                                <a:pt x="758075" y="2950351"/>
                              </a:lnTo>
                              <a:cubicBezTo>
                                <a:pt x="814006" y="3047230"/>
                                <a:pt x="917351" y="3106856"/>
                                <a:pt x="1029162" y="3106856"/>
                              </a:cubicBezTo>
                              <a:lnTo>
                                <a:pt x="2461414" y="3106856"/>
                              </a:lnTo>
                              <a:cubicBezTo>
                                <a:pt x="2573277" y="3106856"/>
                                <a:pt x="2676621" y="3047179"/>
                                <a:pt x="2732501" y="2950351"/>
                              </a:cubicBezTo>
                              <a:lnTo>
                                <a:pt x="3448627" y="1709959"/>
                              </a:lnTo>
                              <a:cubicBezTo>
                                <a:pt x="3504559" y="1613080"/>
                                <a:pt x="3504559" y="1493777"/>
                                <a:pt x="3448627" y="1396897"/>
                              </a:cubicBezTo>
                              <a:lnTo>
                                <a:pt x="2732501" y="156505"/>
                              </a:lnTo>
                              <a:cubicBezTo>
                                <a:pt x="2676570" y="59626"/>
                                <a:pt x="2573225" y="0"/>
                                <a:pt x="2461414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latinLnBrk="1"/>
                          <a:endParaRPr lang="ko-KR" altLang="en-US" b="1" kern="1200" dirty="0">
                            <a:solidFill>
                              <a:schemeClr val="bg1"/>
                            </a:solidFill>
                            <a:latin typeface="+mj-lt"/>
                            <a:cs typeface="Arial"/>
                          </a:endParaRPr>
                        </a:p>
                      </p:txBody>
                    </p:sp>
                    <p:sp>
                      <p:nvSpPr>
                        <p:cNvPr id="451" name="TextBox 450">
                          <a:extLst>
                            <a:ext uri="{FF2B5EF4-FFF2-40B4-BE49-F238E27FC236}">
                              <a16:creationId xmlns:a16="http://schemas.microsoft.com/office/drawing/2014/main" id="{5906C457-277B-32AC-042B-9E151E9C8B2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665632" y="4158114"/>
                          <a:ext cx="365313" cy="32027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0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협력적</a:t>
                          </a:r>
                          <a:endParaRPr lang="en-US" altLang="ko-KR" sz="10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endParaRPr>
                        </a:p>
                        <a:p>
                          <a:pPr algn="ctr"/>
                          <a:r>
                            <a:rPr lang="ko-KR" altLang="en-US" sz="10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소통</a:t>
                          </a:r>
                        </a:p>
                      </p:txBody>
                    </p:sp>
                  </p:grpSp>
                  <p:grpSp>
                    <p:nvGrpSpPr>
                      <p:cNvPr id="444" name="그룹 443">
                        <a:extLst>
                          <a:ext uri="{FF2B5EF4-FFF2-40B4-BE49-F238E27FC236}">
                            <a16:creationId xmlns:a16="http://schemas.microsoft.com/office/drawing/2014/main" id="{76E24D64-2105-D31A-78FF-B6B64162607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666139" y="3993132"/>
                        <a:ext cx="730545" cy="650236"/>
                        <a:chOff x="5666139" y="3993132"/>
                        <a:chExt cx="730545" cy="650236"/>
                      </a:xfrm>
                    </p:grpSpPr>
                    <p:sp>
                      <p:nvSpPr>
                        <p:cNvPr id="448" name="자유형: 도형 447">
                          <a:extLst>
                            <a:ext uri="{FF2B5EF4-FFF2-40B4-BE49-F238E27FC236}">
                              <a16:creationId xmlns:a16="http://schemas.microsoft.com/office/drawing/2014/main" id="{8745CA90-A558-F7EA-7098-2C820C9DA2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66139" y="3993132"/>
                          <a:ext cx="730545" cy="650236"/>
                        </a:xfrm>
                        <a:custGeom>
                          <a:avLst/>
                          <a:gdLst>
                            <a:gd name="connsiteX0" fmla="*/ 2461414 w 3490576"/>
                            <a:gd name="connsiteY0" fmla="*/ 0 h 3106855"/>
                            <a:gd name="connsiteX1" fmla="*/ 1029162 w 3490576"/>
                            <a:gd name="connsiteY1" fmla="*/ 0 h 3106855"/>
                            <a:gd name="connsiteX2" fmla="*/ 758075 w 3490576"/>
                            <a:gd name="connsiteY2" fmla="*/ 156505 h 3106855"/>
                            <a:gd name="connsiteX3" fmla="*/ 41949 w 3490576"/>
                            <a:gd name="connsiteY3" fmla="*/ 1396897 h 3106855"/>
                            <a:gd name="connsiteX4" fmla="*/ 41949 w 3490576"/>
                            <a:gd name="connsiteY4" fmla="*/ 1709959 h 3106855"/>
                            <a:gd name="connsiteX5" fmla="*/ 758075 w 3490576"/>
                            <a:gd name="connsiteY5" fmla="*/ 2950351 h 3106855"/>
                            <a:gd name="connsiteX6" fmla="*/ 1029162 w 3490576"/>
                            <a:gd name="connsiteY6" fmla="*/ 3106856 h 3106855"/>
                            <a:gd name="connsiteX7" fmla="*/ 2461414 w 3490576"/>
                            <a:gd name="connsiteY7" fmla="*/ 3106856 h 3106855"/>
                            <a:gd name="connsiteX8" fmla="*/ 2732502 w 3490576"/>
                            <a:gd name="connsiteY8" fmla="*/ 2950351 h 3106855"/>
                            <a:gd name="connsiteX9" fmla="*/ 3448628 w 3490576"/>
                            <a:gd name="connsiteY9" fmla="*/ 1709959 h 3106855"/>
                            <a:gd name="connsiteX10" fmla="*/ 3448628 w 3490576"/>
                            <a:gd name="connsiteY10" fmla="*/ 1396897 h 3106855"/>
                            <a:gd name="connsiteX11" fmla="*/ 2732502 w 3490576"/>
                            <a:gd name="connsiteY11" fmla="*/ 156505 h 3106855"/>
                            <a:gd name="connsiteX12" fmla="*/ 2461414 w 3490576"/>
                            <a:gd name="connsiteY12" fmla="*/ 0 h 3106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3490576" h="3106855">
                              <a:moveTo>
                                <a:pt x="2461414" y="0"/>
                              </a:moveTo>
                              <a:lnTo>
                                <a:pt x="1029162" y="0"/>
                              </a:lnTo>
                              <a:cubicBezTo>
                                <a:pt x="917300" y="0"/>
                                <a:pt x="813955" y="59677"/>
                                <a:pt x="758075" y="156505"/>
                              </a:cubicBezTo>
                              <a:lnTo>
                                <a:pt x="41949" y="1396897"/>
                              </a:lnTo>
                              <a:cubicBezTo>
                                <a:pt x="-13983" y="1493777"/>
                                <a:pt x="-13983" y="1613080"/>
                                <a:pt x="41949" y="1709959"/>
                              </a:cubicBezTo>
                              <a:lnTo>
                                <a:pt x="758075" y="2950351"/>
                              </a:lnTo>
                              <a:cubicBezTo>
                                <a:pt x="814006" y="3047230"/>
                                <a:pt x="917351" y="3106856"/>
                                <a:pt x="1029162" y="3106856"/>
                              </a:cubicBezTo>
                              <a:lnTo>
                                <a:pt x="2461414" y="3106856"/>
                              </a:lnTo>
                              <a:cubicBezTo>
                                <a:pt x="2573277" y="3106856"/>
                                <a:pt x="2676622" y="3047179"/>
                                <a:pt x="2732502" y="2950351"/>
                              </a:cubicBezTo>
                              <a:lnTo>
                                <a:pt x="3448628" y="1709959"/>
                              </a:lnTo>
                              <a:cubicBezTo>
                                <a:pt x="3504559" y="1613080"/>
                                <a:pt x="3504559" y="1493777"/>
                                <a:pt x="3448628" y="1396897"/>
                              </a:cubicBezTo>
                              <a:lnTo>
                                <a:pt x="2732502" y="156505"/>
                              </a:lnTo>
                              <a:cubicBezTo>
                                <a:pt x="2676570" y="59626"/>
                                <a:pt x="2573226" y="0"/>
                                <a:pt x="2461414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B6DD5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latinLnBrk="1"/>
                          <a:endParaRPr lang="ko-KR" altLang="en-US" b="1" kern="1200" dirty="0">
                            <a:solidFill>
                              <a:schemeClr val="bg1"/>
                            </a:solidFill>
                            <a:latin typeface="+mj-lt"/>
                            <a:cs typeface="Arial"/>
                          </a:endParaRPr>
                        </a:p>
                      </p:txBody>
                    </p:sp>
                    <p:sp>
                      <p:nvSpPr>
                        <p:cNvPr id="449" name="TextBox 448">
                          <a:extLst>
                            <a:ext uri="{FF2B5EF4-FFF2-40B4-BE49-F238E27FC236}">
                              <a16:creationId xmlns:a16="http://schemas.microsoft.com/office/drawing/2014/main" id="{2EE51F90-9EB3-B02F-C8E0-DBD9C9AAA0B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848755" y="4158113"/>
                          <a:ext cx="365313" cy="32027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0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공동체</a:t>
                          </a:r>
                          <a:endParaRPr lang="en-US" altLang="ko-KR" sz="10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endParaRPr>
                        </a:p>
                        <a:p>
                          <a:pPr algn="ctr"/>
                          <a:r>
                            <a:rPr lang="ko-KR" altLang="en-US" sz="1000" b="1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역량</a:t>
                          </a:r>
                        </a:p>
                      </p:txBody>
                    </p:sp>
                  </p:grpSp>
                  <p:grpSp>
                    <p:nvGrpSpPr>
                      <p:cNvPr id="445" name="그룹 444">
                        <a:extLst>
                          <a:ext uri="{FF2B5EF4-FFF2-40B4-BE49-F238E27FC236}">
                            <a16:creationId xmlns:a16="http://schemas.microsoft.com/office/drawing/2014/main" id="{D1723450-220A-191C-255A-3197F8234CD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074583" y="3654810"/>
                        <a:ext cx="730545" cy="650236"/>
                        <a:chOff x="5074583" y="3654810"/>
                        <a:chExt cx="730545" cy="650236"/>
                      </a:xfrm>
                    </p:grpSpPr>
                    <p:sp>
                      <p:nvSpPr>
                        <p:cNvPr id="446" name="자유형: 도형 445">
                          <a:extLst>
                            <a:ext uri="{FF2B5EF4-FFF2-40B4-BE49-F238E27FC236}">
                              <a16:creationId xmlns:a16="http://schemas.microsoft.com/office/drawing/2014/main" id="{13301F6A-BD7C-6DBE-F99C-6262011D619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74583" y="3654810"/>
                          <a:ext cx="730545" cy="650236"/>
                        </a:xfrm>
                        <a:custGeom>
                          <a:avLst/>
                          <a:gdLst>
                            <a:gd name="connsiteX0" fmla="*/ 2461414 w 3490576"/>
                            <a:gd name="connsiteY0" fmla="*/ 0 h 3106855"/>
                            <a:gd name="connsiteX1" fmla="*/ 1029162 w 3490576"/>
                            <a:gd name="connsiteY1" fmla="*/ 0 h 3106855"/>
                            <a:gd name="connsiteX2" fmla="*/ 758075 w 3490576"/>
                            <a:gd name="connsiteY2" fmla="*/ 156505 h 3106855"/>
                            <a:gd name="connsiteX3" fmla="*/ 41949 w 3490576"/>
                            <a:gd name="connsiteY3" fmla="*/ 1396897 h 3106855"/>
                            <a:gd name="connsiteX4" fmla="*/ 41949 w 3490576"/>
                            <a:gd name="connsiteY4" fmla="*/ 1709959 h 3106855"/>
                            <a:gd name="connsiteX5" fmla="*/ 758075 w 3490576"/>
                            <a:gd name="connsiteY5" fmla="*/ 2950351 h 3106855"/>
                            <a:gd name="connsiteX6" fmla="*/ 1029162 w 3490576"/>
                            <a:gd name="connsiteY6" fmla="*/ 3106856 h 3106855"/>
                            <a:gd name="connsiteX7" fmla="*/ 2461414 w 3490576"/>
                            <a:gd name="connsiteY7" fmla="*/ 3106856 h 3106855"/>
                            <a:gd name="connsiteX8" fmla="*/ 2732501 w 3490576"/>
                            <a:gd name="connsiteY8" fmla="*/ 2950351 h 3106855"/>
                            <a:gd name="connsiteX9" fmla="*/ 3448628 w 3490576"/>
                            <a:gd name="connsiteY9" fmla="*/ 1709959 h 3106855"/>
                            <a:gd name="connsiteX10" fmla="*/ 3448628 w 3490576"/>
                            <a:gd name="connsiteY10" fmla="*/ 1396897 h 3106855"/>
                            <a:gd name="connsiteX11" fmla="*/ 2732501 w 3490576"/>
                            <a:gd name="connsiteY11" fmla="*/ 156505 h 3106855"/>
                            <a:gd name="connsiteX12" fmla="*/ 2461414 w 3490576"/>
                            <a:gd name="connsiteY12" fmla="*/ 0 h 3106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3490576" h="3106855">
                              <a:moveTo>
                                <a:pt x="2461414" y="0"/>
                              </a:moveTo>
                              <a:lnTo>
                                <a:pt x="1029162" y="0"/>
                              </a:lnTo>
                              <a:cubicBezTo>
                                <a:pt x="917299" y="0"/>
                                <a:pt x="813955" y="59677"/>
                                <a:pt x="758075" y="156505"/>
                              </a:cubicBezTo>
                              <a:lnTo>
                                <a:pt x="41949" y="1396897"/>
                              </a:lnTo>
                              <a:cubicBezTo>
                                <a:pt x="-13983" y="1493776"/>
                                <a:pt x="-13983" y="1613079"/>
                                <a:pt x="41949" y="1709959"/>
                              </a:cubicBezTo>
                              <a:lnTo>
                                <a:pt x="758075" y="2950351"/>
                              </a:lnTo>
                              <a:cubicBezTo>
                                <a:pt x="814006" y="3047230"/>
                                <a:pt x="917351" y="3106856"/>
                                <a:pt x="1029162" y="3106856"/>
                              </a:cubicBezTo>
                              <a:lnTo>
                                <a:pt x="2461414" y="3106856"/>
                              </a:lnTo>
                              <a:cubicBezTo>
                                <a:pt x="2573276" y="3106856"/>
                                <a:pt x="2676621" y="3047179"/>
                                <a:pt x="2732501" y="2950351"/>
                              </a:cubicBezTo>
                              <a:lnTo>
                                <a:pt x="3448628" y="1709959"/>
                              </a:lnTo>
                              <a:cubicBezTo>
                                <a:pt x="3504559" y="1613079"/>
                                <a:pt x="3504559" y="1493776"/>
                                <a:pt x="3448628" y="1396897"/>
                              </a:cubicBezTo>
                              <a:lnTo>
                                <a:pt x="2732501" y="156505"/>
                              </a:lnTo>
                              <a:cubicBezTo>
                                <a:pt x="2676570" y="59626"/>
                                <a:pt x="2573226" y="0"/>
                                <a:pt x="2461414" y="0"/>
                              </a:cubicBezTo>
                              <a:close/>
                            </a:path>
                          </a:pathLst>
                        </a:custGeom>
                        <a:noFill/>
                        <a:ln w="12700">
                          <a:solidFill>
                            <a:srgbClr val="9DB6EA"/>
                          </a:solidFill>
                          <a:prstDash val="solid"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latinLnBrk="1"/>
                          <a:endParaRPr lang="ko-KR" altLang="en-US" kern="1200" dirty="0">
                            <a:solidFill>
                              <a:schemeClr val="bg1"/>
                            </a:solidFill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7" name="TextBox 446">
                          <a:extLst>
                            <a:ext uri="{FF2B5EF4-FFF2-40B4-BE49-F238E27FC236}">
                              <a16:creationId xmlns:a16="http://schemas.microsoft.com/office/drawing/2014/main" id="{EC50E9F3-DDA4-1EB6-749D-DCD683C2DF0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274713" y="3835805"/>
                          <a:ext cx="330283" cy="28824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9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심미적</a:t>
                          </a:r>
                          <a:endPara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endParaRPr>
                        </a:p>
                        <a:p>
                          <a:pPr algn="ctr"/>
                          <a:r>
                            <a:rPr lang="ko-KR" altLang="en-US" sz="9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엘리스 디지털배움체" panose="020B0600000101010101" pitchFamily="50" charset="-127"/>
                              <a:ea typeface="엘리스 디지털배움체" panose="020B0600000101010101" pitchFamily="50" charset="-127"/>
                            </a:rPr>
                            <a:t>감성</a:t>
                          </a:r>
                        </a:p>
                      </p:txBody>
                    </p:sp>
                  </p:grpSp>
                </p:grpSp>
              </p:grpSp>
            </p:grpSp>
          </p:grp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9C6E5BCF-E1DE-ED27-42B7-081002C1DCFD}"/>
                  </a:ext>
                </a:extLst>
              </p:cNvPr>
              <p:cNvSpPr txBox="1"/>
              <p:nvPr/>
            </p:nvSpPr>
            <p:spPr>
              <a:xfrm>
                <a:off x="3559582" y="5451852"/>
                <a:ext cx="56586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gradFill>
                      <a:gsLst>
                        <a:gs pos="99000">
                          <a:srgbClr val="825BC1"/>
                        </a:gs>
                        <a:gs pos="0">
                          <a:srgbClr val="3B6DD5"/>
                        </a:gs>
                      </a:gsLst>
                      <a:lin ang="0" scaled="0"/>
                    </a:gra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교과역량</a:t>
                </a:r>
              </a:p>
            </p:txBody>
          </p:sp>
          <p:grpSp>
            <p:nvGrpSpPr>
              <p:cNvPr id="530" name="그룹 529">
                <a:extLst>
                  <a:ext uri="{FF2B5EF4-FFF2-40B4-BE49-F238E27FC236}">
                    <a16:creationId xmlns:a16="http://schemas.microsoft.com/office/drawing/2014/main" id="{B2C44BEF-2551-6B84-9835-E3E444F42085}"/>
                  </a:ext>
                </a:extLst>
              </p:cNvPr>
              <p:cNvGrpSpPr/>
              <p:nvPr/>
            </p:nvGrpSpPr>
            <p:grpSpPr>
              <a:xfrm>
                <a:off x="4349360" y="5022850"/>
                <a:ext cx="4238380" cy="1042670"/>
                <a:chOff x="4349360" y="5022850"/>
                <a:chExt cx="4238380" cy="1042670"/>
              </a:xfrm>
            </p:grpSpPr>
            <p:sp>
              <p:nvSpPr>
                <p:cNvPr id="458" name="사각형: 둥근 모서리 457">
                  <a:extLst>
                    <a:ext uri="{FF2B5EF4-FFF2-40B4-BE49-F238E27FC236}">
                      <a16:creationId xmlns:a16="http://schemas.microsoft.com/office/drawing/2014/main" id="{FB4E3C50-D996-669E-90D5-D9876E1624DB}"/>
                    </a:ext>
                  </a:extLst>
                </p:cNvPr>
                <p:cNvSpPr/>
                <p:nvPr/>
              </p:nvSpPr>
              <p:spPr>
                <a:xfrm>
                  <a:off x="4349360" y="5022850"/>
                  <a:ext cx="4238380" cy="1042670"/>
                </a:xfrm>
                <a:prstGeom prst="roundRect">
                  <a:avLst>
                    <a:gd name="adj" fmla="val 517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529" name="그룹 528">
                  <a:extLst>
                    <a:ext uri="{FF2B5EF4-FFF2-40B4-BE49-F238E27FC236}">
                      <a16:creationId xmlns:a16="http://schemas.microsoft.com/office/drawing/2014/main" id="{14A5910B-E8C5-4177-71F5-5697CC03C3C3}"/>
                    </a:ext>
                  </a:extLst>
                </p:cNvPr>
                <p:cNvGrpSpPr/>
                <p:nvPr/>
              </p:nvGrpSpPr>
              <p:grpSpPr>
                <a:xfrm>
                  <a:off x="4410670" y="5098325"/>
                  <a:ext cx="4115761" cy="871934"/>
                  <a:chOff x="4421226" y="5003075"/>
                  <a:chExt cx="4115761" cy="871934"/>
                </a:xfrm>
              </p:grpSpPr>
              <p:grpSp>
                <p:nvGrpSpPr>
                  <p:cNvPr id="523" name="그룹 522">
                    <a:extLst>
                      <a:ext uri="{FF2B5EF4-FFF2-40B4-BE49-F238E27FC236}">
                        <a16:creationId xmlns:a16="http://schemas.microsoft.com/office/drawing/2014/main" id="{206C3454-14C5-610F-7B93-5DBE8CF292B9}"/>
                      </a:ext>
                    </a:extLst>
                  </p:cNvPr>
                  <p:cNvGrpSpPr/>
                  <p:nvPr/>
                </p:nvGrpSpPr>
                <p:grpSpPr>
                  <a:xfrm>
                    <a:off x="5751257" y="5003075"/>
                    <a:ext cx="1455699" cy="871934"/>
                    <a:chOff x="5796000" y="5003075"/>
                    <a:chExt cx="1455699" cy="871934"/>
                  </a:xfrm>
                </p:grpSpPr>
                <p:grpSp>
                  <p:nvGrpSpPr>
                    <p:cNvPr id="483" name="그룹 482">
                      <a:extLst>
                        <a:ext uri="{FF2B5EF4-FFF2-40B4-BE49-F238E27FC236}">
                          <a16:creationId xmlns:a16="http://schemas.microsoft.com/office/drawing/2014/main" id="{35FED311-8221-0B94-559C-F99076769D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27751" y="5298360"/>
                      <a:ext cx="1381049" cy="138499"/>
                      <a:chOff x="4478224" y="5026103"/>
                      <a:chExt cx="1381049" cy="138499"/>
                    </a:xfrm>
                  </p:grpSpPr>
                  <p:sp>
                    <p:nvSpPr>
                      <p:cNvPr id="497" name="TextBox 496">
                        <a:extLst>
                          <a:ext uri="{FF2B5EF4-FFF2-40B4-BE49-F238E27FC236}">
                            <a16:creationId xmlns:a16="http://schemas.microsoft.com/office/drawing/2014/main" id="{1EB0E4E4-F143-B77F-5DC2-568F4CFEF01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639387" y="5026103"/>
                        <a:ext cx="1219886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900" spc="-5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디지털 의사 소통 </a:t>
                        </a:r>
                        <a:r>
                          <a:rPr lang="en-US" altLang="ko-KR" sz="900" spc="-5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·</a:t>
                        </a:r>
                        <a:r>
                          <a:rPr lang="ko-KR" altLang="en-US" sz="900" spc="-5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 협업 능력</a:t>
                        </a:r>
                      </a:p>
                    </p:txBody>
                  </p:sp>
                  <p:grpSp>
                    <p:nvGrpSpPr>
                      <p:cNvPr id="498" name="그룹 497">
                        <a:extLst>
                          <a:ext uri="{FF2B5EF4-FFF2-40B4-BE49-F238E27FC236}">
                            <a16:creationId xmlns:a16="http://schemas.microsoft.com/office/drawing/2014/main" id="{2623C9FE-140E-2B32-8C1C-C9A713772B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78224" y="5037609"/>
                        <a:ext cx="127114" cy="115486"/>
                        <a:chOff x="4491198" y="5049396"/>
                        <a:chExt cx="101166" cy="91912"/>
                      </a:xfrm>
                      <a:solidFill>
                        <a:srgbClr val="3B6DD5"/>
                      </a:solidFill>
                    </p:grpSpPr>
                    <p:sp>
                      <p:nvSpPr>
                        <p:cNvPr id="499" name="Freeform 5">
                          <a:extLst>
                            <a:ext uri="{FF2B5EF4-FFF2-40B4-BE49-F238E27FC236}">
                              <a16:creationId xmlns:a16="http://schemas.microsoft.com/office/drawing/2014/main" id="{4DA6C54B-FFCE-3F0E-0FE2-F6EB6EC8B829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491198" y="5052279"/>
                          <a:ext cx="88998" cy="89029"/>
                        </a:xfrm>
                        <a:custGeom>
                          <a:avLst/>
                          <a:gdLst>
                            <a:gd name="T0" fmla="*/ 2479 w 2933"/>
                            <a:gd name="T1" fmla="*/ 2479 h 2934"/>
                            <a:gd name="T2" fmla="*/ 455 w 2933"/>
                            <a:gd name="T3" fmla="*/ 2479 h 2934"/>
                            <a:gd name="T4" fmla="*/ 455 w 2933"/>
                            <a:gd name="T5" fmla="*/ 455 h 2934"/>
                            <a:gd name="T6" fmla="*/ 2036 w 2933"/>
                            <a:gd name="T7" fmla="*/ 455 h 2934"/>
                            <a:gd name="T8" fmla="*/ 2491 w 2933"/>
                            <a:gd name="T9" fmla="*/ 0 h 2934"/>
                            <a:gd name="T10" fmla="*/ 0 w 2933"/>
                            <a:gd name="T11" fmla="*/ 0 h 2934"/>
                            <a:gd name="T12" fmla="*/ 0 w 2933"/>
                            <a:gd name="T13" fmla="*/ 2934 h 2934"/>
                            <a:gd name="T14" fmla="*/ 2933 w 2933"/>
                            <a:gd name="T15" fmla="*/ 2934 h 2934"/>
                            <a:gd name="T16" fmla="*/ 2933 w 2933"/>
                            <a:gd name="T17" fmla="*/ 1054 h 2934"/>
                            <a:gd name="T18" fmla="*/ 2479 w 2933"/>
                            <a:gd name="T19" fmla="*/ 1508 h 2934"/>
                            <a:gd name="T20" fmla="*/ 2479 w 2933"/>
                            <a:gd name="T21" fmla="*/ 2479 h 2934"/>
                            <a:gd name="T22" fmla="*/ 2479 w 2933"/>
                            <a:gd name="T23" fmla="*/ 2479 h 2934"/>
                            <a:gd name="T24" fmla="*/ 2479 w 2933"/>
                            <a:gd name="T25" fmla="*/ 2479 h 293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</a:cxnLst>
                          <a:rect l="0" t="0" r="r" b="b"/>
                          <a:pathLst>
                            <a:path w="2933" h="2934">
                              <a:moveTo>
                                <a:pt x="2479" y="2479"/>
                              </a:moveTo>
                              <a:lnTo>
                                <a:pt x="455" y="2479"/>
                              </a:lnTo>
                              <a:lnTo>
                                <a:pt x="455" y="455"/>
                              </a:lnTo>
                              <a:lnTo>
                                <a:pt x="2036" y="455"/>
                              </a:lnTo>
                              <a:lnTo>
                                <a:pt x="2491" y="0"/>
                              </a:lnTo>
                              <a:lnTo>
                                <a:pt x="0" y="0"/>
                              </a:lnTo>
                              <a:lnTo>
                                <a:pt x="0" y="2934"/>
                              </a:lnTo>
                              <a:lnTo>
                                <a:pt x="2933" y="2934"/>
                              </a:lnTo>
                              <a:lnTo>
                                <a:pt x="2933" y="1054"/>
                              </a:lnTo>
                              <a:lnTo>
                                <a:pt x="2479" y="1508"/>
                              </a:lnTo>
                              <a:lnTo>
                                <a:pt x="2479" y="2479"/>
                              </a:lnTo>
                              <a:close/>
                              <a:moveTo>
                                <a:pt x="2479" y="2479"/>
                              </a:moveTo>
                              <a:lnTo>
                                <a:pt x="2479" y="24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00" name="Freeform 7">
                          <a:extLst>
                            <a:ext uri="{FF2B5EF4-FFF2-40B4-BE49-F238E27FC236}">
                              <a16:creationId xmlns:a16="http://schemas.microsoft.com/office/drawing/2014/main" id="{C593615B-245C-FF7F-5B4C-52DFFF36D5D1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510375" y="5049396"/>
                          <a:ext cx="81989" cy="68335"/>
                        </a:xfrm>
                        <a:custGeom>
                          <a:avLst/>
                          <a:gdLst>
                            <a:gd name="T0" fmla="*/ 320 w 2702"/>
                            <a:gd name="T1" fmla="*/ 1161 h 2252"/>
                            <a:gd name="T2" fmla="*/ 0 w 2702"/>
                            <a:gd name="T3" fmla="*/ 1480 h 2252"/>
                            <a:gd name="T4" fmla="*/ 772 w 2702"/>
                            <a:gd name="T5" fmla="*/ 2252 h 2252"/>
                            <a:gd name="T6" fmla="*/ 2702 w 2702"/>
                            <a:gd name="T7" fmla="*/ 322 h 2252"/>
                            <a:gd name="T8" fmla="*/ 2380 w 2702"/>
                            <a:gd name="T9" fmla="*/ 0 h 2252"/>
                            <a:gd name="T10" fmla="*/ 772 w 2702"/>
                            <a:gd name="T11" fmla="*/ 1610 h 2252"/>
                            <a:gd name="T12" fmla="*/ 320 w 2702"/>
                            <a:gd name="T13" fmla="*/ 1161 h 2252"/>
                            <a:gd name="T14" fmla="*/ 320 w 2702"/>
                            <a:gd name="T15" fmla="*/ 1161 h 2252"/>
                            <a:gd name="T16" fmla="*/ 320 w 2702"/>
                            <a:gd name="T17" fmla="*/ 1161 h 2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702" h="2252">
                              <a:moveTo>
                                <a:pt x="320" y="1161"/>
                              </a:moveTo>
                              <a:lnTo>
                                <a:pt x="0" y="1480"/>
                              </a:lnTo>
                              <a:lnTo>
                                <a:pt x="772" y="2252"/>
                              </a:lnTo>
                              <a:lnTo>
                                <a:pt x="2702" y="322"/>
                              </a:lnTo>
                              <a:lnTo>
                                <a:pt x="2380" y="0"/>
                              </a:lnTo>
                              <a:lnTo>
                                <a:pt x="772" y="1610"/>
                              </a:lnTo>
                              <a:lnTo>
                                <a:pt x="320" y="1161"/>
                              </a:lnTo>
                              <a:close/>
                              <a:moveTo>
                                <a:pt x="320" y="1161"/>
                              </a:moveTo>
                              <a:lnTo>
                                <a:pt x="320" y="116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84" name="그룹 483">
                      <a:extLst>
                        <a:ext uri="{FF2B5EF4-FFF2-40B4-BE49-F238E27FC236}">
                          <a16:creationId xmlns:a16="http://schemas.microsoft.com/office/drawing/2014/main" id="{0549955D-A8CE-E5CD-78FE-4225F958A5D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27751" y="5517435"/>
                      <a:ext cx="927398" cy="138499"/>
                      <a:chOff x="4478224" y="5026103"/>
                      <a:chExt cx="927398" cy="138499"/>
                    </a:xfrm>
                  </p:grpSpPr>
                  <p:sp>
                    <p:nvSpPr>
                      <p:cNvPr id="493" name="TextBox 492">
                        <a:extLst>
                          <a:ext uri="{FF2B5EF4-FFF2-40B4-BE49-F238E27FC236}">
                            <a16:creationId xmlns:a16="http://schemas.microsoft.com/office/drawing/2014/main" id="{D7FBDF42-42F5-684A-0E8C-14B832AF3C7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639387" y="5026103"/>
                        <a:ext cx="766235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디지털 윤리의식</a:t>
                        </a:r>
                      </a:p>
                    </p:txBody>
                  </p:sp>
                  <p:grpSp>
                    <p:nvGrpSpPr>
                      <p:cNvPr id="494" name="그룹 493">
                        <a:extLst>
                          <a:ext uri="{FF2B5EF4-FFF2-40B4-BE49-F238E27FC236}">
                            <a16:creationId xmlns:a16="http://schemas.microsoft.com/office/drawing/2014/main" id="{54B6EB43-1862-5A84-F064-61352BCB0E3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78224" y="5037609"/>
                        <a:ext cx="127114" cy="115486"/>
                        <a:chOff x="4491198" y="5049396"/>
                        <a:chExt cx="101166" cy="91912"/>
                      </a:xfrm>
                      <a:solidFill>
                        <a:srgbClr val="3B6DD5"/>
                      </a:solidFill>
                    </p:grpSpPr>
                    <p:sp>
                      <p:nvSpPr>
                        <p:cNvPr id="495" name="Freeform 5">
                          <a:extLst>
                            <a:ext uri="{FF2B5EF4-FFF2-40B4-BE49-F238E27FC236}">
                              <a16:creationId xmlns:a16="http://schemas.microsoft.com/office/drawing/2014/main" id="{62470EFA-BDF9-7411-969D-32269697436E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491198" y="5052279"/>
                          <a:ext cx="88998" cy="89029"/>
                        </a:xfrm>
                        <a:custGeom>
                          <a:avLst/>
                          <a:gdLst>
                            <a:gd name="T0" fmla="*/ 2479 w 2933"/>
                            <a:gd name="T1" fmla="*/ 2479 h 2934"/>
                            <a:gd name="T2" fmla="*/ 455 w 2933"/>
                            <a:gd name="T3" fmla="*/ 2479 h 2934"/>
                            <a:gd name="T4" fmla="*/ 455 w 2933"/>
                            <a:gd name="T5" fmla="*/ 455 h 2934"/>
                            <a:gd name="T6" fmla="*/ 2036 w 2933"/>
                            <a:gd name="T7" fmla="*/ 455 h 2934"/>
                            <a:gd name="T8" fmla="*/ 2491 w 2933"/>
                            <a:gd name="T9" fmla="*/ 0 h 2934"/>
                            <a:gd name="T10" fmla="*/ 0 w 2933"/>
                            <a:gd name="T11" fmla="*/ 0 h 2934"/>
                            <a:gd name="T12" fmla="*/ 0 w 2933"/>
                            <a:gd name="T13" fmla="*/ 2934 h 2934"/>
                            <a:gd name="T14" fmla="*/ 2933 w 2933"/>
                            <a:gd name="T15" fmla="*/ 2934 h 2934"/>
                            <a:gd name="T16" fmla="*/ 2933 w 2933"/>
                            <a:gd name="T17" fmla="*/ 1054 h 2934"/>
                            <a:gd name="T18" fmla="*/ 2479 w 2933"/>
                            <a:gd name="T19" fmla="*/ 1508 h 2934"/>
                            <a:gd name="T20" fmla="*/ 2479 w 2933"/>
                            <a:gd name="T21" fmla="*/ 2479 h 2934"/>
                            <a:gd name="T22" fmla="*/ 2479 w 2933"/>
                            <a:gd name="T23" fmla="*/ 2479 h 2934"/>
                            <a:gd name="T24" fmla="*/ 2479 w 2933"/>
                            <a:gd name="T25" fmla="*/ 2479 h 293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</a:cxnLst>
                          <a:rect l="0" t="0" r="r" b="b"/>
                          <a:pathLst>
                            <a:path w="2933" h="2934">
                              <a:moveTo>
                                <a:pt x="2479" y="2479"/>
                              </a:moveTo>
                              <a:lnTo>
                                <a:pt x="455" y="2479"/>
                              </a:lnTo>
                              <a:lnTo>
                                <a:pt x="455" y="455"/>
                              </a:lnTo>
                              <a:lnTo>
                                <a:pt x="2036" y="455"/>
                              </a:lnTo>
                              <a:lnTo>
                                <a:pt x="2491" y="0"/>
                              </a:lnTo>
                              <a:lnTo>
                                <a:pt x="0" y="0"/>
                              </a:lnTo>
                              <a:lnTo>
                                <a:pt x="0" y="2934"/>
                              </a:lnTo>
                              <a:lnTo>
                                <a:pt x="2933" y="2934"/>
                              </a:lnTo>
                              <a:lnTo>
                                <a:pt x="2933" y="1054"/>
                              </a:lnTo>
                              <a:lnTo>
                                <a:pt x="2479" y="1508"/>
                              </a:lnTo>
                              <a:lnTo>
                                <a:pt x="2479" y="2479"/>
                              </a:lnTo>
                              <a:close/>
                              <a:moveTo>
                                <a:pt x="2479" y="2479"/>
                              </a:moveTo>
                              <a:lnTo>
                                <a:pt x="2479" y="24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96" name="Freeform 7">
                          <a:extLst>
                            <a:ext uri="{FF2B5EF4-FFF2-40B4-BE49-F238E27FC236}">
                              <a16:creationId xmlns:a16="http://schemas.microsoft.com/office/drawing/2014/main" id="{01509D19-71C4-82CE-A4CC-949B04451DB9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510375" y="5049396"/>
                          <a:ext cx="81989" cy="68335"/>
                        </a:xfrm>
                        <a:custGeom>
                          <a:avLst/>
                          <a:gdLst>
                            <a:gd name="T0" fmla="*/ 320 w 2702"/>
                            <a:gd name="T1" fmla="*/ 1161 h 2252"/>
                            <a:gd name="T2" fmla="*/ 0 w 2702"/>
                            <a:gd name="T3" fmla="*/ 1480 h 2252"/>
                            <a:gd name="T4" fmla="*/ 772 w 2702"/>
                            <a:gd name="T5" fmla="*/ 2252 h 2252"/>
                            <a:gd name="T6" fmla="*/ 2702 w 2702"/>
                            <a:gd name="T7" fmla="*/ 322 h 2252"/>
                            <a:gd name="T8" fmla="*/ 2380 w 2702"/>
                            <a:gd name="T9" fmla="*/ 0 h 2252"/>
                            <a:gd name="T10" fmla="*/ 772 w 2702"/>
                            <a:gd name="T11" fmla="*/ 1610 h 2252"/>
                            <a:gd name="T12" fmla="*/ 320 w 2702"/>
                            <a:gd name="T13" fmla="*/ 1161 h 2252"/>
                            <a:gd name="T14" fmla="*/ 320 w 2702"/>
                            <a:gd name="T15" fmla="*/ 1161 h 2252"/>
                            <a:gd name="T16" fmla="*/ 320 w 2702"/>
                            <a:gd name="T17" fmla="*/ 1161 h 2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702" h="2252">
                              <a:moveTo>
                                <a:pt x="320" y="1161"/>
                              </a:moveTo>
                              <a:lnTo>
                                <a:pt x="0" y="1480"/>
                              </a:lnTo>
                              <a:lnTo>
                                <a:pt x="772" y="2252"/>
                              </a:lnTo>
                              <a:lnTo>
                                <a:pt x="2702" y="322"/>
                              </a:lnTo>
                              <a:lnTo>
                                <a:pt x="2380" y="0"/>
                              </a:lnTo>
                              <a:lnTo>
                                <a:pt x="772" y="1610"/>
                              </a:lnTo>
                              <a:lnTo>
                                <a:pt x="320" y="1161"/>
                              </a:lnTo>
                              <a:close/>
                              <a:moveTo>
                                <a:pt x="320" y="1161"/>
                              </a:moveTo>
                              <a:lnTo>
                                <a:pt x="320" y="116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85" name="그룹 484">
                      <a:extLst>
                        <a:ext uri="{FF2B5EF4-FFF2-40B4-BE49-F238E27FC236}">
                          <a16:creationId xmlns:a16="http://schemas.microsoft.com/office/drawing/2014/main" id="{BA268AE9-C00F-227F-8D8F-3D26F2B7BB8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27751" y="5736510"/>
                      <a:ext cx="1164643" cy="138499"/>
                      <a:chOff x="4478224" y="5026103"/>
                      <a:chExt cx="1164643" cy="138499"/>
                    </a:xfrm>
                  </p:grpSpPr>
                  <p:sp>
                    <p:nvSpPr>
                      <p:cNvPr id="489" name="TextBox 488">
                        <a:extLst>
                          <a:ext uri="{FF2B5EF4-FFF2-40B4-BE49-F238E27FC236}">
                            <a16:creationId xmlns:a16="http://schemas.microsoft.com/office/drawing/2014/main" id="{DC67D6EB-1892-FEFB-28B1-8DE8C1BA317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639387" y="5026103"/>
                        <a:ext cx="1003480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디지털 기술 활용능력</a:t>
                        </a:r>
                      </a:p>
                    </p:txBody>
                  </p:sp>
                  <p:grpSp>
                    <p:nvGrpSpPr>
                      <p:cNvPr id="490" name="그룹 489">
                        <a:extLst>
                          <a:ext uri="{FF2B5EF4-FFF2-40B4-BE49-F238E27FC236}">
                            <a16:creationId xmlns:a16="http://schemas.microsoft.com/office/drawing/2014/main" id="{2AB79AEF-F991-CF7A-D4C4-C4C44991422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78224" y="5037609"/>
                        <a:ext cx="127114" cy="115486"/>
                        <a:chOff x="4491198" y="5049396"/>
                        <a:chExt cx="101166" cy="91912"/>
                      </a:xfrm>
                      <a:solidFill>
                        <a:srgbClr val="3B6DD5"/>
                      </a:solidFill>
                    </p:grpSpPr>
                    <p:sp>
                      <p:nvSpPr>
                        <p:cNvPr id="491" name="Freeform 5">
                          <a:extLst>
                            <a:ext uri="{FF2B5EF4-FFF2-40B4-BE49-F238E27FC236}">
                              <a16:creationId xmlns:a16="http://schemas.microsoft.com/office/drawing/2014/main" id="{1E8278F6-1A07-9023-2E97-10770442FC9D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491198" y="5052279"/>
                          <a:ext cx="88998" cy="89029"/>
                        </a:xfrm>
                        <a:custGeom>
                          <a:avLst/>
                          <a:gdLst>
                            <a:gd name="T0" fmla="*/ 2479 w 2933"/>
                            <a:gd name="T1" fmla="*/ 2479 h 2934"/>
                            <a:gd name="T2" fmla="*/ 455 w 2933"/>
                            <a:gd name="T3" fmla="*/ 2479 h 2934"/>
                            <a:gd name="T4" fmla="*/ 455 w 2933"/>
                            <a:gd name="T5" fmla="*/ 455 h 2934"/>
                            <a:gd name="T6" fmla="*/ 2036 w 2933"/>
                            <a:gd name="T7" fmla="*/ 455 h 2934"/>
                            <a:gd name="T8" fmla="*/ 2491 w 2933"/>
                            <a:gd name="T9" fmla="*/ 0 h 2934"/>
                            <a:gd name="T10" fmla="*/ 0 w 2933"/>
                            <a:gd name="T11" fmla="*/ 0 h 2934"/>
                            <a:gd name="T12" fmla="*/ 0 w 2933"/>
                            <a:gd name="T13" fmla="*/ 2934 h 2934"/>
                            <a:gd name="T14" fmla="*/ 2933 w 2933"/>
                            <a:gd name="T15" fmla="*/ 2934 h 2934"/>
                            <a:gd name="T16" fmla="*/ 2933 w 2933"/>
                            <a:gd name="T17" fmla="*/ 1054 h 2934"/>
                            <a:gd name="T18" fmla="*/ 2479 w 2933"/>
                            <a:gd name="T19" fmla="*/ 1508 h 2934"/>
                            <a:gd name="T20" fmla="*/ 2479 w 2933"/>
                            <a:gd name="T21" fmla="*/ 2479 h 2934"/>
                            <a:gd name="T22" fmla="*/ 2479 w 2933"/>
                            <a:gd name="T23" fmla="*/ 2479 h 2934"/>
                            <a:gd name="T24" fmla="*/ 2479 w 2933"/>
                            <a:gd name="T25" fmla="*/ 2479 h 293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</a:cxnLst>
                          <a:rect l="0" t="0" r="r" b="b"/>
                          <a:pathLst>
                            <a:path w="2933" h="2934">
                              <a:moveTo>
                                <a:pt x="2479" y="2479"/>
                              </a:moveTo>
                              <a:lnTo>
                                <a:pt x="455" y="2479"/>
                              </a:lnTo>
                              <a:lnTo>
                                <a:pt x="455" y="455"/>
                              </a:lnTo>
                              <a:lnTo>
                                <a:pt x="2036" y="455"/>
                              </a:lnTo>
                              <a:lnTo>
                                <a:pt x="2491" y="0"/>
                              </a:lnTo>
                              <a:lnTo>
                                <a:pt x="0" y="0"/>
                              </a:lnTo>
                              <a:lnTo>
                                <a:pt x="0" y="2934"/>
                              </a:lnTo>
                              <a:lnTo>
                                <a:pt x="2933" y="2934"/>
                              </a:lnTo>
                              <a:lnTo>
                                <a:pt x="2933" y="1054"/>
                              </a:lnTo>
                              <a:lnTo>
                                <a:pt x="2479" y="1508"/>
                              </a:lnTo>
                              <a:lnTo>
                                <a:pt x="2479" y="2479"/>
                              </a:lnTo>
                              <a:close/>
                              <a:moveTo>
                                <a:pt x="2479" y="2479"/>
                              </a:moveTo>
                              <a:lnTo>
                                <a:pt x="2479" y="24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92" name="Freeform 7">
                          <a:extLst>
                            <a:ext uri="{FF2B5EF4-FFF2-40B4-BE49-F238E27FC236}">
                              <a16:creationId xmlns:a16="http://schemas.microsoft.com/office/drawing/2014/main" id="{78E05E71-09F0-4EC3-9C8A-4FD71E4FC143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510375" y="5049396"/>
                          <a:ext cx="81989" cy="68335"/>
                        </a:xfrm>
                        <a:custGeom>
                          <a:avLst/>
                          <a:gdLst>
                            <a:gd name="T0" fmla="*/ 320 w 2702"/>
                            <a:gd name="T1" fmla="*/ 1161 h 2252"/>
                            <a:gd name="T2" fmla="*/ 0 w 2702"/>
                            <a:gd name="T3" fmla="*/ 1480 h 2252"/>
                            <a:gd name="T4" fmla="*/ 772 w 2702"/>
                            <a:gd name="T5" fmla="*/ 2252 h 2252"/>
                            <a:gd name="T6" fmla="*/ 2702 w 2702"/>
                            <a:gd name="T7" fmla="*/ 322 h 2252"/>
                            <a:gd name="T8" fmla="*/ 2380 w 2702"/>
                            <a:gd name="T9" fmla="*/ 0 h 2252"/>
                            <a:gd name="T10" fmla="*/ 772 w 2702"/>
                            <a:gd name="T11" fmla="*/ 1610 h 2252"/>
                            <a:gd name="T12" fmla="*/ 320 w 2702"/>
                            <a:gd name="T13" fmla="*/ 1161 h 2252"/>
                            <a:gd name="T14" fmla="*/ 320 w 2702"/>
                            <a:gd name="T15" fmla="*/ 1161 h 2252"/>
                            <a:gd name="T16" fmla="*/ 320 w 2702"/>
                            <a:gd name="T17" fmla="*/ 1161 h 2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702" h="2252">
                              <a:moveTo>
                                <a:pt x="320" y="1161"/>
                              </a:moveTo>
                              <a:lnTo>
                                <a:pt x="0" y="1480"/>
                              </a:lnTo>
                              <a:lnTo>
                                <a:pt x="772" y="2252"/>
                              </a:lnTo>
                              <a:lnTo>
                                <a:pt x="2702" y="322"/>
                              </a:lnTo>
                              <a:lnTo>
                                <a:pt x="2380" y="0"/>
                              </a:lnTo>
                              <a:lnTo>
                                <a:pt x="772" y="1610"/>
                              </a:lnTo>
                              <a:lnTo>
                                <a:pt x="320" y="1161"/>
                              </a:lnTo>
                              <a:close/>
                              <a:moveTo>
                                <a:pt x="320" y="1161"/>
                              </a:moveTo>
                              <a:lnTo>
                                <a:pt x="320" y="116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86" name="그룹 485">
                      <a:extLst>
                        <a:ext uri="{FF2B5EF4-FFF2-40B4-BE49-F238E27FC236}">
                          <a16:creationId xmlns:a16="http://schemas.microsoft.com/office/drawing/2014/main" id="{C5ADD36C-6818-AC6F-0910-5D851C5F7D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96000" y="5003075"/>
                      <a:ext cx="1455699" cy="208445"/>
                      <a:chOff x="4908926" y="3930519"/>
                      <a:chExt cx="1306474" cy="208445"/>
                    </a:xfrm>
                  </p:grpSpPr>
                  <p:sp>
                    <p:nvSpPr>
                      <p:cNvPr id="487" name="사각형: 둥근 모서리 486">
                        <a:extLst>
                          <a:ext uri="{FF2B5EF4-FFF2-40B4-BE49-F238E27FC236}">
                            <a16:creationId xmlns:a16="http://schemas.microsoft.com/office/drawing/2014/main" id="{B207029F-0935-F250-EBDD-9DDE2ADA9F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08926" y="3930519"/>
                        <a:ext cx="1306474" cy="208445"/>
                      </a:xfrm>
                      <a:prstGeom prst="roundRect">
                        <a:avLst/>
                      </a:prstGeom>
                      <a:gradFill flip="none" rotWithShape="1">
                        <a:gsLst>
                          <a:gs pos="100000">
                            <a:srgbClr val="3B6DD5"/>
                          </a:gs>
                          <a:gs pos="24000">
                            <a:srgbClr val="825BC1"/>
                          </a:gs>
                        </a:gsLst>
                        <a:lin ang="0" scaled="0"/>
                        <a:tileRect/>
                      </a:gra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square" lIns="0" tIns="0" rIns="0" bIns="0" anchor="ctr">
                        <a:noAutofit/>
                      </a:bodyPr>
                      <a:lstStyle/>
                      <a:p>
                        <a:pPr latinLnBrk="1"/>
                        <a:endParaRPr lang="ko-KR" altLang="en-US" sz="1600" kern="1200" dirty="0">
                          <a:solidFill>
                            <a:schemeClr val="bg1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488" name="TextBox 487">
                        <a:extLst>
                          <a:ext uri="{FF2B5EF4-FFF2-40B4-BE49-F238E27FC236}">
                            <a16:creationId xmlns:a16="http://schemas.microsoft.com/office/drawing/2014/main" id="{6267704F-F8B4-F456-5D09-D4BA0871C13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168684" y="3957797"/>
                        <a:ext cx="786957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0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디지털 문화 소양</a:t>
                        </a:r>
                      </a:p>
                    </p:txBody>
                  </p:sp>
                </p:grpSp>
              </p:grpSp>
              <p:grpSp>
                <p:nvGrpSpPr>
                  <p:cNvPr id="526" name="그룹 525">
                    <a:extLst>
                      <a:ext uri="{FF2B5EF4-FFF2-40B4-BE49-F238E27FC236}">
                        <a16:creationId xmlns:a16="http://schemas.microsoft.com/office/drawing/2014/main" id="{AC1FB250-F09B-CF96-4D5D-56E5A93AB6BA}"/>
                      </a:ext>
                    </a:extLst>
                  </p:cNvPr>
                  <p:cNvGrpSpPr/>
                  <p:nvPr/>
                </p:nvGrpSpPr>
                <p:grpSpPr>
                  <a:xfrm>
                    <a:off x="4421226" y="5003075"/>
                    <a:ext cx="1287424" cy="871934"/>
                    <a:chOff x="4421226" y="5003075"/>
                    <a:chExt cx="1287424" cy="871934"/>
                  </a:xfrm>
                </p:grpSpPr>
                <p:grpSp>
                  <p:nvGrpSpPr>
                    <p:cNvPr id="467" name="그룹 466">
                      <a:extLst>
                        <a:ext uri="{FF2B5EF4-FFF2-40B4-BE49-F238E27FC236}">
                          <a16:creationId xmlns:a16="http://schemas.microsoft.com/office/drawing/2014/main" id="{2B9AD393-E775-3059-2746-3DFCE0FA7F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52976" y="5298360"/>
                      <a:ext cx="715802" cy="138499"/>
                      <a:chOff x="4478224" y="5026103"/>
                      <a:chExt cx="715802" cy="138499"/>
                    </a:xfrm>
                  </p:grpSpPr>
                  <p:sp>
                    <p:nvSpPr>
                      <p:cNvPr id="460" name="TextBox 459">
                        <a:extLst>
                          <a:ext uri="{FF2B5EF4-FFF2-40B4-BE49-F238E27FC236}">
                            <a16:creationId xmlns:a16="http://schemas.microsoft.com/office/drawing/2014/main" id="{1F129EC1-0BE2-DE03-C926-64622129B4F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639387" y="5026103"/>
                        <a:ext cx="554639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추상화 능력</a:t>
                        </a:r>
                      </a:p>
                    </p:txBody>
                  </p:sp>
                  <p:grpSp>
                    <p:nvGrpSpPr>
                      <p:cNvPr id="464" name="그룹 463">
                        <a:extLst>
                          <a:ext uri="{FF2B5EF4-FFF2-40B4-BE49-F238E27FC236}">
                            <a16:creationId xmlns:a16="http://schemas.microsoft.com/office/drawing/2014/main" id="{0744F2F5-43ED-44A5-F7E7-4485C72A4FE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78224" y="5037609"/>
                        <a:ext cx="127114" cy="115486"/>
                        <a:chOff x="4491198" y="5049396"/>
                        <a:chExt cx="101166" cy="91912"/>
                      </a:xfrm>
                      <a:solidFill>
                        <a:srgbClr val="3B6DD5"/>
                      </a:solidFill>
                    </p:grpSpPr>
                    <p:sp>
                      <p:nvSpPr>
                        <p:cNvPr id="461" name="Freeform 5">
                          <a:extLst>
                            <a:ext uri="{FF2B5EF4-FFF2-40B4-BE49-F238E27FC236}">
                              <a16:creationId xmlns:a16="http://schemas.microsoft.com/office/drawing/2014/main" id="{6D197F70-5B5F-9C26-36F7-BA2F7A413746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491198" y="5052279"/>
                          <a:ext cx="88998" cy="89029"/>
                        </a:xfrm>
                        <a:custGeom>
                          <a:avLst/>
                          <a:gdLst>
                            <a:gd name="T0" fmla="*/ 2479 w 2933"/>
                            <a:gd name="T1" fmla="*/ 2479 h 2934"/>
                            <a:gd name="T2" fmla="*/ 455 w 2933"/>
                            <a:gd name="T3" fmla="*/ 2479 h 2934"/>
                            <a:gd name="T4" fmla="*/ 455 w 2933"/>
                            <a:gd name="T5" fmla="*/ 455 h 2934"/>
                            <a:gd name="T6" fmla="*/ 2036 w 2933"/>
                            <a:gd name="T7" fmla="*/ 455 h 2934"/>
                            <a:gd name="T8" fmla="*/ 2491 w 2933"/>
                            <a:gd name="T9" fmla="*/ 0 h 2934"/>
                            <a:gd name="T10" fmla="*/ 0 w 2933"/>
                            <a:gd name="T11" fmla="*/ 0 h 2934"/>
                            <a:gd name="T12" fmla="*/ 0 w 2933"/>
                            <a:gd name="T13" fmla="*/ 2934 h 2934"/>
                            <a:gd name="T14" fmla="*/ 2933 w 2933"/>
                            <a:gd name="T15" fmla="*/ 2934 h 2934"/>
                            <a:gd name="T16" fmla="*/ 2933 w 2933"/>
                            <a:gd name="T17" fmla="*/ 1054 h 2934"/>
                            <a:gd name="T18" fmla="*/ 2479 w 2933"/>
                            <a:gd name="T19" fmla="*/ 1508 h 2934"/>
                            <a:gd name="T20" fmla="*/ 2479 w 2933"/>
                            <a:gd name="T21" fmla="*/ 2479 h 2934"/>
                            <a:gd name="T22" fmla="*/ 2479 w 2933"/>
                            <a:gd name="T23" fmla="*/ 2479 h 2934"/>
                            <a:gd name="T24" fmla="*/ 2479 w 2933"/>
                            <a:gd name="T25" fmla="*/ 2479 h 293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</a:cxnLst>
                          <a:rect l="0" t="0" r="r" b="b"/>
                          <a:pathLst>
                            <a:path w="2933" h="2934">
                              <a:moveTo>
                                <a:pt x="2479" y="2479"/>
                              </a:moveTo>
                              <a:lnTo>
                                <a:pt x="455" y="2479"/>
                              </a:lnTo>
                              <a:lnTo>
                                <a:pt x="455" y="455"/>
                              </a:lnTo>
                              <a:lnTo>
                                <a:pt x="2036" y="455"/>
                              </a:lnTo>
                              <a:lnTo>
                                <a:pt x="2491" y="0"/>
                              </a:lnTo>
                              <a:lnTo>
                                <a:pt x="0" y="0"/>
                              </a:lnTo>
                              <a:lnTo>
                                <a:pt x="0" y="2934"/>
                              </a:lnTo>
                              <a:lnTo>
                                <a:pt x="2933" y="2934"/>
                              </a:lnTo>
                              <a:lnTo>
                                <a:pt x="2933" y="1054"/>
                              </a:lnTo>
                              <a:lnTo>
                                <a:pt x="2479" y="1508"/>
                              </a:lnTo>
                              <a:lnTo>
                                <a:pt x="2479" y="2479"/>
                              </a:lnTo>
                              <a:close/>
                              <a:moveTo>
                                <a:pt x="2479" y="2479"/>
                              </a:moveTo>
                              <a:lnTo>
                                <a:pt x="2479" y="24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62" name="Freeform 7">
                          <a:extLst>
                            <a:ext uri="{FF2B5EF4-FFF2-40B4-BE49-F238E27FC236}">
                              <a16:creationId xmlns:a16="http://schemas.microsoft.com/office/drawing/2014/main" id="{CFC97450-8937-3B93-22D5-DA54BBB7B986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510375" y="5049396"/>
                          <a:ext cx="81989" cy="68335"/>
                        </a:xfrm>
                        <a:custGeom>
                          <a:avLst/>
                          <a:gdLst>
                            <a:gd name="T0" fmla="*/ 320 w 2702"/>
                            <a:gd name="T1" fmla="*/ 1161 h 2252"/>
                            <a:gd name="T2" fmla="*/ 0 w 2702"/>
                            <a:gd name="T3" fmla="*/ 1480 h 2252"/>
                            <a:gd name="T4" fmla="*/ 772 w 2702"/>
                            <a:gd name="T5" fmla="*/ 2252 h 2252"/>
                            <a:gd name="T6" fmla="*/ 2702 w 2702"/>
                            <a:gd name="T7" fmla="*/ 322 h 2252"/>
                            <a:gd name="T8" fmla="*/ 2380 w 2702"/>
                            <a:gd name="T9" fmla="*/ 0 h 2252"/>
                            <a:gd name="T10" fmla="*/ 772 w 2702"/>
                            <a:gd name="T11" fmla="*/ 1610 h 2252"/>
                            <a:gd name="T12" fmla="*/ 320 w 2702"/>
                            <a:gd name="T13" fmla="*/ 1161 h 2252"/>
                            <a:gd name="T14" fmla="*/ 320 w 2702"/>
                            <a:gd name="T15" fmla="*/ 1161 h 2252"/>
                            <a:gd name="T16" fmla="*/ 320 w 2702"/>
                            <a:gd name="T17" fmla="*/ 1161 h 2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702" h="2252">
                              <a:moveTo>
                                <a:pt x="320" y="1161"/>
                              </a:moveTo>
                              <a:lnTo>
                                <a:pt x="0" y="1480"/>
                              </a:lnTo>
                              <a:lnTo>
                                <a:pt x="772" y="2252"/>
                              </a:lnTo>
                              <a:lnTo>
                                <a:pt x="2702" y="322"/>
                              </a:lnTo>
                              <a:lnTo>
                                <a:pt x="2380" y="0"/>
                              </a:lnTo>
                              <a:lnTo>
                                <a:pt x="772" y="1610"/>
                              </a:lnTo>
                              <a:lnTo>
                                <a:pt x="320" y="1161"/>
                              </a:lnTo>
                              <a:close/>
                              <a:moveTo>
                                <a:pt x="320" y="1161"/>
                              </a:moveTo>
                              <a:lnTo>
                                <a:pt x="320" y="116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68" name="그룹 467">
                      <a:extLst>
                        <a:ext uri="{FF2B5EF4-FFF2-40B4-BE49-F238E27FC236}">
                          <a16:creationId xmlns:a16="http://schemas.microsoft.com/office/drawing/2014/main" id="{F1BDB9B3-889A-D3FF-8E64-00BA0DDEB84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52976" y="5517435"/>
                      <a:ext cx="715802" cy="138499"/>
                      <a:chOff x="4478224" y="5026103"/>
                      <a:chExt cx="715802" cy="138499"/>
                    </a:xfrm>
                  </p:grpSpPr>
                  <p:sp>
                    <p:nvSpPr>
                      <p:cNvPr id="469" name="TextBox 468">
                        <a:extLst>
                          <a:ext uri="{FF2B5EF4-FFF2-40B4-BE49-F238E27FC236}">
                            <a16:creationId xmlns:a16="http://schemas.microsoft.com/office/drawing/2014/main" id="{6D734758-CF5C-8442-25F2-D127D04EA4B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639387" y="5026103"/>
                        <a:ext cx="554639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자동화 능력</a:t>
                        </a:r>
                      </a:p>
                    </p:txBody>
                  </p:sp>
                  <p:grpSp>
                    <p:nvGrpSpPr>
                      <p:cNvPr id="470" name="그룹 469">
                        <a:extLst>
                          <a:ext uri="{FF2B5EF4-FFF2-40B4-BE49-F238E27FC236}">
                            <a16:creationId xmlns:a16="http://schemas.microsoft.com/office/drawing/2014/main" id="{25C49C3F-E735-C12A-D35D-58F6AE23BDB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78224" y="5037609"/>
                        <a:ext cx="127114" cy="115486"/>
                        <a:chOff x="4491198" y="5049396"/>
                        <a:chExt cx="101166" cy="91912"/>
                      </a:xfrm>
                      <a:solidFill>
                        <a:srgbClr val="3B6DD5"/>
                      </a:solidFill>
                    </p:grpSpPr>
                    <p:sp>
                      <p:nvSpPr>
                        <p:cNvPr id="471" name="Freeform 5">
                          <a:extLst>
                            <a:ext uri="{FF2B5EF4-FFF2-40B4-BE49-F238E27FC236}">
                              <a16:creationId xmlns:a16="http://schemas.microsoft.com/office/drawing/2014/main" id="{5EB2D441-81EC-B60E-C98E-434340A28480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491198" y="5052279"/>
                          <a:ext cx="88998" cy="89029"/>
                        </a:xfrm>
                        <a:custGeom>
                          <a:avLst/>
                          <a:gdLst>
                            <a:gd name="T0" fmla="*/ 2479 w 2933"/>
                            <a:gd name="T1" fmla="*/ 2479 h 2934"/>
                            <a:gd name="T2" fmla="*/ 455 w 2933"/>
                            <a:gd name="T3" fmla="*/ 2479 h 2934"/>
                            <a:gd name="T4" fmla="*/ 455 w 2933"/>
                            <a:gd name="T5" fmla="*/ 455 h 2934"/>
                            <a:gd name="T6" fmla="*/ 2036 w 2933"/>
                            <a:gd name="T7" fmla="*/ 455 h 2934"/>
                            <a:gd name="T8" fmla="*/ 2491 w 2933"/>
                            <a:gd name="T9" fmla="*/ 0 h 2934"/>
                            <a:gd name="T10" fmla="*/ 0 w 2933"/>
                            <a:gd name="T11" fmla="*/ 0 h 2934"/>
                            <a:gd name="T12" fmla="*/ 0 w 2933"/>
                            <a:gd name="T13" fmla="*/ 2934 h 2934"/>
                            <a:gd name="T14" fmla="*/ 2933 w 2933"/>
                            <a:gd name="T15" fmla="*/ 2934 h 2934"/>
                            <a:gd name="T16" fmla="*/ 2933 w 2933"/>
                            <a:gd name="T17" fmla="*/ 1054 h 2934"/>
                            <a:gd name="T18" fmla="*/ 2479 w 2933"/>
                            <a:gd name="T19" fmla="*/ 1508 h 2934"/>
                            <a:gd name="T20" fmla="*/ 2479 w 2933"/>
                            <a:gd name="T21" fmla="*/ 2479 h 2934"/>
                            <a:gd name="T22" fmla="*/ 2479 w 2933"/>
                            <a:gd name="T23" fmla="*/ 2479 h 2934"/>
                            <a:gd name="T24" fmla="*/ 2479 w 2933"/>
                            <a:gd name="T25" fmla="*/ 2479 h 293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</a:cxnLst>
                          <a:rect l="0" t="0" r="r" b="b"/>
                          <a:pathLst>
                            <a:path w="2933" h="2934">
                              <a:moveTo>
                                <a:pt x="2479" y="2479"/>
                              </a:moveTo>
                              <a:lnTo>
                                <a:pt x="455" y="2479"/>
                              </a:lnTo>
                              <a:lnTo>
                                <a:pt x="455" y="455"/>
                              </a:lnTo>
                              <a:lnTo>
                                <a:pt x="2036" y="455"/>
                              </a:lnTo>
                              <a:lnTo>
                                <a:pt x="2491" y="0"/>
                              </a:lnTo>
                              <a:lnTo>
                                <a:pt x="0" y="0"/>
                              </a:lnTo>
                              <a:lnTo>
                                <a:pt x="0" y="2934"/>
                              </a:lnTo>
                              <a:lnTo>
                                <a:pt x="2933" y="2934"/>
                              </a:lnTo>
                              <a:lnTo>
                                <a:pt x="2933" y="1054"/>
                              </a:lnTo>
                              <a:lnTo>
                                <a:pt x="2479" y="1508"/>
                              </a:lnTo>
                              <a:lnTo>
                                <a:pt x="2479" y="2479"/>
                              </a:lnTo>
                              <a:close/>
                              <a:moveTo>
                                <a:pt x="2479" y="2479"/>
                              </a:moveTo>
                              <a:lnTo>
                                <a:pt x="2479" y="24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72" name="Freeform 7">
                          <a:extLst>
                            <a:ext uri="{FF2B5EF4-FFF2-40B4-BE49-F238E27FC236}">
                              <a16:creationId xmlns:a16="http://schemas.microsoft.com/office/drawing/2014/main" id="{76207C57-2690-F870-FC2A-3977A6507DD4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510375" y="5049396"/>
                          <a:ext cx="81989" cy="68335"/>
                        </a:xfrm>
                        <a:custGeom>
                          <a:avLst/>
                          <a:gdLst>
                            <a:gd name="T0" fmla="*/ 320 w 2702"/>
                            <a:gd name="T1" fmla="*/ 1161 h 2252"/>
                            <a:gd name="T2" fmla="*/ 0 w 2702"/>
                            <a:gd name="T3" fmla="*/ 1480 h 2252"/>
                            <a:gd name="T4" fmla="*/ 772 w 2702"/>
                            <a:gd name="T5" fmla="*/ 2252 h 2252"/>
                            <a:gd name="T6" fmla="*/ 2702 w 2702"/>
                            <a:gd name="T7" fmla="*/ 322 h 2252"/>
                            <a:gd name="T8" fmla="*/ 2380 w 2702"/>
                            <a:gd name="T9" fmla="*/ 0 h 2252"/>
                            <a:gd name="T10" fmla="*/ 772 w 2702"/>
                            <a:gd name="T11" fmla="*/ 1610 h 2252"/>
                            <a:gd name="T12" fmla="*/ 320 w 2702"/>
                            <a:gd name="T13" fmla="*/ 1161 h 2252"/>
                            <a:gd name="T14" fmla="*/ 320 w 2702"/>
                            <a:gd name="T15" fmla="*/ 1161 h 2252"/>
                            <a:gd name="T16" fmla="*/ 320 w 2702"/>
                            <a:gd name="T17" fmla="*/ 1161 h 2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702" h="2252">
                              <a:moveTo>
                                <a:pt x="320" y="1161"/>
                              </a:moveTo>
                              <a:lnTo>
                                <a:pt x="0" y="1480"/>
                              </a:lnTo>
                              <a:lnTo>
                                <a:pt x="772" y="2252"/>
                              </a:lnTo>
                              <a:lnTo>
                                <a:pt x="2702" y="322"/>
                              </a:lnTo>
                              <a:lnTo>
                                <a:pt x="2380" y="0"/>
                              </a:lnTo>
                              <a:lnTo>
                                <a:pt x="772" y="1610"/>
                              </a:lnTo>
                              <a:lnTo>
                                <a:pt x="320" y="1161"/>
                              </a:lnTo>
                              <a:close/>
                              <a:moveTo>
                                <a:pt x="320" y="1161"/>
                              </a:moveTo>
                              <a:lnTo>
                                <a:pt x="320" y="116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73" name="그룹 472">
                      <a:extLst>
                        <a:ext uri="{FF2B5EF4-FFF2-40B4-BE49-F238E27FC236}">
                          <a16:creationId xmlns:a16="http://schemas.microsoft.com/office/drawing/2014/main" id="{A3D8BB98-11CE-FC80-21C4-8B619F66A2D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52976" y="5736510"/>
                      <a:ext cx="909766" cy="138499"/>
                      <a:chOff x="4478224" y="5026103"/>
                      <a:chExt cx="909766" cy="138499"/>
                    </a:xfrm>
                  </p:grpSpPr>
                  <p:sp>
                    <p:nvSpPr>
                      <p:cNvPr id="474" name="TextBox 473">
                        <a:extLst>
                          <a:ext uri="{FF2B5EF4-FFF2-40B4-BE49-F238E27FC236}">
                            <a16:creationId xmlns:a16="http://schemas.microsoft.com/office/drawing/2014/main" id="{91B272B3-FBC5-08DB-4E0F-3701F0EFF23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639387" y="5026103"/>
                        <a:ext cx="748603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창의 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·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 융합 능력</a:t>
                        </a:r>
                      </a:p>
                    </p:txBody>
                  </p:sp>
                  <p:grpSp>
                    <p:nvGrpSpPr>
                      <p:cNvPr id="475" name="그룹 474">
                        <a:extLst>
                          <a:ext uri="{FF2B5EF4-FFF2-40B4-BE49-F238E27FC236}">
                            <a16:creationId xmlns:a16="http://schemas.microsoft.com/office/drawing/2014/main" id="{5026F3A2-2B4F-C01B-33D2-006A56693CE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78224" y="5037609"/>
                        <a:ext cx="127114" cy="115486"/>
                        <a:chOff x="4491198" y="5049396"/>
                        <a:chExt cx="101166" cy="91912"/>
                      </a:xfrm>
                      <a:solidFill>
                        <a:srgbClr val="3B6DD5"/>
                      </a:solidFill>
                    </p:grpSpPr>
                    <p:sp>
                      <p:nvSpPr>
                        <p:cNvPr id="476" name="Freeform 5">
                          <a:extLst>
                            <a:ext uri="{FF2B5EF4-FFF2-40B4-BE49-F238E27FC236}">
                              <a16:creationId xmlns:a16="http://schemas.microsoft.com/office/drawing/2014/main" id="{82A67182-16D4-74F7-B5A9-A07B4DC6E0C8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491198" y="5052279"/>
                          <a:ext cx="88998" cy="89029"/>
                        </a:xfrm>
                        <a:custGeom>
                          <a:avLst/>
                          <a:gdLst>
                            <a:gd name="T0" fmla="*/ 2479 w 2933"/>
                            <a:gd name="T1" fmla="*/ 2479 h 2934"/>
                            <a:gd name="T2" fmla="*/ 455 w 2933"/>
                            <a:gd name="T3" fmla="*/ 2479 h 2934"/>
                            <a:gd name="T4" fmla="*/ 455 w 2933"/>
                            <a:gd name="T5" fmla="*/ 455 h 2934"/>
                            <a:gd name="T6" fmla="*/ 2036 w 2933"/>
                            <a:gd name="T7" fmla="*/ 455 h 2934"/>
                            <a:gd name="T8" fmla="*/ 2491 w 2933"/>
                            <a:gd name="T9" fmla="*/ 0 h 2934"/>
                            <a:gd name="T10" fmla="*/ 0 w 2933"/>
                            <a:gd name="T11" fmla="*/ 0 h 2934"/>
                            <a:gd name="T12" fmla="*/ 0 w 2933"/>
                            <a:gd name="T13" fmla="*/ 2934 h 2934"/>
                            <a:gd name="T14" fmla="*/ 2933 w 2933"/>
                            <a:gd name="T15" fmla="*/ 2934 h 2934"/>
                            <a:gd name="T16" fmla="*/ 2933 w 2933"/>
                            <a:gd name="T17" fmla="*/ 1054 h 2934"/>
                            <a:gd name="T18" fmla="*/ 2479 w 2933"/>
                            <a:gd name="T19" fmla="*/ 1508 h 2934"/>
                            <a:gd name="T20" fmla="*/ 2479 w 2933"/>
                            <a:gd name="T21" fmla="*/ 2479 h 2934"/>
                            <a:gd name="T22" fmla="*/ 2479 w 2933"/>
                            <a:gd name="T23" fmla="*/ 2479 h 2934"/>
                            <a:gd name="T24" fmla="*/ 2479 w 2933"/>
                            <a:gd name="T25" fmla="*/ 2479 h 293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</a:cxnLst>
                          <a:rect l="0" t="0" r="r" b="b"/>
                          <a:pathLst>
                            <a:path w="2933" h="2934">
                              <a:moveTo>
                                <a:pt x="2479" y="2479"/>
                              </a:moveTo>
                              <a:lnTo>
                                <a:pt x="455" y="2479"/>
                              </a:lnTo>
                              <a:lnTo>
                                <a:pt x="455" y="455"/>
                              </a:lnTo>
                              <a:lnTo>
                                <a:pt x="2036" y="455"/>
                              </a:lnTo>
                              <a:lnTo>
                                <a:pt x="2491" y="0"/>
                              </a:lnTo>
                              <a:lnTo>
                                <a:pt x="0" y="0"/>
                              </a:lnTo>
                              <a:lnTo>
                                <a:pt x="0" y="2934"/>
                              </a:lnTo>
                              <a:lnTo>
                                <a:pt x="2933" y="2934"/>
                              </a:lnTo>
                              <a:lnTo>
                                <a:pt x="2933" y="1054"/>
                              </a:lnTo>
                              <a:lnTo>
                                <a:pt x="2479" y="1508"/>
                              </a:lnTo>
                              <a:lnTo>
                                <a:pt x="2479" y="2479"/>
                              </a:lnTo>
                              <a:close/>
                              <a:moveTo>
                                <a:pt x="2479" y="2479"/>
                              </a:moveTo>
                              <a:lnTo>
                                <a:pt x="2479" y="24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77" name="Freeform 7">
                          <a:extLst>
                            <a:ext uri="{FF2B5EF4-FFF2-40B4-BE49-F238E27FC236}">
                              <a16:creationId xmlns:a16="http://schemas.microsoft.com/office/drawing/2014/main" id="{737F55EB-27DF-BB30-B317-0F896610D54B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510375" y="5049396"/>
                          <a:ext cx="81989" cy="68335"/>
                        </a:xfrm>
                        <a:custGeom>
                          <a:avLst/>
                          <a:gdLst>
                            <a:gd name="T0" fmla="*/ 320 w 2702"/>
                            <a:gd name="T1" fmla="*/ 1161 h 2252"/>
                            <a:gd name="T2" fmla="*/ 0 w 2702"/>
                            <a:gd name="T3" fmla="*/ 1480 h 2252"/>
                            <a:gd name="T4" fmla="*/ 772 w 2702"/>
                            <a:gd name="T5" fmla="*/ 2252 h 2252"/>
                            <a:gd name="T6" fmla="*/ 2702 w 2702"/>
                            <a:gd name="T7" fmla="*/ 322 h 2252"/>
                            <a:gd name="T8" fmla="*/ 2380 w 2702"/>
                            <a:gd name="T9" fmla="*/ 0 h 2252"/>
                            <a:gd name="T10" fmla="*/ 772 w 2702"/>
                            <a:gd name="T11" fmla="*/ 1610 h 2252"/>
                            <a:gd name="T12" fmla="*/ 320 w 2702"/>
                            <a:gd name="T13" fmla="*/ 1161 h 2252"/>
                            <a:gd name="T14" fmla="*/ 320 w 2702"/>
                            <a:gd name="T15" fmla="*/ 1161 h 2252"/>
                            <a:gd name="T16" fmla="*/ 320 w 2702"/>
                            <a:gd name="T17" fmla="*/ 1161 h 2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702" h="2252">
                              <a:moveTo>
                                <a:pt x="320" y="1161"/>
                              </a:moveTo>
                              <a:lnTo>
                                <a:pt x="0" y="1480"/>
                              </a:lnTo>
                              <a:lnTo>
                                <a:pt x="772" y="2252"/>
                              </a:lnTo>
                              <a:lnTo>
                                <a:pt x="2702" y="322"/>
                              </a:lnTo>
                              <a:lnTo>
                                <a:pt x="2380" y="0"/>
                              </a:lnTo>
                              <a:lnTo>
                                <a:pt x="772" y="1610"/>
                              </a:lnTo>
                              <a:lnTo>
                                <a:pt x="320" y="1161"/>
                              </a:lnTo>
                              <a:close/>
                              <a:moveTo>
                                <a:pt x="320" y="1161"/>
                              </a:moveTo>
                              <a:lnTo>
                                <a:pt x="320" y="116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80" name="그룹 479">
                      <a:extLst>
                        <a:ext uri="{FF2B5EF4-FFF2-40B4-BE49-F238E27FC236}">
                          <a16:creationId xmlns:a16="http://schemas.microsoft.com/office/drawing/2014/main" id="{863C96A2-E47D-69C4-D600-73D7ED293F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21226" y="5003075"/>
                      <a:ext cx="1287424" cy="208445"/>
                      <a:chOff x="4908926" y="3930519"/>
                      <a:chExt cx="1374257" cy="208445"/>
                    </a:xfrm>
                  </p:grpSpPr>
                  <p:sp>
                    <p:nvSpPr>
                      <p:cNvPr id="478" name="사각형: 둥근 모서리 477">
                        <a:extLst>
                          <a:ext uri="{FF2B5EF4-FFF2-40B4-BE49-F238E27FC236}">
                            <a16:creationId xmlns:a16="http://schemas.microsoft.com/office/drawing/2014/main" id="{EE46A354-B7DF-432A-A36D-B9EC9D2471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08926" y="3930519"/>
                        <a:ext cx="1374257" cy="208445"/>
                      </a:xfrm>
                      <a:prstGeom prst="roundRect">
                        <a:avLst/>
                      </a:prstGeom>
                      <a:gradFill flip="none" rotWithShape="1">
                        <a:gsLst>
                          <a:gs pos="100000">
                            <a:srgbClr val="3B6DD5"/>
                          </a:gs>
                          <a:gs pos="24000">
                            <a:srgbClr val="825BC1"/>
                          </a:gs>
                        </a:gsLst>
                        <a:lin ang="0" scaled="0"/>
                        <a:tileRect/>
                      </a:gra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square" lIns="0" tIns="0" rIns="0" bIns="0" anchor="ctr">
                        <a:noAutofit/>
                      </a:bodyPr>
                      <a:lstStyle/>
                      <a:p>
                        <a:pPr latinLnBrk="1"/>
                        <a:endParaRPr lang="ko-KR" altLang="en-US" sz="1600" kern="1200" dirty="0">
                          <a:solidFill>
                            <a:schemeClr val="bg1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479" name="TextBox 478">
                        <a:extLst>
                          <a:ext uri="{FF2B5EF4-FFF2-40B4-BE49-F238E27FC236}">
                            <a16:creationId xmlns:a16="http://schemas.microsoft.com/office/drawing/2014/main" id="{7C8394AE-55C8-3150-C06B-3437EA051C4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205919" y="3957797"/>
                        <a:ext cx="780272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0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컴퓨팅 사고력</a:t>
                        </a:r>
                      </a:p>
                    </p:txBody>
                  </p:sp>
                </p:grpSp>
              </p:grpSp>
              <p:grpSp>
                <p:nvGrpSpPr>
                  <p:cNvPr id="524" name="그룹 523">
                    <a:extLst>
                      <a:ext uri="{FF2B5EF4-FFF2-40B4-BE49-F238E27FC236}">
                        <a16:creationId xmlns:a16="http://schemas.microsoft.com/office/drawing/2014/main" id="{034CFE60-0911-23CF-8F73-330F34CB3AAD}"/>
                      </a:ext>
                    </a:extLst>
                  </p:cNvPr>
                  <p:cNvGrpSpPr/>
                  <p:nvPr/>
                </p:nvGrpSpPr>
                <p:grpSpPr>
                  <a:xfrm>
                    <a:off x="7249563" y="5003075"/>
                    <a:ext cx="1287424" cy="871934"/>
                    <a:chOff x="7170776" y="5003075"/>
                    <a:chExt cx="1287424" cy="871934"/>
                  </a:xfrm>
                </p:grpSpPr>
                <p:grpSp>
                  <p:nvGrpSpPr>
                    <p:cNvPr id="502" name="그룹 501">
                      <a:extLst>
                        <a:ext uri="{FF2B5EF4-FFF2-40B4-BE49-F238E27FC236}">
                          <a16:creationId xmlns:a16="http://schemas.microsoft.com/office/drawing/2014/main" id="{94D82E7C-DD64-B47E-29C6-1FF87CAC34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02526" y="5298360"/>
                      <a:ext cx="1138995" cy="138499"/>
                      <a:chOff x="4478224" y="5026103"/>
                      <a:chExt cx="1138995" cy="138499"/>
                    </a:xfrm>
                  </p:grpSpPr>
                  <p:sp>
                    <p:nvSpPr>
                      <p:cNvPr id="516" name="TextBox 515">
                        <a:extLst>
                          <a:ext uri="{FF2B5EF4-FFF2-40B4-BE49-F238E27FC236}">
                            <a16:creationId xmlns:a16="http://schemas.microsoft.com/office/drawing/2014/main" id="{68953037-F869-37C6-0932-22FE0FC8CEA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639387" y="5026103"/>
                        <a:ext cx="977832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인공지능 문제해결력</a:t>
                        </a:r>
                      </a:p>
                    </p:txBody>
                  </p:sp>
                  <p:grpSp>
                    <p:nvGrpSpPr>
                      <p:cNvPr id="517" name="그룹 516">
                        <a:extLst>
                          <a:ext uri="{FF2B5EF4-FFF2-40B4-BE49-F238E27FC236}">
                            <a16:creationId xmlns:a16="http://schemas.microsoft.com/office/drawing/2014/main" id="{79CD733A-0F06-2E1B-1678-F493858C1F2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78224" y="5037609"/>
                        <a:ext cx="127114" cy="115486"/>
                        <a:chOff x="4491198" y="5049396"/>
                        <a:chExt cx="101166" cy="91912"/>
                      </a:xfrm>
                      <a:solidFill>
                        <a:srgbClr val="3B6DD5"/>
                      </a:solidFill>
                    </p:grpSpPr>
                    <p:sp>
                      <p:nvSpPr>
                        <p:cNvPr id="518" name="Freeform 5">
                          <a:extLst>
                            <a:ext uri="{FF2B5EF4-FFF2-40B4-BE49-F238E27FC236}">
                              <a16:creationId xmlns:a16="http://schemas.microsoft.com/office/drawing/2014/main" id="{1FE381A0-530F-EFF7-0301-75D2E6E6981A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491198" y="5052279"/>
                          <a:ext cx="88998" cy="89029"/>
                        </a:xfrm>
                        <a:custGeom>
                          <a:avLst/>
                          <a:gdLst>
                            <a:gd name="T0" fmla="*/ 2479 w 2933"/>
                            <a:gd name="T1" fmla="*/ 2479 h 2934"/>
                            <a:gd name="T2" fmla="*/ 455 w 2933"/>
                            <a:gd name="T3" fmla="*/ 2479 h 2934"/>
                            <a:gd name="T4" fmla="*/ 455 w 2933"/>
                            <a:gd name="T5" fmla="*/ 455 h 2934"/>
                            <a:gd name="T6" fmla="*/ 2036 w 2933"/>
                            <a:gd name="T7" fmla="*/ 455 h 2934"/>
                            <a:gd name="T8" fmla="*/ 2491 w 2933"/>
                            <a:gd name="T9" fmla="*/ 0 h 2934"/>
                            <a:gd name="T10" fmla="*/ 0 w 2933"/>
                            <a:gd name="T11" fmla="*/ 0 h 2934"/>
                            <a:gd name="T12" fmla="*/ 0 w 2933"/>
                            <a:gd name="T13" fmla="*/ 2934 h 2934"/>
                            <a:gd name="T14" fmla="*/ 2933 w 2933"/>
                            <a:gd name="T15" fmla="*/ 2934 h 2934"/>
                            <a:gd name="T16" fmla="*/ 2933 w 2933"/>
                            <a:gd name="T17" fmla="*/ 1054 h 2934"/>
                            <a:gd name="T18" fmla="*/ 2479 w 2933"/>
                            <a:gd name="T19" fmla="*/ 1508 h 2934"/>
                            <a:gd name="T20" fmla="*/ 2479 w 2933"/>
                            <a:gd name="T21" fmla="*/ 2479 h 2934"/>
                            <a:gd name="T22" fmla="*/ 2479 w 2933"/>
                            <a:gd name="T23" fmla="*/ 2479 h 2934"/>
                            <a:gd name="T24" fmla="*/ 2479 w 2933"/>
                            <a:gd name="T25" fmla="*/ 2479 h 293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</a:cxnLst>
                          <a:rect l="0" t="0" r="r" b="b"/>
                          <a:pathLst>
                            <a:path w="2933" h="2934">
                              <a:moveTo>
                                <a:pt x="2479" y="2479"/>
                              </a:moveTo>
                              <a:lnTo>
                                <a:pt x="455" y="2479"/>
                              </a:lnTo>
                              <a:lnTo>
                                <a:pt x="455" y="455"/>
                              </a:lnTo>
                              <a:lnTo>
                                <a:pt x="2036" y="455"/>
                              </a:lnTo>
                              <a:lnTo>
                                <a:pt x="2491" y="0"/>
                              </a:lnTo>
                              <a:lnTo>
                                <a:pt x="0" y="0"/>
                              </a:lnTo>
                              <a:lnTo>
                                <a:pt x="0" y="2934"/>
                              </a:lnTo>
                              <a:lnTo>
                                <a:pt x="2933" y="2934"/>
                              </a:lnTo>
                              <a:lnTo>
                                <a:pt x="2933" y="1054"/>
                              </a:lnTo>
                              <a:lnTo>
                                <a:pt x="2479" y="1508"/>
                              </a:lnTo>
                              <a:lnTo>
                                <a:pt x="2479" y="2479"/>
                              </a:lnTo>
                              <a:close/>
                              <a:moveTo>
                                <a:pt x="2479" y="2479"/>
                              </a:moveTo>
                              <a:lnTo>
                                <a:pt x="2479" y="24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19" name="Freeform 7">
                          <a:extLst>
                            <a:ext uri="{FF2B5EF4-FFF2-40B4-BE49-F238E27FC236}">
                              <a16:creationId xmlns:a16="http://schemas.microsoft.com/office/drawing/2014/main" id="{E28AC504-2E62-CF26-19DF-A7004F45769C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510375" y="5049396"/>
                          <a:ext cx="81989" cy="68335"/>
                        </a:xfrm>
                        <a:custGeom>
                          <a:avLst/>
                          <a:gdLst>
                            <a:gd name="T0" fmla="*/ 320 w 2702"/>
                            <a:gd name="T1" fmla="*/ 1161 h 2252"/>
                            <a:gd name="T2" fmla="*/ 0 w 2702"/>
                            <a:gd name="T3" fmla="*/ 1480 h 2252"/>
                            <a:gd name="T4" fmla="*/ 772 w 2702"/>
                            <a:gd name="T5" fmla="*/ 2252 h 2252"/>
                            <a:gd name="T6" fmla="*/ 2702 w 2702"/>
                            <a:gd name="T7" fmla="*/ 322 h 2252"/>
                            <a:gd name="T8" fmla="*/ 2380 w 2702"/>
                            <a:gd name="T9" fmla="*/ 0 h 2252"/>
                            <a:gd name="T10" fmla="*/ 772 w 2702"/>
                            <a:gd name="T11" fmla="*/ 1610 h 2252"/>
                            <a:gd name="T12" fmla="*/ 320 w 2702"/>
                            <a:gd name="T13" fmla="*/ 1161 h 2252"/>
                            <a:gd name="T14" fmla="*/ 320 w 2702"/>
                            <a:gd name="T15" fmla="*/ 1161 h 2252"/>
                            <a:gd name="T16" fmla="*/ 320 w 2702"/>
                            <a:gd name="T17" fmla="*/ 1161 h 2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702" h="2252">
                              <a:moveTo>
                                <a:pt x="320" y="1161"/>
                              </a:moveTo>
                              <a:lnTo>
                                <a:pt x="0" y="1480"/>
                              </a:lnTo>
                              <a:lnTo>
                                <a:pt x="772" y="2252"/>
                              </a:lnTo>
                              <a:lnTo>
                                <a:pt x="2702" y="322"/>
                              </a:lnTo>
                              <a:lnTo>
                                <a:pt x="2380" y="0"/>
                              </a:lnTo>
                              <a:lnTo>
                                <a:pt x="772" y="1610"/>
                              </a:lnTo>
                              <a:lnTo>
                                <a:pt x="320" y="1161"/>
                              </a:lnTo>
                              <a:close/>
                              <a:moveTo>
                                <a:pt x="320" y="1161"/>
                              </a:moveTo>
                              <a:lnTo>
                                <a:pt x="320" y="116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503" name="그룹 502">
                      <a:extLst>
                        <a:ext uri="{FF2B5EF4-FFF2-40B4-BE49-F238E27FC236}">
                          <a16:creationId xmlns:a16="http://schemas.microsoft.com/office/drawing/2014/main" id="{49EBAE33-AC5C-2768-6A68-B8837CD27D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02526" y="5517435"/>
                      <a:ext cx="821600" cy="138499"/>
                      <a:chOff x="4478224" y="5026103"/>
                      <a:chExt cx="821600" cy="138499"/>
                    </a:xfrm>
                  </p:grpSpPr>
                  <p:sp>
                    <p:nvSpPr>
                      <p:cNvPr id="512" name="TextBox 511">
                        <a:extLst>
                          <a:ext uri="{FF2B5EF4-FFF2-40B4-BE49-F238E27FC236}">
                            <a16:creationId xmlns:a16="http://schemas.microsoft.com/office/drawing/2014/main" id="{21A2DD65-F069-D731-DC93-F82243CD40E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639387" y="5026103"/>
                        <a:ext cx="660437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데이터 문해력</a:t>
                        </a:r>
                      </a:p>
                    </p:txBody>
                  </p:sp>
                  <p:grpSp>
                    <p:nvGrpSpPr>
                      <p:cNvPr id="513" name="그룹 512">
                        <a:extLst>
                          <a:ext uri="{FF2B5EF4-FFF2-40B4-BE49-F238E27FC236}">
                            <a16:creationId xmlns:a16="http://schemas.microsoft.com/office/drawing/2014/main" id="{6A7A493D-5460-FEC9-074A-2F7ADD40B8D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78224" y="5037609"/>
                        <a:ext cx="127114" cy="115486"/>
                        <a:chOff x="4491198" y="5049396"/>
                        <a:chExt cx="101166" cy="91912"/>
                      </a:xfrm>
                      <a:solidFill>
                        <a:srgbClr val="3B6DD5"/>
                      </a:solidFill>
                    </p:grpSpPr>
                    <p:sp>
                      <p:nvSpPr>
                        <p:cNvPr id="514" name="Freeform 5">
                          <a:extLst>
                            <a:ext uri="{FF2B5EF4-FFF2-40B4-BE49-F238E27FC236}">
                              <a16:creationId xmlns:a16="http://schemas.microsoft.com/office/drawing/2014/main" id="{A68BB689-821E-F8AA-914D-953E51D240A8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491198" y="5052279"/>
                          <a:ext cx="88998" cy="89029"/>
                        </a:xfrm>
                        <a:custGeom>
                          <a:avLst/>
                          <a:gdLst>
                            <a:gd name="T0" fmla="*/ 2479 w 2933"/>
                            <a:gd name="T1" fmla="*/ 2479 h 2934"/>
                            <a:gd name="T2" fmla="*/ 455 w 2933"/>
                            <a:gd name="T3" fmla="*/ 2479 h 2934"/>
                            <a:gd name="T4" fmla="*/ 455 w 2933"/>
                            <a:gd name="T5" fmla="*/ 455 h 2934"/>
                            <a:gd name="T6" fmla="*/ 2036 w 2933"/>
                            <a:gd name="T7" fmla="*/ 455 h 2934"/>
                            <a:gd name="T8" fmla="*/ 2491 w 2933"/>
                            <a:gd name="T9" fmla="*/ 0 h 2934"/>
                            <a:gd name="T10" fmla="*/ 0 w 2933"/>
                            <a:gd name="T11" fmla="*/ 0 h 2934"/>
                            <a:gd name="T12" fmla="*/ 0 w 2933"/>
                            <a:gd name="T13" fmla="*/ 2934 h 2934"/>
                            <a:gd name="T14" fmla="*/ 2933 w 2933"/>
                            <a:gd name="T15" fmla="*/ 2934 h 2934"/>
                            <a:gd name="T16" fmla="*/ 2933 w 2933"/>
                            <a:gd name="T17" fmla="*/ 1054 h 2934"/>
                            <a:gd name="T18" fmla="*/ 2479 w 2933"/>
                            <a:gd name="T19" fmla="*/ 1508 h 2934"/>
                            <a:gd name="T20" fmla="*/ 2479 w 2933"/>
                            <a:gd name="T21" fmla="*/ 2479 h 2934"/>
                            <a:gd name="T22" fmla="*/ 2479 w 2933"/>
                            <a:gd name="T23" fmla="*/ 2479 h 2934"/>
                            <a:gd name="T24" fmla="*/ 2479 w 2933"/>
                            <a:gd name="T25" fmla="*/ 2479 h 293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</a:cxnLst>
                          <a:rect l="0" t="0" r="r" b="b"/>
                          <a:pathLst>
                            <a:path w="2933" h="2934">
                              <a:moveTo>
                                <a:pt x="2479" y="2479"/>
                              </a:moveTo>
                              <a:lnTo>
                                <a:pt x="455" y="2479"/>
                              </a:lnTo>
                              <a:lnTo>
                                <a:pt x="455" y="455"/>
                              </a:lnTo>
                              <a:lnTo>
                                <a:pt x="2036" y="455"/>
                              </a:lnTo>
                              <a:lnTo>
                                <a:pt x="2491" y="0"/>
                              </a:lnTo>
                              <a:lnTo>
                                <a:pt x="0" y="0"/>
                              </a:lnTo>
                              <a:lnTo>
                                <a:pt x="0" y="2934"/>
                              </a:lnTo>
                              <a:lnTo>
                                <a:pt x="2933" y="2934"/>
                              </a:lnTo>
                              <a:lnTo>
                                <a:pt x="2933" y="1054"/>
                              </a:lnTo>
                              <a:lnTo>
                                <a:pt x="2479" y="1508"/>
                              </a:lnTo>
                              <a:lnTo>
                                <a:pt x="2479" y="2479"/>
                              </a:lnTo>
                              <a:close/>
                              <a:moveTo>
                                <a:pt x="2479" y="2479"/>
                              </a:moveTo>
                              <a:lnTo>
                                <a:pt x="2479" y="24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15" name="Freeform 7">
                          <a:extLst>
                            <a:ext uri="{FF2B5EF4-FFF2-40B4-BE49-F238E27FC236}">
                              <a16:creationId xmlns:a16="http://schemas.microsoft.com/office/drawing/2014/main" id="{1383FB10-D734-965D-0CB4-62D627CD4AC9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510375" y="5049396"/>
                          <a:ext cx="81989" cy="68335"/>
                        </a:xfrm>
                        <a:custGeom>
                          <a:avLst/>
                          <a:gdLst>
                            <a:gd name="T0" fmla="*/ 320 w 2702"/>
                            <a:gd name="T1" fmla="*/ 1161 h 2252"/>
                            <a:gd name="T2" fmla="*/ 0 w 2702"/>
                            <a:gd name="T3" fmla="*/ 1480 h 2252"/>
                            <a:gd name="T4" fmla="*/ 772 w 2702"/>
                            <a:gd name="T5" fmla="*/ 2252 h 2252"/>
                            <a:gd name="T6" fmla="*/ 2702 w 2702"/>
                            <a:gd name="T7" fmla="*/ 322 h 2252"/>
                            <a:gd name="T8" fmla="*/ 2380 w 2702"/>
                            <a:gd name="T9" fmla="*/ 0 h 2252"/>
                            <a:gd name="T10" fmla="*/ 772 w 2702"/>
                            <a:gd name="T11" fmla="*/ 1610 h 2252"/>
                            <a:gd name="T12" fmla="*/ 320 w 2702"/>
                            <a:gd name="T13" fmla="*/ 1161 h 2252"/>
                            <a:gd name="T14" fmla="*/ 320 w 2702"/>
                            <a:gd name="T15" fmla="*/ 1161 h 2252"/>
                            <a:gd name="T16" fmla="*/ 320 w 2702"/>
                            <a:gd name="T17" fmla="*/ 1161 h 2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702" h="2252">
                              <a:moveTo>
                                <a:pt x="320" y="1161"/>
                              </a:moveTo>
                              <a:lnTo>
                                <a:pt x="0" y="1480"/>
                              </a:lnTo>
                              <a:lnTo>
                                <a:pt x="772" y="2252"/>
                              </a:lnTo>
                              <a:lnTo>
                                <a:pt x="2702" y="322"/>
                              </a:lnTo>
                              <a:lnTo>
                                <a:pt x="2380" y="0"/>
                              </a:lnTo>
                              <a:lnTo>
                                <a:pt x="772" y="1610"/>
                              </a:lnTo>
                              <a:lnTo>
                                <a:pt x="320" y="1161"/>
                              </a:lnTo>
                              <a:close/>
                              <a:moveTo>
                                <a:pt x="320" y="1161"/>
                              </a:moveTo>
                              <a:lnTo>
                                <a:pt x="320" y="116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504" name="그룹 503">
                      <a:extLst>
                        <a:ext uri="{FF2B5EF4-FFF2-40B4-BE49-F238E27FC236}">
                          <a16:creationId xmlns:a16="http://schemas.microsoft.com/office/drawing/2014/main" id="{2B1CDDB9-827E-1C48-D2C2-105EAA299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02526" y="5736510"/>
                      <a:ext cx="1033197" cy="138499"/>
                      <a:chOff x="4478224" y="5026103"/>
                      <a:chExt cx="1033197" cy="138499"/>
                    </a:xfrm>
                  </p:grpSpPr>
                  <p:sp>
                    <p:nvSpPr>
                      <p:cNvPr id="508" name="TextBox 507">
                        <a:extLst>
                          <a:ext uri="{FF2B5EF4-FFF2-40B4-BE49-F238E27FC236}">
                            <a16:creationId xmlns:a16="http://schemas.microsoft.com/office/drawing/2014/main" id="{23B72EE4-521E-7209-4B14-F48196123C0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639387" y="5026103"/>
                        <a:ext cx="872034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인공지능 윤리의식</a:t>
                        </a:r>
                      </a:p>
                    </p:txBody>
                  </p:sp>
                  <p:grpSp>
                    <p:nvGrpSpPr>
                      <p:cNvPr id="509" name="그룹 508">
                        <a:extLst>
                          <a:ext uri="{FF2B5EF4-FFF2-40B4-BE49-F238E27FC236}">
                            <a16:creationId xmlns:a16="http://schemas.microsoft.com/office/drawing/2014/main" id="{F08CC3DB-F2B4-94F2-6D6E-23CE8765805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78224" y="5037609"/>
                        <a:ext cx="127114" cy="115486"/>
                        <a:chOff x="4491198" y="5049396"/>
                        <a:chExt cx="101166" cy="91912"/>
                      </a:xfrm>
                      <a:solidFill>
                        <a:srgbClr val="3B6DD5"/>
                      </a:solidFill>
                    </p:grpSpPr>
                    <p:sp>
                      <p:nvSpPr>
                        <p:cNvPr id="510" name="Freeform 5">
                          <a:extLst>
                            <a:ext uri="{FF2B5EF4-FFF2-40B4-BE49-F238E27FC236}">
                              <a16:creationId xmlns:a16="http://schemas.microsoft.com/office/drawing/2014/main" id="{4152C480-01C2-EAF2-31B7-2077F02ABBDA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491198" y="5052279"/>
                          <a:ext cx="88998" cy="89029"/>
                        </a:xfrm>
                        <a:custGeom>
                          <a:avLst/>
                          <a:gdLst>
                            <a:gd name="T0" fmla="*/ 2479 w 2933"/>
                            <a:gd name="T1" fmla="*/ 2479 h 2934"/>
                            <a:gd name="T2" fmla="*/ 455 w 2933"/>
                            <a:gd name="T3" fmla="*/ 2479 h 2934"/>
                            <a:gd name="T4" fmla="*/ 455 w 2933"/>
                            <a:gd name="T5" fmla="*/ 455 h 2934"/>
                            <a:gd name="T6" fmla="*/ 2036 w 2933"/>
                            <a:gd name="T7" fmla="*/ 455 h 2934"/>
                            <a:gd name="T8" fmla="*/ 2491 w 2933"/>
                            <a:gd name="T9" fmla="*/ 0 h 2934"/>
                            <a:gd name="T10" fmla="*/ 0 w 2933"/>
                            <a:gd name="T11" fmla="*/ 0 h 2934"/>
                            <a:gd name="T12" fmla="*/ 0 w 2933"/>
                            <a:gd name="T13" fmla="*/ 2934 h 2934"/>
                            <a:gd name="T14" fmla="*/ 2933 w 2933"/>
                            <a:gd name="T15" fmla="*/ 2934 h 2934"/>
                            <a:gd name="T16" fmla="*/ 2933 w 2933"/>
                            <a:gd name="T17" fmla="*/ 1054 h 2934"/>
                            <a:gd name="T18" fmla="*/ 2479 w 2933"/>
                            <a:gd name="T19" fmla="*/ 1508 h 2934"/>
                            <a:gd name="T20" fmla="*/ 2479 w 2933"/>
                            <a:gd name="T21" fmla="*/ 2479 h 2934"/>
                            <a:gd name="T22" fmla="*/ 2479 w 2933"/>
                            <a:gd name="T23" fmla="*/ 2479 h 2934"/>
                            <a:gd name="T24" fmla="*/ 2479 w 2933"/>
                            <a:gd name="T25" fmla="*/ 2479 h 293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</a:cxnLst>
                          <a:rect l="0" t="0" r="r" b="b"/>
                          <a:pathLst>
                            <a:path w="2933" h="2934">
                              <a:moveTo>
                                <a:pt x="2479" y="2479"/>
                              </a:moveTo>
                              <a:lnTo>
                                <a:pt x="455" y="2479"/>
                              </a:lnTo>
                              <a:lnTo>
                                <a:pt x="455" y="455"/>
                              </a:lnTo>
                              <a:lnTo>
                                <a:pt x="2036" y="455"/>
                              </a:lnTo>
                              <a:lnTo>
                                <a:pt x="2491" y="0"/>
                              </a:lnTo>
                              <a:lnTo>
                                <a:pt x="0" y="0"/>
                              </a:lnTo>
                              <a:lnTo>
                                <a:pt x="0" y="2934"/>
                              </a:lnTo>
                              <a:lnTo>
                                <a:pt x="2933" y="2934"/>
                              </a:lnTo>
                              <a:lnTo>
                                <a:pt x="2933" y="1054"/>
                              </a:lnTo>
                              <a:lnTo>
                                <a:pt x="2479" y="1508"/>
                              </a:lnTo>
                              <a:lnTo>
                                <a:pt x="2479" y="2479"/>
                              </a:lnTo>
                              <a:close/>
                              <a:moveTo>
                                <a:pt x="2479" y="2479"/>
                              </a:moveTo>
                              <a:lnTo>
                                <a:pt x="2479" y="24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511" name="Freeform 7">
                          <a:extLst>
                            <a:ext uri="{FF2B5EF4-FFF2-40B4-BE49-F238E27FC236}">
                              <a16:creationId xmlns:a16="http://schemas.microsoft.com/office/drawing/2014/main" id="{806DA01E-3BD2-4D54-B2AF-E1725B9663E2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4510375" y="5049396"/>
                          <a:ext cx="81989" cy="68335"/>
                        </a:xfrm>
                        <a:custGeom>
                          <a:avLst/>
                          <a:gdLst>
                            <a:gd name="T0" fmla="*/ 320 w 2702"/>
                            <a:gd name="T1" fmla="*/ 1161 h 2252"/>
                            <a:gd name="T2" fmla="*/ 0 w 2702"/>
                            <a:gd name="T3" fmla="*/ 1480 h 2252"/>
                            <a:gd name="T4" fmla="*/ 772 w 2702"/>
                            <a:gd name="T5" fmla="*/ 2252 h 2252"/>
                            <a:gd name="T6" fmla="*/ 2702 w 2702"/>
                            <a:gd name="T7" fmla="*/ 322 h 2252"/>
                            <a:gd name="T8" fmla="*/ 2380 w 2702"/>
                            <a:gd name="T9" fmla="*/ 0 h 2252"/>
                            <a:gd name="T10" fmla="*/ 772 w 2702"/>
                            <a:gd name="T11" fmla="*/ 1610 h 2252"/>
                            <a:gd name="T12" fmla="*/ 320 w 2702"/>
                            <a:gd name="T13" fmla="*/ 1161 h 2252"/>
                            <a:gd name="T14" fmla="*/ 320 w 2702"/>
                            <a:gd name="T15" fmla="*/ 1161 h 2252"/>
                            <a:gd name="T16" fmla="*/ 320 w 2702"/>
                            <a:gd name="T17" fmla="*/ 1161 h 2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702" h="2252">
                              <a:moveTo>
                                <a:pt x="320" y="1161"/>
                              </a:moveTo>
                              <a:lnTo>
                                <a:pt x="0" y="1480"/>
                              </a:lnTo>
                              <a:lnTo>
                                <a:pt x="772" y="2252"/>
                              </a:lnTo>
                              <a:lnTo>
                                <a:pt x="2702" y="322"/>
                              </a:lnTo>
                              <a:lnTo>
                                <a:pt x="2380" y="0"/>
                              </a:lnTo>
                              <a:lnTo>
                                <a:pt x="772" y="1610"/>
                              </a:lnTo>
                              <a:lnTo>
                                <a:pt x="320" y="1161"/>
                              </a:lnTo>
                              <a:close/>
                              <a:moveTo>
                                <a:pt x="320" y="1161"/>
                              </a:moveTo>
                              <a:lnTo>
                                <a:pt x="320" y="116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25BC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600" dirty="0">
                            <a:ln>
                              <a:solidFill>
                                <a:srgbClr val="4F81BD">
                                  <a:alpha val="0"/>
                                </a:srgbClr>
                              </a:solidFill>
                            </a:ln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505" name="그룹 504">
                      <a:extLst>
                        <a:ext uri="{FF2B5EF4-FFF2-40B4-BE49-F238E27FC236}">
                          <a16:creationId xmlns:a16="http://schemas.microsoft.com/office/drawing/2014/main" id="{13FC09A2-D1F1-2A20-7A9B-5267F076C64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70776" y="5003075"/>
                      <a:ext cx="1287424" cy="208445"/>
                      <a:chOff x="4908926" y="3930519"/>
                      <a:chExt cx="1374257" cy="208445"/>
                    </a:xfrm>
                  </p:grpSpPr>
                  <p:sp>
                    <p:nvSpPr>
                      <p:cNvPr id="506" name="사각형: 둥근 모서리 505">
                        <a:extLst>
                          <a:ext uri="{FF2B5EF4-FFF2-40B4-BE49-F238E27FC236}">
                            <a16:creationId xmlns:a16="http://schemas.microsoft.com/office/drawing/2014/main" id="{277E9385-7866-45F7-2761-81C9508B3F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08926" y="3930519"/>
                        <a:ext cx="1374257" cy="208445"/>
                      </a:xfrm>
                      <a:prstGeom prst="roundRect">
                        <a:avLst/>
                      </a:prstGeom>
                      <a:gradFill flip="none" rotWithShape="1">
                        <a:gsLst>
                          <a:gs pos="100000">
                            <a:srgbClr val="3B6DD5"/>
                          </a:gs>
                          <a:gs pos="24000">
                            <a:srgbClr val="825BC1"/>
                          </a:gs>
                        </a:gsLst>
                        <a:lin ang="0" scaled="0"/>
                        <a:tileRect/>
                      </a:gra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square" lIns="0" tIns="0" rIns="0" bIns="0" anchor="ctr">
                        <a:noAutofit/>
                      </a:bodyPr>
                      <a:lstStyle/>
                      <a:p>
                        <a:pPr latinLnBrk="1"/>
                        <a:endParaRPr lang="ko-KR" altLang="en-US" sz="1600" kern="1200" dirty="0">
                          <a:solidFill>
                            <a:schemeClr val="bg1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507" name="TextBox 506">
                        <a:extLst>
                          <a:ext uri="{FF2B5EF4-FFF2-40B4-BE49-F238E27FC236}">
                            <a16:creationId xmlns:a16="http://schemas.microsoft.com/office/drawing/2014/main" id="{FC94FEE3-C71E-419D-389F-2DE5C721B94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205919" y="3957797"/>
                        <a:ext cx="780272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0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인공지능 소양</a:t>
                        </a:r>
                      </a:p>
                    </p:txBody>
                  </p:sp>
                </p:grpSp>
              </p:grpSp>
            </p:grpSp>
          </p:grpSp>
          <p:sp>
            <p:nvSpPr>
              <p:cNvPr id="531" name="그래픽 9">
                <a:extLst>
                  <a:ext uri="{FF2B5EF4-FFF2-40B4-BE49-F238E27FC236}">
                    <a16:creationId xmlns:a16="http://schemas.microsoft.com/office/drawing/2014/main" id="{23A1F056-C7A2-15F0-48EF-E939000E975E}"/>
                  </a:ext>
                </a:extLst>
              </p:cNvPr>
              <p:cNvSpPr/>
              <p:nvPr/>
            </p:nvSpPr>
            <p:spPr>
              <a:xfrm>
                <a:off x="6002900" y="4502267"/>
                <a:ext cx="931300" cy="591688"/>
              </a:xfrm>
              <a:custGeom>
                <a:avLst/>
                <a:gdLst>
                  <a:gd name="connsiteX0" fmla="*/ 2743200 w 2743200"/>
                  <a:gd name="connsiteY0" fmla="*/ 2057400 h 2057400"/>
                  <a:gd name="connsiteX1" fmla="*/ 1714500 w 2743200"/>
                  <a:gd name="connsiteY1" fmla="*/ 685800 h 2057400"/>
                  <a:gd name="connsiteX2" fmla="*/ 2057400 w 2743200"/>
                  <a:gd name="connsiteY2" fmla="*/ 685800 h 2057400"/>
                  <a:gd name="connsiteX3" fmla="*/ 1371600 w 2743200"/>
                  <a:gd name="connsiteY3" fmla="*/ 0 h 2057400"/>
                  <a:gd name="connsiteX4" fmla="*/ 685800 w 2743200"/>
                  <a:gd name="connsiteY4" fmla="*/ 685800 h 2057400"/>
                  <a:gd name="connsiteX5" fmla="*/ 1028700 w 2743200"/>
                  <a:gd name="connsiteY5" fmla="*/ 685800 h 2057400"/>
                  <a:gd name="connsiteX6" fmla="*/ 0 w 2743200"/>
                  <a:gd name="connsiteY6" fmla="*/ 2057400 h 205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43200" h="2057400">
                    <a:moveTo>
                      <a:pt x="2743200" y="2057400"/>
                    </a:moveTo>
                    <a:cubicBezTo>
                      <a:pt x="1800225" y="1628775"/>
                      <a:pt x="1714500" y="685800"/>
                      <a:pt x="1714500" y="685800"/>
                    </a:cubicBezTo>
                    <a:lnTo>
                      <a:pt x="2057400" y="685800"/>
                    </a:lnTo>
                    <a:lnTo>
                      <a:pt x="1371600" y="0"/>
                    </a:lnTo>
                    <a:lnTo>
                      <a:pt x="685800" y="685800"/>
                    </a:lnTo>
                    <a:lnTo>
                      <a:pt x="1028700" y="685800"/>
                    </a:lnTo>
                    <a:cubicBezTo>
                      <a:pt x="1028700" y="685800"/>
                      <a:pt x="942975" y="1628775"/>
                      <a:pt x="0" y="2057400"/>
                    </a:cubicBezTo>
                  </a:path>
                </a:pathLst>
              </a:custGeom>
              <a:gradFill>
                <a:gsLst>
                  <a:gs pos="12000">
                    <a:srgbClr val="9EADBC"/>
                  </a:gs>
                  <a:gs pos="100000">
                    <a:srgbClr val="9EADBC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456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34" name="이등변 삼각형 56">
                <a:extLst>
                  <a:ext uri="{FF2B5EF4-FFF2-40B4-BE49-F238E27FC236}">
                    <a16:creationId xmlns:a16="http://schemas.microsoft.com/office/drawing/2014/main" id="{E03AF14A-908D-6F5B-3642-75787A5395B8}"/>
                  </a:ext>
                </a:extLst>
              </p:cNvPr>
              <p:cNvSpPr/>
              <p:nvPr/>
            </p:nvSpPr>
            <p:spPr>
              <a:xfrm rot="5400000">
                <a:off x="2844152" y="5382687"/>
                <a:ext cx="952756" cy="326668"/>
              </a:xfrm>
              <a:custGeom>
                <a:avLst/>
                <a:gdLst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1878" h="589820">
                    <a:moveTo>
                      <a:pt x="0" y="589820"/>
                    </a:moveTo>
                    <a:cubicBezTo>
                      <a:pt x="304378" y="432236"/>
                      <a:pt x="485218" y="320042"/>
                      <a:pt x="685939" y="0"/>
                    </a:cubicBezTo>
                    <a:cubicBezTo>
                      <a:pt x="884442" y="338790"/>
                      <a:pt x="1072726" y="425887"/>
                      <a:pt x="1371878" y="589820"/>
                    </a:cubicBezTo>
                    <a:lnTo>
                      <a:pt x="0" y="5898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535" name="자유형: 도형 534">
              <a:extLst>
                <a:ext uri="{FF2B5EF4-FFF2-40B4-BE49-F238E27FC236}">
                  <a16:creationId xmlns:a16="http://schemas.microsoft.com/office/drawing/2014/main" id="{BB671B37-49B9-958A-7198-640CF244BFC9}"/>
                </a:ext>
              </a:extLst>
            </p:cNvPr>
            <p:cNvSpPr/>
            <p:nvPr/>
          </p:nvSpPr>
          <p:spPr>
            <a:xfrm rot="10800000" flipH="1">
              <a:off x="2586076" y="5217983"/>
              <a:ext cx="838197" cy="656075"/>
            </a:xfrm>
            <a:custGeom>
              <a:avLst/>
              <a:gdLst>
                <a:gd name="connsiteX0" fmla="*/ 1287520 w 1810867"/>
                <a:gd name="connsiteY0" fmla="*/ 1417404 h 1417404"/>
                <a:gd name="connsiteX1" fmla="*/ 1810867 w 1810867"/>
                <a:gd name="connsiteY1" fmla="*/ 708702 h 1417404"/>
                <a:gd name="connsiteX2" fmla="*/ 1287519 w 1810867"/>
                <a:gd name="connsiteY2" fmla="*/ 0 h 1417404"/>
                <a:gd name="connsiteX3" fmla="*/ 1287519 w 1810867"/>
                <a:gd name="connsiteY3" fmla="*/ 241572 h 1417404"/>
                <a:gd name="connsiteX4" fmla="*/ 0 w 1810867"/>
                <a:gd name="connsiteY4" fmla="*/ 241572 h 1417404"/>
                <a:gd name="connsiteX5" fmla="*/ 0 w 1810867"/>
                <a:gd name="connsiteY5" fmla="*/ 1175832 h 1417404"/>
                <a:gd name="connsiteX6" fmla="*/ 1287520 w 1810867"/>
                <a:gd name="connsiteY6" fmla="*/ 1175832 h 1417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0867" h="1417404">
                  <a:moveTo>
                    <a:pt x="1287520" y="1417404"/>
                  </a:moveTo>
                  <a:cubicBezTo>
                    <a:pt x="1327115" y="1247243"/>
                    <a:pt x="1520165" y="909697"/>
                    <a:pt x="1810867" y="708702"/>
                  </a:cubicBezTo>
                  <a:cubicBezTo>
                    <a:pt x="1520165" y="542946"/>
                    <a:pt x="1359666" y="253854"/>
                    <a:pt x="1287519" y="0"/>
                  </a:cubicBezTo>
                  <a:lnTo>
                    <a:pt x="1287519" y="241572"/>
                  </a:lnTo>
                  <a:lnTo>
                    <a:pt x="0" y="241572"/>
                  </a:lnTo>
                  <a:lnTo>
                    <a:pt x="0" y="1175832"/>
                  </a:lnTo>
                  <a:lnTo>
                    <a:pt x="1287520" y="1175832"/>
                  </a:lnTo>
                  <a:close/>
                </a:path>
              </a:pathLst>
            </a:custGeom>
            <a:gradFill>
              <a:gsLst>
                <a:gs pos="99000">
                  <a:srgbClr val="825BC1"/>
                </a:gs>
                <a:gs pos="0">
                  <a:srgbClr val="3B6DD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2FDC8F25-FBEF-1DFD-DBD3-2A731C98C1B2}"/>
                </a:ext>
              </a:extLst>
            </p:cNvPr>
            <p:cNvGrpSpPr/>
            <p:nvPr/>
          </p:nvGrpSpPr>
          <p:grpSpPr>
            <a:xfrm>
              <a:off x="472960" y="3545622"/>
              <a:ext cx="2416290" cy="2615472"/>
              <a:chOff x="472960" y="3545622"/>
              <a:chExt cx="2416290" cy="2615472"/>
            </a:xfrm>
          </p:grpSpPr>
          <p:grpSp>
            <p:nvGrpSpPr>
              <p:cNvPr id="61" name="그룹 60">
                <a:extLst>
                  <a:ext uri="{FF2B5EF4-FFF2-40B4-BE49-F238E27FC236}">
                    <a16:creationId xmlns:a16="http://schemas.microsoft.com/office/drawing/2014/main" id="{D48688DC-E79D-D297-07D6-3162639DBBEF}"/>
                  </a:ext>
                </a:extLst>
              </p:cNvPr>
              <p:cNvGrpSpPr/>
              <p:nvPr/>
            </p:nvGrpSpPr>
            <p:grpSpPr>
              <a:xfrm>
                <a:off x="472960" y="3545622"/>
                <a:ext cx="2103313" cy="488221"/>
                <a:chOff x="923543" y="3715258"/>
                <a:chExt cx="2103313" cy="488221"/>
              </a:xfrm>
              <a:solidFill>
                <a:srgbClr val="6E7990"/>
              </a:solidFill>
            </p:grpSpPr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1E96BF04-231F-1DF8-EB08-E5DCE1EC3A72}"/>
                    </a:ext>
                  </a:extLst>
                </p:cNvPr>
                <p:cNvSpPr/>
                <p:nvPr/>
              </p:nvSpPr>
              <p:spPr>
                <a:xfrm flipH="1">
                  <a:off x="1992122" y="371525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60" name="사각형: 둥근 위쪽 모서리 59">
                  <a:extLst>
                    <a:ext uri="{FF2B5EF4-FFF2-40B4-BE49-F238E27FC236}">
                      <a16:creationId xmlns:a16="http://schemas.microsoft.com/office/drawing/2014/main" id="{612F634C-9B78-9210-A4FC-C5BD860078A9}"/>
                    </a:ext>
                  </a:extLst>
                </p:cNvPr>
                <p:cNvSpPr/>
                <p:nvPr/>
              </p:nvSpPr>
              <p:spPr>
                <a:xfrm flipH="1">
                  <a:off x="923543" y="3715258"/>
                  <a:ext cx="1457439" cy="488221"/>
                </a:xfrm>
                <a:prstGeom prst="round2SameRect">
                  <a:avLst>
                    <a:gd name="adj1" fmla="val 11464"/>
                    <a:gd name="adj2" fmla="val 0"/>
                  </a:avLst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FB2F4E4-B2BC-C2B2-BF2B-DCFCBF8AD3D2}"/>
                  </a:ext>
                </a:extLst>
              </p:cNvPr>
              <p:cNvSpPr txBox="1"/>
              <p:nvPr/>
            </p:nvSpPr>
            <p:spPr>
              <a:xfrm>
                <a:off x="559701" y="3603870"/>
                <a:ext cx="1615827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2015 </a:t>
                </a:r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</a:p>
            </p:txBody>
          </p:sp>
          <p:sp>
            <p:nvSpPr>
              <p:cNvPr id="62" name="사각형: 둥근 모서리 61">
                <a:extLst>
                  <a:ext uri="{FF2B5EF4-FFF2-40B4-BE49-F238E27FC236}">
                    <a16:creationId xmlns:a16="http://schemas.microsoft.com/office/drawing/2014/main" id="{F6938E1F-439F-3EF3-B2BF-B3E19C360717}"/>
                  </a:ext>
                </a:extLst>
              </p:cNvPr>
              <p:cNvSpPr/>
              <p:nvPr/>
            </p:nvSpPr>
            <p:spPr>
              <a:xfrm>
                <a:off x="476250" y="3883055"/>
                <a:ext cx="2413000" cy="2278039"/>
              </a:xfrm>
              <a:prstGeom prst="roundRect">
                <a:avLst>
                  <a:gd name="adj" fmla="val 3310"/>
                </a:avLst>
              </a:prstGeom>
              <a:solidFill>
                <a:srgbClr val="E5E7EB"/>
              </a:solidFill>
              <a:ln w="9525">
                <a:solidFill>
                  <a:srgbClr val="6E799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cxnSp>
            <p:nvCxnSpPr>
              <p:cNvPr id="75" name="직선 연결선 74">
                <a:extLst>
                  <a:ext uri="{FF2B5EF4-FFF2-40B4-BE49-F238E27FC236}">
                    <a16:creationId xmlns:a16="http://schemas.microsoft.com/office/drawing/2014/main" id="{7B4AD67A-712E-5CFD-52D4-F649BE0449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0700" y="4658100"/>
                <a:ext cx="749300" cy="0"/>
              </a:xfrm>
              <a:prstGeom prst="line">
                <a:avLst/>
              </a:prstGeom>
              <a:ln>
                <a:solidFill>
                  <a:srgbClr val="6E7990">
                    <a:alpha val="44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직선 연결선 75">
                <a:extLst>
                  <a:ext uri="{FF2B5EF4-FFF2-40B4-BE49-F238E27FC236}">
                    <a16:creationId xmlns:a16="http://schemas.microsoft.com/office/drawing/2014/main" id="{D4C56DFE-0A25-39A9-11A9-C695314169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0700" y="5394700"/>
                <a:ext cx="749300" cy="0"/>
              </a:xfrm>
              <a:prstGeom prst="line">
                <a:avLst/>
              </a:prstGeom>
              <a:ln>
                <a:solidFill>
                  <a:srgbClr val="6E7990">
                    <a:alpha val="44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DC93F7CD-2249-FE13-0120-9F241D0AB3A0}"/>
                  </a:ext>
                </a:extLst>
              </p:cNvPr>
              <p:cNvGrpSpPr/>
              <p:nvPr/>
            </p:nvGrpSpPr>
            <p:grpSpPr>
              <a:xfrm>
                <a:off x="696640" y="3957264"/>
                <a:ext cx="2129110" cy="665072"/>
                <a:chOff x="696640" y="3574670"/>
                <a:chExt cx="2129110" cy="665072"/>
              </a:xfrm>
            </p:grpSpPr>
            <p:sp>
              <p:nvSpPr>
                <p:cNvPr id="66" name="사각형: 둥근 모서리 65">
                  <a:extLst>
                    <a:ext uri="{FF2B5EF4-FFF2-40B4-BE49-F238E27FC236}">
                      <a16:creationId xmlns:a16="http://schemas.microsoft.com/office/drawing/2014/main" id="{755A4183-C497-AA1F-054C-5866FA8F3FE7}"/>
                    </a:ext>
                  </a:extLst>
                </p:cNvPr>
                <p:cNvSpPr/>
                <p:nvPr/>
              </p:nvSpPr>
              <p:spPr>
                <a:xfrm>
                  <a:off x="1320800" y="3574670"/>
                  <a:ext cx="1504950" cy="665072"/>
                </a:xfrm>
                <a:prstGeom prst="roundRect">
                  <a:avLst>
                    <a:gd name="adj" fmla="val 966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A7FAA09B-E648-EF85-9B35-FCE3C94BC150}"/>
                    </a:ext>
                  </a:extLst>
                </p:cNvPr>
                <p:cNvSpPr txBox="1"/>
                <p:nvPr/>
              </p:nvSpPr>
              <p:spPr>
                <a:xfrm>
                  <a:off x="696640" y="3737929"/>
                  <a:ext cx="384722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컴퓨팅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사고력</a:t>
                  </a:r>
                </a:p>
              </p:txBody>
            </p:sp>
            <p:grpSp>
              <p:nvGrpSpPr>
                <p:cNvPr id="111" name="그룹 110">
                  <a:extLst>
                    <a:ext uri="{FF2B5EF4-FFF2-40B4-BE49-F238E27FC236}">
                      <a16:creationId xmlns:a16="http://schemas.microsoft.com/office/drawing/2014/main" id="{0BBB50C2-8FE4-088E-9BFA-693793BD702D}"/>
                    </a:ext>
                  </a:extLst>
                </p:cNvPr>
                <p:cNvGrpSpPr/>
                <p:nvPr/>
              </p:nvGrpSpPr>
              <p:grpSpPr>
                <a:xfrm>
                  <a:off x="1410853" y="3660157"/>
                  <a:ext cx="896792" cy="494099"/>
                  <a:chOff x="1436253" y="3659853"/>
                  <a:chExt cx="896792" cy="494099"/>
                </a:xfrm>
              </p:grpSpPr>
              <p:grpSp>
                <p:nvGrpSpPr>
                  <p:cNvPr id="99" name="그룹 98">
                    <a:extLst>
                      <a:ext uri="{FF2B5EF4-FFF2-40B4-BE49-F238E27FC236}">
                        <a16:creationId xmlns:a16="http://schemas.microsoft.com/office/drawing/2014/main" id="{C510DA15-5B6F-5207-CCF8-96FB9F1429A6}"/>
                      </a:ext>
                    </a:extLst>
                  </p:cNvPr>
                  <p:cNvGrpSpPr/>
                  <p:nvPr/>
                </p:nvGrpSpPr>
                <p:grpSpPr>
                  <a:xfrm>
                    <a:off x="1436253" y="3659853"/>
                    <a:ext cx="702828" cy="138499"/>
                    <a:chOff x="1436253" y="4453603"/>
                    <a:chExt cx="702828" cy="138499"/>
                  </a:xfrm>
                </p:grpSpPr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4EBC1BAB-FEA5-114A-EA37-75451A0451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4442" y="4453603"/>
                      <a:ext cx="55463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추상화 능력</a:t>
                      </a:r>
                    </a:p>
                  </p:txBody>
                </p:sp>
                <p:grpSp>
                  <p:nvGrpSpPr>
                    <p:cNvPr id="96" name="그룹 95">
                      <a:extLst>
                        <a:ext uri="{FF2B5EF4-FFF2-40B4-BE49-F238E27FC236}">
                          <a16:creationId xmlns:a16="http://schemas.microsoft.com/office/drawing/2014/main" id="{AD2FC0B0-0999-3E35-15E3-CFA823A1186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6253" y="4476896"/>
                      <a:ext cx="101166" cy="91912"/>
                      <a:chOff x="611622" y="3916552"/>
                      <a:chExt cx="162929" cy="148024"/>
                    </a:xfrm>
                  </p:grpSpPr>
                  <p:sp>
                    <p:nvSpPr>
                      <p:cNvPr id="94" name="Freeform 5">
                        <a:extLst>
                          <a:ext uri="{FF2B5EF4-FFF2-40B4-BE49-F238E27FC236}">
                            <a16:creationId xmlns:a16="http://schemas.microsoft.com/office/drawing/2014/main" id="{572E34DE-0A27-8B56-F7ED-257E465E7735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11622" y="3921195"/>
                        <a:ext cx="143333" cy="143381"/>
                      </a:xfrm>
                      <a:custGeom>
                        <a:avLst/>
                        <a:gdLst>
                          <a:gd name="T0" fmla="*/ 2479 w 2933"/>
                          <a:gd name="T1" fmla="*/ 2479 h 2934"/>
                          <a:gd name="T2" fmla="*/ 455 w 2933"/>
                          <a:gd name="T3" fmla="*/ 2479 h 2934"/>
                          <a:gd name="T4" fmla="*/ 455 w 2933"/>
                          <a:gd name="T5" fmla="*/ 455 h 2934"/>
                          <a:gd name="T6" fmla="*/ 2036 w 2933"/>
                          <a:gd name="T7" fmla="*/ 455 h 2934"/>
                          <a:gd name="T8" fmla="*/ 2491 w 2933"/>
                          <a:gd name="T9" fmla="*/ 0 h 2934"/>
                          <a:gd name="T10" fmla="*/ 0 w 2933"/>
                          <a:gd name="T11" fmla="*/ 0 h 2934"/>
                          <a:gd name="T12" fmla="*/ 0 w 2933"/>
                          <a:gd name="T13" fmla="*/ 2934 h 2934"/>
                          <a:gd name="T14" fmla="*/ 2933 w 2933"/>
                          <a:gd name="T15" fmla="*/ 2934 h 2934"/>
                          <a:gd name="T16" fmla="*/ 2933 w 2933"/>
                          <a:gd name="T17" fmla="*/ 1054 h 2934"/>
                          <a:gd name="T18" fmla="*/ 2479 w 2933"/>
                          <a:gd name="T19" fmla="*/ 1508 h 2934"/>
                          <a:gd name="T20" fmla="*/ 2479 w 2933"/>
                          <a:gd name="T21" fmla="*/ 2479 h 2934"/>
                          <a:gd name="T22" fmla="*/ 2479 w 2933"/>
                          <a:gd name="T23" fmla="*/ 2479 h 2934"/>
                          <a:gd name="T24" fmla="*/ 2479 w 2933"/>
                          <a:gd name="T25" fmla="*/ 2479 h 29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933" h="2934">
                            <a:moveTo>
                              <a:pt x="2479" y="2479"/>
                            </a:moveTo>
                            <a:lnTo>
                              <a:pt x="455" y="2479"/>
                            </a:lnTo>
                            <a:lnTo>
                              <a:pt x="455" y="455"/>
                            </a:lnTo>
                            <a:lnTo>
                              <a:pt x="2036" y="455"/>
                            </a:lnTo>
                            <a:lnTo>
                              <a:pt x="2491" y="0"/>
                            </a:lnTo>
                            <a:lnTo>
                              <a:pt x="0" y="0"/>
                            </a:lnTo>
                            <a:lnTo>
                              <a:pt x="0" y="2934"/>
                            </a:lnTo>
                            <a:lnTo>
                              <a:pt x="2933" y="2934"/>
                            </a:lnTo>
                            <a:lnTo>
                              <a:pt x="2933" y="1054"/>
                            </a:lnTo>
                            <a:lnTo>
                              <a:pt x="2479" y="1508"/>
                            </a:lnTo>
                            <a:lnTo>
                              <a:pt x="2479" y="2479"/>
                            </a:lnTo>
                            <a:close/>
                            <a:moveTo>
                              <a:pt x="2479" y="2479"/>
                            </a:moveTo>
                            <a:lnTo>
                              <a:pt x="2479" y="2479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95" name="Freeform 7">
                        <a:extLst>
                          <a:ext uri="{FF2B5EF4-FFF2-40B4-BE49-F238E27FC236}">
                            <a16:creationId xmlns:a16="http://schemas.microsoft.com/office/drawing/2014/main" id="{ABCEC987-B241-3B5B-29E5-EDCE67A791BC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42507" y="3916552"/>
                        <a:ext cx="132044" cy="110054"/>
                      </a:xfrm>
                      <a:custGeom>
                        <a:avLst/>
                        <a:gdLst>
                          <a:gd name="T0" fmla="*/ 320 w 2702"/>
                          <a:gd name="T1" fmla="*/ 1161 h 2252"/>
                          <a:gd name="T2" fmla="*/ 0 w 2702"/>
                          <a:gd name="T3" fmla="*/ 1480 h 2252"/>
                          <a:gd name="T4" fmla="*/ 772 w 2702"/>
                          <a:gd name="T5" fmla="*/ 2252 h 2252"/>
                          <a:gd name="T6" fmla="*/ 2702 w 2702"/>
                          <a:gd name="T7" fmla="*/ 322 h 2252"/>
                          <a:gd name="T8" fmla="*/ 2380 w 2702"/>
                          <a:gd name="T9" fmla="*/ 0 h 2252"/>
                          <a:gd name="T10" fmla="*/ 772 w 2702"/>
                          <a:gd name="T11" fmla="*/ 1610 h 2252"/>
                          <a:gd name="T12" fmla="*/ 320 w 2702"/>
                          <a:gd name="T13" fmla="*/ 1161 h 2252"/>
                          <a:gd name="T14" fmla="*/ 320 w 2702"/>
                          <a:gd name="T15" fmla="*/ 1161 h 2252"/>
                          <a:gd name="T16" fmla="*/ 320 w 2702"/>
                          <a:gd name="T17" fmla="*/ 1161 h 22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02" h="2252">
                            <a:moveTo>
                              <a:pt x="320" y="1161"/>
                            </a:moveTo>
                            <a:lnTo>
                              <a:pt x="0" y="1480"/>
                            </a:lnTo>
                            <a:lnTo>
                              <a:pt x="772" y="2252"/>
                            </a:lnTo>
                            <a:lnTo>
                              <a:pt x="2702" y="322"/>
                            </a:lnTo>
                            <a:lnTo>
                              <a:pt x="2380" y="0"/>
                            </a:lnTo>
                            <a:lnTo>
                              <a:pt x="772" y="1610"/>
                            </a:lnTo>
                            <a:lnTo>
                              <a:pt x="320" y="1161"/>
                            </a:lnTo>
                            <a:close/>
                            <a:moveTo>
                              <a:pt x="320" y="1161"/>
                            </a:moveTo>
                            <a:lnTo>
                              <a:pt x="320" y="1161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01" name="그룹 100">
                    <a:extLst>
                      <a:ext uri="{FF2B5EF4-FFF2-40B4-BE49-F238E27FC236}">
                        <a16:creationId xmlns:a16="http://schemas.microsoft.com/office/drawing/2014/main" id="{4625B258-998E-A95E-E361-CE8E9F2C0DE0}"/>
                      </a:ext>
                    </a:extLst>
                  </p:cNvPr>
                  <p:cNvGrpSpPr/>
                  <p:nvPr/>
                </p:nvGrpSpPr>
                <p:grpSpPr>
                  <a:xfrm>
                    <a:off x="1436253" y="3837653"/>
                    <a:ext cx="702828" cy="138499"/>
                    <a:chOff x="1436253" y="4453603"/>
                    <a:chExt cx="702828" cy="138499"/>
                  </a:xfrm>
                </p:grpSpPr>
                <p:sp>
                  <p:nvSpPr>
                    <p:cNvPr id="102" name="TextBox 101">
                      <a:extLst>
                        <a:ext uri="{FF2B5EF4-FFF2-40B4-BE49-F238E27FC236}">
                          <a16:creationId xmlns:a16="http://schemas.microsoft.com/office/drawing/2014/main" id="{87C37139-4349-433D-C513-0109BBD728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4442" y="4453603"/>
                      <a:ext cx="55463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자동화 능력</a:t>
                      </a:r>
                    </a:p>
                  </p:txBody>
                </p:sp>
                <p:grpSp>
                  <p:nvGrpSpPr>
                    <p:cNvPr id="103" name="그룹 102">
                      <a:extLst>
                        <a:ext uri="{FF2B5EF4-FFF2-40B4-BE49-F238E27FC236}">
                          <a16:creationId xmlns:a16="http://schemas.microsoft.com/office/drawing/2014/main" id="{E6A501DF-5605-B52E-9866-B5C65D54CB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6253" y="4476896"/>
                      <a:ext cx="101166" cy="91912"/>
                      <a:chOff x="611622" y="3916552"/>
                      <a:chExt cx="162929" cy="148024"/>
                    </a:xfrm>
                  </p:grpSpPr>
                  <p:sp>
                    <p:nvSpPr>
                      <p:cNvPr id="104" name="Freeform 5">
                        <a:extLst>
                          <a:ext uri="{FF2B5EF4-FFF2-40B4-BE49-F238E27FC236}">
                            <a16:creationId xmlns:a16="http://schemas.microsoft.com/office/drawing/2014/main" id="{4A4FB151-1165-2B48-A284-CB8437A56D86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11622" y="3921195"/>
                        <a:ext cx="143333" cy="143381"/>
                      </a:xfrm>
                      <a:custGeom>
                        <a:avLst/>
                        <a:gdLst>
                          <a:gd name="T0" fmla="*/ 2479 w 2933"/>
                          <a:gd name="T1" fmla="*/ 2479 h 2934"/>
                          <a:gd name="T2" fmla="*/ 455 w 2933"/>
                          <a:gd name="T3" fmla="*/ 2479 h 2934"/>
                          <a:gd name="T4" fmla="*/ 455 w 2933"/>
                          <a:gd name="T5" fmla="*/ 455 h 2934"/>
                          <a:gd name="T6" fmla="*/ 2036 w 2933"/>
                          <a:gd name="T7" fmla="*/ 455 h 2934"/>
                          <a:gd name="T8" fmla="*/ 2491 w 2933"/>
                          <a:gd name="T9" fmla="*/ 0 h 2934"/>
                          <a:gd name="T10" fmla="*/ 0 w 2933"/>
                          <a:gd name="T11" fmla="*/ 0 h 2934"/>
                          <a:gd name="T12" fmla="*/ 0 w 2933"/>
                          <a:gd name="T13" fmla="*/ 2934 h 2934"/>
                          <a:gd name="T14" fmla="*/ 2933 w 2933"/>
                          <a:gd name="T15" fmla="*/ 2934 h 2934"/>
                          <a:gd name="T16" fmla="*/ 2933 w 2933"/>
                          <a:gd name="T17" fmla="*/ 1054 h 2934"/>
                          <a:gd name="T18" fmla="*/ 2479 w 2933"/>
                          <a:gd name="T19" fmla="*/ 1508 h 2934"/>
                          <a:gd name="T20" fmla="*/ 2479 w 2933"/>
                          <a:gd name="T21" fmla="*/ 2479 h 2934"/>
                          <a:gd name="T22" fmla="*/ 2479 w 2933"/>
                          <a:gd name="T23" fmla="*/ 2479 h 2934"/>
                          <a:gd name="T24" fmla="*/ 2479 w 2933"/>
                          <a:gd name="T25" fmla="*/ 2479 h 29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933" h="2934">
                            <a:moveTo>
                              <a:pt x="2479" y="2479"/>
                            </a:moveTo>
                            <a:lnTo>
                              <a:pt x="455" y="2479"/>
                            </a:lnTo>
                            <a:lnTo>
                              <a:pt x="455" y="455"/>
                            </a:lnTo>
                            <a:lnTo>
                              <a:pt x="2036" y="455"/>
                            </a:lnTo>
                            <a:lnTo>
                              <a:pt x="2491" y="0"/>
                            </a:lnTo>
                            <a:lnTo>
                              <a:pt x="0" y="0"/>
                            </a:lnTo>
                            <a:lnTo>
                              <a:pt x="0" y="2934"/>
                            </a:lnTo>
                            <a:lnTo>
                              <a:pt x="2933" y="2934"/>
                            </a:lnTo>
                            <a:lnTo>
                              <a:pt x="2933" y="1054"/>
                            </a:lnTo>
                            <a:lnTo>
                              <a:pt x="2479" y="1508"/>
                            </a:lnTo>
                            <a:lnTo>
                              <a:pt x="2479" y="2479"/>
                            </a:lnTo>
                            <a:close/>
                            <a:moveTo>
                              <a:pt x="2479" y="2479"/>
                            </a:moveTo>
                            <a:lnTo>
                              <a:pt x="2479" y="2479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05" name="Freeform 7">
                        <a:extLst>
                          <a:ext uri="{FF2B5EF4-FFF2-40B4-BE49-F238E27FC236}">
                            <a16:creationId xmlns:a16="http://schemas.microsoft.com/office/drawing/2014/main" id="{2EA3CCA3-D531-5AED-E2EB-57EE9898A29B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42507" y="3916552"/>
                        <a:ext cx="132044" cy="110054"/>
                      </a:xfrm>
                      <a:custGeom>
                        <a:avLst/>
                        <a:gdLst>
                          <a:gd name="T0" fmla="*/ 320 w 2702"/>
                          <a:gd name="T1" fmla="*/ 1161 h 2252"/>
                          <a:gd name="T2" fmla="*/ 0 w 2702"/>
                          <a:gd name="T3" fmla="*/ 1480 h 2252"/>
                          <a:gd name="T4" fmla="*/ 772 w 2702"/>
                          <a:gd name="T5" fmla="*/ 2252 h 2252"/>
                          <a:gd name="T6" fmla="*/ 2702 w 2702"/>
                          <a:gd name="T7" fmla="*/ 322 h 2252"/>
                          <a:gd name="T8" fmla="*/ 2380 w 2702"/>
                          <a:gd name="T9" fmla="*/ 0 h 2252"/>
                          <a:gd name="T10" fmla="*/ 772 w 2702"/>
                          <a:gd name="T11" fmla="*/ 1610 h 2252"/>
                          <a:gd name="T12" fmla="*/ 320 w 2702"/>
                          <a:gd name="T13" fmla="*/ 1161 h 2252"/>
                          <a:gd name="T14" fmla="*/ 320 w 2702"/>
                          <a:gd name="T15" fmla="*/ 1161 h 2252"/>
                          <a:gd name="T16" fmla="*/ 320 w 2702"/>
                          <a:gd name="T17" fmla="*/ 1161 h 22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02" h="2252">
                            <a:moveTo>
                              <a:pt x="320" y="1161"/>
                            </a:moveTo>
                            <a:lnTo>
                              <a:pt x="0" y="1480"/>
                            </a:lnTo>
                            <a:lnTo>
                              <a:pt x="772" y="2252"/>
                            </a:lnTo>
                            <a:lnTo>
                              <a:pt x="2702" y="322"/>
                            </a:lnTo>
                            <a:lnTo>
                              <a:pt x="2380" y="0"/>
                            </a:lnTo>
                            <a:lnTo>
                              <a:pt x="772" y="1610"/>
                            </a:lnTo>
                            <a:lnTo>
                              <a:pt x="320" y="1161"/>
                            </a:lnTo>
                            <a:close/>
                            <a:moveTo>
                              <a:pt x="320" y="1161"/>
                            </a:moveTo>
                            <a:lnTo>
                              <a:pt x="320" y="1161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06" name="그룹 105">
                    <a:extLst>
                      <a:ext uri="{FF2B5EF4-FFF2-40B4-BE49-F238E27FC236}">
                        <a16:creationId xmlns:a16="http://schemas.microsoft.com/office/drawing/2014/main" id="{ECF5A372-3457-4BCE-D4FE-4BAD09EF3674}"/>
                      </a:ext>
                    </a:extLst>
                  </p:cNvPr>
                  <p:cNvGrpSpPr/>
                  <p:nvPr/>
                </p:nvGrpSpPr>
                <p:grpSpPr>
                  <a:xfrm>
                    <a:off x="1436253" y="4015453"/>
                    <a:ext cx="896792" cy="138499"/>
                    <a:chOff x="1436253" y="4453603"/>
                    <a:chExt cx="896792" cy="138499"/>
                  </a:xfrm>
                </p:grpSpPr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AE47A81B-3056-2C73-CFE2-2CE0600B4E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4442" y="4453603"/>
                      <a:ext cx="748603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창의 </a:t>
                      </a:r>
                      <a:r>
                        <a:rPr lang="en-US" altLang="ko-KR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 융합 능력</a:t>
                      </a:r>
                    </a:p>
                  </p:txBody>
                </p:sp>
                <p:grpSp>
                  <p:nvGrpSpPr>
                    <p:cNvPr id="108" name="그룹 107">
                      <a:extLst>
                        <a:ext uri="{FF2B5EF4-FFF2-40B4-BE49-F238E27FC236}">
                          <a16:creationId xmlns:a16="http://schemas.microsoft.com/office/drawing/2014/main" id="{BE6748AB-7DF2-BDE3-0347-106B4FC6C5E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6253" y="4476896"/>
                      <a:ext cx="101166" cy="91912"/>
                      <a:chOff x="611622" y="3916552"/>
                      <a:chExt cx="162929" cy="148024"/>
                    </a:xfrm>
                  </p:grpSpPr>
                  <p:sp>
                    <p:nvSpPr>
                      <p:cNvPr id="109" name="Freeform 5">
                        <a:extLst>
                          <a:ext uri="{FF2B5EF4-FFF2-40B4-BE49-F238E27FC236}">
                            <a16:creationId xmlns:a16="http://schemas.microsoft.com/office/drawing/2014/main" id="{95A1C3AA-A53B-41D9-29A2-2DEEF5F36436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11622" y="3921195"/>
                        <a:ext cx="143333" cy="143381"/>
                      </a:xfrm>
                      <a:custGeom>
                        <a:avLst/>
                        <a:gdLst>
                          <a:gd name="T0" fmla="*/ 2479 w 2933"/>
                          <a:gd name="T1" fmla="*/ 2479 h 2934"/>
                          <a:gd name="T2" fmla="*/ 455 w 2933"/>
                          <a:gd name="T3" fmla="*/ 2479 h 2934"/>
                          <a:gd name="T4" fmla="*/ 455 w 2933"/>
                          <a:gd name="T5" fmla="*/ 455 h 2934"/>
                          <a:gd name="T6" fmla="*/ 2036 w 2933"/>
                          <a:gd name="T7" fmla="*/ 455 h 2934"/>
                          <a:gd name="T8" fmla="*/ 2491 w 2933"/>
                          <a:gd name="T9" fmla="*/ 0 h 2934"/>
                          <a:gd name="T10" fmla="*/ 0 w 2933"/>
                          <a:gd name="T11" fmla="*/ 0 h 2934"/>
                          <a:gd name="T12" fmla="*/ 0 w 2933"/>
                          <a:gd name="T13" fmla="*/ 2934 h 2934"/>
                          <a:gd name="T14" fmla="*/ 2933 w 2933"/>
                          <a:gd name="T15" fmla="*/ 2934 h 2934"/>
                          <a:gd name="T16" fmla="*/ 2933 w 2933"/>
                          <a:gd name="T17" fmla="*/ 1054 h 2934"/>
                          <a:gd name="T18" fmla="*/ 2479 w 2933"/>
                          <a:gd name="T19" fmla="*/ 1508 h 2934"/>
                          <a:gd name="T20" fmla="*/ 2479 w 2933"/>
                          <a:gd name="T21" fmla="*/ 2479 h 2934"/>
                          <a:gd name="T22" fmla="*/ 2479 w 2933"/>
                          <a:gd name="T23" fmla="*/ 2479 h 2934"/>
                          <a:gd name="T24" fmla="*/ 2479 w 2933"/>
                          <a:gd name="T25" fmla="*/ 2479 h 29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933" h="2934">
                            <a:moveTo>
                              <a:pt x="2479" y="2479"/>
                            </a:moveTo>
                            <a:lnTo>
                              <a:pt x="455" y="2479"/>
                            </a:lnTo>
                            <a:lnTo>
                              <a:pt x="455" y="455"/>
                            </a:lnTo>
                            <a:lnTo>
                              <a:pt x="2036" y="455"/>
                            </a:lnTo>
                            <a:lnTo>
                              <a:pt x="2491" y="0"/>
                            </a:lnTo>
                            <a:lnTo>
                              <a:pt x="0" y="0"/>
                            </a:lnTo>
                            <a:lnTo>
                              <a:pt x="0" y="2934"/>
                            </a:lnTo>
                            <a:lnTo>
                              <a:pt x="2933" y="2934"/>
                            </a:lnTo>
                            <a:lnTo>
                              <a:pt x="2933" y="1054"/>
                            </a:lnTo>
                            <a:lnTo>
                              <a:pt x="2479" y="1508"/>
                            </a:lnTo>
                            <a:lnTo>
                              <a:pt x="2479" y="2479"/>
                            </a:lnTo>
                            <a:close/>
                            <a:moveTo>
                              <a:pt x="2479" y="2479"/>
                            </a:moveTo>
                            <a:lnTo>
                              <a:pt x="2479" y="2479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10" name="Freeform 7">
                        <a:extLst>
                          <a:ext uri="{FF2B5EF4-FFF2-40B4-BE49-F238E27FC236}">
                            <a16:creationId xmlns:a16="http://schemas.microsoft.com/office/drawing/2014/main" id="{C95A513A-D9CE-78B4-3B7A-70B82313AEA0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42507" y="3916552"/>
                        <a:ext cx="132044" cy="110054"/>
                      </a:xfrm>
                      <a:custGeom>
                        <a:avLst/>
                        <a:gdLst>
                          <a:gd name="T0" fmla="*/ 320 w 2702"/>
                          <a:gd name="T1" fmla="*/ 1161 h 2252"/>
                          <a:gd name="T2" fmla="*/ 0 w 2702"/>
                          <a:gd name="T3" fmla="*/ 1480 h 2252"/>
                          <a:gd name="T4" fmla="*/ 772 w 2702"/>
                          <a:gd name="T5" fmla="*/ 2252 h 2252"/>
                          <a:gd name="T6" fmla="*/ 2702 w 2702"/>
                          <a:gd name="T7" fmla="*/ 322 h 2252"/>
                          <a:gd name="T8" fmla="*/ 2380 w 2702"/>
                          <a:gd name="T9" fmla="*/ 0 h 2252"/>
                          <a:gd name="T10" fmla="*/ 772 w 2702"/>
                          <a:gd name="T11" fmla="*/ 1610 h 2252"/>
                          <a:gd name="T12" fmla="*/ 320 w 2702"/>
                          <a:gd name="T13" fmla="*/ 1161 h 2252"/>
                          <a:gd name="T14" fmla="*/ 320 w 2702"/>
                          <a:gd name="T15" fmla="*/ 1161 h 2252"/>
                          <a:gd name="T16" fmla="*/ 320 w 2702"/>
                          <a:gd name="T17" fmla="*/ 1161 h 22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02" h="2252">
                            <a:moveTo>
                              <a:pt x="320" y="1161"/>
                            </a:moveTo>
                            <a:lnTo>
                              <a:pt x="0" y="1480"/>
                            </a:lnTo>
                            <a:lnTo>
                              <a:pt x="772" y="2252"/>
                            </a:lnTo>
                            <a:lnTo>
                              <a:pt x="2702" y="322"/>
                            </a:lnTo>
                            <a:lnTo>
                              <a:pt x="2380" y="0"/>
                            </a:lnTo>
                            <a:lnTo>
                              <a:pt x="772" y="1610"/>
                            </a:lnTo>
                            <a:lnTo>
                              <a:pt x="320" y="1161"/>
                            </a:lnTo>
                            <a:close/>
                            <a:moveTo>
                              <a:pt x="320" y="1161"/>
                            </a:moveTo>
                            <a:lnTo>
                              <a:pt x="320" y="1161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B17BB20F-9940-0456-0D76-66E33EA6EA32}"/>
                  </a:ext>
                </a:extLst>
              </p:cNvPr>
              <p:cNvGrpSpPr/>
              <p:nvPr/>
            </p:nvGrpSpPr>
            <p:grpSpPr>
              <a:xfrm>
                <a:off x="632520" y="4693864"/>
                <a:ext cx="2193230" cy="665072"/>
                <a:chOff x="632520" y="3574670"/>
                <a:chExt cx="2193230" cy="665072"/>
              </a:xfrm>
            </p:grpSpPr>
            <p:sp>
              <p:nvSpPr>
                <p:cNvPr id="117" name="사각형: 둥근 모서리 116">
                  <a:extLst>
                    <a:ext uri="{FF2B5EF4-FFF2-40B4-BE49-F238E27FC236}">
                      <a16:creationId xmlns:a16="http://schemas.microsoft.com/office/drawing/2014/main" id="{866B9EBA-E283-C9DC-0364-56763FB6AE50}"/>
                    </a:ext>
                  </a:extLst>
                </p:cNvPr>
                <p:cNvSpPr/>
                <p:nvPr/>
              </p:nvSpPr>
              <p:spPr>
                <a:xfrm>
                  <a:off x="1320800" y="3574670"/>
                  <a:ext cx="1504950" cy="665072"/>
                </a:xfrm>
                <a:prstGeom prst="roundRect">
                  <a:avLst>
                    <a:gd name="adj" fmla="val 966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712BC016-FF87-E951-A272-F37356F2C26E}"/>
                    </a:ext>
                  </a:extLst>
                </p:cNvPr>
                <p:cNvSpPr txBox="1"/>
                <p:nvPr/>
              </p:nvSpPr>
              <p:spPr>
                <a:xfrm>
                  <a:off x="632520" y="3737929"/>
                  <a:ext cx="512962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정보문화</a:t>
                  </a:r>
                </a:p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소양</a:t>
                  </a:r>
                </a:p>
              </p:txBody>
            </p:sp>
            <p:grpSp>
              <p:nvGrpSpPr>
                <p:cNvPr id="120" name="그룹 119">
                  <a:extLst>
                    <a:ext uri="{FF2B5EF4-FFF2-40B4-BE49-F238E27FC236}">
                      <a16:creationId xmlns:a16="http://schemas.microsoft.com/office/drawing/2014/main" id="{08F2DDA4-8C42-2122-D9B1-61B67E39F74E}"/>
                    </a:ext>
                  </a:extLst>
                </p:cNvPr>
                <p:cNvGrpSpPr/>
                <p:nvPr/>
              </p:nvGrpSpPr>
              <p:grpSpPr>
                <a:xfrm>
                  <a:off x="1410853" y="3660157"/>
                  <a:ext cx="994575" cy="494099"/>
                  <a:chOff x="1436253" y="3659853"/>
                  <a:chExt cx="994575" cy="494099"/>
                </a:xfrm>
              </p:grpSpPr>
              <p:grpSp>
                <p:nvGrpSpPr>
                  <p:cNvPr id="122" name="그룹 121">
                    <a:extLst>
                      <a:ext uri="{FF2B5EF4-FFF2-40B4-BE49-F238E27FC236}">
                        <a16:creationId xmlns:a16="http://schemas.microsoft.com/office/drawing/2014/main" id="{A54A6309-53B8-D603-4DDC-2FC551573357}"/>
                      </a:ext>
                    </a:extLst>
                  </p:cNvPr>
                  <p:cNvGrpSpPr/>
                  <p:nvPr/>
                </p:nvGrpSpPr>
                <p:grpSpPr>
                  <a:xfrm>
                    <a:off x="1436253" y="3659853"/>
                    <a:ext cx="782978" cy="138499"/>
                    <a:chOff x="1436253" y="4453603"/>
                    <a:chExt cx="782978" cy="138499"/>
                  </a:xfrm>
                </p:grpSpPr>
                <p:sp>
                  <p:nvSpPr>
                    <p:cNvPr id="133" name="TextBox 132">
                      <a:extLst>
                        <a:ext uri="{FF2B5EF4-FFF2-40B4-BE49-F238E27FC236}">
                          <a16:creationId xmlns:a16="http://schemas.microsoft.com/office/drawing/2014/main" id="{7CD001C1-60F9-FC1E-A542-67739585D28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4442" y="4453603"/>
                      <a:ext cx="63478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정보윤리의식</a:t>
                      </a:r>
                    </a:p>
                  </p:txBody>
                </p:sp>
                <p:grpSp>
                  <p:nvGrpSpPr>
                    <p:cNvPr id="134" name="그룹 133">
                      <a:extLst>
                        <a:ext uri="{FF2B5EF4-FFF2-40B4-BE49-F238E27FC236}">
                          <a16:creationId xmlns:a16="http://schemas.microsoft.com/office/drawing/2014/main" id="{35AD400C-5078-E520-FD12-A7EAE495349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6253" y="4476896"/>
                      <a:ext cx="101166" cy="91912"/>
                      <a:chOff x="611622" y="3916552"/>
                      <a:chExt cx="162929" cy="148024"/>
                    </a:xfrm>
                  </p:grpSpPr>
                  <p:sp>
                    <p:nvSpPr>
                      <p:cNvPr id="135" name="Freeform 5">
                        <a:extLst>
                          <a:ext uri="{FF2B5EF4-FFF2-40B4-BE49-F238E27FC236}">
                            <a16:creationId xmlns:a16="http://schemas.microsoft.com/office/drawing/2014/main" id="{2EC30439-8CC3-C6E4-4C3B-147261306ADA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11622" y="3921195"/>
                        <a:ext cx="143333" cy="143381"/>
                      </a:xfrm>
                      <a:custGeom>
                        <a:avLst/>
                        <a:gdLst>
                          <a:gd name="T0" fmla="*/ 2479 w 2933"/>
                          <a:gd name="T1" fmla="*/ 2479 h 2934"/>
                          <a:gd name="T2" fmla="*/ 455 w 2933"/>
                          <a:gd name="T3" fmla="*/ 2479 h 2934"/>
                          <a:gd name="T4" fmla="*/ 455 w 2933"/>
                          <a:gd name="T5" fmla="*/ 455 h 2934"/>
                          <a:gd name="T6" fmla="*/ 2036 w 2933"/>
                          <a:gd name="T7" fmla="*/ 455 h 2934"/>
                          <a:gd name="T8" fmla="*/ 2491 w 2933"/>
                          <a:gd name="T9" fmla="*/ 0 h 2934"/>
                          <a:gd name="T10" fmla="*/ 0 w 2933"/>
                          <a:gd name="T11" fmla="*/ 0 h 2934"/>
                          <a:gd name="T12" fmla="*/ 0 w 2933"/>
                          <a:gd name="T13" fmla="*/ 2934 h 2934"/>
                          <a:gd name="T14" fmla="*/ 2933 w 2933"/>
                          <a:gd name="T15" fmla="*/ 2934 h 2934"/>
                          <a:gd name="T16" fmla="*/ 2933 w 2933"/>
                          <a:gd name="T17" fmla="*/ 1054 h 2934"/>
                          <a:gd name="T18" fmla="*/ 2479 w 2933"/>
                          <a:gd name="T19" fmla="*/ 1508 h 2934"/>
                          <a:gd name="T20" fmla="*/ 2479 w 2933"/>
                          <a:gd name="T21" fmla="*/ 2479 h 2934"/>
                          <a:gd name="T22" fmla="*/ 2479 w 2933"/>
                          <a:gd name="T23" fmla="*/ 2479 h 2934"/>
                          <a:gd name="T24" fmla="*/ 2479 w 2933"/>
                          <a:gd name="T25" fmla="*/ 2479 h 29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933" h="2934">
                            <a:moveTo>
                              <a:pt x="2479" y="2479"/>
                            </a:moveTo>
                            <a:lnTo>
                              <a:pt x="455" y="2479"/>
                            </a:lnTo>
                            <a:lnTo>
                              <a:pt x="455" y="455"/>
                            </a:lnTo>
                            <a:lnTo>
                              <a:pt x="2036" y="455"/>
                            </a:lnTo>
                            <a:lnTo>
                              <a:pt x="2491" y="0"/>
                            </a:lnTo>
                            <a:lnTo>
                              <a:pt x="0" y="0"/>
                            </a:lnTo>
                            <a:lnTo>
                              <a:pt x="0" y="2934"/>
                            </a:lnTo>
                            <a:lnTo>
                              <a:pt x="2933" y="2934"/>
                            </a:lnTo>
                            <a:lnTo>
                              <a:pt x="2933" y="1054"/>
                            </a:lnTo>
                            <a:lnTo>
                              <a:pt x="2479" y="1508"/>
                            </a:lnTo>
                            <a:lnTo>
                              <a:pt x="2479" y="2479"/>
                            </a:lnTo>
                            <a:close/>
                            <a:moveTo>
                              <a:pt x="2479" y="2479"/>
                            </a:moveTo>
                            <a:lnTo>
                              <a:pt x="2479" y="2479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36" name="Freeform 7">
                        <a:extLst>
                          <a:ext uri="{FF2B5EF4-FFF2-40B4-BE49-F238E27FC236}">
                            <a16:creationId xmlns:a16="http://schemas.microsoft.com/office/drawing/2014/main" id="{6C361ED7-ED3A-A7D0-E294-C9D0F835FA8E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42507" y="3916552"/>
                        <a:ext cx="132044" cy="110054"/>
                      </a:xfrm>
                      <a:custGeom>
                        <a:avLst/>
                        <a:gdLst>
                          <a:gd name="T0" fmla="*/ 320 w 2702"/>
                          <a:gd name="T1" fmla="*/ 1161 h 2252"/>
                          <a:gd name="T2" fmla="*/ 0 w 2702"/>
                          <a:gd name="T3" fmla="*/ 1480 h 2252"/>
                          <a:gd name="T4" fmla="*/ 772 w 2702"/>
                          <a:gd name="T5" fmla="*/ 2252 h 2252"/>
                          <a:gd name="T6" fmla="*/ 2702 w 2702"/>
                          <a:gd name="T7" fmla="*/ 322 h 2252"/>
                          <a:gd name="T8" fmla="*/ 2380 w 2702"/>
                          <a:gd name="T9" fmla="*/ 0 h 2252"/>
                          <a:gd name="T10" fmla="*/ 772 w 2702"/>
                          <a:gd name="T11" fmla="*/ 1610 h 2252"/>
                          <a:gd name="T12" fmla="*/ 320 w 2702"/>
                          <a:gd name="T13" fmla="*/ 1161 h 2252"/>
                          <a:gd name="T14" fmla="*/ 320 w 2702"/>
                          <a:gd name="T15" fmla="*/ 1161 h 2252"/>
                          <a:gd name="T16" fmla="*/ 320 w 2702"/>
                          <a:gd name="T17" fmla="*/ 1161 h 22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02" h="2252">
                            <a:moveTo>
                              <a:pt x="320" y="1161"/>
                            </a:moveTo>
                            <a:lnTo>
                              <a:pt x="0" y="1480"/>
                            </a:lnTo>
                            <a:lnTo>
                              <a:pt x="772" y="2252"/>
                            </a:lnTo>
                            <a:lnTo>
                              <a:pt x="2702" y="322"/>
                            </a:lnTo>
                            <a:lnTo>
                              <a:pt x="2380" y="0"/>
                            </a:lnTo>
                            <a:lnTo>
                              <a:pt x="772" y="1610"/>
                            </a:lnTo>
                            <a:lnTo>
                              <a:pt x="320" y="1161"/>
                            </a:lnTo>
                            <a:close/>
                            <a:moveTo>
                              <a:pt x="320" y="1161"/>
                            </a:moveTo>
                            <a:lnTo>
                              <a:pt x="320" y="1161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23" name="그룹 122">
                    <a:extLst>
                      <a:ext uri="{FF2B5EF4-FFF2-40B4-BE49-F238E27FC236}">
                        <a16:creationId xmlns:a16="http://schemas.microsoft.com/office/drawing/2014/main" id="{329DA3D0-E871-2FE2-DA7C-C39075CDE179}"/>
                      </a:ext>
                    </a:extLst>
                  </p:cNvPr>
                  <p:cNvGrpSpPr/>
                  <p:nvPr/>
                </p:nvGrpSpPr>
                <p:grpSpPr>
                  <a:xfrm>
                    <a:off x="1436253" y="3837653"/>
                    <a:ext cx="782978" cy="138499"/>
                    <a:chOff x="1436253" y="4453603"/>
                    <a:chExt cx="782978" cy="138499"/>
                  </a:xfrm>
                </p:grpSpPr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C590115A-353C-8AA8-20BD-C6F80EE61D4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4442" y="4453603"/>
                      <a:ext cx="634789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정보보호능력</a:t>
                      </a:r>
                    </a:p>
                  </p:txBody>
                </p:sp>
                <p:grpSp>
                  <p:nvGrpSpPr>
                    <p:cNvPr id="130" name="그룹 129">
                      <a:extLst>
                        <a:ext uri="{FF2B5EF4-FFF2-40B4-BE49-F238E27FC236}">
                          <a16:creationId xmlns:a16="http://schemas.microsoft.com/office/drawing/2014/main" id="{2E38975C-82B2-1175-C735-15C7F25B834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6253" y="4476896"/>
                      <a:ext cx="101166" cy="91912"/>
                      <a:chOff x="611622" y="3916552"/>
                      <a:chExt cx="162929" cy="148024"/>
                    </a:xfrm>
                  </p:grpSpPr>
                  <p:sp>
                    <p:nvSpPr>
                      <p:cNvPr id="131" name="Freeform 5">
                        <a:extLst>
                          <a:ext uri="{FF2B5EF4-FFF2-40B4-BE49-F238E27FC236}">
                            <a16:creationId xmlns:a16="http://schemas.microsoft.com/office/drawing/2014/main" id="{7390B375-C1D2-603A-7D34-CA0046CC5547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11622" y="3921195"/>
                        <a:ext cx="143333" cy="143381"/>
                      </a:xfrm>
                      <a:custGeom>
                        <a:avLst/>
                        <a:gdLst>
                          <a:gd name="T0" fmla="*/ 2479 w 2933"/>
                          <a:gd name="T1" fmla="*/ 2479 h 2934"/>
                          <a:gd name="T2" fmla="*/ 455 w 2933"/>
                          <a:gd name="T3" fmla="*/ 2479 h 2934"/>
                          <a:gd name="T4" fmla="*/ 455 w 2933"/>
                          <a:gd name="T5" fmla="*/ 455 h 2934"/>
                          <a:gd name="T6" fmla="*/ 2036 w 2933"/>
                          <a:gd name="T7" fmla="*/ 455 h 2934"/>
                          <a:gd name="T8" fmla="*/ 2491 w 2933"/>
                          <a:gd name="T9" fmla="*/ 0 h 2934"/>
                          <a:gd name="T10" fmla="*/ 0 w 2933"/>
                          <a:gd name="T11" fmla="*/ 0 h 2934"/>
                          <a:gd name="T12" fmla="*/ 0 w 2933"/>
                          <a:gd name="T13" fmla="*/ 2934 h 2934"/>
                          <a:gd name="T14" fmla="*/ 2933 w 2933"/>
                          <a:gd name="T15" fmla="*/ 2934 h 2934"/>
                          <a:gd name="T16" fmla="*/ 2933 w 2933"/>
                          <a:gd name="T17" fmla="*/ 1054 h 2934"/>
                          <a:gd name="T18" fmla="*/ 2479 w 2933"/>
                          <a:gd name="T19" fmla="*/ 1508 h 2934"/>
                          <a:gd name="T20" fmla="*/ 2479 w 2933"/>
                          <a:gd name="T21" fmla="*/ 2479 h 2934"/>
                          <a:gd name="T22" fmla="*/ 2479 w 2933"/>
                          <a:gd name="T23" fmla="*/ 2479 h 2934"/>
                          <a:gd name="T24" fmla="*/ 2479 w 2933"/>
                          <a:gd name="T25" fmla="*/ 2479 h 29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933" h="2934">
                            <a:moveTo>
                              <a:pt x="2479" y="2479"/>
                            </a:moveTo>
                            <a:lnTo>
                              <a:pt x="455" y="2479"/>
                            </a:lnTo>
                            <a:lnTo>
                              <a:pt x="455" y="455"/>
                            </a:lnTo>
                            <a:lnTo>
                              <a:pt x="2036" y="455"/>
                            </a:lnTo>
                            <a:lnTo>
                              <a:pt x="2491" y="0"/>
                            </a:lnTo>
                            <a:lnTo>
                              <a:pt x="0" y="0"/>
                            </a:lnTo>
                            <a:lnTo>
                              <a:pt x="0" y="2934"/>
                            </a:lnTo>
                            <a:lnTo>
                              <a:pt x="2933" y="2934"/>
                            </a:lnTo>
                            <a:lnTo>
                              <a:pt x="2933" y="1054"/>
                            </a:lnTo>
                            <a:lnTo>
                              <a:pt x="2479" y="1508"/>
                            </a:lnTo>
                            <a:lnTo>
                              <a:pt x="2479" y="2479"/>
                            </a:lnTo>
                            <a:close/>
                            <a:moveTo>
                              <a:pt x="2479" y="2479"/>
                            </a:moveTo>
                            <a:lnTo>
                              <a:pt x="2479" y="2479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32" name="Freeform 7">
                        <a:extLst>
                          <a:ext uri="{FF2B5EF4-FFF2-40B4-BE49-F238E27FC236}">
                            <a16:creationId xmlns:a16="http://schemas.microsoft.com/office/drawing/2014/main" id="{C6EEF97A-6E62-4C9C-C002-5473AEDC2FDB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42507" y="3916552"/>
                        <a:ext cx="132044" cy="110054"/>
                      </a:xfrm>
                      <a:custGeom>
                        <a:avLst/>
                        <a:gdLst>
                          <a:gd name="T0" fmla="*/ 320 w 2702"/>
                          <a:gd name="T1" fmla="*/ 1161 h 2252"/>
                          <a:gd name="T2" fmla="*/ 0 w 2702"/>
                          <a:gd name="T3" fmla="*/ 1480 h 2252"/>
                          <a:gd name="T4" fmla="*/ 772 w 2702"/>
                          <a:gd name="T5" fmla="*/ 2252 h 2252"/>
                          <a:gd name="T6" fmla="*/ 2702 w 2702"/>
                          <a:gd name="T7" fmla="*/ 322 h 2252"/>
                          <a:gd name="T8" fmla="*/ 2380 w 2702"/>
                          <a:gd name="T9" fmla="*/ 0 h 2252"/>
                          <a:gd name="T10" fmla="*/ 772 w 2702"/>
                          <a:gd name="T11" fmla="*/ 1610 h 2252"/>
                          <a:gd name="T12" fmla="*/ 320 w 2702"/>
                          <a:gd name="T13" fmla="*/ 1161 h 2252"/>
                          <a:gd name="T14" fmla="*/ 320 w 2702"/>
                          <a:gd name="T15" fmla="*/ 1161 h 2252"/>
                          <a:gd name="T16" fmla="*/ 320 w 2702"/>
                          <a:gd name="T17" fmla="*/ 1161 h 22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02" h="2252">
                            <a:moveTo>
                              <a:pt x="320" y="1161"/>
                            </a:moveTo>
                            <a:lnTo>
                              <a:pt x="0" y="1480"/>
                            </a:lnTo>
                            <a:lnTo>
                              <a:pt x="772" y="2252"/>
                            </a:lnTo>
                            <a:lnTo>
                              <a:pt x="2702" y="322"/>
                            </a:lnTo>
                            <a:lnTo>
                              <a:pt x="2380" y="0"/>
                            </a:lnTo>
                            <a:lnTo>
                              <a:pt x="772" y="1610"/>
                            </a:lnTo>
                            <a:lnTo>
                              <a:pt x="320" y="1161"/>
                            </a:lnTo>
                            <a:close/>
                            <a:moveTo>
                              <a:pt x="320" y="1161"/>
                            </a:moveTo>
                            <a:lnTo>
                              <a:pt x="320" y="1161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24" name="그룹 123">
                    <a:extLst>
                      <a:ext uri="{FF2B5EF4-FFF2-40B4-BE49-F238E27FC236}">
                        <a16:creationId xmlns:a16="http://schemas.microsoft.com/office/drawing/2014/main" id="{D09EB95A-9D3C-712F-CF60-EDC3A7E3B538}"/>
                      </a:ext>
                    </a:extLst>
                  </p:cNvPr>
                  <p:cNvGrpSpPr/>
                  <p:nvPr/>
                </p:nvGrpSpPr>
                <p:grpSpPr>
                  <a:xfrm>
                    <a:off x="1436253" y="4015453"/>
                    <a:ext cx="994575" cy="138499"/>
                    <a:chOff x="1436253" y="4453603"/>
                    <a:chExt cx="994575" cy="138499"/>
                  </a:xfrm>
                </p:grpSpPr>
                <p:sp>
                  <p:nvSpPr>
                    <p:cNvPr id="125" name="TextBox 124">
                      <a:extLst>
                        <a:ext uri="{FF2B5EF4-FFF2-40B4-BE49-F238E27FC236}">
                          <a16:creationId xmlns:a16="http://schemas.microsoft.com/office/drawing/2014/main" id="{BF7F26C3-BE94-8EDB-0F92-BFD83D96BC5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4442" y="4453603"/>
                      <a:ext cx="846386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정보기술활용능력</a:t>
                      </a:r>
                    </a:p>
                  </p:txBody>
                </p:sp>
                <p:grpSp>
                  <p:nvGrpSpPr>
                    <p:cNvPr id="126" name="그룹 125">
                      <a:extLst>
                        <a:ext uri="{FF2B5EF4-FFF2-40B4-BE49-F238E27FC236}">
                          <a16:creationId xmlns:a16="http://schemas.microsoft.com/office/drawing/2014/main" id="{976D4250-F51F-2583-D2F0-6041A2B974A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6253" y="4476896"/>
                      <a:ext cx="101166" cy="91912"/>
                      <a:chOff x="611622" y="3916552"/>
                      <a:chExt cx="162929" cy="148024"/>
                    </a:xfrm>
                  </p:grpSpPr>
                  <p:sp>
                    <p:nvSpPr>
                      <p:cNvPr id="127" name="Freeform 5">
                        <a:extLst>
                          <a:ext uri="{FF2B5EF4-FFF2-40B4-BE49-F238E27FC236}">
                            <a16:creationId xmlns:a16="http://schemas.microsoft.com/office/drawing/2014/main" id="{650EA7C2-851E-5741-DE04-4720F75637B9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11622" y="3921195"/>
                        <a:ext cx="143333" cy="143381"/>
                      </a:xfrm>
                      <a:custGeom>
                        <a:avLst/>
                        <a:gdLst>
                          <a:gd name="T0" fmla="*/ 2479 w 2933"/>
                          <a:gd name="T1" fmla="*/ 2479 h 2934"/>
                          <a:gd name="T2" fmla="*/ 455 w 2933"/>
                          <a:gd name="T3" fmla="*/ 2479 h 2934"/>
                          <a:gd name="T4" fmla="*/ 455 w 2933"/>
                          <a:gd name="T5" fmla="*/ 455 h 2934"/>
                          <a:gd name="T6" fmla="*/ 2036 w 2933"/>
                          <a:gd name="T7" fmla="*/ 455 h 2934"/>
                          <a:gd name="T8" fmla="*/ 2491 w 2933"/>
                          <a:gd name="T9" fmla="*/ 0 h 2934"/>
                          <a:gd name="T10" fmla="*/ 0 w 2933"/>
                          <a:gd name="T11" fmla="*/ 0 h 2934"/>
                          <a:gd name="T12" fmla="*/ 0 w 2933"/>
                          <a:gd name="T13" fmla="*/ 2934 h 2934"/>
                          <a:gd name="T14" fmla="*/ 2933 w 2933"/>
                          <a:gd name="T15" fmla="*/ 2934 h 2934"/>
                          <a:gd name="T16" fmla="*/ 2933 w 2933"/>
                          <a:gd name="T17" fmla="*/ 1054 h 2934"/>
                          <a:gd name="T18" fmla="*/ 2479 w 2933"/>
                          <a:gd name="T19" fmla="*/ 1508 h 2934"/>
                          <a:gd name="T20" fmla="*/ 2479 w 2933"/>
                          <a:gd name="T21" fmla="*/ 2479 h 2934"/>
                          <a:gd name="T22" fmla="*/ 2479 w 2933"/>
                          <a:gd name="T23" fmla="*/ 2479 h 2934"/>
                          <a:gd name="T24" fmla="*/ 2479 w 2933"/>
                          <a:gd name="T25" fmla="*/ 2479 h 29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933" h="2934">
                            <a:moveTo>
                              <a:pt x="2479" y="2479"/>
                            </a:moveTo>
                            <a:lnTo>
                              <a:pt x="455" y="2479"/>
                            </a:lnTo>
                            <a:lnTo>
                              <a:pt x="455" y="455"/>
                            </a:lnTo>
                            <a:lnTo>
                              <a:pt x="2036" y="455"/>
                            </a:lnTo>
                            <a:lnTo>
                              <a:pt x="2491" y="0"/>
                            </a:lnTo>
                            <a:lnTo>
                              <a:pt x="0" y="0"/>
                            </a:lnTo>
                            <a:lnTo>
                              <a:pt x="0" y="2934"/>
                            </a:lnTo>
                            <a:lnTo>
                              <a:pt x="2933" y="2934"/>
                            </a:lnTo>
                            <a:lnTo>
                              <a:pt x="2933" y="1054"/>
                            </a:lnTo>
                            <a:lnTo>
                              <a:pt x="2479" y="1508"/>
                            </a:lnTo>
                            <a:lnTo>
                              <a:pt x="2479" y="2479"/>
                            </a:lnTo>
                            <a:close/>
                            <a:moveTo>
                              <a:pt x="2479" y="2479"/>
                            </a:moveTo>
                            <a:lnTo>
                              <a:pt x="2479" y="2479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28" name="Freeform 7">
                        <a:extLst>
                          <a:ext uri="{FF2B5EF4-FFF2-40B4-BE49-F238E27FC236}">
                            <a16:creationId xmlns:a16="http://schemas.microsoft.com/office/drawing/2014/main" id="{CD7BE481-42E1-4FA4-61AA-706BB55F9CEF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42507" y="3916552"/>
                        <a:ext cx="132044" cy="110054"/>
                      </a:xfrm>
                      <a:custGeom>
                        <a:avLst/>
                        <a:gdLst>
                          <a:gd name="T0" fmla="*/ 320 w 2702"/>
                          <a:gd name="T1" fmla="*/ 1161 h 2252"/>
                          <a:gd name="T2" fmla="*/ 0 w 2702"/>
                          <a:gd name="T3" fmla="*/ 1480 h 2252"/>
                          <a:gd name="T4" fmla="*/ 772 w 2702"/>
                          <a:gd name="T5" fmla="*/ 2252 h 2252"/>
                          <a:gd name="T6" fmla="*/ 2702 w 2702"/>
                          <a:gd name="T7" fmla="*/ 322 h 2252"/>
                          <a:gd name="T8" fmla="*/ 2380 w 2702"/>
                          <a:gd name="T9" fmla="*/ 0 h 2252"/>
                          <a:gd name="T10" fmla="*/ 772 w 2702"/>
                          <a:gd name="T11" fmla="*/ 1610 h 2252"/>
                          <a:gd name="T12" fmla="*/ 320 w 2702"/>
                          <a:gd name="T13" fmla="*/ 1161 h 2252"/>
                          <a:gd name="T14" fmla="*/ 320 w 2702"/>
                          <a:gd name="T15" fmla="*/ 1161 h 2252"/>
                          <a:gd name="T16" fmla="*/ 320 w 2702"/>
                          <a:gd name="T17" fmla="*/ 1161 h 22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02" h="2252">
                            <a:moveTo>
                              <a:pt x="320" y="1161"/>
                            </a:moveTo>
                            <a:lnTo>
                              <a:pt x="0" y="1480"/>
                            </a:lnTo>
                            <a:lnTo>
                              <a:pt x="772" y="2252"/>
                            </a:lnTo>
                            <a:lnTo>
                              <a:pt x="2702" y="322"/>
                            </a:lnTo>
                            <a:lnTo>
                              <a:pt x="2380" y="0"/>
                            </a:lnTo>
                            <a:lnTo>
                              <a:pt x="772" y="1610"/>
                            </a:lnTo>
                            <a:lnTo>
                              <a:pt x="320" y="1161"/>
                            </a:lnTo>
                            <a:close/>
                            <a:moveTo>
                              <a:pt x="320" y="1161"/>
                            </a:moveTo>
                            <a:lnTo>
                              <a:pt x="320" y="1161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D36E927B-5C58-7CA8-FC97-2F64F390C963}"/>
                  </a:ext>
                </a:extLst>
              </p:cNvPr>
              <p:cNvGrpSpPr/>
              <p:nvPr/>
            </p:nvGrpSpPr>
            <p:grpSpPr>
              <a:xfrm>
                <a:off x="568400" y="5430464"/>
                <a:ext cx="2257350" cy="665072"/>
                <a:chOff x="568400" y="3574670"/>
                <a:chExt cx="2257350" cy="665072"/>
              </a:xfrm>
            </p:grpSpPr>
            <p:sp>
              <p:nvSpPr>
                <p:cNvPr id="138" name="사각형: 둥근 모서리 137">
                  <a:extLst>
                    <a:ext uri="{FF2B5EF4-FFF2-40B4-BE49-F238E27FC236}">
                      <a16:creationId xmlns:a16="http://schemas.microsoft.com/office/drawing/2014/main" id="{62B65AF6-31C9-9F29-52F2-424B9A6C7A62}"/>
                    </a:ext>
                  </a:extLst>
                </p:cNvPr>
                <p:cNvSpPr/>
                <p:nvPr/>
              </p:nvSpPr>
              <p:spPr>
                <a:xfrm>
                  <a:off x="1320800" y="3574670"/>
                  <a:ext cx="1504950" cy="665072"/>
                </a:xfrm>
                <a:prstGeom prst="roundRect">
                  <a:avLst>
                    <a:gd name="adj" fmla="val 966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A1E2ED61-B5D1-A394-2AB9-BFDEE07A60DB}"/>
                    </a:ext>
                  </a:extLst>
                </p:cNvPr>
                <p:cNvSpPr txBox="1"/>
                <p:nvPr/>
              </p:nvSpPr>
              <p:spPr>
                <a:xfrm>
                  <a:off x="568400" y="3737929"/>
                  <a:ext cx="641202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협력적</a:t>
                  </a:r>
                </a:p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문제해결력</a:t>
                  </a:r>
                </a:p>
              </p:txBody>
            </p:sp>
            <p:grpSp>
              <p:nvGrpSpPr>
                <p:cNvPr id="140" name="그룹 139">
                  <a:extLst>
                    <a:ext uri="{FF2B5EF4-FFF2-40B4-BE49-F238E27FC236}">
                      <a16:creationId xmlns:a16="http://schemas.microsoft.com/office/drawing/2014/main" id="{E8D7B364-7926-E855-6382-3F46BEF5B23A}"/>
                    </a:ext>
                  </a:extLst>
                </p:cNvPr>
                <p:cNvGrpSpPr/>
                <p:nvPr/>
              </p:nvGrpSpPr>
              <p:grpSpPr>
                <a:xfrm>
                  <a:off x="1410853" y="3660157"/>
                  <a:ext cx="1151669" cy="494099"/>
                  <a:chOff x="1436253" y="3659853"/>
                  <a:chExt cx="1151669" cy="494099"/>
                </a:xfrm>
              </p:grpSpPr>
              <p:grpSp>
                <p:nvGrpSpPr>
                  <p:cNvPr id="141" name="그룹 140">
                    <a:extLst>
                      <a:ext uri="{FF2B5EF4-FFF2-40B4-BE49-F238E27FC236}">
                        <a16:creationId xmlns:a16="http://schemas.microsoft.com/office/drawing/2014/main" id="{047A550D-487A-D244-4893-A6DF0C718B17}"/>
                      </a:ext>
                    </a:extLst>
                  </p:cNvPr>
                  <p:cNvGrpSpPr/>
                  <p:nvPr/>
                </p:nvGrpSpPr>
                <p:grpSpPr>
                  <a:xfrm>
                    <a:off x="1436253" y="3659853"/>
                    <a:ext cx="1151669" cy="138499"/>
                    <a:chOff x="1436253" y="4453603"/>
                    <a:chExt cx="1151669" cy="138499"/>
                  </a:xfrm>
                </p:grpSpPr>
                <p:sp>
                  <p:nvSpPr>
                    <p:cNvPr id="152" name="TextBox 151">
                      <a:extLst>
                        <a:ext uri="{FF2B5EF4-FFF2-40B4-BE49-F238E27FC236}">
                          <a16:creationId xmlns:a16="http://schemas.microsoft.com/office/drawing/2014/main" id="{A512EA7C-0920-D172-CD13-65AA823955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4442" y="4453603"/>
                      <a:ext cx="1003480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협력적 컴퓨팅 사고력</a:t>
                      </a:r>
                    </a:p>
                  </p:txBody>
                </p:sp>
                <p:grpSp>
                  <p:nvGrpSpPr>
                    <p:cNvPr id="153" name="그룹 152">
                      <a:extLst>
                        <a:ext uri="{FF2B5EF4-FFF2-40B4-BE49-F238E27FC236}">
                          <a16:creationId xmlns:a16="http://schemas.microsoft.com/office/drawing/2014/main" id="{E866C678-E31A-F9F5-625B-DFF8302526A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6253" y="4476896"/>
                      <a:ext cx="101166" cy="91912"/>
                      <a:chOff x="611622" y="3916552"/>
                      <a:chExt cx="162929" cy="148024"/>
                    </a:xfrm>
                  </p:grpSpPr>
                  <p:sp>
                    <p:nvSpPr>
                      <p:cNvPr id="154" name="Freeform 5">
                        <a:extLst>
                          <a:ext uri="{FF2B5EF4-FFF2-40B4-BE49-F238E27FC236}">
                            <a16:creationId xmlns:a16="http://schemas.microsoft.com/office/drawing/2014/main" id="{3A86AB93-F999-D062-FA2E-8FB9300B658D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11622" y="3921195"/>
                        <a:ext cx="143333" cy="143381"/>
                      </a:xfrm>
                      <a:custGeom>
                        <a:avLst/>
                        <a:gdLst>
                          <a:gd name="T0" fmla="*/ 2479 w 2933"/>
                          <a:gd name="T1" fmla="*/ 2479 h 2934"/>
                          <a:gd name="T2" fmla="*/ 455 w 2933"/>
                          <a:gd name="T3" fmla="*/ 2479 h 2934"/>
                          <a:gd name="T4" fmla="*/ 455 w 2933"/>
                          <a:gd name="T5" fmla="*/ 455 h 2934"/>
                          <a:gd name="T6" fmla="*/ 2036 w 2933"/>
                          <a:gd name="T7" fmla="*/ 455 h 2934"/>
                          <a:gd name="T8" fmla="*/ 2491 w 2933"/>
                          <a:gd name="T9" fmla="*/ 0 h 2934"/>
                          <a:gd name="T10" fmla="*/ 0 w 2933"/>
                          <a:gd name="T11" fmla="*/ 0 h 2934"/>
                          <a:gd name="T12" fmla="*/ 0 w 2933"/>
                          <a:gd name="T13" fmla="*/ 2934 h 2934"/>
                          <a:gd name="T14" fmla="*/ 2933 w 2933"/>
                          <a:gd name="T15" fmla="*/ 2934 h 2934"/>
                          <a:gd name="T16" fmla="*/ 2933 w 2933"/>
                          <a:gd name="T17" fmla="*/ 1054 h 2934"/>
                          <a:gd name="T18" fmla="*/ 2479 w 2933"/>
                          <a:gd name="T19" fmla="*/ 1508 h 2934"/>
                          <a:gd name="T20" fmla="*/ 2479 w 2933"/>
                          <a:gd name="T21" fmla="*/ 2479 h 2934"/>
                          <a:gd name="T22" fmla="*/ 2479 w 2933"/>
                          <a:gd name="T23" fmla="*/ 2479 h 2934"/>
                          <a:gd name="T24" fmla="*/ 2479 w 2933"/>
                          <a:gd name="T25" fmla="*/ 2479 h 29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933" h="2934">
                            <a:moveTo>
                              <a:pt x="2479" y="2479"/>
                            </a:moveTo>
                            <a:lnTo>
                              <a:pt x="455" y="2479"/>
                            </a:lnTo>
                            <a:lnTo>
                              <a:pt x="455" y="455"/>
                            </a:lnTo>
                            <a:lnTo>
                              <a:pt x="2036" y="455"/>
                            </a:lnTo>
                            <a:lnTo>
                              <a:pt x="2491" y="0"/>
                            </a:lnTo>
                            <a:lnTo>
                              <a:pt x="0" y="0"/>
                            </a:lnTo>
                            <a:lnTo>
                              <a:pt x="0" y="2934"/>
                            </a:lnTo>
                            <a:lnTo>
                              <a:pt x="2933" y="2934"/>
                            </a:lnTo>
                            <a:lnTo>
                              <a:pt x="2933" y="1054"/>
                            </a:lnTo>
                            <a:lnTo>
                              <a:pt x="2479" y="1508"/>
                            </a:lnTo>
                            <a:lnTo>
                              <a:pt x="2479" y="2479"/>
                            </a:lnTo>
                            <a:close/>
                            <a:moveTo>
                              <a:pt x="2479" y="2479"/>
                            </a:moveTo>
                            <a:lnTo>
                              <a:pt x="2479" y="2479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55" name="Freeform 7">
                        <a:extLst>
                          <a:ext uri="{FF2B5EF4-FFF2-40B4-BE49-F238E27FC236}">
                            <a16:creationId xmlns:a16="http://schemas.microsoft.com/office/drawing/2014/main" id="{8ED6E139-9908-221A-58E6-4BBFC45D24A4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42507" y="3916552"/>
                        <a:ext cx="132044" cy="110054"/>
                      </a:xfrm>
                      <a:custGeom>
                        <a:avLst/>
                        <a:gdLst>
                          <a:gd name="T0" fmla="*/ 320 w 2702"/>
                          <a:gd name="T1" fmla="*/ 1161 h 2252"/>
                          <a:gd name="T2" fmla="*/ 0 w 2702"/>
                          <a:gd name="T3" fmla="*/ 1480 h 2252"/>
                          <a:gd name="T4" fmla="*/ 772 w 2702"/>
                          <a:gd name="T5" fmla="*/ 2252 h 2252"/>
                          <a:gd name="T6" fmla="*/ 2702 w 2702"/>
                          <a:gd name="T7" fmla="*/ 322 h 2252"/>
                          <a:gd name="T8" fmla="*/ 2380 w 2702"/>
                          <a:gd name="T9" fmla="*/ 0 h 2252"/>
                          <a:gd name="T10" fmla="*/ 772 w 2702"/>
                          <a:gd name="T11" fmla="*/ 1610 h 2252"/>
                          <a:gd name="T12" fmla="*/ 320 w 2702"/>
                          <a:gd name="T13" fmla="*/ 1161 h 2252"/>
                          <a:gd name="T14" fmla="*/ 320 w 2702"/>
                          <a:gd name="T15" fmla="*/ 1161 h 2252"/>
                          <a:gd name="T16" fmla="*/ 320 w 2702"/>
                          <a:gd name="T17" fmla="*/ 1161 h 22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02" h="2252">
                            <a:moveTo>
                              <a:pt x="320" y="1161"/>
                            </a:moveTo>
                            <a:lnTo>
                              <a:pt x="0" y="1480"/>
                            </a:lnTo>
                            <a:lnTo>
                              <a:pt x="772" y="2252"/>
                            </a:lnTo>
                            <a:lnTo>
                              <a:pt x="2702" y="322"/>
                            </a:lnTo>
                            <a:lnTo>
                              <a:pt x="2380" y="0"/>
                            </a:lnTo>
                            <a:lnTo>
                              <a:pt x="772" y="1610"/>
                            </a:lnTo>
                            <a:lnTo>
                              <a:pt x="320" y="1161"/>
                            </a:lnTo>
                            <a:close/>
                            <a:moveTo>
                              <a:pt x="320" y="1161"/>
                            </a:moveTo>
                            <a:lnTo>
                              <a:pt x="320" y="1161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42" name="그룹 141">
                    <a:extLst>
                      <a:ext uri="{FF2B5EF4-FFF2-40B4-BE49-F238E27FC236}">
                        <a16:creationId xmlns:a16="http://schemas.microsoft.com/office/drawing/2014/main" id="{8591ADD8-CB24-C729-93CF-50C60052EF8C}"/>
                      </a:ext>
                    </a:extLst>
                  </p:cNvPr>
                  <p:cNvGrpSpPr/>
                  <p:nvPr/>
                </p:nvGrpSpPr>
                <p:grpSpPr>
                  <a:xfrm>
                    <a:off x="1436253" y="3837653"/>
                    <a:ext cx="1126021" cy="138499"/>
                    <a:chOff x="1436253" y="4453603"/>
                    <a:chExt cx="1126021" cy="138499"/>
                  </a:xfrm>
                </p:grpSpPr>
                <p:sp>
                  <p:nvSpPr>
                    <p:cNvPr id="148" name="TextBox 147">
                      <a:extLst>
                        <a:ext uri="{FF2B5EF4-FFF2-40B4-BE49-F238E27FC236}">
                          <a16:creationId xmlns:a16="http://schemas.microsoft.com/office/drawing/2014/main" id="{10087327-27D7-E69D-634D-1DBDA91DDC6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4442" y="4453603"/>
                      <a:ext cx="977832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디지털 의사소통능력</a:t>
                      </a:r>
                    </a:p>
                  </p:txBody>
                </p:sp>
                <p:grpSp>
                  <p:nvGrpSpPr>
                    <p:cNvPr id="149" name="그룹 148">
                      <a:extLst>
                        <a:ext uri="{FF2B5EF4-FFF2-40B4-BE49-F238E27FC236}">
                          <a16:creationId xmlns:a16="http://schemas.microsoft.com/office/drawing/2014/main" id="{9175EF99-BEE6-94E1-9AF7-592737FC1B8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6253" y="4476896"/>
                      <a:ext cx="101166" cy="91912"/>
                      <a:chOff x="611622" y="3916552"/>
                      <a:chExt cx="162929" cy="148024"/>
                    </a:xfrm>
                  </p:grpSpPr>
                  <p:sp>
                    <p:nvSpPr>
                      <p:cNvPr id="150" name="Freeform 5">
                        <a:extLst>
                          <a:ext uri="{FF2B5EF4-FFF2-40B4-BE49-F238E27FC236}">
                            <a16:creationId xmlns:a16="http://schemas.microsoft.com/office/drawing/2014/main" id="{D1606252-9FD9-1B48-CB16-ADB7F1A0BD7E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11622" y="3921195"/>
                        <a:ext cx="143333" cy="143381"/>
                      </a:xfrm>
                      <a:custGeom>
                        <a:avLst/>
                        <a:gdLst>
                          <a:gd name="T0" fmla="*/ 2479 w 2933"/>
                          <a:gd name="T1" fmla="*/ 2479 h 2934"/>
                          <a:gd name="T2" fmla="*/ 455 w 2933"/>
                          <a:gd name="T3" fmla="*/ 2479 h 2934"/>
                          <a:gd name="T4" fmla="*/ 455 w 2933"/>
                          <a:gd name="T5" fmla="*/ 455 h 2934"/>
                          <a:gd name="T6" fmla="*/ 2036 w 2933"/>
                          <a:gd name="T7" fmla="*/ 455 h 2934"/>
                          <a:gd name="T8" fmla="*/ 2491 w 2933"/>
                          <a:gd name="T9" fmla="*/ 0 h 2934"/>
                          <a:gd name="T10" fmla="*/ 0 w 2933"/>
                          <a:gd name="T11" fmla="*/ 0 h 2934"/>
                          <a:gd name="T12" fmla="*/ 0 w 2933"/>
                          <a:gd name="T13" fmla="*/ 2934 h 2934"/>
                          <a:gd name="T14" fmla="*/ 2933 w 2933"/>
                          <a:gd name="T15" fmla="*/ 2934 h 2934"/>
                          <a:gd name="T16" fmla="*/ 2933 w 2933"/>
                          <a:gd name="T17" fmla="*/ 1054 h 2934"/>
                          <a:gd name="T18" fmla="*/ 2479 w 2933"/>
                          <a:gd name="T19" fmla="*/ 1508 h 2934"/>
                          <a:gd name="T20" fmla="*/ 2479 w 2933"/>
                          <a:gd name="T21" fmla="*/ 2479 h 2934"/>
                          <a:gd name="T22" fmla="*/ 2479 w 2933"/>
                          <a:gd name="T23" fmla="*/ 2479 h 2934"/>
                          <a:gd name="T24" fmla="*/ 2479 w 2933"/>
                          <a:gd name="T25" fmla="*/ 2479 h 29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933" h="2934">
                            <a:moveTo>
                              <a:pt x="2479" y="2479"/>
                            </a:moveTo>
                            <a:lnTo>
                              <a:pt x="455" y="2479"/>
                            </a:lnTo>
                            <a:lnTo>
                              <a:pt x="455" y="455"/>
                            </a:lnTo>
                            <a:lnTo>
                              <a:pt x="2036" y="455"/>
                            </a:lnTo>
                            <a:lnTo>
                              <a:pt x="2491" y="0"/>
                            </a:lnTo>
                            <a:lnTo>
                              <a:pt x="0" y="0"/>
                            </a:lnTo>
                            <a:lnTo>
                              <a:pt x="0" y="2934"/>
                            </a:lnTo>
                            <a:lnTo>
                              <a:pt x="2933" y="2934"/>
                            </a:lnTo>
                            <a:lnTo>
                              <a:pt x="2933" y="1054"/>
                            </a:lnTo>
                            <a:lnTo>
                              <a:pt x="2479" y="1508"/>
                            </a:lnTo>
                            <a:lnTo>
                              <a:pt x="2479" y="2479"/>
                            </a:lnTo>
                            <a:close/>
                            <a:moveTo>
                              <a:pt x="2479" y="2479"/>
                            </a:moveTo>
                            <a:lnTo>
                              <a:pt x="2479" y="2479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51" name="Freeform 7">
                        <a:extLst>
                          <a:ext uri="{FF2B5EF4-FFF2-40B4-BE49-F238E27FC236}">
                            <a16:creationId xmlns:a16="http://schemas.microsoft.com/office/drawing/2014/main" id="{67D302F4-3E91-BECB-D471-B419F1DB6DEA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42507" y="3916552"/>
                        <a:ext cx="132044" cy="110054"/>
                      </a:xfrm>
                      <a:custGeom>
                        <a:avLst/>
                        <a:gdLst>
                          <a:gd name="T0" fmla="*/ 320 w 2702"/>
                          <a:gd name="T1" fmla="*/ 1161 h 2252"/>
                          <a:gd name="T2" fmla="*/ 0 w 2702"/>
                          <a:gd name="T3" fmla="*/ 1480 h 2252"/>
                          <a:gd name="T4" fmla="*/ 772 w 2702"/>
                          <a:gd name="T5" fmla="*/ 2252 h 2252"/>
                          <a:gd name="T6" fmla="*/ 2702 w 2702"/>
                          <a:gd name="T7" fmla="*/ 322 h 2252"/>
                          <a:gd name="T8" fmla="*/ 2380 w 2702"/>
                          <a:gd name="T9" fmla="*/ 0 h 2252"/>
                          <a:gd name="T10" fmla="*/ 772 w 2702"/>
                          <a:gd name="T11" fmla="*/ 1610 h 2252"/>
                          <a:gd name="T12" fmla="*/ 320 w 2702"/>
                          <a:gd name="T13" fmla="*/ 1161 h 2252"/>
                          <a:gd name="T14" fmla="*/ 320 w 2702"/>
                          <a:gd name="T15" fmla="*/ 1161 h 2252"/>
                          <a:gd name="T16" fmla="*/ 320 w 2702"/>
                          <a:gd name="T17" fmla="*/ 1161 h 22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02" h="2252">
                            <a:moveTo>
                              <a:pt x="320" y="1161"/>
                            </a:moveTo>
                            <a:lnTo>
                              <a:pt x="0" y="1480"/>
                            </a:lnTo>
                            <a:lnTo>
                              <a:pt x="772" y="2252"/>
                            </a:lnTo>
                            <a:lnTo>
                              <a:pt x="2702" y="322"/>
                            </a:lnTo>
                            <a:lnTo>
                              <a:pt x="2380" y="0"/>
                            </a:lnTo>
                            <a:lnTo>
                              <a:pt x="772" y="1610"/>
                            </a:lnTo>
                            <a:lnTo>
                              <a:pt x="320" y="1161"/>
                            </a:lnTo>
                            <a:close/>
                            <a:moveTo>
                              <a:pt x="320" y="1161"/>
                            </a:moveTo>
                            <a:lnTo>
                              <a:pt x="320" y="1161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43" name="그룹 142">
                    <a:extLst>
                      <a:ext uri="{FF2B5EF4-FFF2-40B4-BE49-F238E27FC236}">
                        <a16:creationId xmlns:a16="http://schemas.microsoft.com/office/drawing/2014/main" id="{7D974978-C98D-BBBC-F54E-C86EC1F6D30F}"/>
                      </a:ext>
                    </a:extLst>
                  </p:cNvPr>
                  <p:cNvGrpSpPr/>
                  <p:nvPr/>
                </p:nvGrpSpPr>
                <p:grpSpPr>
                  <a:xfrm>
                    <a:off x="1436253" y="4015453"/>
                    <a:ext cx="914424" cy="138499"/>
                    <a:chOff x="1436253" y="4453603"/>
                    <a:chExt cx="914424" cy="138499"/>
                  </a:xfrm>
                </p:grpSpPr>
                <p:sp>
                  <p:nvSpPr>
                    <p:cNvPr id="144" name="TextBox 143">
                      <a:extLst>
                        <a:ext uri="{FF2B5EF4-FFF2-40B4-BE49-F238E27FC236}">
                          <a16:creationId xmlns:a16="http://schemas.microsoft.com/office/drawing/2014/main" id="{384EA05C-28FE-6876-3221-9222C613DC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84442" y="4453603"/>
                      <a:ext cx="766235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공유와 협업능력</a:t>
                      </a:r>
                    </a:p>
                  </p:txBody>
                </p:sp>
                <p:grpSp>
                  <p:nvGrpSpPr>
                    <p:cNvPr id="145" name="그룹 144">
                      <a:extLst>
                        <a:ext uri="{FF2B5EF4-FFF2-40B4-BE49-F238E27FC236}">
                          <a16:creationId xmlns:a16="http://schemas.microsoft.com/office/drawing/2014/main" id="{8D3F919D-91B0-9C31-C8C0-AEE48B7A31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36253" y="4476896"/>
                      <a:ext cx="101166" cy="91912"/>
                      <a:chOff x="611622" y="3916552"/>
                      <a:chExt cx="162929" cy="148024"/>
                    </a:xfrm>
                  </p:grpSpPr>
                  <p:sp>
                    <p:nvSpPr>
                      <p:cNvPr id="146" name="Freeform 5">
                        <a:extLst>
                          <a:ext uri="{FF2B5EF4-FFF2-40B4-BE49-F238E27FC236}">
                            <a16:creationId xmlns:a16="http://schemas.microsoft.com/office/drawing/2014/main" id="{898193A2-4741-5887-D5F1-274880D89496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11622" y="3921195"/>
                        <a:ext cx="143333" cy="143381"/>
                      </a:xfrm>
                      <a:custGeom>
                        <a:avLst/>
                        <a:gdLst>
                          <a:gd name="T0" fmla="*/ 2479 w 2933"/>
                          <a:gd name="T1" fmla="*/ 2479 h 2934"/>
                          <a:gd name="T2" fmla="*/ 455 w 2933"/>
                          <a:gd name="T3" fmla="*/ 2479 h 2934"/>
                          <a:gd name="T4" fmla="*/ 455 w 2933"/>
                          <a:gd name="T5" fmla="*/ 455 h 2934"/>
                          <a:gd name="T6" fmla="*/ 2036 w 2933"/>
                          <a:gd name="T7" fmla="*/ 455 h 2934"/>
                          <a:gd name="T8" fmla="*/ 2491 w 2933"/>
                          <a:gd name="T9" fmla="*/ 0 h 2934"/>
                          <a:gd name="T10" fmla="*/ 0 w 2933"/>
                          <a:gd name="T11" fmla="*/ 0 h 2934"/>
                          <a:gd name="T12" fmla="*/ 0 w 2933"/>
                          <a:gd name="T13" fmla="*/ 2934 h 2934"/>
                          <a:gd name="T14" fmla="*/ 2933 w 2933"/>
                          <a:gd name="T15" fmla="*/ 2934 h 2934"/>
                          <a:gd name="T16" fmla="*/ 2933 w 2933"/>
                          <a:gd name="T17" fmla="*/ 1054 h 2934"/>
                          <a:gd name="T18" fmla="*/ 2479 w 2933"/>
                          <a:gd name="T19" fmla="*/ 1508 h 2934"/>
                          <a:gd name="T20" fmla="*/ 2479 w 2933"/>
                          <a:gd name="T21" fmla="*/ 2479 h 2934"/>
                          <a:gd name="T22" fmla="*/ 2479 w 2933"/>
                          <a:gd name="T23" fmla="*/ 2479 h 2934"/>
                          <a:gd name="T24" fmla="*/ 2479 w 2933"/>
                          <a:gd name="T25" fmla="*/ 2479 h 29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933" h="2934">
                            <a:moveTo>
                              <a:pt x="2479" y="2479"/>
                            </a:moveTo>
                            <a:lnTo>
                              <a:pt x="455" y="2479"/>
                            </a:lnTo>
                            <a:lnTo>
                              <a:pt x="455" y="455"/>
                            </a:lnTo>
                            <a:lnTo>
                              <a:pt x="2036" y="455"/>
                            </a:lnTo>
                            <a:lnTo>
                              <a:pt x="2491" y="0"/>
                            </a:lnTo>
                            <a:lnTo>
                              <a:pt x="0" y="0"/>
                            </a:lnTo>
                            <a:lnTo>
                              <a:pt x="0" y="2934"/>
                            </a:lnTo>
                            <a:lnTo>
                              <a:pt x="2933" y="2934"/>
                            </a:lnTo>
                            <a:lnTo>
                              <a:pt x="2933" y="1054"/>
                            </a:lnTo>
                            <a:lnTo>
                              <a:pt x="2479" y="1508"/>
                            </a:lnTo>
                            <a:lnTo>
                              <a:pt x="2479" y="2479"/>
                            </a:lnTo>
                            <a:close/>
                            <a:moveTo>
                              <a:pt x="2479" y="2479"/>
                            </a:moveTo>
                            <a:lnTo>
                              <a:pt x="2479" y="2479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47" name="Freeform 7">
                        <a:extLst>
                          <a:ext uri="{FF2B5EF4-FFF2-40B4-BE49-F238E27FC236}">
                            <a16:creationId xmlns:a16="http://schemas.microsoft.com/office/drawing/2014/main" id="{91AF4DFB-7DE7-3D03-8774-269AD214D117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642507" y="3916552"/>
                        <a:ext cx="132044" cy="110054"/>
                      </a:xfrm>
                      <a:custGeom>
                        <a:avLst/>
                        <a:gdLst>
                          <a:gd name="T0" fmla="*/ 320 w 2702"/>
                          <a:gd name="T1" fmla="*/ 1161 h 2252"/>
                          <a:gd name="T2" fmla="*/ 0 w 2702"/>
                          <a:gd name="T3" fmla="*/ 1480 h 2252"/>
                          <a:gd name="T4" fmla="*/ 772 w 2702"/>
                          <a:gd name="T5" fmla="*/ 2252 h 2252"/>
                          <a:gd name="T6" fmla="*/ 2702 w 2702"/>
                          <a:gd name="T7" fmla="*/ 322 h 2252"/>
                          <a:gd name="T8" fmla="*/ 2380 w 2702"/>
                          <a:gd name="T9" fmla="*/ 0 h 2252"/>
                          <a:gd name="T10" fmla="*/ 772 w 2702"/>
                          <a:gd name="T11" fmla="*/ 1610 h 2252"/>
                          <a:gd name="T12" fmla="*/ 320 w 2702"/>
                          <a:gd name="T13" fmla="*/ 1161 h 2252"/>
                          <a:gd name="T14" fmla="*/ 320 w 2702"/>
                          <a:gd name="T15" fmla="*/ 1161 h 2252"/>
                          <a:gd name="T16" fmla="*/ 320 w 2702"/>
                          <a:gd name="T17" fmla="*/ 1161 h 22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02" h="2252">
                            <a:moveTo>
                              <a:pt x="320" y="1161"/>
                            </a:moveTo>
                            <a:lnTo>
                              <a:pt x="0" y="1480"/>
                            </a:lnTo>
                            <a:lnTo>
                              <a:pt x="772" y="2252"/>
                            </a:lnTo>
                            <a:lnTo>
                              <a:pt x="2702" y="322"/>
                            </a:lnTo>
                            <a:lnTo>
                              <a:pt x="2380" y="0"/>
                            </a:lnTo>
                            <a:lnTo>
                              <a:pt x="772" y="1610"/>
                            </a:lnTo>
                            <a:lnTo>
                              <a:pt x="320" y="1161"/>
                            </a:lnTo>
                            <a:close/>
                            <a:moveTo>
                              <a:pt x="320" y="1161"/>
                            </a:moveTo>
                            <a:lnTo>
                              <a:pt x="320" y="1161"/>
                            </a:lnTo>
                            <a:close/>
                          </a:path>
                        </a:pathLst>
                      </a:custGeom>
                      <a:solidFill>
                        <a:srgbClr val="6E799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800" dirty="0">
                          <a:ln>
                            <a:solidFill>
                              <a:srgbClr val="4F81BD">
                                <a:alpha val="0"/>
                              </a:srgbClr>
                            </a:solidFill>
                          </a:ln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07646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01F6FF3-8936-957F-0BB9-1A8B3FF10107}"/>
              </a:ext>
            </a:extLst>
          </p:cNvPr>
          <p:cNvGrpSpPr/>
          <p:nvPr/>
        </p:nvGrpSpPr>
        <p:grpSpPr>
          <a:xfrm>
            <a:off x="464912" y="1543050"/>
            <a:ext cx="8220742" cy="2536199"/>
            <a:chOff x="464912" y="1543050"/>
            <a:chExt cx="8220742" cy="2536199"/>
          </a:xfrm>
        </p:grpSpPr>
        <p:grpSp>
          <p:nvGrpSpPr>
            <p:cNvPr id="2112" name="그룹 2111">
              <a:extLst>
                <a:ext uri="{FF2B5EF4-FFF2-40B4-BE49-F238E27FC236}">
                  <a16:creationId xmlns:a16="http://schemas.microsoft.com/office/drawing/2014/main" id="{A1AF45ED-C624-5FB1-925D-EA95490862C8}"/>
                </a:ext>
              </a:extLst>
            </p:cNvPr>
            <p:cNvGrpSpPr/>
            <p:nvPr/>
          </p:nvGrpSpPr>
          <p:grpSpPr>
            <a:xfrm>
              <a:off x="471389" y="1543050"/>
              <a:ext cx="8204301" cy="480283"/>
              <a:chOff x="471389" y="1543050"/>
              <a:chExt cx="8204301" cy="480283"/>
            </a:xfrm>
          </p:grpSpPr>
          <p:grpSp>
            <p:nvGrpSpPr>
              <p:cNvPr id="2080" name="그룹 2079">
                <a:extLst>
                  <a:ext uri="{FF2B5EF4-FFF2-40B4-BE49-F238E27FC236}">
                    <a16:creationId xmlns:a16="http://schemas.microsoft.com/office/drawing/2014/main" id="{CAD146F9-499A-324A-2161-1D33ECEE4779}"/>
                  </a:ext>
                </a:extLst>
              </p:cNvPr>
              <p:cNvGrpSpPr/>
              <p:nvPr/>
            </p:nvGrpSpPr>
            <p:grpSpPr>
              <a:xfrm>
                <a:off x="1822217" y="1543050"/>
                <a:ext cx="2193868" cy="323850"/>
                <a:chOff x="1800225" y="1543050"/>
                <a:chExt cx="2193868" cy="323850"/>
              </a:xfrm>
            </p:grpSpPr>
            <p:sp>
              <p:nvSpPr>
                <p:cNvPr id="2071" name="사각형: 둥근 위쪽 모서리 2070">
                  <a:extLst>
                    <a:ext uri="{FF2B5EF4-FFF2-40B4-BE49-F238E27FC236}">
                      <a16:creationId xmlns:a16="http://schemas.microsoft.com/office/drawing/2014/main" id="{E986D391-A658-2A44-2560-CE79568DABBF}"/>
                    </a:ext>
                  </a:extLst>
                </p:cNvPr>
                <p:cNvSpPr/>
                <p:nvPr/>
              </p:nvSpPr>
              <p:spPr>
                <a:xfrm>
                  <a:off x="1800225" y="1543050"/>
                  <a:ext cx="2193868" cy="323850"/>
                </a:xfrm>
                <a:prstGeom prst="round2SameRect">
                  <a:avLst>
                    <a:gd name="adj1" fmla="val 25491"/>
                    <a:gd name="adj2" fmla="val 0"/>
                  </a:avLst>
                </a:prstGeom>
                <a:solidFill>
                  <a:srgbClr val="11A39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kern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79" name="TextBox 2078">
                  <a:extLst>
                    <a:ext uri="{FF2B5EF4-FFF2-40B4-BE49-F238E27FC236}">
                      <a16:creationId xmlns:a16="http://schemas.microsoft.com/office/drawing/2014/main" id="{E1436A24-58B1-BB69-9545-CE05807033E9}"/>
                    </a:ext>
                  </a:extLst>
                </p:cNvPr>
                <p:cNvSpPr txBox="1"/>
                <p:nvPr/>
              </p:nvSpPr>
              <p:spPr>
                <a:xfrm>
                  <a:off x="2525263" y="1581350"/>
                  <a:ext cx="74379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초등학교</a:t>
                  </a:r>
                </a:p>
              </p:txBody>
            </p:sp>
          </p:grpSp>
          <p:grpSp>
            <p:nvGrpSpPr>
              <p:cNvPr id="2087" name="그룹 2086">
                <a:extLst>
                  <a:ext uri="{FF2B5EF4-FFF2-40B4-BE49-F238E27FC236}">
                    <a16:creationId xmlns:a16="http://schemas.microsoft.com/office/drawing/2014/main" id="{B007396C-2E43-4E7A-2458-3DEBC6A36171}"/>
                  </a:ext>
                </a:extLst>
              </p:cNvPr>
              <p:cNvGrpSpPr/>
              <p:nvPr/>
            </p:nvGrpSpPr>
            <p:grpSpPr>
              <a:xfrm>
                <a:off x="6427445" y="1543050"/>
                <a:ext cx="2193868" cy="323850"/>
                <a:chOff x="6448457" y="1543050"/>
                <a:chExt cx="2193868" cy="323850"/>
              </a:xfrm>
            </p:grpSpPr>
            <p:sp>
              <p:nvSpPr>
                <p:cNvPr id="2073" name="사각형: 둥근 위쪽 모서리 2072">
                  <a:extLst>
                    <a:ext uri="{FF2B5EF4-FFF2-40B4-BE49-F238E27FC236}">
                      <a16:creationId xmlns:a16="http://schemas.microsoft.com/office/drawing/2014/main" id="{81A5C92A-C5A3-6308-5884-37A13C23FE46}"/>
                    </a:ext>
                  </a:extLst>
                </p:cNvPr>
                <p:cNvSpPr/>
                <p:nvPr/>
              </p:nvSpPr>
              <p:spPr>
                <a:xfrm>
                  <a:off x="6448457" y="1543050"/>
                  <a:ext cx="2193868" cy="323850"/>
                </a:xfrm>
                <a:prstGeom prst="round2SameRect">
                  <a:avLst>
                    <a:gd name="adj1" fmla="val 25491"/>
                    <a:gd name="adj2" fmla="val 0"/>
                  </a:avLst>
                </a:pr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86" name="TextBox 2085">
                  <a:extLst>
                    <a:ext uri="{FF2B5EF4-FFF2-40B4-BE49-F238E27FC236}">
                      <a16:creationId xmlns:a16="http://schemas.microsoft.com/office/drawing/2014/main" id="{A1E73B60-1297-D0D5-C566-026607F13D3F}"/>
                    </a:ext>
                  </a:extLst>
                </p:cNvPr>
                <p:cNvSpPr txBox="1"/>
                <p:nvPr/>
              </p:nvSpPr>
              <p:spPr>
                <a:xfrm>
                  <a:off x="7167884" y="1581350"/>
                  <a:ext cx="75501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고등학교</a:t>
                  </a:r>
                </a:p>
              </p:txBody>
            </p:sp>
          </p:grpSp>
          <p:grpSp>
            <p:nvGrpSpPr>
              <p:cNvPr id="2081" name="그룹 2080">
                <a:extLst>
                  <a:ext uri="{FF2B5EF4-FFF2-40B4-BE49-F238E27FC236}">
                    <a16:creationId xmlns:a16="http://schemas.microsoft.com/office/drawing/2014/main" id="{F295F6F8-752E-AE5A-A73E-497CE41CA5E4}"/>
                  </a:ext>
                </a:extLst>
              </p:cNvPr>
              <p:cNvGrpSpPr/>
              <p:nvPr/>
            </p:nvGrpSpPr>
            <p:grpSpPr>
              <a:xfrm>
                <a:off x="4124831" y="1543050"/>
                <a:ext cx="2193868" cy="323850"/>
                <a:chOff x="1800225" y="1543050"/>
                <a:chExt cx="2193868" cy="323850"/>
              </a:xfrm>
            </p:grpSpPr>
            <p:sp>
              <p:nvSpPr>
                <p:cNvPr id="2082" name="사각형: 둥근 위쪽 모서리 2081">
                  <a:extLst>
                    <a:ext uri="{FF2B5EF4-FFF2-40B4-BE49-F238E27FC236}">
                      <a16:creationId xmlns:a16="http://schemas.microsoft.com/office/drawing/2014/main" id="{2464C11D-464A-A8FF-30D9-9FDB27908249}"/>
                    </a:ext>
                  </a:extLst>
                </p:cNvPr>
                <p:cNvSpPr/>
                <p:nvPr/>
              </p:nvSpPr>
              <p:spPr>
                <a:xfrm>
                  <a:off x="1800225" y="1543050"/>
                  <a:ext cx="2193868" cy="323850"/>
                </a:xfrm>
                <a:prstGeom prst="round2SameRect">
                  <a:avLst>
                    <a:gd name="adj1" fmla="val 25491"/>
                    <a:gd name="adj2" fmla="val 0"/>
                  </a:avLst>
                </a:prstGeom>
                <a:solidFill>
                  <a:srgbClr val="3B6DD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2083" name="TextBox 2082">
                  <a:extLst>
                    <a:ext uri="{FF2B5EF4-FFF2-40B4-BE49-F238E27FC236}">
                      <a16:creationId xmlns:a16="http://schemas.microsoft.com/office/drawing/2014/main" id="{505D39FB-74A9-E9DF-1E96-310ACD12F749}"/>
                    </a:ext>
                  </a:extLst>
                </p:cNvPr>
                <p:cNvSpPr txBox="1"/>
                <p:nvPr/>
              </p:nvSpPr>
              <p:spPr>
                <a:xfrm>
                  <a:off x="2618236" y="1581350"/>
                  <a:ext cx="55784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중학교</a:t>
                  </a:r>
                </a:p>
              </p:txBody>
            </p:sp>
          </p:grpSp>
          <p:pic>
            <p:nvPicPr>
              <p:cNvPr id="2077" name="그림 51" descr="004.png">
                <a:extLst>
                  <a:ext uri="{FF2B5EF4-FFF2-40B4-BE49-F238E27FC236}">
                    <a16:creationId xmlns:a16="http://schemas.microsoft.com/office/drawing/2014/main" id="{975E54FC-BAC5-0175-D82A-F34CFBDC5E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>
                <a:off x="4425340" y="-2227018"/>
                <a:ext cx="296400" cy="82043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078" name="사각형: 둥근 모서리 2077">
              <a:extLst>
                <a:ext uri="{FF2B5EF4-FFF2-40B4-BE49-F238E27FC236}">
                  <a16:creationId xmlns:a16="http://schemas.microsoft.com/office/drawing/2014/main" id="{11201777-3CCB-86BB-E6C1-8492808263BE}"/>
                </a:ext>
              </a:extLst>
            </p:cNvPr>
            <p:cNvSpPr/>
            <p:nvPr/>
          </p:nvSpPr>
          <p:spPr>
            <a:xfrm>
              <a:off x="464912" y="1872599"/>
              <a:ext cx="8210776" cy="2205625"/>
            </a:xfrm>
            <a:prstGeom prst="roundRect">
              <a:avLst>
                <a:gd name="adj" fmla="val 3916"/>
              </a:avLst>
            </a:prstGeom>
            <a:gradFill flip="none" rotWithShape="1">
              <a:gsLst>
                <a:gs pos="0">
                  <a:srgbClr val="D5DCE3"/>
                </a:gs>
                <a:gs pos="92000">
                  <a:srgbClr val="F8F9FA"/>
                </a:gs>
              </a:gsLst>
              <a:path path="circle">
                <a:fillToRect t="100000" r="100000"/>
              </a:path>
              <a:tileRect l="-100000" b="-100000"/>
            </a:gradFill>
            <a:ln w="22225">
              <a:noFill/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098" name="사각형: 둥근 위쪽 모서리 2097">
              <a:extLst>
                <a:ext uri="{FF2B5EF4-FFF2-40B4-BE49-F238E27FC236}">
                  <a16:creationId xmlns:a16="http://schemas.microsoft.com/office/drawing/2014/main" id="{11062AF8-DDE9-D1AF-99B7-3F9E986406B7}"/>
                </a:ext>
              </a:extLst>
            </p:cNvPr>
            <p:cNvSpPr/>
            <p:nvPr/>
          </p:nvSpPr>
          <p:spPr>
            <a:xfrm rot="16200000">
              <a:off x="10204" y="2321609"/>
              <a:ext cx="2212350" cy="1302929"/>
            </a:xfrm>
            <a:prstGeom prst="round2SameRect">
              <a:avLst>
                <a:gd name="adj1" fmla="val 7894"/>
                <a:gd name="adj2" fmla="val 0"/>
              </a:avLst>
            </a:prstGeom>
            <a:solidFill>
              <a:srgbClr val="AAB8C6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04" name="직사각형 2103">
              <a:extLst>
                <a:ext uri="{FF2B5EF4-FFF2-40B4-BE49-F238E27FC236}">
                  <a16:creationId xmlns:a16="http://schemas.microsoft.com/office/drawing/2014/main" id="{679695A6-D492-B80F-4769-C0FFEB26E701}"/>
                </a:ext>
              </a:extLst>
            </p:cNvPr>
            <p:cNvSpPr/>
            <p:nvPr/>
          </p:nvSpPr>
          <p:spPr>
            <a:xfrm>
              <a:off x="1767844" y="2395727"/>
              <a:ext cx="4605524" cy="1669501"/>
            </a:xfrm>
            <a:prstGeom prst="rect">
              <a:avLst/>
            </a:prstGeom>
            <a:pattFill prst="ltUpDiag">
              <a:fgClr>
                <a:srgbClr val="BEC9D4"/>
              </a:fgClr>
              <a:bgClr>
                <a:srgbClr val="D5DCE3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06" name="사각형: 둥근 한쪽 모서리 2105">
              <a:extLst>
                <a:ext uri="{FF2B5EF4-FFF2-40B4-BE49-F238E27FC236}">
                  <a16:creationId xmlns:a16="http://schemas.microsoft.com/office/drawing/2014/main" id="{32A78039-E953-6AFE-F242-0EC875FB7A3F}"/>
                </a:ext>
              </a:extLst>
            </p:cNvPr>
            <p:cNvSpPr/>
            <p:nvPr/>
          </p:nvSpPr>
          <p:spPr>
            <a:xfrm>
              <a:off x="6373368" y="1875133"/>
              <a:ext cx="2312286" cy="520405"/>
            </a:xfrm>
            <a:prstGeom prst="round1Rect">
              <a:avLst>
                <a:gd name="adj" fmla="val 18016"/>
              </a:avLst>
            </a:prstGeom>
            <a:pattFill prst="ltUpDiag">
              <a:fgClr>
                <a:srgbClr val="BEC9D4"/>
              </a:fgClr>
              <a:bgClr>
                <a:srgbClr val="D5DCE3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97" name="사각형: 둥근 모서리 2096">
              <a:extLst>
                <a:ext uri="{FF2B5EF4-FFF2-40B4-BE49-F238E27FC236}">
                  <a16:creationId xmlns:a16="http://schemas.microsoft.com/office/drawing/2014/main" id="{8E347CCE-07B1-BA3D-06BC-0986BE086860}"/>
                </a:ext>
              </a:extLst>
            </p:cNvPr>
            <p:cNvSpPr/>
            <p:nvPr/>
          </p:nvSpPr>
          <p:spPr>
            <a:xfrm>
              <a:off x="464912" y="1872599"/>
              <a:ext cx="8210776" cy="2205625"/>
            </a:xfrm>
            <a:prstGeom prst="roundRect">
              <a:avLst>
                <a:gd name="adj" fmla="val 3916"/>
              </a:avLst>
            </a:prstGeom>
            <a:noFill/>
            <a:ln w="2222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2089" name="표 2088">
            <a:extLst>
              <a:ext uri="{FF2B5EF4-FFF2-40B4-BE49-F238E27FC236}">
                <a16:creationId xmlns:a16="http://schemas.microsoft.com/office/drawing/2014/main" id="{4FA94D7E-4ECE-28C0-6135-D1959A1D3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404627"/>
              </p:ext>
            </p:extLst>
          </p:nvPr>
        </p:nvGraphicFramePr>
        <p:xfrm>
          <a:off x="464912" y="1865871"/>
          <a:ext cx="8214267" cy="2207586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37319">
                  <a:extLst>
                    <a:ext uri="{9D8B030D-6E8A-4147-A177-3AD203B41FA5}">
                      <a16:colId xmlns:a16="http://schemas.microsoft.com/office/drawing/2014/main" val="4037800267"/>
                    </a:ext>
                  </a:extLst>
                </a:gridCol>
                <a:gridCol w="566928">
                  <a:extLst>
                    <a:ext uri="{9D8B030D-6E8A-4147-A177-3AD203B41FA5}">
                      <a16:colId xmlns:a16="http://schemas.microsoft.com/office/drawing/2014/main" val="1276819093"/>
                    </a:ext>
                  </a:extLst>
                </a:gridCol>
                <a:gridCol w="2303340">
                  <a:extLst>
                    <a:ext uri="{9D8B030D-6E8A-4147-A177-3AD203B41FA5}">
                      <a16:colId xmlns:a16="http://schemas.microsoft.com/office/drawing/2014/main" val="3348453068"/>
                    </a:ext>
                  </a:extLst>
                </a:gridCol>
                <a:gridCol w="2303340">
                  <a:extLst>
                    <a:ext uri="{9D8B030D-6E8A-4147-A177-3AD203B41FA5}">
                      <a16:colId xmlns:a16="http://schemas.microsoft.com/office/drawing/2014/main" val="3651512894"/>
                    </a:ext>
                  </a:extLst>
                </a:gridCol>
                <a:gridCol w="2303340">
                  <a:extLst>
                    <a:ext uri="{9D8B030D-6E8A-4147-A177-3AD203B41FA5}">
                      <a16:colId xmlns:a16="http://schemas.microsoft.com/office/drawing/2014/main" val="2550090097"/>
                    </a:ext>
                  </a:extLst>
                </a:gridCol>
              </a:tblGrid>
              <a:tr h="52898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공통 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실과</a:t>
                      </a:r>
                      <a:endParaRPr lang="en-US" altLang="ko-KR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‘</a:t>
                      </a:r>
                      <a:r>
                        <a:rPr lang="ko-KR" altLang="en-US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디지털 사회와 인공지능</a:t>
                      </a:r>
                      <a:r>
                        <a:rPr lang="en-US" altLang="ko-KR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’ </a:t>
                      </a:r>
                      <a:r>
                        <a:rPr lang="ko-KR" altLang="en-US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930432"/>
                  </a:ext>
                </a:extLst>
              </a:tr>
              <a:tr h="52898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선택</a:t>
                      </a:r>
                      <a:endParaRPr lang="en-US" altLang="ko-KR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중심</a:t>
                      </a:r>
                      <a:endParaRPr lang="en-US" altLang="ko-KR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일반</a:t>
                      </a:r>
                      <a:endParaRPr lang="en-US" altLang="ko-KR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363440"/>
                  </a:ext>
                </a:extLst>
              </a:tr>
              <a:tr h="6186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진로</a:t>
                      </a:r>
                      <a:endParaRPr lang="en-US" altLang="ko-KR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인공지능 기초</a:t>
                      </a:r>
                      <a:endParaRPr lang="en-US" altLang="ko-KR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데이터 과학</a:t>
                      </a:r>
                      <a:endParaRPr lang="en-US" altLang="ko-KR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정보과학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5717882"/>
                  </a:ext>
                </a:extLst>
              </a:tr>
              <a:tr h="52898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융합</a:t>
                      </a:r>
                      <a:endParaRPr lang="en-US" altLang="ko-KR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소프트웨어와 생활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641412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A83F80A3-3808-DD3A-F5E4-C525D22D80C6}"/>
              </a:ext>
            </a:extLst>
          </p:cNvPr>
          <p:cNvSpPr txBox="1"/>
          <p:nvPr/>
        </p:nvSpPr>
        <p:spPr>
          <a:xfrm>
            <a:off x="466611" y="536298"/>
            <a:ext cx="461023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초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 연계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: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구성방향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738C3B2D-2B9C-7617-3FCA-7868D2060A0D}"/>
              </a:ext>
            </a:extLst>
          </p:cNvPr>
          <p:cNvGrpSpPr/>
          <p:nvPr/>
        </p:nvGrpSpPr>
        <p:grpSpPr>
          <a:xfrm>
            <a:off x="424486" y="1088231"/>
            <a:ext cx="4970329" cy="340052"/>
            <a:chOff x="424486" y="1088231"/>
            <a:chExt cx="4970329" cy="34005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4FB568-0F74-B9CE-89CD-7B98B962B046}"/>
                </a:ext>
              </a:extLst>
            </p:cNvPr>
            <p:cNvSpPr txBox="1"/>
            <p:nvPr/>
          </p:nvSpPr>
          <p:spPr>
            <a:xfrm>
              <a:off x="781373" y="1151284"/>
              <a:ext cx="461344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 연계를 위한 정보과 교육과정 구성방향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B37F05A-8ACB-8B08-87C1-F6E449BC0666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F0AF37DF-4A98-D92F-3481-C03A8EDD3587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714DF232-ECE2-7C1D-AC10-64660AA3AAC7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CDB2CF3F-4322-1F5C-8B5C-25C340EEA1DE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2C50B2D-7406-E0B1-DCD5-24E48A2F7603}"/>
              </a:ext>
            </a:extLst>
          </p:cNvPr>
          <p:cNvGrpSpPr/>
          <p:nvPr/>
        </p:nvGrpSpPr>
        <p:grpSpPr>
          <a:xfrm>
            <a:off x="481192" y="4163958"/>
            <a:ext cx="8194496" cy="2006552"/>
            <a:chOff x="481192" y="4163958"/>
            <a:chExt cx="8194496" cy="2006552"/>
          </a:xfrm>
        </p:grpSpPr>
        <p:grpSp>
          <p:nvGrpSpPr>
            <p:cNvPr id="2141" name="그룹 2140">
              <a:extLst>
                <a:ext uri="{FF2B5EF4-FFF2-40B4-BE49-F238E27FC236}">
                  <a16:creationId xmlns:a16="http://schemas.microsoft.com/office/drawing/2014/main" id="{24D3154E-5615-082C-8359-5C4F59DDD31B}"/>
                </a:ext>
              </a:extLst>
            </p:cNvPr>
            <p:cNvGrpSpPr/>
            <p:nvPr/>
          </p:nvGrpSpPr>
          <p:grpSpPr>
            <a:xfrm>
              <a:off x="481192" y="4819650"/>
              <a:ext cx="8194496" cy="1350860"/>
              <a:chOff x="481192" y="4819650"/>
              <a:chExt cx="8194496" cy="1350860"/>
            </a:xfrm>
          </p:grpSpPr>
          <p:sp>
            <p:nvSpPr>
              <p:cNvPr id="41" name="사각형: 둥근 모서리 40">
                <a:extLst>
                  <a:ext uri="{FF2B5EF4-FFF2-40B4-BE49-F238E27FC236}">
                    <a16:creationId xmlns:a16="http://schemas.microsoft.com/office/drawing/2014/main" id="{1AFC7296-498E-ABB4-2A8A-8303C5F68473}"/>
                  </a:ext>
                </a:extLst>
              </p:cNvPr>
              <p:cNvSpPr/>
              <p:nvPr/>
            </p:nvSpPr>
            <p:spPr>
              <a:xfrm>
                <a:off x="481192" y="4819650"/>
                <a:ext cx="8194496" cy="1350860"/>
              </a:xfrm>
              <a:prstGeom prst="roundRect">
                <a:avLst>
                  <a:gd name="adj" fmla="val 6713"/>
                </a:avLst>
              </a:prstGeom>
              <a:gradFill flip="none" rotWithShape="1"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140" name="그룹 2139">
                <a:extLst>
                  <a:ext uri="{FF2B5EF4-FFF2-40B4-BE49-F238E27FC236}">
                    <a16:creationId xmlns:a16="http://schemas.microsoft.com/office/drawing/2014/main" id="{B0ED0457-5897-4F9C-F252-5686C07DE6F9}"/>
                  </a:ext>
                </a:extLst>
              </p:cNvPr>
              <p:cNvGrpSpPr/>
              <p:nvPr/>
            </p:nvGrpSpPr>
            <p:grpSpPr>
              <a:xfrm>
                <a:off x="602441" y="4920212"/>
                <a:ext cx="7756017" cy="1149737"/>
                <a:chOff x="602441" y="4894812"/>
                <a:chExt cx="7756017" cy="1149737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C659026F-A611-D78B-F7F8-EE0BB372D415}"/>
                    </a:ext>
                  </a:extLst>
                </p:cNvPr>
                <p:cNvGrpSpPr/>
                <p:nvPr/>
              </p:nvGrpSpPr>
              <p:grpSpPr>
                <a:xfrm>
                  <a:off x="612829" y="4894812"/>
                  <a:ext cx="4546805" cy="184666"/>
                  <a:chOff x="711889" y="4952117"/>
                  <a:chExt cx="4546805" cy="184666"/>
                </a:xfrm>
              </p:grpSpPr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34C5598A-7E93-4782-C7BB-2E71F6F12F4E}"/>
                      </a:ext>
                    </a:extLst>
                  </p:cNvPr>
                  <p:cNvSpPr txBox="1"/>
                  <p:nvPr/>
                </p:nvSpPr>
                <p:spPr>
                  <a:xfrm>
                    <a:off x="932189" y="4952117"/>
                    <a:ext cx="4326505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중학교의 내용은 초등학교에서 제시된 성취기준을 확장한 형태로 구성 </a:t>
                    </a:r>
                  </a:p>
                </p:txBody>
              </p:sp>
              <p:grpSp>
                <p:nvGrpSpPr>
                  <p:cNvPr id="49" name="그룹 48">
                    <a:extLst>
                      <a:ext uri="{FF2B5EF4-FFF2-40B4-BE49-F238E27FC236}">
                        <a16:creationId xmlns:a16="http://schemas.microsoft.com/office/drawing/2014/main" id="{A9E79BA5-B710-BED9-5A96-0B4CE249BF36}"/>
                      </a:ext>
                    </a:extLst>
                  </p:cNvPr>
                  <p:cNvGrpSpPr/>
                  <p:nvPr/>
                </p:nvGrpSpPr>
                <p:grpSpPr>
                  <a:xfrm>
                    <a:off x="711889" y="4967594"/>
                    <a:ext cx="169189" cy="153713"/>
                    <a:chOff x="5772452" y="5405116"/>
                    <a:chExt cx="127114" cy="115486"/>
                  </a:xfrm>
                </p:grpSpPr>
                <p:sp>
                  <p:nvSpPr>
                    <p:cNvPr id="46" name="Freeform 5">
                      <a:extLst>
                        <a:ext uri="{FF2B5EF4-FFF2-40B4-BE49-F238E27FC236}">
                          <a16:creationId xmlns:a16="http://schemas.microsoft.com/office/drawing/2014/main" id="{F4D99BA4-4BDD-BAD8-446B-751A327E51C3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72452" y="5408738"/>
                      <a:ext cx="111825" cy="111864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7" name="Freeform 7">
                      <a:extLst>
                        <a:ext uri="{FF2B5EF4-FFF2-40B4-BE49-F238E27FC236}">
                          <a16:creationId xmlns:a16="http://schemas.microsoft.com/office/drawing/2014/main" id="{EE37CCA2-FD96-FB37-46DE-A6F5A717B4E3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96548" y="5405116"/>
                      <a:ext cx="103018" cy="85862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3AFBF9EF-D783-BF4B-A9F5-3CCE32F36226}"/>
                    </a:ext>
                  </a:extLst>
                </p:cNvPr>
                <p:cNvGrpSpPr/>
                <p:nvPr/>
              </p:nvGrpSpPr>
              <p:grpSpPr>
                <a:xfrm>
                  <a:off x="612829" y="5136080"/>
                  <a:ext cx="4562835" cy="184666"/>
                  <a:chOff x="711889" y="4952117"/>
                  <a:chExt cx="4562835" cy="184666"/>
                </a:xfrm>
              </p:grpSpPr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90523E88-5B1F-9C2D-908A-A991062F78AF}"/>
                      </a:ext>
                    </a:extLst>
                  </p:cNvPr>
                  <p:cNvSpPr txBox="1"/>
                  <p:nvPr/>
                </p:nvSpPr>
                <p:spPr>
                  <a:xfrm>
                    <a:off x="932189" y="4952117"/>
                    <a:ext cx="4342535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프로그래밍 내용의 위계를 고려하고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프로그래밍 언어를 특정하지 않음</a:t>
                    </a:r>
                  </a:p>
                </p:txBody>
              </p:sp>
              <p:grpSp>
                <p:nvGrpSpPr>
                  <p:cNvPr id="55" name="그룹 54">
                    <a:extLst>
                      <a:ext uri="{FF2B5EF4-FFF2-40B4-BE49-F238E27FC236}">
                        <a16:creationId xmlns:a16="http://schemas.microsoft.com/office/drawing/2014/main" id="{A24FBF16-023D-06DE-FB1F-4712DDBBBC77}"/>
                      </a:ext>
                    </a:extLst>
                  </p:cNvPr>
                  <p:cNvGrpSpPr/>
                  <p:nvPr/>
                </p:nvGrpSpPr>
                <p:grpSpPr>
                  <a:xfrm>
                    <a:off x="711889" y="4967594"/>
                    <a:ext cx="169189" cy="153713"/>
                    <a:chOff x="5772452" y="5405116"/>
                    <a:chExt cx="127114" cy="115486"/>
                  </a:xfrm>
                </p:grpSpPr>
                <p:sp>
                  <p:nvSpPr>
                    <p:cNvPr id="56" name="Freeform 5">
                      <a:extLst>
                        <a:ext uri="{FF2B5EF4-FFF2-40B4-BE49-F238E27FC236}">
                          <a16:creationId xmlns:a16="http://schemas.microsoft.com/office/drawing/2014/main" id="{EC71383D-1508-4176-916D-DEAD6D44E356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72452" y="5408738"/>
                      <a:ext cx="111825" cy="111864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57" name="Freeform 7">
                      <a:extLst>
                        <a:ext uri="{FF2B5EF4-FFF2-40B4-BE49-F238E27FC236}">
                          <a16:creationId xmlns:a16="http://schemas.microsoft.com/office/drawing/2014/main" id="{C934F300-79FB-2821-3749-D10223EEEF5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96548" y="5405116"/>
                      <a:ext cx="103018" cy="85862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FA7B0222-2BB4-8976-3D57-62E257A93C22}"/>
                    </a:ext>
                  </a:extLst>
                </p:cNvPr>
                <p:cNvGrpSpPr/>
                <p:nvPr/>
              </p:nvGrpSpPr>
              <p:grpSpPr>
                <a:xfrm>
                  <a:off x="612829" y="5377348"/>
                  <a:ext cx="6715668" cy="184666"/>
                  <a:chOff x="711889" y="4952117"/>
                  <a:chExt cx="6715668" cy="184666"/>
                </a:xfrm>
              </p:grpSpPr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E7F1BD1-F1EA-6265-EF44-43C4AC0AF664}"/>
                      </a:ext>
                    </a:extLst>
                  </p:cNvPr>
                  <p:cNvSpPr txBox="1"/>
                  <p:nvPr/>
                </p:nvSpPr>
                <p:spPr>
                  <a:xfrm>
                    <a:off x="932189" y="4952117"/>
                    <a:ext cx="6495368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공통 교육과정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중학교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과 선택 중심 교육과정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고등학교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의 연계를 위해 중 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고 정보 과목의 영역 구성 통일</a:t>
                    </a:r>
                  </a:p>
                </p:txBody>
              </p:sp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BA5650E6-C02C-47D2-625A-F743E73C8434}"/>
                      </a:ext>
                    </a:extLst>
                  </p:cNvPr>
                  <p:cNvGrpSpPr/>
                  <p:nvPr/>
                </p:nvGrpSpPr>
                <p:grpSpPr>
                  <a:xfrm>
                    <a:off x="711889" y="4967594"/>
                    <a:ext cx="169189" cy="153713"/>
                    <a:chOff x="5772452" y="5405116"/>
                    <a:chExt cx="127114" cy="115486"/>
                  </a:xfrm>
                </p:grpSpPr>
                <p:sp>
                  <p:nvSpPr>
                    <p:cNvPr id="61" name="Freeform 5">
                      <a:extLst>
                        <a:ext uri="{FF2B5EF4-FFF2-40B4-BE49-F238E27FC236}">
                          <a16:creationId xmlns:a16="http://schemas.microsoft.com/office/drawing/2014/main" id="{A2CD82D5-274F-004D-F9FD-8747DF64079F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72452" y="5408738"/>
                      <a:ext cx="111825" cy="111864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62" name="Freeform 7">
                      <a:extLst>
                        <a:ext uri="{FF2B5EF4-FFF2-40B4-BE49-F238E27FC236}">
                          <a16:creationId xmlns:a16="http://schemas.microsoft.com/office/drawing/2014/main" id="{CBC22EFD-D6F8-907D-AF97-02E30C33647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96548" y="5405116"/>
                      <a:ext cx="103018" cy="85862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A3A354DC-0674-26F1-70A8-675B3CAE402F}"/>
                    </a:ext>
                  </a:extLst>
                </p:cNvPr>
                <p:cNvGrpSpPr/>
                <p:nvPr/>
              </p:nvGrpSpPr>
              <p:grpSpPr>
                <a:xfrm>
                  <a:off x="612829" y="5618616"/>
                  <a:ext cx="5210449" cy="184666"/>
                  <a:chOff x="711889" y="4952117"/>
                  <a:chExt cx="5210449" cy="184666"/>
                </a:xfrm>
              </p:grpSpPr>
              <p:sp>
                <p:nvSpPr>
                  <p:cNvPr id="2048" name="TextBox 2047">
                    <a:extLst>
                      <a:ext uri="{FF2B5EF4-FFF2-40B4-BE49-F238E27FC236}">
                        <a16:creationId xmlns:a16="http://schemas.microsoft.com/office/drawing/2014/main" id="{44698219-C4C3-D1F8-E7DC-14DF2C44FDFF}"/>
                      </a:ext>
                    </a:extLst>
                  </p:cNvPr>
                  <p:cNvSpPr txBox="1"/>
                  <p:nvPr/>
                </p:nvSpPr>
                <p:spPr>
                  <a:xfrm>
                    <a:off x="932189" y="4952117"/>
                    <a:ext cx="4990149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고등학교 정보 과목은 진로 선택 과목과 융합 선택 과목의 길잡이 과목으로서 구성</a:t>
                    </a:r>
                  </a:p>
                </p:txBody>
              </p:sp>
              <p:grpSp>
                <p:nvGrpSpPr>
                  <p:cNvPr id="2049" name="그룹 2048">
                    <a:extLst>
                      <a:ext uri="{FF2B5EF4-FFF2-40B4-BE49-F238E27FC236}">
                        <a16:creationId xmlns:a16="http://schemas.microsoft.com/office/drawing/2014/main" id="{D6A217BE-D07D-14D7-49C6-7249A3EEC3DE}"/>
                      </a:ext>
                    </a:extLst>
                  </p:cNvPr>
                  <p:cNvGrpSpPr/>
                  <p:nvPr/>
                </p:nvGrpSpPr>
                <p:grpSpPr>
                  <a:xfrm>
                    <a:off x="711889" y="4967594"/>
                    <a:ext cx="169189" cy="153713"/>
                    <a:chOff x="5772452" y="5405116"/>
                    <a:chExt cx="127114" cy="115486"/>
                  </a:xfrm>
                </p:grpSpPr>
                <p:sp>
                  <p:nvSpPr>
                    <p:cNvPr id="2050" name="Freeform 5">
                      <a:extLst>
                        <a:ext uri="{FF2B5EF4-FFF2-40B4-BE49-F238E27FC236}">
                          <a16:creationId xmlns:a16="http://schemas.microsoft.com/office/drawing/2014/main" id="{9A1951FF-D87E-5027-4ABC-577277479D15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72452" y="5408738"/>
                      <a:ext cx="111825" cy="111864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051" name="Freeform 7">
                      <a:extLst>
                        <a:ext uri="{FF2B5EF4-FFF2-40B4-BE49-F238E27FC236}">
                          <a16:creationId xmlns:a16="http://schemas.microsoft.com/office/drawing/2014/main" id="{239F0A0B-2EE6-8211-8D29-BB1D2C59B8AC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96548" y="5405116"/>
                      <a:ext cx="103018" cy="85862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055" name="그룹 2054">
                  <a:extLst>
                    <a:ext uri="{FF2B5EF4-FFF2-40B4-BE49-F238E27FC236}">
                      <a16:creationId xmlns:a16="http://schemas.microsoft.com/office/drawing/2014/main" id="{AA07E427-92BC-72CC-C0DD-4B24C372A1FA}"/>
                    </a:ext>
                  </a:extLst>
                </p:cNvPr>
                <p:cNvGrpSpPr/>
                <p:nvPr/>
              </p:nvGrpSpPr>
              <p:grpSpPr>
                <a:xfrm>
                  <a:off x="602441" y="5859883"/>
                  <a:ext cx="7756017" cy="184666"/>
                  <a:chOff x="711889" y="4952117"/>
                  <a:chExt cx="7756017" cy="184666"/>
                </a:xfrm>
              </p:grpSpPr>
              <p:sp>
                <p:nvSpPr>
                  <p:cNvPr id="2056" name="TextBox 2055">
                    <a:extLst>
                      <a:ext uri="{FF2B5EF4-FFF2-40B4-BE49-F238E27FC236}">
                        <a16:creationId xmlns:a16="http://schemas.microsoft.com/office/drawing/2014/main" id="{971AC55E-5C8E-008D-8C72-66BEE2C73925}"/>
                      </a:ext>
                    </a:extLst>
                  </p:cNvPr>
                  <p:cNvSpPr txBox="1"/>
                  <p:nvPr/>
                </p:nvSpPr>
                <p:spPr>
                  <a:xfrm>
                    <a:off x="932189" y="4952117"/>
                    <a:ext cx="753571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선택 중심 교육과정 각 과목의 영역은 필요성과 개념</a:t>
                    </a:r>
                    <a:r>
                      <a:rPr lang="en-US" altLang="ko-KR" sz="1200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1200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사례 중심</a:t>
                    </a:r>
                    <a:r>
                      <a:rPr lang="en-US" altLang="ko-KR" sz="1200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), </a:t>
                    </a:r>
                    <a:r>
                      <a:rPr lang="ko-KR" altLang="en-US" sz="1200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이론적 내용</a:t>
                    </a:r>
                    <a:r>
                      <a:rPr lang="en-US" altLang="ko-KR" sz="1200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200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실습 중심의 경험 제공</a:t>
                    </a:r>
                    <a:r>
                      <a:rPr lang="en-US" altLang="ko-KR" sz="1200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200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프로젝트 중심의 순서로 구성</a:t>
                    </a:r>
                  </a:p>
                </p:txBody>
              </p:sp>
              <p:grpSp>
                <p:nvGrpSpPr>
                  <p:cNvPr id="2057" name="그룹 2056">
                    <a:extLst>
                      <a:ext uri="{FF2B5EF4-FFF2-40B4-BE49-F238E27FC236}">
                        <a16:creationId xmlns:a16="http://schemas.microsoft.com/office/drawing/2014/main" id="{A1AB64E6-AD8A-5AC6-CC51-DE4F67EAE7DD}"/>
                      </a:ext>
                    </a:extLst>
                  </p:cNvPr>
                  <p:cNvGrpSpPr/>
                  <p:nvPr/>
                </p:nvGrpSpPr>
                <p:grpSpPr>
                  <a:xfrm>
                    <a:off x="711889" y="4967594"/>
                    <a:ext cx="169189" cy="153713"/>
                    <a:chOff x="5772452" y="5405116"/>
                    <a:chExt cx="127114" cy="115486"/>
                  </a:xfrm>
                </p:grpSpPr>
                <p:sp>
                  <p:nvSpPr>
                    <p:cNvPr id="2058" name="Freeform 5">
                      <a:extLst>
                        <a:ext uri="{FF2B5EF4-FFF2-40B4-BE49-F238E27FC236}">
                          <a16:creationId xmlns:a16="http://schemas.microsoft.com/office/drawing/2014/main" id="{4B9870EB-A40A-FDCA-A4B7-8F5978F43F9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72452" y="5408738"/>
                      <a:ext cx="111825" cy="111864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059" name="Freeform 7">
                      <a:extLst>
                        <a:ext uri="{FF2B5EF4-FFF2-40B4-BE49-F238E27FC236}">
                          <a16:creationId xmlns:a16="http://schemas.microsoft.com/office/drawing/2014/main" id="{2416B1B1-9173-47FB-6F9A-398A044A9825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96548" y="5405116"/>
                      <a:ext cx="103018" cy="85862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2130" name="그룹 2129">
              <a:extLst>
                <a:ext uri="{FF2B5EF4-FFF2-40B4-BE49-F238E27FC236}">
                  <a16:creationId xmlns:a16="http://schemas.microsoft.com/office/drawing/2014/main" id="{8A93C87E-3C09-4740-322C-64121CF6B258}"/>
                </a:ext>
              </a:extLst>
            </p:cNvPr>
            <p:cNvGrpSpPr/>
            <p:nvPr/>
          </p:nvGrpSpPr>
          <p:grpSpPr>
            <a:xfrm>
              <a:off x="1822217" y="4163958"/>
              <a:ext cx="6799096" cy="243314"/>
              <a:chOff x="1822217" y="4189358"/>
              <a:chExt cx="6799096" cy="243314"/>
            </a:xfrm>
          </p:grpSpPr>
          <p:grpSp>
            <p:nvGrpSpPr>
              <p:cNvPr id="2123" name="그룹 2122">
                <a:extLst>
                  <a:ext uri="{FF2B5EF4-FFF2-40B4-BE49-F238E27FC236}">
                    <a16:creationId xmlns:a16="http://schemas.microsoft.com/office/drawing/2014/main" id="{06EDDE7C-56D5-8726-E277-BA7A2E0CAF2E}"/>
                  </a:ext>
                </a:extLst>
              </p:cNvPr>
              <p:cNvGrpSpPr/>
              <p:nvPr/>
            </p:nvGrpSpPr>
            <p:grpSpPr>
              <a:xfrm>
                <a:off x="1822217" y="4189358"/>
                <a:ext cx="6799096" cy="243314"/>
                <a:chOff x="1822217" y="4189358"/>
                <a:chExt cx="6799096" cy="243314"/>
              </a:xfrm>
            </p:grpSpPr>
            <p:sp>
              <p:nvSpPr>
                <p:cNvPr id="2118" name="사각형: 둥근 모서리 2117">
                  <a:extLst>
                    <a:ext uri="{FF2B5EF4-FFF2-40B4-BE49-F238E27FC236}">
                      <a16:creationId xmlns:a16="http://schemas.microsoft.com/office/drawing/2014/main" id="{AA6670B3-3226-71A7-5C24-8FFE1A8EA12E}"/>
                    </a:ext>
                  </a:extLst>
                </p:cNvPr>
                <p:cNvSpPr/>
                <p:nvPr/>
              </p:nvSpPr>
              <p:spPr>
                <a:xfrm>
                  <a:off x="1822217" y="4189358"/>
                  <a:ext cx="2193868" cy="243314"/>
                </a:xfrm>
                <a:prstGeom prst="roundRect">
                  <a:avLst/>
                </a:prstGeom>
                <a:solidFill>
                  <a:srgbClr val="11A39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kern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119" name="사각형: 둥근 모서리 2118">
                  <a:extLst>
                    <a:ext uri="{FF2B5EF4-FFF2-40B4-BE49-F238E27FC236}">
                      <a16:creationId xmlns:a16="http://schemas.microsoft.com/office/drawing/2014/main" id="{B349C3C8-842B-A157-FF6B-0E486E2FA265}"/>
                    </a:ext>
                  </a:extLst>
                </p:cNvPr>
                <p:cNvSpPr/>
                <p:nvPr/>
              </p:nvSpPr>
              <p:spPr>
                <a:xfrm>
                  <a:off x="6427445" y="4189358"/>
                  <a:ext cx="2193868" cy="243314"/>
                </a:xfrm>
                <a:prstGeom prst="roundRect">
                  <a:avLst/>
                </a:pr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20" name="사각형: 둥근 모서리 2119">
                  <a:extLst>
                    <a:ext uri="{FF2B5EF4-FFF2-40B4-BE49-F238E27FC236}">
                      <a16:creationId xmlns:a16="http://schemas.microsoft.com/office/drawing/2014/main" id="{71AF0CD0-DB85-77CF-70AA-BAC1FD02FCCF}"/>
                    </a:ext>
                  </a:extLst>
                </p:cNvPr>
                <p:cNvSpPr/>
                <p:nvPr/>
              </p:nvSpPr>
              <p:spPr>
                <a:xfrm>
                  <a:off x="4124831" y="4189358"/>
                  <a:ext cx="2193868" cy="243314"/>
                </a:xfrm>
                <a:prstGeom prst="roundRect">
                  <a:avLst/>
                </a:prstGeom>
                <a:solidFill>
                  <a:srgbClr val="3B6DD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</p:grpSp>
          <p:sp>
            <p:nvSpPr>
              <p:cNvPr id="2127" name="TextBox 2126">
                <a:extLst>
                  <a:ext uri="{FF2B5EF4-FFF2-40B4-BE49-F238E27FC236}">
                    <a16:creationId xmlns:a16="http://schemas.microsoft.com/office/drawing/2014/main" id="{941CCF1E-BAF1-7CBC-8C83-9C805972BD7B}"/>
                  </a:ext>
                </a:extLst>
              </p:cNvPr>
              <p:cNvSpPr txBox="1"/>
              <p:nvPr/>
            </p:nvSpPr>
            <p:spPr>
              <a:xfrm>
                <a:off x="2526416" y="4218682"/>
                <a:ext cx="78547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34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시간 이상</a:t>
                </a:r>
              </a:p>
            </p:txBody>
          </p:sp>
          <p:sp>
            <p:nvSpPr>
              <p:cNvPr id="2128" name="TextBox 2127">
                <a:extLst>
                  <a:ext uri="{FF2B5EF4-FFF2-40B4-BE49-F238E27FC236}">
                    <a16:creationId xmlns:a16="http://schemas.microsoft.com/office/drawing/2014/main" id="{66AC2E05-44FE-C04A-C6CC-013BDEB42255}"/>
                  </a:ext>
                </a:extLst>
              </p:cNvPr>
              <p:cNvSpPr txBox="1"/>
              <p:nvPr/>
            </p:nvSpPr>
            <p:spPr>
              <a:xfrm>
                <a:off x="6904819" y="4218682"/>
                <a:ext cx="123912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과목별 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64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시간 기준</a:t>
                </a:r>
              </a:p>
            </p:txBody>
          </p:sp>
          <p:sp>
            <p:nvSpPr>
              <p:cNvPr id="2129" name="TextBox 2128">
                <a:extLst>
                  <a:ext uri="{FF2B5EF4-FFF2-40B4-BE49-F238E27FC236}">
                    <a16:creationId xmlns:a16="http://schemas.microsoft.com/office/drawing/2014/main" id="{BD00ADC5-FEE5-6FF2-F929-E78076D81442}"/>
                  </a:ext>
                </a:extLst>
              </p:cNvPr>
              <p:cNvSpPr txBox="1"/>
              <p:nvPr/>
            </p:nvSpPr>
            <p:spPr>
              <a:xfrm>
                <a:off x="4829029" y="4218682"/>
                <a:ext cx="78547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68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시간 이상</a:t>
                </a:r>
              </a:p>
            </p:txBody>
          </p:sp>
        </p:grpSp>
        <p:grpSp>
          <p:nvGrpSpPr>
            <p:cNvPr id="2143" name="그룹 2142">
              <a:extLst>
                <a:ext uri="{FF2B5EF4-FFF2-40B4-BE49-F238E27FC236}">
                  <a16:creationId xmlns:a16="http://schemas.microsoft.com/office/drawing/2014/main" id="{50BF4197-8340-1165-EAE5-1B14A7B4A665}"/>
                </a:ext>
              </a:extLst>
            </p:cNvPr>
            <p:cNvGrpSpPr/>
            <p:nvPr/>
          </p:nvGrpSpPr>
          <p:grpSpPr>
            <a:xfrm>
              <a:off x="1545992" y="4462408"/>
              <a:ext cx="4772707" cy="243314"/>
              <a:chOff x="1545992" y="4462408"/>
              <a:chExt cx="4772707" cy="243314"/>
            </a:xfrm>
          </p:grpSpPr>
          <p:grpSp>
            <p:nvGrpSpPr>
              <p:cNvPr id="2139" name="그룹 2138">
                <a:extLst>
                  <a:ext uri="{FF2B5EF4-FFF2-40B4-BE49-F238E27FC236}">
                    <a16:creationId xmlns:a16="http://schemas.microsoft.com/office/drawing/2014/main" id="{C79B338F-01B9-24D8-0F98-29A5603118B2}"/>
                  </a:ext>
                </a:extLst>
              </p:cNvPr>
              <p:cNvGrpSpPr/>
              <p:nvPr/>
            </p:nvGrpSpPr>
            <p:grpSpPr>
              <a:xfrm>
                <a:off x="1822217" y="4462408"/>
                <a:ext cx="4496482" cy="243314"/>
                <a:chOff x="1822217" y="4449708"/>
                <a:chExt cx="2193868" cy="243314"/>
              </a:xfrm>
            </p:grpSpPr>
            <p:sp>
              <p:nvSpPr>
                <p:cNvPr id="2137" name="사각형: 둥근 모서리 2136">
                  <a:extLst>
                    <a:ext uri="{FF2B5EF4-FFF2-40B4-BE49-F238E27FC236}">
                      <a16:creationId xmlns:a16="http://schemas.microsoft.com/office/drawing/2014/main" id="{3079E57E-B8C1-8CDD-00A0-4D2D9C143A16}"/>
                    </a:ext>
                  </a:extLst>
                </p:cNvPr>
                <p:cNvSpPr/>
                <p:nvPr/>
              </p:nvSpPr>
              <p:spPr>
                <a:xfrm>
                  <a:off x="1822217" y="4449708"/>
                  <a:ext cx="2193868" cy="243314"/>
                </a:xfrm>
                <a:prstGeom prst="roundRect">
                  <a:avLst/>
                </a:prstGeom>
                <a:solidFill>
                  <a:srgbClr val="E5E7EB"/>
                </a:solidFill>
                <a:ln w="9525">
                  <a:solidFill>
                    <a:srgbClr val="6E7990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2138" name="TextBox 2137">
                  <a:extLst>
                    <a:ext uri="{FF2B5EF4-FFF2-40B4-BE49-F238E27FC236}">
                      <a16:creationId xmlns:a16="http://schemas.microsoft.com/office/drawing/2014/main" id="{73267EA5-A0A2-4927-8699-02A805B36BB2}"/>
                    </a:ext>
                  </a:extLst>
                </p:cNvPr>
                <p:cNvSpPr txBox="1"/>
                <p:nvPr/>
              </p:nvSpPr>
              <p:spPr>
                <a:xfrm>
                  <a:off x="2431894" y="4479032"/>
                  <a:ext cx="9745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전 교과 내 디지털 리터러시 적용</a:t>
                  </a:r>
                </a:p>
              </p:txBody>
            </p:sp>
          </p:grpSp>
          <p:sp>
            <p:nvSpPr>
              <p:cNvPr id="2142" name="더하기 기호 2141">
                <a:extLst>
                  <a:ext uri="{FF2B5EF4-FFF2-40B4-BE49-F238E27FC236}">
                    <a16:creationId xmlns:a16="http://schemas.microsoft.com/office/drawing/2014/main" id="{06757756-5C07-70AF-EFC9-C379F1F6B5AA}"/>
                  </a:ext>
                </a:extLst>
              </p:cNvPr>
              <p:cNvSpPr/>
              <p:nvPr/>
            </p:nvSpPr>
            <p:spPr>
              <a:xfrm>
                <a:off x="1545992" y="4463415"/>
                <a:ext cx="241300" cy="241300"/>
              </a:xfrm>
              <a:prstGeom prst="mathPlus">
                <a:avLst>
                  <a:gd name="adj1" fmla="val 15625"/>
                </a:avLst>
              </a:prstGeom>
              <a:solidFill>
                <a:srgbClr val="6E7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CC5F18BF-975B-F633-8EF8-10FA3CBD5DC4}"/>
              </a:ext>
            </a:extLst>
          </p:cNvPr>
          <p:cNvGrpSpPr/>
          <p:nvPr/>
        </p:nvGrpSpPr>
        <p:grpSpPr>
          <a:xfrm>
            <a:off x="468313" y="295332"/>
            <a:ext cx="1969293" cy="190957"/>
            <a:chOff x="144463" y="308032"/>
            <a:chExt cx="1969293" cy="190957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CD038039-2B75-1D78-BC79-04F95723F2EF}"/>
                </a:ext>
              </a:extLst>
            </p:cNvPr>
            <p:cNvGrpSpPr/>
            <p:nvPr/>
          </p:nvGrpSpPr>
          <p:grpSpPr>
            <a:xfrm>
              <a:off x="144463" y="308032"/>
              <a:ext cx="1969293" cy="190957"/>
              <a:chOff x="-16919" y="983069"/>
              <a:chExt cx="4565803" cy="442734"/>
            </a:xfrm>
            <a:solidFill>
              <a:schemeClr val="lt1"/>
            </a:solidFill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ECD9E06F-92F1-9422-0CD3-617DA2FDF05D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7FFFB9E6-E3CD-270C-74AB-A17027EA9C14}"/>
                  </a:ext>
                </a:extLst>
              </p:cNvPr>
              <p:cNvSpPr/>
              <p:nvPr/>
            </p:nvSpPr>
            <p:spPr>
              <a:xfrm>
                <a:off x="666368" y="983069"/>
                <a:ext cx="3882516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8A65A647-8D50-FD6B-AC4C-28272529C6DA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2B569506-3E86-9FF6-DFD9-78F2BECFD0CD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5827C9B-741B-EB43-C02D-3278EF43AA05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Ⅰ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089939-378A-DDC5-ABE1-9E5C98F54E41}"/>
                </a:ext>
              </a:extLst>
            </p:cNvPr>
            <p:cNvSpPr txBox="1"/>
            <p:nvPr/>
          </p:nvSpPr>
          <p:spPr>
            <a:xfrm>
              <a:off x="531068" y="326566"/>
              <a:ext cx="149079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 교육과정 개정의 방향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194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9CAFD98-3837-6531-2FE1-1D68D04A1FC0}"/>
              </a:ext>
            </a:extLst>
          </p:cNvPr>
          <p:cNvSpPr txBox="1"/>
          <p:nvPr/>
        </p:nvSpPr>
        <p:spPr>
          <a:xfrm>
            <a:off x="466611" y="536298"/>
            <a:ext cx="3331040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구성체제 변화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1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3FA817B6-40A2-9BBF-7A9D-4ABB0F3E8A06}"/>
              </a:ext>
            </a:extLst>
          </p:cNvPr>
          <p:cNvGrpSpPr/>
          <p:nvPr/>
        </p:nvGrpSpPr>
        <p:grpSpPr>
          <a:xfrm>
            <a:off x="424486" y="1088231"/>
            <a:ext cx="2559413" cy="340052"/>
            <a:chOff x="424486" y="1088231"/>
            <a:chExt cx="2559413" cy="3400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8207668-46A7-75E3-CBCB-DD4C4DC05EA2}"/>
                </a:ext>
              </a:extLst>
            </p:cNvPr>
            <p:cNvSpPr txBox="1"/>
            <p:nvPr/>
          </p:nvSpPr>
          <p:spPr>
            <a:xfrm>
              <a:off x="781373" y="1151284"/>
              <a:ext cx="220252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구성체제 변화</a:t>
              </a: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C5DB82F3-0E67-C94C-5FC8-0F1B172E5C65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4DF1D076-3824-0494-0E4B-D2979DA44CE4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E8BAA7F6-21F4-3BCA-C770-E16A0A7E429E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6006F510-16DB-B9A5-B544-63DE6616DA9F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785EF48D-48DE-087B-F483-6A0A10351A01}"/>
              </a:ext>
            </a:extLst>
          </p:cNvPr>
          <p:cNvGrpSpPr/>
          <p:nvPr/>
        </p:nvGrpSpPr>
        <p:grpSpPr>
          <a:xfrm>
            <a:off x="481192" y="1509522"/>
            <a:ext cx="8194496" cy="631698"/>
            <a:chOff x="481192" y="1509522"/>
            <a:chExt cx="8194496" cy="631698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21F21C5C-0B49-FBB8-D17A-D4103F2EA826}"/>
                </a:ext>
              </a:extLst>
            </p:cNvPr>
            <p:cNvSpPr/>
            <p:nvPr/>
          </p:nvSpPr>
          <p:spPr>
            <a:xfrm>
              <a:off x="481192" y="1509522"/>
              <a:ext cx="8194496" cy="631698"/>
            </a:xfrm>
            <a:prstGeom prst="roundRect">
              <a:avLst>
                <a:gd name="adj" fmla="val 12747"/>
              </a:avLst>
            </a:prstGeom>
            <a:gradFill flip="none" rotWithShape="1">
              <a:gsLst>
                <a:gs pos="0">
                  <a:srgbClr val="E8E1F4"/>
                </a:gs>
                <a:gs pos="100000">
                  <a:srgbClr val="CBDAED"/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B2530A3F-3F3A-ACCF-BCC6-678952E14672}"/>
                </a:ext>
              </a:extLst>
            </p:cNvPr>
            <p:cNvGrpSpPr/>
            <p:nvPr/>
          </p:nvGrpSpPr>
          <p:grpSpPr>
            <a:xfrm>
              <a:off x="612829" y="1612404"/>
              <a:ext cx="3681184" cy="425934"/>
              <a:chOff x="612829" y="1610084"/>
              <a:chExt cx="3681184" cy="425934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DA9BD1E7-9D00-F5A0-36FA-25014D3CDA58}"/>
                  </a:ext>
                </a:extLst>
              </p:cNvPr>
              <p:cNvGrpSpPr/>
              <p:nvPr/>
            </p:nvGrpSpPr>
            <p:grpSpPr>
              <a:xfrm>
                <a:off x="612829" y="1610084"/>
                <a:ext cx="2313822" cy="184666"/>
                <a:chOff x="711889" y="4952117"/>
                <a:chExt cx="2313822" cy="184666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D3A2135B-94B1-E6BB-A5ED-C12689C7995A}"/>
                    </a:ext>
                  </a:extLst>
                </p:cNvPr>
                <p:cNvSpPr txBox="1"/>
                <p:nvPr/>
              </p:nvSpPr>
              <p:spPr>
                <a:xfrm>
                  <a:off x="932189" y="4952117"/>
                  <a:ext cx="209352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총론에서 제시하는 주요 방향 반영</a:t>
                  </a:r>
                </a:p>
              </p:txBody>
            </p:sp>
            <p:grpSp>
              <p:nvGrpSpPr>
                <p:cNvPr id="51" name="그룹 50">
                  <a:extLst>
                    <a:ext uri="{FF2B5EF4-FFF2-40B4-BE49-F238E27FC236}">
                      <a16:creationId xmlns:a16="http://schemas.microsoft.com/office/drawing/2014/main" id="{6DF6F34B-65CB-F933-0FCC-9924A1A62494}"/>
                    </a:ext>
                  </a:extLst>
                </p:cNvPr>
                <p:cNvGrpSpPr/>
                <p:nvPr/>
              </p:nvGrpSpPr>
              <p:grpSpPr>
                <a:xfrm>
                  <a:off x="711889" y="4967594"/>
                  <a:ext cx="169189" cy="153713"/>
                  <a:chOff x="5772452" y="5405116"/>
                  <a:chExt cx="127114" cy="115486"/>
                </a:xfrm>
              </p:grpSpPr>
              <p:sp>
                <p:nvSpPr>
                  <p:cNvPr id="52" name="Freeform 5">
                    <a:extLst>
                      <a:ext uri="{FF2B5EF4-FFF2-40B4-BE49-F238E27FC236}">
                        <a16:creationId xmlns:a16="http://schemas.microsoft.com/office/drawing/2014/main" id="{7F129B18-B260-14EA-7869-EB6A537B473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3" name="Freeform 7">
                    <a:extLst>
                      <a:ext uri="{FF2B5EF4-FFF2-40B4-BE49-F238E27FC236}">
                        <a16:creationId xmlns:a16="http://schemas.microsoft.com/office/drawing/2014/main" id="{4A733850-1B0E-5EA7-D53D-D50F8B0105C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4BC5A23C-5A81-94DA-92E2-04833DD8C956}"/>
                  </a:ext>
                </a:extLst>
              </p:cNvPr>
              <p:cNvGrpSpPr/>
              <p:nvPr/>
            </p:nvGrpSpPr>
            <p:grpSpPr>
              <a:xfrm>
                <a:off x="612829" y="1851352"/>
                <a:ext cx="3681184" cy="184666"/>
                <a:chOff x="711889" y="4952117"/>
                <a:chExt cx="3681184" cy="184666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1687DBD-9962-42F4-03A6-7173612347DB}"/>
                    </a:ext>
                  </a:extLst>
                </p:cNvPr>
                <p:cNvSpPr txBox="1"/>
                <p:nvPr/>
              </p:nvSpPr>
              <p:spPr>
                <a:xfrm>
                  <a:off x="932189" y="4952117"/>
                  <a:ext cx="346088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‘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일관성 확보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’, ‘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역량 함양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’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을 위한 교육의 원칙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중점 반영</a:t>
                  </a:r>
                </a:p>
              </p:txBody>
            </p: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8E2203AB-3C93-AC88-5883-F10CA7A4008F}"/>
                    </a:ext>
                  </a:extLst>
                </p:cNvPr>
                <p:cNvGrpSpPr/>
                <p:nvPr/>
              </p:nvGrpSpPr>
              <p:grpSpPr>
                <a:xfrm>
                  <a:off x="711889" y="4967594"/>
                  <a:ext cx="169189" cy="153713"/>
                  <a:chOff x="5772452" y="5405116"/>
                  <a:chExt cx="127114" cy="115486"/>
                </a:xfrm>
              </p:grpSpPr>
              <p:sp>
                <p:nvSpPr>
                  <p:cNvPr id="48" name="Freeform 5">
                    <a:extLst>
                      <a:ext uri="{FF2B5EF4-FFF2-40B4-BE49-F238E27FC236}">
                        <a16:creationId xmlns:a16="http://schemas.microsoft.com/office/drawing/2014/main" id="{90C156C6-3C80-7F0E-F34A-00CDA0E80E3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9" name="Freeform 7">
                    <a:extLst>
                      <a:ext uri="{FF2B5EF4-FFF2-40B4-BE49-F238E27FC236}">
                        <a16:creationId xmlns:a16="http://schemas.microsoft.com/office/drawing/2014/main" id="{54D6BFBC-D67D-49BF-0E10-C72543257BB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BD0542D-8721-88D5-34D8-63620EF5741C}"/>
              </a:ext>
            </a:extLst>
          </p:cNvPr>
          <p:cNvGrpSpPr/>
          <p:nvPr/>
        </p:nvGrpSpPr>
        <p:grpSpPr>
          <a:xfrm>
            <a:off x="468313" y="295332"/>
            <a:ext cx="1969293" cy="190957"/>
            <a:chOff x="144463" y="308032"/>
            <a:chExt cx="1969293" cy="190957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AAF2920F-D6DF-F198-DB73-5CDFAA3AF937}"/>
                </a:ext>
              </a:extLst>
            </p:cNvPr>
            <p:cNvGrpSpPr/>
            <p:nvPr/>
          </p:nvGrpSpPr>
          <p:grpSpPr>
            <a:xfrm>
              <a:off x="144463" y="308032"/>
              <a:ext cx="1969293" cy="190957"/>
              <a:chOff x="-16919" y="983069"/>
              <a:chExt cx="4565803" cy="442734"/>
            </a:xfrm>
            <a:solidFill>
              <a:schemeClr val="lt1"/>
            </a:solidFill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DC420DA6-2EE7-EBD4-9C91-FA2543CBFD52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0960217D-D8B5-6F76-71AE-227AC6C4AE98}"/>
                  </a:ext>
                </a:extLst>
              </p:cNvPr>
              <p:cNvSpPr/>
              <p:nvPr/>
            </p:nvSpPr>
            <p:spPr>
              <a:xfrm>
                <a:off x="666368" y="983069"/>
                <a:ext cx="3882516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5C981A53-E847-0157-A7BB-D877E920BE60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A65F5811-3789-5CC8-15D4-D5F5CCB886F0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1F81909-41F1-E664-45D9-1AC0DCD7DE48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Ⅰ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8A9341B-5B16-7F44-6B45-9A782316E762}"/>
                </a:ext>
              </a:extLst>
            </p:cNvPr>
            <p:cNvSpPr txBox="1"/>
            <p:nvPr/>
          </p:nvSpPr>
          <p:spPr>
            <a:xfrm>
              <a:off x="531068" y="326566"/>
              <a:ext cx="149079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 교육과정 개정의 방향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A5D7A848-F4E3-A2DE-4059-10C8C5DD149B}"/>
              </a:ext>
            </a:extLst>
          </p:cNvPr>
          <p:cNvGrpSpPr/>
          <p:nvPr/>
        </p:nvGrpSpPr>
        <p:grpSpPr>
          <a:xfrm>
            <a:off x="456756" y="2268205"/>
            <a:ext cx="8230487" cy="3897645"/>
            <a:chOff x="456756" y="2268205"/>
            <a:chExt cx="8230487" cy="3897645"/>
          </a:xfrm>
        </p:grpSpPr>
        <p:grpSp>
          <p:nvGrpSpPr>
            <p:cNvPr id="188" name="그룹 187">
              <a:extLst>
                <a:ext uri="{FF2B5EF4-FFF2-40B4-BE49-F238E27FC236}">
                  <a16:creationId xmlns:a16="http://schemas.microsoft.com/office/drawing/2014/main" id="{B356215C-52FE-DD77-4AA3-6EA245FEA5A3}"/>
                </a:ext>
              </a:extLst>
            </p:cNvPr>
            <p:cNvGrpSpPr/>
            <p:nvPr/>
          </p:nvGrpSpPr>
          <p:grpSpPr>
            <a:xfrm>
              <a:off x="4373436" y="2268205"/>
              <a:ext cx="4313807" cy="3897645"/>
              <a:chOff x="4373436" y="2268205"/>
              <a:chExt cx="4313807" cy="3897645"/>
            </a:xfrm>
          </p:grpSpPr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13F96FB2-4C87-6D02-D955-53173D09A50C}"/>
                  </a:ext>
                </a:extLst>
              </p:cNvPr>
              <p:cNvSpPr/>
              <p:nvPr/>
            </p:nvSpPr>
            <p:spPr>
              <a:xfrm>
                <a:off x="4373436" y="4318917"/>
                <a:ext cx="4313807" cy="1170948"/>
              </a:xfrm>
              <a:prstGeom prst="roundRect">
                <a:avLst>
                  <a:gd name="adj" fmla="val 6147"/>
                </a:avLst>
              </a:prstGeom>
              <a:solidFill>
                <a:srgbClr val="3B6DD5">
                  <a:alpha val="13000"/>
                </a:srgb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1" name="사각형: 둥근 모서리 130">
                <a:extLst>
                  <a:ext uri="{FF2B5EF4-FFF2-40B4-BE49-F238E27FC236}">
                    <a16:creationId xmlns:a16="http://schemas.microsoft.com/office/drawing/2014/main" id="{28021FA7-D8CA-1239-6B25-4ADA60F68DD1}"/>
                  </a:ext>
                </a:extLst>
              </p:cNvPr>
              <p:cNvSpPr/>
              <p:nvPr/>
            </p:nvSpPr>
            <p:spPr>
              <a:xfrm>
                <a:off x="4373436" y="2268205"/>
                <a:ext cx="4313807" cy="274320"/>
              </a:xfrm>
              <a:prstGeom prst="roundRect">
                <a:avLst/>
              </a:prstGeom>
              <a:solidFill>
                <a:srgbClr val="825BC1">
                  <a:alpha val="14000"/>
                </a:srgb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2" name="사각형: 둥근 모서리 131">
                <a:extLst>
                  <a:ext uri="{FF2B5EF4-FFF2-40B4-BE49-F238E27FC236}">
                    <a16:creationId xmlns:a16="http://schemas.microsoft.com/office/drawing/2014/main" id="{BF9BCAF5-77CC-A36D-AC16-87FE45D57DF9}"/>
                  </a:ext>
                </a:extLst>
              </p:cNvPr>
              <p:cNvSpPr/>
              <p:nvPr/>
            </p:nvSpPr>
            <p:spPr>
              <a:xfrm>
                <a:off x="4373436" y="3148936"/>
                <a:ext cx="4313807" cy="1170948"/>
              </a:xfrm>
              <a:prstGeom prst="roundRect">
                <a:avLst>
                  <a:gd name="adj" fmla="val 6147"/>
                </a:avLst>
              </a:prstGeom>
              <a:solidFill>
                <a:srgbClr val="3B6DD5">
                  <a:alpha val="13000"/>
                </a:srgb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3" name="사각형: 둥근 모서리 132">
                <a:extLst>
                  <a:ext uri="{FF2B5EF4-FFF2-40B4-BE49-F238E27FC236}">
                    <a16:creationId xmlns:a16="http://schemas.microsoft.com/office/drawing/2014/main" id="{C88A6DB4-A9D8-D307-9F08-D5419E7BE463}"/>
                  </a:ext>
                </a:extLst>
              </p:cNvPr>
              <p:cNvSpPr/>
              <p:nvPr/>
            </p:nvSpPr>
            <p:spPr>
              <a:xfrm>
                <a:off x="4373436" y="5488898"/>
                <a:ext cx="4313807" cy="676952"/>
              </a:xfrm>
              <a:prstGeom prst="roundRect">
                <a:avLst>
                  <a:gd name="adj" fmla="val 8225"/>
                </a:avLst>
              </a:prstGeom>
              <a:solidFill>
                <a:srgbClr val="825BC1">
                  <a:alpha val="14000"/>
                </a:srgb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4" name="사각형: 둥근 모서리 133">
                <a:extLst>
                  <a:ext uri="{FF2B5EF4-FFF2-40B4-BE49-F238E27FC236}">
                    <a16:creationId xmlns:a16="http://schemas.microsoft.com/office/drawing/2014/main" id="{A8EC219B-9655-DABD-DE01-4EB8761F5202}"/>
                  </a:ext>
                </a:extLst>
              </p:cNvPr>
              <p:cNvSpPr/>
              <p:nvPr/>
            </p:nvSpPr>
            <p:spPr>
              <a:xfrm>
                <a:off x="4373436" y="2541558"/>
                <a:ext cx="4313807" cy="608345"/>
              </a:xfrm>
              <a:prstGeom prst="roundRect">
                <a:avLst>
                  <a:gd name="adj" fmla="val 8316"/>
                </a:avLst>
              </a:prstGeom>
              <a:solidFill>
                <a:srgbClr val="3B6DD5">
                  <a:alpha val="13000"/>
                </a:srgb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41" name="그룹 140">
                <a:extLst>
                  <a:ext uri="{FF2B5EF4-FFF2-40B4-BE49-F238E27FC236}">
                    <a16:creationId xmlns:a16="http://schemas.microsoft.com/office/drawing/2014/main" id="{43239EAD-0DBA-22CE-EC15-ACF20CDC7607}"/>
                  </a:ext>
                </a:extLst>
              </p:cNvPr>
              <p:cNvGrpSpPr/>
              <p:nvPr/>
            </p:nvGrpSpPr>
            <p:grpSpPr>
              <a:xfrm>
                <a:off x="4571134" y="2336116"/>
                <a:ext cx="4023820" cy="138499"/>
                <a:chOff x="4590184" y="2336116"/>
                <a:chExt cx="4023820" cy="138499"/>
              </a:xfrm>
            </p:grpSpPr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7B89EB55-5BB4-8FD5-6593-F6078AFE95F0}"/>
                    </a:ext>
                  </a:extLst>
                </p:cNvPr>
                <p:cNvSpPr txBox="1"/>
                <p:nvPr/>
              </p:nvSpPr>
              <p:spPr>
                <a:xfrm>
                  <a:off x="4752369" y="2336116"/>
                  <a:ext cx="3861635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900" spc="-5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총론 주요 방향과 교과 교육과정의 연계</a:t>
                  </a:r>
                  <a:r>
                    <a:rPr lang="en-US" altLang="ko-KR" sz="900" spc="-5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 </a:t>
                  </a:r>
                  <a:r>
                    <a:rPr lang="ko-KR" altLang="en-US" sz="900" spc="-5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 </a:t>
                  </a:r>
                  <a:r>
                    <a:rPr lang="en-US" altLang="ko-KR" sz="900" spc="-5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900" spc="-5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핵심 아이디어 구성 원리</a:t>
                  </a:r>
                  <a:r>
                    <a:rPr lang="en-US" altLang="ko-KR" sz="900" spc="-5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900" spc="-5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 설명 등</a:t>
                  </a:r>
                </a:p>
              </p:txBody>
            </p:sp>
            <p:sp>
              <p:nvSpPr>
                <p:cNvPr id="139" name="자유형: 도형 138">
                  <a:extLst>
                    <a:ext uri="{FF2B5EF4-FFF2-40B4-BE49-F238E27FC236}">
                      <a16:creationId xmlns:a16="http://schemas.microsoft.com/office/drawing/2014/main" id="{58E20764-57A1-21F2-1A1E-4B0911DE31CE}"/>
                    </a:ext>
                  </a:extLst>
                </p:cNvPr>
                <p:cNvSpPr/>
                <p:nvPr/>
              </p:nvSpPr>
              <p:spPr>
                <a:xfrm>
                  <a:off x="4590184" y="2342372"/>
                  <a:ext cx="125988" cy="125988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pc="-50" dirty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8" name="그룹 147">
                <a:extLst>
                  <a:ext uri="{FF2B5EF4-FFF2-40B4-BE49-F238E27FC236}">
                    <a16:creationId xmlns:a16="http://schemas.microsoft.com/office/drawing/2014/main" id="{1D55D149-D2F2-3710-A008-3091AEC56573}"/>
                  </a:ext>
                </a:extLst>
              </p:cNvPr>
              <p:cNvGrpSpPr/>
              <p:nvPr/>
            </p:nvGrpSpPr>
            <p:grpSpPr>
              <a:xfrm>
                <a:off x="4571134" y="2681231"/>
                <a:ext cx="3781766" cy="328999"/>
                <a:chOff x="4590184" y="2666316"/>
                <a:chExt cx="3781766" cy="328999"/>
              </a:xfrm>
            </p:grpSpPr>
            <p:grpSp>
              <p:nvGrpSpPr>
                <p:cNvPr id="142" name="그룹 141">
                  <a:extLst>
                    <a:ext uri="{FF2B5EF4-FFF2-40B4-BE49-F238E27FC236}">
                      <a16:creationId xmlns:a16="http://schemas.microsoft.com/office/drawing/2014/main" id="{D322C7CA-FD7D-C7CB-9E45-6D2651906902}"/>
                    </a:ext>
                  </a:extLst>
                </p:cNvPr>
                <p:cNvGrpSpPr/>
                <p:nvPr/>
              </p:nvGrpSpPr>
              <p:grpSpPr>
                <a:xfrm>
                  <a:off x="4590184" y="2666316"/>
                  <a:ext cx="3159800" cy="138499"/>
                  <a:chOff x="4590184" y="2336116"/>
                  <a:chExt cx="3159800" cy="138499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FF79F3AF-A84A-A18D-C505-1ABBBF762834}"/>
                      </a:ext>
                    </a:extLst>
                  </p:cNvPr>
                  <p:cNvSpPr txBox="1"/>
                  <p:nvPr/>
                </p:nvSpPr>
                <p:spPr>
                  <a:xfrm>
                    <a:off x="4752369" y="2336116"/>
                    <a:ext cx="2997615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성격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교과가 가지는 고유한 특성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교과교육의 필요성 및 역할 등</a:t>
                    </a:r>
                  </a:p>
                </p:txBody>
              </p:sp>
              <p:sp>
                <p:nvSpPr>
                  <p:cNvPr id="144" name="자유형: 도형 143">
                    <a:extLst>
                      <a:ext uri="{FF2B5EF4-FFF2-40B4-BE49-F238E27FC236}">
                        <a16:creationId xmlns:a16="http://schemas.microsoft.com/office/drawing/2014/main" id="{B1504BC0-3AD7-72A9-23AE-10DDFE10027F}"/>
                      </a:ext>
                    </a:extLst>
                  </p:cNvPr>
                  <p:cNvSpPr/>
                  <p:nvPr/>
                </p:nvSpPr>
                <p:spPr>
                  <a:xfrm>
                    <a:off x="4590184" y="2342372"/>
                    <a:ext cx="125988" cy="125988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pc="-50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5" name="그룹 144">
                  <a:extLst>
                    <a:ext uri="{FF2B5EF4-FFF2-40B4-BE49-F238E27FC236}">
                      <a16:creationId xmlns:a16="http://schemas.microsoft.com/office/drawing/2014/main" id="{6516FA84-5637-BCCB-080F-9307B79D25E9}"/>
                    </a:ext>
                  </a:extLst>
                </p:cNvPr>
                <p:cNvGrpSpPr/>
                <p:nvPr/>
              </p:nvGrpSpPr>
              <p:grpSpPr>
                <a:xfrm>
                  <a:off x="4590184" y="2856816"/>
                  <a:ext cx="3781766" cy="138499"/>
                  <a:chOff x="4590184" y="2336116"/>
                  <a:chExt cx="3781766" cy="138499"/>
                </a:xfrm>
              </p:grpSpPr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D710152A-9BB8-DFA5-AF98-845E4372AD5F}"/>
                      </a:ext>
                    </a:extLst>
                  </p:cNvPr>
                  <p:cNvSpPr txBox="1"/>
                  <p:nvPr/>
                </p:nvSpPr>
                <p:spPr>
                  <a:xfrm>
                    <a:off x="4752369" y="2336116"/>
                    <a:ext cx="3619581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목표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 교육과정이 지향해야 할 방향과 학생이 달성해야 할 학습의 도달점</a:t>
                    </a:r>
                  </a:p>
                </p:txBody>
              </p:sp>
              <p:sp>
                <p:nvSpPr>
                  <p:cNvPr id="147" name="자유형: 도형 146">
                    <a:extLst>
                      <a:ext uri="{FF2B5EF4-FFF2-40B4-BE49-F238E27FC236}">
                        <a16:creationId xmlns:a16="http://schemas.microsoft.com/office/drawing/2014/main" id="{92703051-6EFA-882E-E69F-ABAAB4BD4440}"/>
                      </a:ext>
                    </a:extLst>
                  </p:cNvPr>
                  <p:cNvSpPr/>
                  <p:nvPr/>
                </p:nvSpPr>
                <p:spPr>
                  <a:xfrm>
                    <a:off x="4590184" y="2342372"/>
                    <a:ext cx="125988" cy="125988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pc="-50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63" name="그룹 162">
                <a:extLst>
                  <a:ext uri="{FF2B5EF4-FFF2-40B4-BE49-F238E27FC236}">
                    <a16:creationId xmlns:a16="http://schemas.microsoft.com/office/drawing/2014/main" id="{1780A19B-A4A6-A915-3FF6-046F63103BAE}"/>
                  </a:ext>
                </a:extLst>
              </p:cNvPr>
              <p:cNvGrpSpPr/>
              <p:nvPr/>
            </p:nvGrpSpPr>
            <p:grpSpPr>
              <a:xfrm>
                <a:off x="4571134" y="3357186"/>
                <a:ext cx="3908403" cy="754449"/>
                <a:chOff x="4571134" y="3386081"/>
                <a:chExt cx="3908403" cy="754449"/>
              </a:xfrm>
            </p:grpSpPr>
            <p:grpSp>
              <p:nvGrpSpPr>
                <p:cNvPr id="150" name="그룹 149">
                  <a:extLst>
                    <a:ext uri="{FF2B5EF4-FFF2-40B4-BE49-F238E27FC236}">
                      <a16:creationId xmlns:a16="http://schemas.microsoft.com/office/drawing/2014/main" id="{D3C6C38F-AB8B-9F4B-BA6B-88FF20837B83}"/>
                    </a:ext>
                  </a:extLst>
                </p:cNvPr>
                <p:cNvGrpSpPr/>
                <p:nvPr/>
              </p:nvGrpSpPr>
              <p:grpSpPr>
                <a:xfrm>
                  <a:off x="4571134" y="3386081"/>
                  <a:ext cx="3675967" cy="138499"/>
                  <a:chOff x="4590184" y="2336116"/>
                  <a:chExt cx="3675967" cy="138499"/>
                </a:xfrm>
              </p:grpSpPr>
              <p:sp>
                <p:nvSpPr>
                  <p:cNvPr id="154" name="TextBox 153">
                    <a:extLst>
                      <a:ext uri="{FF2B5EF4-FFF2-40B4-BE49-F238E27FC236}">
                        <a16:creationId xmlns:a16="http://schemas.microsoft.com/office/drawing/2014/main" id="{D7B51D7F-0316-FC40-6954-706A361B9230}"/>
                      </a:ext>
                    </a:extLst>
                  </p:cNvPr>
                  <p:cNvSpPr txBox="1"/>
                  <p:nvPr/>
                </p:nvSpPr>
                <p:spPr>
                  <a:xfrm>
                    <a:off x="4752369" y="2336116"/>
                    <a:ext cx="3513782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핵심 아이디어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해당 영역을 아우르면서 학습을 통해 일반화할 수 있는 내용</a:t>
                    </a:r>
                  </a:p>
                </p:txBody>
              </p:sp>
              <p:sp>
                <p:nvSpPr>
                  <p:cNvPr id="155" name="자유형: 도형 154">
                    <a:extLst>
                      <a:ext uri="{FF2B5EF4-FFF2-40B4-BE49-F238E27FC236}">
                        <a16:creationId xmlns:a16="http://schemas.microsoft.com/office/drawing/2014/main" id="{E308512F-1190-DD8F-AF2C-102836B83BCC}"/>
                      </a:ext>
                    </a:extLst>
                  </p:cNvPr>
                  <p:cNvSpPr/>
                  <p:nvPr/>
                </p:nvSpPr>
                <p:spPr>
                  <a:xfrm>
                    <a:off x="4590184" y="2342372"/>
                    <a:ext cx="125988" cy="125988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pc="-50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51" name="그룹 150">
                  <a:extLst>
                    <a:ext uri="{FF2B5EF4-FFF2-40B4-BE49-F238E27FC236}">
                      <a16:creationId xmlns:a16="http://schemas.microsoft.com/office/drawing/2014/main" id="{8D92159E-2D2C-E26E-6EA2-760BEBBCBC6D}"/>
                    </a:ext>
                  </a:extLst>
                </p:cNvPr>
                <p:cNvGrpSpPr/>
                <p:nvPr/>
              </p:nvGrpSpPr>
              <p:grpSpPr>
                <a:xfrm>
                  <a:off x="4571134" y="3591398"/>
                  <a:ext cx="2629207" cy="138499"/>
                  <a:chOff x="4590184" y="2336116"/>
                  <a:chExt cx="2629207" cy="138499"/>
                </a:xfrm>
              </p:grpSpPr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8424DC46-CEAD-75A0-C4D8-E25D69C6E199}"/>
                      </a:ext>
                    </a:extLst>
                  </p:cNvPr>
                  <p:cNvSpPr txBox="1"/>
                  <p:nvPr/>
                </p:nvSpPr>
                <p:spPr>
                  <a:xfrm>
                    <a:off x="4752369" y="2336116"/>
                    <a:ext cx="2467022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지식 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이해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 학습을 통해 알아야 할 구체적 내용</a:t>
                    </a:r>
                  </a:p>
                </p:txBody>
              </p:sp>
              <p:sp>
                <p:nvSpPr>
                  <p:cNvPr id="153" name="자유형: 도형 152">
                    <a:extLst>
                      <a:ext uri="{FF2B5EF4-FFF2-40B4-BE49-F238E27FC236}">
                        <a16:creationId xmlns:a16="http://schemas.microsoft.com/office/drawing/2014/main" id="{90D502FF-F269-80FA-2200-88C8ADA7900D}"/>
                      </a:ext>
                    </a:extLst>
                  </p:cNvPr>
                  <p:cNvSpPr/>
                  <p:nvPr/>
                </p:nvSpPr>
                <p:spPr>
                  <a:xfrm>
                    <a:off x="4590184" y="2342372"/>
                    <a:ext cx="125988" cy="125988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pc="-50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57" name="그룹 156">
                  <a:extLst>
                    <a:ext uri="{FF2B5EF4-FFF2-40B4-BE49-F238E27FC236}">
                      <a16:creationId xmlns:a16="http://schemas.microsoft.com/office/drawing/2014/main" id="{6D946146-7C7E-5935-CFD5-C99F73189E64}"/>
                    </a:ext>
                  </a:extLst>
                </p:cNvPr>
                <p:cNvGrpSpPr/>
                <p:nvPr/>
              </p:nvGrpSpPr>
              <p:grpSpPr>
                <a:xfrm>
                  <a:off x="4571134" y="3796715"/>
                  <a:ext cx="3908403" cy="138499"/>
                  <a:chOff x="4590184" y="2336116"/>
                  <a:chExt cx="3908403" cy="138499"/>
                </a:xfrm>
              </p:grpSpPr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F881C664-EC7D-5B52-1364-0DBCCF14116D}"/>
                      </a:ext>
                    </a:extLst>
                  </p:cNvPr>
                  <p:cNvSpPr txBox="1"/>
                  <p:nvPr/>
                </p:nvSpPr>
                <p:spPr>
                  <a:xfrm>
                    <a:off x="4752369" y="2336116"/>
                    <a:ext cx="3746218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과정 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기능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 </a:t>
                    </a:r>
                    <a:r>
                      <a:rPr lang="ko-KR" altLang="en-US" sz="900" spc="-5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지식을 습득하는 데 활용되는 사고 및 탐구 과정</a:t>
                    </a:r>
                    <a:r>
                      <a:rPr lang="en-US" altLang="ko-KR" sz="900" spc="-5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900" spc="-5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 고유의 절차적 지식</a:t>
                    </a:r>
                  </a:p>
                </p:txBody>
              </p:sp>
              <p:sp>
                <p:nvSpPr>
                  <p:cNvPr id="162" name="자유형: 도형 161">
                    <a:extLst>
                      <a:ext uri="{FF2B5EF4-FFF2-40B4-BE49-F238E27FC236}">
                        <a16:creationId xmlns:a16="http://schemas.microsoft.com/office/drawing/2014/main" id="{EEE7EB71-26A7-8207-2E86-5C117DECD391}"/>
                      </a:ext>
                    </a:extLst>
                  </p:cNvPr>
                  <p:cNvSpPr/>
                  <p:nvPr/>
                </p:nvSpPr>
                <p:spPr>
                  <a:xfrm>
                    <a:off x="4590184" y="2342372"/>
                    <a:ext cx="125988" cy="125988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pc="-50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58" name="그룹 157">
                  <a:extLst>
                    <a:ext uri="{FF2B5EF4-FFF2-40B4-BE49-F238E27FC236}">
                      <a16:creationId xmlns:a16="http://schemas.microsoft.com/office/drawing/2014/main" id="{42B1892D-263D-8355-C21B-3538968A6069}"/>
                    </a:ext>
                  </a:extLst>
                </p:cNvPr>
                <p:cNvGrpSpPr/>
                <p:nvPr/>
              </p:nvGrpSpPr>
              <p:grpSpPr>
                <a:xfrm>
                  <a:off x="4571134" y="4002031"/>
                  <a:ext cx="3289644" cy="138499"/>
                  <a:chOff x="4590184" y="2336116"/>
                  <a:chExt cx="3289644" cy="138499"/>
                </a:xfrm>
              </p:grpSpPr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F1B30F82-40E1-A2A7-C425-B252E4BAE13F}"/>
                      </a:ext>
                    </a:extLst>
                  </p:cNvPr>
                  <p:cNvSpPr txBox="1"/>
                  <p:nvPr/>
                </p:nvSpPr>
                <p:spPr>
                  <a:xfrm>
                    <a:off x="4752369" y="2336116"/>
                    <a:ext cx="3127459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가치 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태도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교과를 학습하여 내면화 한 사람이 습득하게 되는 가치</a:t>
                    </a:r>
                  </a:p>
                </p:txBody>
              </p:sp>
              <p:sp>
                <p:nvSpPr>
                  <p:cNvPr id="160" name="자유형: 도형 159">
                    <a:extLst>
                      <a:ext uri="{FF2B5EF4-FFF2-40B4-BE49-F238E27FC236}">
                        <a16:creationId xmlns:a16="http://schemas.microsoft.com/office/drawing/2014/main" id="{99FCF0B4-4C07-880F-2AE8-645CE3182074}"/>
                      </a:ext>
                    </a:extLst>
                  </p:cNvPr>
                  <p:cNvSpPr/>
                  <p:nvPr/>
                </p:nvSpPr>
                <p:spPr>
                  <a:xfrm>
                    <a:off x="4590184" y="2342372"/>
                    <a:ext cx="125988" cy="125988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pc="-50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77" name="그룹 176">
                <a:extLst>
                  <a:ext uri="{FF2B5EF4-FFF2-40B4-BE49-F238E27FC236}">
                    <a16:creationId xmlns:a16="http://schemas.microsoft.com/office/drawing/2014/main" id="{CE66EEEC-724E-9526-9AD6-2AEF0DA6A3A2}"/>
                  </a:ext>
                </a:extLst>
              </p:cNvPr>
              <p:cNvGrpSpPr/>
              <p:nvPr/>
            </p:nvGrpSpPr>
            <p:grpSpPr>
              <a:xfrm>
                <a:off x="4571134" y="4732483"/>
                <a:ext cx="3691997" cy="343816"/>
                <a:chOff x="4571134" y="4527167"/>
                <a:chExt cx="3691997" cy="343816"/>
              </a:xfrm>
            </p:grpSpPr>
            <p:grpSp>
              <p:nvGrpSpPr>
                <p:cNvPr id="165" name="그룹 164">
                  <a:extLst>
                    <a:ext uri="{FF2B5EF4-FFF2-40B4-BE49-F238E27FC236}">
                      <a16:creationId xmlns:a16="http://schemas.microsoft.com/office/drawing/2014/main" id="{2C8961EB-08B5-7C76-2872-EA96EAA4120E}"/>
                    </a:ext>
                  </a:extLst>
                </p:cNvPr>
                <p:cNvGrpSpPr/>
                <p:nvPr/>
              </p:nvGrpSpPr>
              <p:grpSpPr>
                <a:xfrm>
                  <a:off x="4571134" y="4527167"/>
                  <a:ext cx="3691997" cy="138499"/>
                  <a:chOff x="4590184" y="2336116"/>
                  <a:chExt cx="3691997" cy="138499"/>
                </a:xfrm>
              </p:grpSpPr>
              <p:sp>
                <p:nvSpPr>
                  <p:cNvPr id="175" name="TextBox 174">
                    <a:extLst>
                      <a:ext uri="{FF2B5EF4-FFF2-40B4-BE49-F238E27FC236}">
                        <a16:creationId xmlns:a16="http://schemas.microsoft.com/office/drawing/2014/main" id="{9014F612-49F3-7387-E622-99BDABBA56BA}"/>
                      </a:ext>
                    </a:extLst>
                  </p:cNvPr>
                  <p:cNvSpPr txBox="1"/>
                  <p:nvPr/>
                </p:nvSpPr>
                <p:spPr>
                  <a:xfrm>
                    <a:off x="4752369" y="2336116"/>
                    <a:ext cx="3529812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성취기준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목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학습을 통해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해낼 수 있기를 기대하는 결과 혹은 도달점</a:t>
                    </a:r>
                  </a:p>
                </p:txBody>
              </p:sp>
              <p:sp>
                <p:nvSpPr>
                  <p:cNvPr id="176" name="자유형: 도형 175">
                    <a:extLst>
                      <a:ext uri="{FF2B5EF4-FFF2-40B4-BE49-F238E27FC236}">
                        <a16:creationId xmlns:a16="http://schemas.microsoft.com/office/drawing/2014/main" id="{49CAEFFC-7B76-6192-323E-1BF84338BCD8}"/>
                      </a:ext>
                    </a:extLst>
                  </p:cNvPr>
                  <p:cNvSpPr/>
                  <p:nvPr/>
                </p:nvSpPr>
                <p:spPr>
                  <a:xfrm>
                    <a:off x="4590184" y="2342372"/>
                    <a:ext cx="125988" cy="125988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pc="-50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66" name="그룹 165">
                  <a:extLst>
                    <a:ext uri="{FF2B5EF4-FFF2-40B4-BE49-F238E27FC236}">
                      <a16:creationId xmlns:a16="http://schemas.microsoft.com/office/drawing/2014/main" id="{C5F549BD-07EF-933C-90D3-674DAE8B98F3}"/>
                    </a:ext>
                  </a:extLst>
                </p:cNvPr>
                <p:cNvGrpSpPr/>
                <p:nvPr/>
              </p:nvGrpSpPr>
              <p:grpSpPr>
                <a:xfrm>
                  <a:off x="4571134" y="4732484"/>
                  <a:ext cx="2868054" cy="138499"/>
                  <a:chOff x="4590184" y="2336116"/>
                  <a:chExt cx="2868054" cy="138499"/>
                </a:xfrm>
              </p:grpSpPr>
              <p:sp>
                <p:nvSpPr>
                  <p:cNvPr id="173" name="TextBox 172">
                    <a:extLst>
                      <a:ext uri="{FF2B5EF4-FFF2-40B4-BE49-F238E27FC236}">
                        <a16:creationId xmlns:a16="http://schemas.microsoft.com/office/drawing/2014/main" id="{F1598845-5A4D-AE25-DDFE-3372CE74DAF8}"/>
                      </a:ext>
                    </a:extLst>
                  </p:cNvPr>
                  <p:cNvSpPr txBox="1"/>
                  <p:nvPr/>
                </p:nvSpPr>
                <p:spPr>
                  <a:xfrm>
                    <a:off x="4752369" y="2336116"/>
                    <a:ext cx="2705869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요소 중 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개 이상의 범주를 정합하는 방식으로 서술됨</a:t>
                    </a:r>
                  </a:p>
                </p:txBody>
              </p:sp>
              <p:sp>
                <p:nvSpPr>
                  <p:cNvPr id="174" name="자유형: 도형 173">
                    <a:extLst>
                      <a:ext uri="{FF2B5EF4-FFF2-40B4-BE49-F238E27FC236}">
                        <a16:creationId xmlns:a16="http://schemas.microsoft.com/office/drawing/2014/main" id="{084DA356-85D4-986A-A3DC-1572F8C301DB}"/>
                      </a:ext>
                    </a:extLst>
                  </p:cNvPr>
                  <p:cNvSpPr/>
                  <p:nvPr/>
                </p:nvSpPr>
                <p:spPr>
                  <a:xfrm>
                    <a:off x="4590184" y="2342372"/>
                    <a:ext cx="125988" cy="125988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pc="-50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81" name="그룹 180">
                <a:extLst>
                  <a:ext uri="{FF2B5EF4-FFF2-40B4-BE49-F238E27FC236}">
                    <a16:creationId xmlns:a16="http://schemas.microsoft.com/office/drawing/2014/main" id="{A44F9297-95D4-1324-453C-43641B6B0369}"/>
                  </a:ext>
                </a:extLst>
              </p:cNvPr>
              <p:cNvGrpSpPr/>
              <p:nvPr/>
            </p:nvGrpSpPr>
            <p:grpSpPr>
              <a:xfrm>
                <a:off x="4571134" y="5655466"/>
                <a:ext cx="3219112" cy="343816"/>
                <a:chOff x="4571134" y="4527167"/>
                <a:chExt cx="3219112" cy="343816"/>
              </a:xfrm>
            </p:grpSpPr>
            <p:grpSp>
              <p:nvGrpSpPr>
                <p:cNvPr id="182" name="그룹 181">
                  <a:extLst>
                    <a:ext uri="{FF2B5EF4-FFF2-40B4-BE49-F238E27FC236}">
                      <a16:creationId xmlns:a16="http://schemas.microsoft.com/office/drawing/2014/main" id="{BD1BEC95-8749-BF06-0F18-4FF204586861}"/>
                    </a:ext>
                  </a:extLst>
                </p:cNvPr>
                <p:cNvGrpSpPr/>
                <p:nvPr/>
              </p:nvGrpSpPr>
              <p:grpSpPr>
                <a:xfrm>
                  <a:off x="4571134" y="4527167"/>
                  <a:ext cx="3219112" cy="138499"/>
                  <a:chOff x="4590184" y="2336116"/>
                  <a:chExt cx="3219112" cy="138499"/>
                </a:xfrm>
              </p:grpSpPr>
              <p:sp>
                <p:nvSpPr>
                  <p:cNvPr id="186" name="TextBox 185">
                    <a:extLst>
                      <a:ext uri="{FF2B5EF4-FFF2-40B4-BE49-F238E27FC236}">
                        <a16:creationId xmlns:a16="http://schemas.microsoft.com/office/drawing/2014/main" id="{A07B7587-85D0-BB54-D369-D7BE5B6BA094}"/>
                      </a:ext>
                    </a:extLst>
                  </p:cNvPr>
                  <p:cNvSpPr txBox="1"/>
                  <p:nvPr/>
                </p:nvSpPr>
                <p:spPr>
                  <a:xfrm>
                    <a:off x="4752369" y="2336116"/>
                    <a:ext cx="3056927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 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학습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 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학습의 방향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원칙과 중점 등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),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 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학습 방법</a:t>
                    </a:r>
                  </a:p>
                </p:txBody>
              </p:sp>
              <p:sp>
                <p:nvSpPr>
                  <p:cNvPr id="187" name="자유형: 도형 186">
                    <a:extLst>
                      <a:ext uri="{FF2B5EF4-FFF2-40B4-BE49-F238E27FC236}">
                        <a16:creationId xmlns:a16="http://schemas.microsoft.com/office/drawing/2014/main" id="{7D18A4BC-8ACF-5576-CA0B-D22A8908E6B6}"/>
                      </a:ext>
                    </a:extLst>
                  </p:cNvPr>
                  <p:cNvSpPr/>
                  <p:nvPr/>
                </p:nvSpPr>
                <p:spPr>
                  <a:xfrm>
                    <a:off x="4590184" y="2342372"/>
                    <a:ext cx="125988" cy="125988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pc="-5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183" name="그룹 182">
                  <a:extLst>
                    <a:ext uri="{FF2B5EF4-FFF2-40B4-BE49-F238E27FC236}">
                      <a16:creationId xmlns:a16="http://schemas.microsoft.com/office/drawing/2014/main" id="{17DF6A4D-C6D8-AE64-412E-0D2E70A98F27}"/>
                    </a:ext>
                  </a:extLst>
                </p:cNvPr>
                <p:cNvGrpSpPr/>
                <p:nvPr/>
              </p:nvGrpSpPr>
              <p:grpSpPr>
                <a:xfrm>
                  <a:off x="4571134" y="4732484"/>
                  <a:ext cx="2319827" cy="138499"/>
                  <a:chOff x="4590184" y="2336116"/>
                  <a:chExt cx="2319827" cy="138499"/>
                </a:xfrm>
              </p:grpSpPr>
              <p:sp>
                <p:nvSpPr>
                  <p:cNvPr id="184" name="TextBox 183">
                    <a:extLst>
                      <a:ext uri="{FF2B5EF4-FFF2-40B4-BE49-F238E27FC236}">
                        <a16:creationId xmlns:a16="http://schemas.microsoft.com/office/drawing/2014/main" id="{70A9595F-318F-CF6B-7515-745378927730}"/>
                      </a:ext>
                    </a:extLst>
                  </p:cNvPr>
                  <p:cNvSpPr txBox="1"/>
                  <p:nvPr/>
                </p:nvSpPr>
                <p:spPr>
                  <a:xfrm>
                    <a:off x="4752369" y="2336116"/>
                    <a:ext cx="2157642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평가</a:t>
                    </a:r>
                    <a:r>
                      <a:rPr lang="en-US" altLang="ko-KR" sz="900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평가의 방향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원칙과 중점 등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),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평가 방법</a:t>
                    </a:r>
                  </a:p>
                </p:txBody>
              </p:sp>
              <p:sp>
                <p:nvSpPr>
                  <p:cNvPr id="185" name="자유형: 도형 184">
                    <a:extLst>
                      <a:ext uri="{FF2B5EF4-FFF2-40B4-BE49-F238E27FC236}">
                        <a16:creationId xmlns:a16="http://schemas.microsoft.com/office/drawing/2014/main" id="{B111AC85-4B9E-8658-649F-E5BBD0A76F5D}"/>
                      </a:ext>
                    </a:extLst>
                  </p:cNvPr>
                  <p:cNvSpPr/>
                  <p:nvPr/>
                </p:nvSpPr>
                <p:spPr>
                  <a:xfrm>
                    <a:off x="4590184" y="2342372"/>
                    <a:ext cx="125988" cy="125988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pc="-5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4888753-F240-5B86-D006-1DC29E363EBE}"/>
                </a:ext>
              </a:extLst>
            </p:cNvPr>
            <p:cNvGrpSpPr/>
            <p:nvPr/>
          </p:nvGrpSpPr>
          <p:grpSpPr>
            <a:xfrm>
              <a:off x="456756" y="2268205"/>
              <a:ext cx="4029519" cy="3897645"/>
              <a:chOff x="456756" y="2268205"/>
              <a:chExt cx="4029519" cy="3897645"/>
            </a:xfrm>
          </p:grpSpPr>
          <p:sp>
            <p:nvSpPr>
              <p:cNvPr id="120" name="사각형: 둥근 모서리 119">
                <a:extLst>
                  <a:ext uri="{FF2B5EF4-FFF2-40B4-BE49-F238E27FC236}">
                    <a16:creationId xmlns:a16="http://schemas.microsoft.com/office/drawing/2014/main" id="{397D2D29-7124-A3BA-97C6-E9D2C438BC57}"/>
                  </a:ext>
                </a:extLst>
              </p:cNvPr>
              <p:cNvSpPr/>
              <p:nvPr/>
            </p:nvSpPr>
            <p:spPr>
              <a:xfrm>
                <a:off x="766002" y="2268205"/>
                <a:ext cx="3711383" cy="3897645"/>
              </a:xfrm>
              <a:prstGeom prst="roundRect">
                <a:avLst>
                  <a:gd name="adj" fmla="val 2208"/>
                </a:avLst>
              </a:prstGeom>
              <a:solidFill>
                <a:schemeClr val="bg1"/>
              </a:solidFill>
              <a:ln w="9525">
                <a:noFill/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57" name="사각형: 둥근 모서리 56">
                <a:extLst>
                  <a:ext uri="{FF2B5EF4-FFF2-40B4-BE49-F238E27FC236}">
                    <a16:creationId xmlns:a16="http://schemas.microsoft.com/office/drawing/2014/main" id="{15D62DE6-457F-2A88-741C-88D0FBA42F8A}"/>
                  </a:ext>
                </a:extLst>
              </p:cNvPr>
              <p:cNvSpPr/>
              <p:nvPr/>
            </p:nvSpPr>
            <p:spPr>
              <a:xfrm>
                <a:off x="456757" y="2268205"/>
                <a:ext cx="3711383" cy="3897645"/>
              </a:xfrm>
              <a:prstGeom prst="roundRect">
                <a:avLst>
                  <a:gd name="adj" fmla="val 2208"/>
                </a:avLst>
              </a:prstGeom>
              <a:solidFill>
                <a:srgbClr val="E5E7EB"/>
              </a:solidFill>
              <a:ln w="9525">
                <a:noFill/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C6421766-F59F-19FD-017D-8F081F77AD57}"/>
                  </a:ext>
                </a:extLst>
              </p:cNvPr>
              <p:cNvGrpSpPr/>
              <p:nvPr/>
            </p:nvGrpSpPr>
            <p:grpSpPr>
              <a:xfrm>
                <a:off x="589969" y="2600550"/>
                <a:ext cx="764633" cy="509391"/>
                <a:chOff x="612829" y="2668989"/>
                <a:chExt cx="764633" cy="509391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8A52A887-3607-8B38-CB06-CB4E492C0AAE}"/>
                    </a:ext>
                  </a:extLst>
                </p:cNvPr>
                <p:cNvSpPr txBox="1"/>
                <p:nvPr/>
              </p:nvSpPr>
              <p:spPr>
                <a:xfrm>
                  <a:off x="612829" y="2668989"/>
                  <a:ext cx="764633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1. </a:t>
                  </a:r>
                  <a:r>
                    <a:rPr lang="ko-KR" altLang="en-US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성격과 목표</a:t>
                  </a:r>
                  <a:endPara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BA7F5EC5-3BD5-F07A-F1C2-5CE8B9D9522C}"/>
                    </a:ext>
                  </a:extLst>
                </p:cNvPr>
                <p:cNvSpPr txBox="1"/>
                <p:nvPr/>
              </p:nvSpPr>
              <p:spPr>
                <a:xfrm>
                  <a:off x="761668" y="2844955"/>
                  <a:ext cx="423193" cy="333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성격</a:t>
                  </a:r>
                  <a:endPara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나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목표</a:t>
                  </a:r>
                </a:p>
              </p:txBody>
            </p:sp>
          </p:grp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3FA2F413-36E6-D9A7-1ECF-403B75E4D197}"/>
                  </a:ext>
                </a:extLst>
              </p:cNvPr>
              <p:cNvGrpSpPr/>
              <p:nvPr/>
            </p:nvGrpSpPr>
            <p:grpSpPr>
              <a:xfrm>
                <a:off x="589969" y="5572679"/>
                <a:ext cx="1500411" cy="509391"/>
                <a:chOff x="612829" y="2668989"/>
                <a:chExt cx="1500411" cy="509391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A31A127F-0911-FF52-690D-69659D2A6803}"/>
                    </a:ext>
                  </a:extLst>
                </p:cNvPr>
                <p:cNvSpPr txBox="1"/>
                <p:nvPr/>
              </p:nvSpPr>
              <p:spPr>
                <a:xfrm>
                  <a:off x="612829" y="2668989"/>
                  <a:ext cx="1500411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3. </a:t>
                  </a:r>
                  <a:r>
                    <a:rPr lang="ko-KR" altLang="en-US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 </a:t>
                  </a:r>
                  <a:r>
                    <a:rPr lang="en-US" altLang="ko-KR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 </a:t>
                  </a:r>
                  <a:r>
                    <a:rPr lang="ko-KR" altLang="en-US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 및 평가의 방향</a:t>
                  </a:r>
                  <a:endPara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A3702280-F39B-6E9B-B073-B6B3019BDABF}"/>
                    </a:ext>
                  </a:extLst>
                </p:cNvPr>
                <p:cNvSpPr txBox="1"/>
                <p:nvPr/>
              </p:nvSpPr>
              <p:spPr>
                <a:xfrm>
                  <a:off x="761668" y="2844955"/>
                  <a:ext cx="755015" cy="333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 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학습</a:t>
                  </a:r>
                  <a:endPara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나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</a:t>
                  </a: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30403E5-61F2-D55A-D079-CC19864E6B83}"/>
                  </a:ext>
                </a:extLst>
              </p:cNvPr>
              <p:cNvSpPr txBox="1"/>
              <p:nvPr/>
            </p:nvSpPr>
            <p:spPr>
              <a:xfrm>
                <a:off x="589969" y="2324574"/>
                <a:ext cx="3478516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050" b="1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교과 교육과정 설계 개요 </a:t>
                </a:r>
                <a:r>
                  <a:rPr lang="en-US" altLang="ko-KR" sz="105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05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교과 교육과정 설계의 근거</a:t>
                </a:r>
                <a:r>
                  <a:rPr lang="en-US" altLang="ko-KR" sz="105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05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일러두기 포함</a:t>
                </a:r>
                <a:r>
                  <a:rPr lang="en-US" altLang="ko-KR" sz="105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endParaRPr lang="ko-KR" altLang="en-US" sz="1050" spc="-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CE06C9B7-5809-F355-D050-4AD2DFD0686B}"/>
                  </a:ext>
                </a:extLst>
              </p:cNvPr>
              <p:cNvGrpSpPr/>
              <p:nvPr/>
            </p:nvGrpSpPr>
            <p:grpSpPr>
              <a:xfrm>
                <a:off x="456756" y="4318917"/>
                <a:ext cx="4029519" cy="1170948"/>
                <a:chOff x="456756" y="2541254"/>
                <a:chExt cx="4029519" cy="1170948"/>
              </a:xfrm>
            </p:grpSpPr>
            <p:sp>
              <p:nvSpPr>
                <p:cNvPr id="93" name="사각형: 둥근 모서리 92">
                  <a:extLst>
                    <a:ext uri="{FF2B5EF4-FFF2-40B4-BE49-F238E27FC236}">
                      <a16:creationId xmlns:a16="http://schemas.microsoft.com/office/drawing/2014/main" id="{435B857D-274C-F2B7-0F79-F34FF3C8DDEC}"/>
                    </a:ext>
                  </a:extLst>
                </p:cNvPr>
                <p:cNvSpPr/>
                <p:nvPr/>
              </p:nvSpPr>
              <p:spPr>
                <a:xfrm>
                  <a:off x="456756" y="2541254"/>
                  <a:ext cx="4029519" cy="1170948"/>
                </a:xfrm>
                <a:prstGeom prst="roundRect">
                  <a:avLst>
                    <a:gd name="adj" fmla="val 6147"/>
                  </a:avLst>
                </a:prstGeom>
                <a:noFill/>
                <a:ln w="19050">
                  <a:solidFill>
                    <a:srgbClr val="3B6DD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BE450EE1-4D7F-DDBD-7560-1D23A74919FB}"/>
                    </a:ext>
                  </a:extLst>
                </p:cNvPr>
                <p:cNvGrpSpPr/>
                <p:nvPr/>
              </p:nvGrpSpPr>
              <p:grpSpPr>
                <a:xfrm>
                  <a:off x="4202429" y="2580480"/>
                  <a:ext cx="238602" cy="201485"/>
                  <a:chOff x="4202429" y="2307430"/>
                  <a:chExt cx="238602" cy="201485"/>
                </a:xfrm>
              </p:grpSpPr>
              <p:sp>
                <p:nvSpPr>
                  <p:cNvPr id="95" name="사각형: 둥근 모서리 94">
                    <a:extLst>
                      <a:ext uri="{FF2B5EF4-FFF2-40B4-BE49-F238E27FC236}">
                        <a16:creationId xmlns:a16="http://schemas.microsoft.com/office/drawing/2014/main" id="{9E56EB46-C825-CD4A-16D6-7F2CA5E37F58}"/>
                      </a:ext>
                    </a:extLst>
                  </p:cNvPr>
                  <p:cNvSpPr/>
                  <p:nvPr/>
                </p:nvSpPr>
                <p:spPr>
                  <a:xfrm>
                    <a:off x="4202429" y="2307430"/>
                    <a:ext cx="238602" cy="201485"/>
                  </a:xfrm>
                  <a:prstGeom prst="roundRect">
                    <a:avLst/>
                  </a:pr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958707E0-46FA-0027-0E0A-89CD1041E8A6}"/>
                      </a:ext>
                    </a:extLst>
                  </p:cNvPr>
                  <p:cNvSpPr txBox="1"/>
                  <p:nvPr/>
                </p:nvSpPr>
                <p:spPr>
                  <a:xfrm>
                    <a:off x="4281655" y="2327381"/>
                    <a:ext cx="7854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50" b="1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D</a:t>
                    </a:r>
                    <a:endParaRPr lang="ko-KR" altLang="en-US" sz="1050" spc="-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9A247095-7B51-E3F1-804E-03C1775C4178}"/>
                  </a:ext>
                </a:extLst>
              </p:cNvPr>
              <p:cNvGrpSpPr/>
              <p:nvPr/>
            </p:nvGrpSpPr>
            <p:grpSpPr>
              <a:xfrm>
                <a:off x="456756" y="2268205"/>
                <a:ext cx="4029519" cy="274320"/>
                <a:chOff x="456756" y="2268205"/>
                <a:chExt cx="4029519" cy="274320"/>
              </a:xfrm>
            </p:grpSpPr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23B4FE7E-21CC-457D-DC86-DBB181C6C362}"/>
                    </a:ext>
                  </a:extLst>
                </p:cNvPr>
                <p:cNvSpPr/>
                <p:nvPr/>
              </p:nvSpPr>
              <p:spPr>
                <a:xfrm>
                  <a:off x="456756" y="2268205"/>
                  <a:ext cx="4029519" cy="274320"/>
                </a:xfrm>
                <a:prstGeom prst="roundRect">
                  <a:avLst/>
                </a:prstGeom>
                <a:noFill/>
                <a:ln w="19050">
                  <a:solidFill>
                    <a:srgbClr val="825BC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79" name="그룹 78">
                  <a:extLst>
                    <a:ext uri="{FF2B5EF4-FFF2-40B4-BE49-F238E27FC236}">
                      <a16:creationId xmlns:a16="http://schemas.microsoft.com/office/drawing/2014/main" id="{14B3CFD2-02AB-A516-4740-1ABB2ABE7DEB}"/>
                    </a:ext>
                  </a:extLst>
                </p:cNvPr>
                <p:cNvGrpSpPr/>
                <p:nvPr/>
              </p:nvGrpSpPr>
              <p:grpSpPr>
                <a:xfrm>
                  <a:off x="4202429" y="2307430"/>
                  <a:ext cx="238602" cy="201485"/>
                  <a:chOff x="4202429" y="2307430"/>
                  <a:chExt cx="238602" cy="201485"/>
                </a:xfrm>
              </p:grpSpPr>
              <p:sp>
                <p:nvSpPr>
                  <p:cNvPr id="77" name="사각형: 둥근 모서리 76">
                    <a:extLst>
                      <a:ext uri="{FF2B5EF4-FFF2-40B4-BE49-F238E27FC236}">
                        <a16:creationId xmlns:a16="http://schemas.microsoft.com/office/drawing/2014/main" id="{71C8241F-9675-B945-17D8-DF17CCE89E1E}"/>
                      </a:ext>
                    </a:extLst>
                  </p:cNvPr>
                  <p:cNvSpPr/>
                  <p:nvPr/>
                </p:nvSpPr>
                <p:spPr>
                  <a:xfrm>
                    <a:off x="4202429" y="2307430"/>
                    <a:ext cx="238602" cy="201485"/>
                  </a:xfrm>
                  <a:prstGeom prst="roundRect">
                    <a:avLst/>
                  </a:pr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DACD6BB1-81D5-1767-E184-4AF65E52E3A8}"/>
                      </a:ext>
                    </a:extLst>
                  </p:cNvPr>
                  <p:cNvSpPr txBox="1"/>
                  <p:nvPr/>
                </p:nvSpPr>
                <p:spPr>
                  <a:xfrm>
                    <a:off x="4281655" y="2327381"/>
                    <a:ext cx="80150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50" b="1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A</a:t>
                    </a:r>
                    <a:endParaRPr lang="ko-KR" altLang="en-US" sz="1050" spc="-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ECEB17B0-888B-EFC5-3335-49A5B4E5E1F6}"/>
                  </a:ext>
                </a:extLst>
              </p:cNvPr>
              <p:cNvGrpSpPr/>
              <p:nvPr/>
            </p:nvGrpSpPr>
            <p:grpSpPr>
              <a:xfrm>
                <a:off x="456756" y="3148936"/>
                <a:ext cx="4029519" cy="1170948"/>
                <a:chOff x="456756" y="2541254"/>
                <a:chExt cx="4029519" cy="1170948"/>
              </a:xfrm>
            </p:grpSpPr>
            <p:sp>
              <p:nvSpPr>
                <p:cNvPr id="88" name="사각형: 둥근 모서리 87">
                  <a:extLst>
                    <a:ext uri="{FF2B5EF4-FFF2-40B4-BE49-F238E27FC236}">
                      <a16:creationId xmlns:a16="http://schemas.microsoft.com/office/drawing/2014/main" id="{DAFA7F71-6C34-9737-D283-7CC73DEC5C0D}"/>
                    </a:ext>
                  </a:extLst>
                </p:cNvPr>
                <p:cNvSpPr/>
                <p:nvPr/>
              </p:nvSpPr>
              <p:spPr>
                <a:xfrm>
                  <a:off x="456756" y="2541254"/>
                  <a:ext cx="4029519" cy="1170948"/>
                </a:xfrm>
                <a:prstGeom prst="roundRect">
                  <a:avLst>
                    <a:gd name="adj" fmla="val 6147"/>
                  </a:avLst>
                </a:prstGeom>
                <a:noFill/>
                <a:ln w="19050">
                  <a:solidFill>
                    <a:srgbClr val="3B6DD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EF22991A-F91D-7B00-A7F9-7EB050C2D19A}"/>
                    </a:ext>
                  </a:extLst>
                </p:cNvPr>
                <p:cNvGrpSpPr/>
                <p:nvPr/>
              </p:nvGrpSpPr>
              <p:grpSpPr>
                <a:xfrm>
                  <a:off x="4202429" y="2580480"/>
                  <a:ext cx="238602" cy="201485"/>
                  <a:chOff x="4202429" y="2307430"/>
                  <a:chExt cx="238602" cy="201485"/>
                </a:xfrm>
              </p:grpSpPr>
              <p:sp>
                <p:nvSpPr>
                  <p:cNvPr id="90" name="사각형: 둥근 모서리 89">
                    <a:extLst>
                      <a:ext uri="{FF2B5EF4-FFF2-40B4-BE49-F238E27FC236}">
                        <a16:creationId xmlns:a16="http://schemas.microsoft.com/office/drawing/2014/main" id="{C7AA94E6-4CF4-FEB0-81DF-CAFF96A912CD}"/>
                      </a:ext>
                    </a:extLst>
                  </p:cNvPr>
                  <p:cNvSpPr/>
                  <p:nvPr/>
                </p:nvSpPr>
                <p:spPr>
                  <a:xfrm>
                    <a:off x="4202429" y="2307430"/>
                    <a:ext cx="238602" cy="201485"/>
                  </a:xfrm>
                  <a:prstGeom prst="roundRect">
                    <a:avLst/>
                  </a:pr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D4625A40-F4F1-48A8-2304-A915D32F7247}"/>
                      </a:ext>
                    </a:extLst>
                  </p:cNvPr>
                  <p:cNvSpPr txBox="1"/>
                  <p:nvPr/>
                </p:nvSpPr>
                <p:spPr>
                  <a:xfrm>
                    <a:off x="4281655" y="2327381"/>
                    <a:ext cx="7854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50" b="1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C</a:t>
                    </a:r>
                    <a:endParaRPr lang="ko-KR" altLang="en-US" sz="1050" spc="-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7441C038-531D-2BE5-112B-25FE3E9F72C8}"/>
                  </a:ext>
                </a:extLst>
              </p:cNvPr>
              <p:cNvGrpSpPr/>
              <p:nvPr/>
            </p:nvGrpSpPr>
            <p:grpSpPr>
              <a:xfrm>
                <a:off x="456756" y="5488898"/>
                <a:ext cx="4029519" cy="676952"/>
                <a:chOff x="456756" y="2268205"/>
                <a:chExt cx="4029519" cy="676952"/>
              </a:xfrm>
            </p:grpSpPr>
            <p:sp>
              <p:nvSpPr>
                <p:cNvPr id="98" name="사각형: 둥근 모서리 97">
                  <a:extLst>
                    <a:ext uri="{FF2B5EF4-FFF2-40B4-BE49-F238E27FC236}">
                      <a16:creationId xmlns:a16="http://schemas.microsoft.com/office/drawing/2014/main" id="{56919C3F-C8D5-DE80-2611-1543BFCFAA45}"/>
                    </a:ext>
                  </a:extLst>
                </p:cNvPr>
                <p:cNvSpPr/>
                <p:nvPr/>
              </p:nvSpPr>
              <p:spPr>
                <a:xfrm>
                  <a:off x="456756" y="2268205"/>
                  <a:ext cx="4029519" cy="676952"/>
                </a:xfrm>
                <a:prstGeom prst="roundRect">
                  <a:avLst>
                    <a:gd name="adj" fmla="val 8225"/>
                  </a:avLst>
                </a:prstGeom>
                <a:noFill/>
                <a:ln w="19050">
                  <a:solidFill>
                    <a:srgbClr val="825BC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09F1B09C-FE4B-4C8A-063B-E86AB7C92991}"/>
                    </a:ext>
                  </a:extLst>
                </p:cNvPr>
                <p:cNvGrpSpPr/>
                <p:nvPr/>
              </p:nvGrpSpPr>
              <p:grpSpPr>
                <a:xfrm>
                  <a:off x="4202429" y="2307430"/>
                  <a:ext cx="238602" cy="201485"/>
                  <a:chOff x="4202429" y="2307430"/>
                  <a:chExt cx="238602" cy="201485"/>
                </a:xfrm>
              </p:grpSpPr>
              <p:sp>
                <p:nvSpPr>
                  <p:cNvPr id="100" name="사각형: 둥근 모서리 99">
                    <a:extLst>
                      <a:ext uri="{FF2B5EF4-FFF2-40B4-BE49-F238E27FC236}">
                        <a16:creationId xmlns:a16="http://schemas.microsoft.com/office/drawing/2014/main" id="{DD868D27-9ECE-03B3-7AB3-228E4A9C7BF7}"/>
                      </a:ext>
                    </a:extLst>
                  </p:cNvPr>
                  <p:cNvSpPr/>
                  <p:nvPr/>
                </p:nvSpPr>
                <p:spPr>
                  <a:xfrm>
                    <a:off x="4202429" y="2307430"/>
                    <a:ext cx="238602" cy="201485"/>
                  </a:xfrm>
                  <a:prstGeom prst="roundRect">
                    <a:avLst/>
                  </a:pr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59849949-E24F-952E-F5A0-55AF4D69D82C}"/>
                      </a:ext>
                    </a:extLst>
                  </p:cNvPr>
                  <p:cNvSpPr txBox="1"/>
                  <p:nvPr/>
                </p:nvSpPr>
                <p:spPr>
                  <a:xfrm>
                    <a:off x="4281655" y="2327381"/>
                    <a:ext cx="75342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50" b="1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E</a:t>
                    </a:r>
                    <a:endParaRPr lang="ko-KR" altLang="en-US" sz="1050" spc="-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F6DA0C15-682E-C090-3D0E-9759F9C3E793}"/>
                  </a:ext>
                </a:extLst>
              </p:cNvPr>
              <p:cNvGrpSpPr/>
              <p:nvPr/>
            </p:nvGrpSpPr>
            <p:grpSpPr>
              <a:xfrm>
                <a:off x="456756" y="2541558"/>
                <a:ext cx="4029519" cy="608345"/>
                <a:chOff x="456756" y="2541254"/>
                <a:chExt cx="4029519" cy="608345"/>
              </a:xfrm>
            </p:grpSpPr>
            <p:sp>
              <p:nvSpPr>
                <p:cNvPr id="82" name="사각형: 둥근 모서리 81">
                  <a:extLst>
                    <a:ext uri="{FF2B5EF4-FFF2-40B4-BE49-F238E27FC236}">
                      <a16:creationId xmlns:a16="http://schemas.microsoft.com/office/drawing/2014/main" id="{CAF80313-1450-0052-C6B3-2BD8CE842FF7}"/>
                    </a:ext>
                  </a:extLst>
                </p:cNvPr>
                <p:cNvSpPr/>
                <p:nvPr/>
              </p:nvSpPr>
              <p:spPr>
                <a:xfrm>
                  <a:off x="456756" y="2541254"/>
                  <a:ext cx="4029519" cy="608345"/>
                </a:xfrm>
                <a:prstGeom prst="roundRect">
                  <a:avLst>
                    <a:gd name="adj" fmla="val 8316"/>
                  </a:avLst>
                </a:prstGeom>
                <a:noFill/>
                <a:ln w="19050">
                  <a:solidFill>
                    <a:srgbClr val="3B6DD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83" name="그룹 82">
                  <a:extLst>
                    <a:ext uri="{FF2B5EF4-FFF2-40B4-BE49-F238E27FC236}">
                      <a16:creationId xmlns:a16="http://schemas.microsoft.com/office/drawing/2014/main" id="{14A40C89-0BE2-A04D-544A-007169E3D4F8}"/>
                    </a:ext>
                  </a:extLst>
                </p:cNvPr>
                <p:cNvGrpSpPr/>
                <p:nvPr/>
              </p:nvGrpSpPr>
              <p:grpSpPr>
                <a:xfrm>
                  <a:off x="4202429" y="2580480"/>
                  <a:ext cx="238602" cy="201485"/>
                  <a:chOff x="4202429" y="2307430"/>
                  <a:chExt cx="238602" cy="201485"/>
                </a:xfrm>
              </p:grpSpPr>
              <p:sp>
                <p:nvSpPr>
                  <p:cNvPr id="84" name="사각형: 둥근 모서리 83">
                    <a:extLst>
                      <a:ext uri="{FF2B5EF4-FFF2-40B4-BE49-F238E27FC236}">
                        <a16:creationId xmlns:a16="http://schemas.microsoft.com/office/drawing/2014/main" id="{0B0519CA-6C36-27EE-2241-F9674C3CC5C8}"/>
                      </a:ext>
                    </a:extLst>
                  </p:cNvPr>
                  <p:cNvSpPr/>
                  <p:nvPr/>
                </p:nvSpPr>
                <p:spPr>
                  <a:xfrm>
                    <a:off x="4202429" y="2307430"/>
                    <a:ext cx="238602" cy="201485"/>
                  </a:xfrm>
                  <a:prstGeom prst="roundRect">
                    <a:avLst/>
                  </a:prstGeom>
                  <a:solidFill>
                    <a:srgbClr val="3B6D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1FC222ED-40F1-23D3-1D92-A9D3B35D3BE3}"/>
                      </a:ext>
                    </a:extLst>
                  </p:cNvPr>
                  <p:cNvSpPr txBox="1"/>
                  <p:nvPr/>
                </p:nvSpPr>
                <p:spPr>
                  <a:xfrm>
                    <a:off x="4281655" y="2327381"/>
                    <a:ext cx="76944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50" b="1" spc="-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B</a:t>
                    </a:r>
                    <a:endParaRPr lang="ko-KR" altLang="en-US" sz="1050" spc="-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0FD5FD03-72B7-1E85-59F6-C0141CB58E80}"/>
                  </a:ext>
                </a:extLst>
              </p:cNvPr>
              <p:cNvGrpSpPr/>
              <p:nvPr/>
            </p:nvGrpSpPr>
            <p:grpSpPr>
              <a:xfrm>
                <a:off x="589969" y="3195809"/>
                <a:ext cx="2576289" cy="2228067"/>
                <a:chOff x="589969" y="3195809"/>
                <a:chExt cx="2576289" cy="2228067"/>
              </a:xfrm>
            </p:grpSpPr>
            <p:grpSp>
              <p:nvGrpSpPr>
                <p:cNvPr id="65" name="그룹 64">
                  <a:extLst>
                    <a:ext uri="{FF2B5EF4-FFF2-40B4-BE49-F238E27FC236}">
                      <a16:creationId xmlns:a16="http://schemas.microsoft.com/office/drawing/2014/main" id="{ECD8E659-9B4F-7927-E56B-C9A850B96477}"/>
                    </a:ext>
                  </a:extLst>
                </p:cNvPr>
                <p:cNvGrpSpPr/>
                <p:nvPr/>
              </p:nvGrpSpPr>
              <p:grpSpPr>
                <a:xfrm>
                  <a:off x="589969" y="3195809"/>
                  <a:ext cx="1821092" cy="2228067"/>
                  <a:chOff x="612829" y="3385269"/>
                  <a:chExt cx="1821092" cy="2228067"/>
                </a:xfrm>
              </p:grpSpPr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3299BCCA-9DE2-CC1F-32D1-034B6A27A5EE}"/>
                      </a:ext>
                    </a:extLst>
                  </p:cNvPr>
                  <p:cNvSpPr txBox="1"/>
                  <p:nvPr/>
                </p:nvSpPr>
                <p:spPr>
                  <a:xfrm>
                    <a:off x="612829" y="3385269"/>
                    <a:ext cx="126316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2. 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내용체계 및 성취기준</a:t>
                    </a:r>
                    <a:endPara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57E581BF-DFC8-AB0C-9189-AFB37CD743E5}"/>
                      </a:ext>
                    </a:extLst>
                  </p:cNvPr>
                  <p:cNvSpPr txBox="1"/>
                  <p:nvPr/>
                </p:nvSpPr>
                <p:spPr>
                  <a:xfrm>
                    <a:off x="761668" y="3561235"/>
                    <a:ext cx="840295" cy="51296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내용체계</a:t>
                    </a:r>
                    <a:endPara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indent="119063">
                      <a:spcAft>
                        <a:spcPts val="200"/>
                      </a:spcAft>
                    </a:pP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(1) [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영역명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]</a:t>
                    </a:r>
                  </a:p>
                  <a:p>
                    <a:pPr indent="252413">
                      <a:spcAft>
                        <a:spcPts val="200"/>
                      </a:spcAft>
                    </a:pP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내용체계표</a:t>
                    </a:r>
                  </a:p>
                </p:txBody>
              </p:sp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5C106ED6-1D08-9874-FE86-FF4A10A53C0B}"/>
                      </a:ext>
                    </a:extLst>
                  </p:cNvPr>
                  <p:cNvSpPr txBox="1"/>
                  <p:nvPr/>
                </p:nvSpPr>
                <p:spPr>
                  <a:xfrm>
                    <a:off x="761668" y="4561766"/>
                    <a:ext cx="1672253" cy="105157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성취기준</a:t>
                    </a:r>
                    <a:endPara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indent="119063">
                      <a:spcAft>
                        <a:spcPts val="200"/>
                      </a:spcAft>
                    </a:pP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(1) [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영역명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]</a:t>
                    </a:r>
                  </a:p>
                  <a:p>
                    <a:pPr indent="119063">
                      <a:spcAft>
                        <a:spcPts val="200"/>
                      </a:spcAft>
                    </a:pPr>
                    <a:endPara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indent="252413">
                      <a:spcAft>
                        <a:spcPts val="200"/>
                      </a:spcAft>
                    </a:pP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성취기준 해설</a:t>
                    </a:r>
                    <a:endPara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indent="252413">
                      <a:spcAft>
                        <a:spcPts val="200"/>
                      </a:spcAft>
                    </a:pP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 [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코드명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]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</a:t>
                    </a:r>
                    <a:endPara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indent="252413">
                      <a:spcAft>
                        <a:spcPts val="200"/>
                      </a:spcAft>
                    </a:pP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성취기준 적용 시 고려사항</a:t>
                    </a:r>
                    <a:endPara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6" name="그룹 5">
                  <a:extLst>
                    <a:ext uri="{FF2B5EF4-FFF2-40B4-BE49-F238E27FC236}">
                      <a16:creationId xmlns:a16="http://schemas.microsoft.com/office/drawing/2014/main" id="{39BDDDBA-5E7E-3B50-7F13-B57445B3C270}"/>
                    </a:ext>
                  </a:extLst>
                </p:cNvPr>
                <p:cNvGrpSpPr/>
                <p:nvPr/>
              </p:nvGrpSpPr>
              <p:grpSpPr>
                <a:xfrm>
                  <a:off x="1663962" y="4552950"/>
                  <a:ext cx="1502296" cy="333375"/>
                  <a:chOff x="1663962" y="4552950"/>
                  <a:chExt cx="1502296" cy="333375"/>
                </a:xfrm>
              </p:grpSpPr>
              <p:sp>
                <p:nvSpPr>
                  <p:cNvPr id="2" name="직사각형 1">
                    <a:extLst>
                      <a:ext uri="{FF2B5EF4-FFF2-40B4-BE49-F238E27FC236}">
                        <a16:creationId xmlns:a16="http://schemas.microsoft.com/office/drawing/2014/main" id="{CDA0F410-8571-E7B4-F6F3-5B7DCE8A69DC}"/>
                      </a:ext>
                    </a:extLst>
                  </p:cNvPr>
                  <p:cNvSpPr/>
                  <p:nvPr/>
                </p:nvSpPr>
                <p:spPr>
                  <a:xfrm>
                    <a:off x="1663962" y="4552950"/>
                    <a:ext cx="1502296" cy="333375"/>
                  </a:xfrm>
                  <a:prstGeom prst="rect">
                    <a:avLst/>
                  </a:prstGeom>
                  <a:noFill/>
                  <a:ln w="6350">
                    <a:solidFill>
                      <a:srgbClr val="91A3B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AFA743EF-0DC5-CE86-9391-A0959384DB67}"/>
                      </a:ext>
                    </a:extLst>
                  </p:cNvPr>
                  <p:cNvSpPr txBox="1"/>
                  <p:nvPr/>
                </p:nvSpPr>
                <p:spPr>
                  <a:xfrm>
                    <a:off x="1710359" y="4583703"/>
                    <a:ext cx="637995" cy="27186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성취기준</a:t>
                    </a:r>
                  </a:p>
                  <a:p>
                    <a:pPr>
                      <a:spcAft>
                        <a:spcPts val="200"/>
                      </a:spcAft>
                    </a:pPr>
                    <a:r>
                      <a:rPr lang="en-US" altLang="ko-KR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 [</a:t>
                    </a:r>
                    <a:r>
                      <a:rPr lang="ko-KR" altLang="en-US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코드명</a:t>
                    </a:r>
                    <a:r>
                      <a:rPr lang="en-US" altLang="ko-KR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] </a:t>
                    </a:r>
                    <a:r>
                      <a:rPr lang="ko-KR" altLang="en-US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</a:t>
                    </a:r>
                    <a:endParaRPr lang="en-US" altLang="ko-KR" sz="8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</p:grpSp>
      </p:grpSp>
      <p:graphicFrame>
        <p:nvGraphicFramePr>
          <p:cNvPr id="68" name="표 67">
            <a:extLst>
              <a:ext uri="{FF2B5EF4-FFF2-40B4-BE49-F238E27FC236}">
                <a16:creationId xmlns:a16="http://schemas.microsoft.com/office/drawing/2014/main" id="{5B0E6FA3-20B2-BAA8-C716-1350B1B5C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924362"/>
              </p:ext>
            </p:extLst>
          </p:nvPr>
        </p:nvGraphicFramePr>
        <p:xfrm>
          <a:off x="1663961" y="3386792"/>
          <a:ext cx="2382259" cy="89208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20585">
                  <a:extLst>
                    <a:ext uri="{9D8B030D-6E8A-4147-A177-3AD203B41FA5}">
                      <a16:colId xmlns:a16="http://schemas.microsoft.com/office/drawing/2014/main" val="83547336"/>
                    </a:ext>
                  </a:extLst>
                </a:gridCol>
                <a:gridCol w="880837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880837">
                  <a:extLst>
                    <a:ext uri="{9D8B030D-6E8A-4147-A177-3AD203B41FA5}">
                      <a16:colId xmlns:a16="http://schemas.microsoft.com/office/drawing/2014/main" val="3665705462"/>
                    </a:ext>
                  </a:extLst>
                </a:gridCol>
              </a:tblGrid>
              <a:tr h="81331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 아이디어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B8C6">
                        <a:alpha val="52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880940"/>
                  </a:ext>
                </a:extLst>
              </a:tr>
              <a:tr h="81331">
                <a:tc rowSpan="3">
                  <a:txBody>
                    <a:bodyPr/>
                    <a:lstStyle/>
                    <a:p>
                      <a:pPr marR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US" altLang="ko-KR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AAB8C6">
                        <a:alpha val="52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 </a:t>
                      </a: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학년</a:t>
                      </a: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군</a:t>
                      </a: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별 내용</a:t>
                      </a: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]</a:t>
                      </a: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B8C6">
                        <a:alpha val="52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700" b="0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813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초등학교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B8C6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중학교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B8C6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809184"/>
                  </a:ext>
                </a:extLst>
              </a:tr>
              <a:tr h="813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5~6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학년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B8C6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1~3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학년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B8C6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05493"/>
                  </a:ext>
                </a:extLst>
              </a:tr>
              <a:tr h="81331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]</a:t>
                      </a: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B8C6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81331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]</a:t>
                      </a: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B8C6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812857"/>
                  </a:ext>
                </a:extLst>
              </a:tr>
              <a:tr h="81331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r>
                        <a:rPr lang="en-US" altLang="ko-KR" sz="600" b="1" i="0" u="none" strike="noStrike" cap="none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]</a:t>
                      </a: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B8C6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6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23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>
            <a:extLst>
              <a:ext uri="{FF2B5EF4-FFF2-40B4-BE49-F238E27FC236}">
                <a16:creationId xmlns:a16="http://schemas.microsoft.com/office/drawing/2014/main" id="{282910C2-9BF9-7BAD-943F-DCC9D12F4063}"/>
              </a:ext>
            </a:extLst>
          </p:cNvPr>
          <p:cNvGrpSpPr/>
          <p:nvPr/>
        </p:nvGrpSpPr>
        <p:grpSpPr>
          <a:xfrm>
            <a:off x="481192" y="1509522"/>
            <a:ext cx="8194496" cy="4656328"/>
            <a:chOff x="481192" y="1509522"/>
            <a:chExt cx="8194496" cy="4656328"/>
          </a:xfrm>
        </p:grpSpPr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EFA8791F-51D7-1AEB-C529-A78A8BBF1893}"/>
                </a:ext>
              </a:extLst>
            </p:cNvPr>
            <p:cNvSpPr/>
            <p:nvPr/>
          </p:nvSpPr>
          <p:spPr>
            <a:xfrm>
              <a:off x="481192" y="1509522"/>
              <a:ext cx="8194496" cy="4656328"/>
            </a:xfrm>
            <a:prstGeom prst="roundRect">
              <a:avLst>
                <a:gd name="adj" fmla="val 2135"/>
              </a:avLst>
            </a:prstGeom>
            <a:gradFill flip="none" rotWithShape="1">
              <a:gsLst>
                <a:gs pos="0">
                  <a:srgbClr val="E8E1F4"/>
                </a:gs>
                <a:gs pos="100000">
                  <a:srgbClr val="CBDAED"/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48BF5F47-89B2-6986-FECF-769CE8FD03E9}"/>
                </a:ext>
              </a:extLst>
            </p:cNvPr>
            <p:cNvGrpSpPr/>
            <p:nvPr/>
          </p:nvGrpSpPr>
          <p:grpSpPr>
            <a:xfrm>
              <a:off x="612829" y="1612404"/>
              <a:ext cx="5037644" cy="601119"/>
              <a:chOff x="612829" y="1612404"/>
              <a:chExt cx="5037644" cy="601119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57FC9548-D4DD-74FE-3C32-10AE5465190A}"/>
                  </a:ext>
                </a:extLst>
              </p:cNvPr>
              <p:cNvGrpSpPr/>
              <p:nvPr/>
            </p:nvGrpSpPr>
            <p:grpSpPr>
              <a:xfrm>
                <a:off x="612829" y="1612404"/>
                <a:ext cx="1092334" cy="184666"/>
                <a:chOff x="711889" y="4952117"/>
                <a:chExt cx="1092334" cy="184666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70234DD-D3AE-78DC-A5C6-B1A567520BC3}"/>
                    </a:ext>
                  </a:extLst>
                </p:cNvPr>
                <p:cNvSpPr txBox="1"/>
                <p:nvPr/>
              </p:nvSpPr>
              <p:spPr>
                <a:xfrm>
                  <a:off x="932189" y="4952117"/>
                  <a:ext cx="87203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핵심 아이디어</a:t>
                  </a:r>
                </a:p>
              </p:txBody>
            </p: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0033003B-8C9B-C19B-DD53-7C3DC6B04AD7}"/>
                    </a:ext>
                  </a:extLst>
                </p:cNvPr>
                <p:cNvGrpSpPr/>
                <p:nvPr/>
              </p:nvGrpSpPr>
              <p:grpSpPr>
                <a:xfrm>
                  <a:off x="711889" y="4967594"/>
                  <a:ext cx="169189" cy="153713"/>
                  <a:chOff x="5772452" y="5405116"/>
                  <a:chExt cx="127114" cy="115486"/>
                </a:xfrm>
              </p:grpSpPr>
              <p:sp>
                <p:nvSpPr>
                  <p:cNvPr id="39" name="Freeform 5">
                    <a:extLst>
                      <a:ext uri="{FF2B5EF4-FFF2-40B4-BE49-F238E27FC236}">
                        <a16:creationId xmlns:a16="http://schemas.microsoft.com/office/drawing/2014/main" id="{CC23322C-77B5-203B-4FEB-08F3C0B1007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" name="Freeform 7">
                    <a:extLst>
                      <a:ext uri="{FF2B5EF4-FFF2-40B4-BE49-F238E27FC236}">
                        <a16:creationId xmlns:a16="http://schemas.microsoft.com/office/drawing/2014/main" id="{6FD34D02-9FA1-C6F0-E20D-FE4383D0DAF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568DE06F-34E2-7E2F-055E-7F4B6CEE7805}"/>
                  </a:ext>
                </a:extLst>
              </p:cNvPr>
              <p:cNvGrpSpPr/>
              <p:nvPr/>
            </p:nvGrpSpPr>
            <p:grpSpPr>
              <a:xfrm>
                <a:off x="833129" y="1846126"/>
                <a:ext cx="4817344" cy="367397"/>
                <a:chOff x="833129" y="1846126"/>
                <a:chExt cx="4817344" cy="367397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B21B9CE-FBC4-3653-567F-B4DC136F3A60}"/>
                    </a:ext>
                  </a:extLst>
                </p:cNvPr>
                <p:cNvSpPr txBox="1"/>
                <p:nvPr/>
              </p:nvSpPr>
              <p:spPr>
                <a:xfrm>
                  <a:off x="833129" y="1846126"/>
                  <a:ext cx="475963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100013" indent="-100013">
                    <a:buClr>
                      <a:srgbClr val="825BC1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핵심 아이디어는 영역의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[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지식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이해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] + [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과정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기능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] + [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가치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태도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]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의 측면 포괄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A61280B-71D4-6496-B3FC-B132AE0C75BD}"/>
                    </a:ext>
                  </a:extLst>
                </p:cNvPr>
                <p:cNvSpPr txBox="1"/>
                <p:nvPr/>
              </p:nvSpPr>
              <p:spPr>
                <a:xfrm>
                  <a:off x="833129" y="2044246"/>
                  <a:ext cx="481734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100013" indent="-100013">
                    <a:buClr>
                      <a:srgbClr val="825BC1"/>
                    </a:buClr>
                    <a:buFont typeface="Arial" panose="020B0604020202020204" pitchFamily="34" charset="0"/>
                    <a:buChar char="•"/>
                  </a:pP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학생의 마음에 남는 내용으로 향후에 전이 가능한 내용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(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깊이 있는 학습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+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 전이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)</a:t>
                  </a:r>
                  <a:endPara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E40637F8-D1CA-AE6C-AA70-3B9C166CCF54}"/>
                </a:ext>
              </a:extLst>
            </p:cNvPr>
            <p:cNvGrpSpPr/>
            <p:nvPr/>
          </p:nvGrpSpPr>
          <p:grpSpPr>
            <a:xfrm>
              <a:off x="612829" y="4095000"/>
              <a:ext cx="2034899" cy="184666"/>
              <a:chOff x="711889" y="4952117"/>
              <a:chExt cx="2034899" cy="184666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E0DF795-0FA1-5287-5CD1-774AF13D2D71}"/>
                  </a:ext>
                </a:extLst>
              </p:cNvPr>
              <p:cNvSpPr txBox="1"/>
              <p:nvPr/>
            </p:nvSpPr>
            <p:spPr>
              <a:xfrm>
                <a:off x="932189" y="4952117"/>
                <a:ext cx="181459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요소 및 성취기준의 연계</a:t>
                </a:r>
              </a:p>
            </p:txBody>
          </p: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F7CC1107-A57D-51F5-48E1-62935A6C2C07}"/>
                  </a:ext>
                </a:extLst>
              </p:cNvPr>
              <p:cNvGrpSpPr/>
              <p:nvPr/>
            </p:nvGrpSpPr>
            <p:grpSpPr>
              <a:xfrm>
                <a:off x="711889" y="4967594"/>
                <a:ext cx="169189" cy="153713"/>
                <a:chOff x="5772452" y="5405116"/>
                <a:chExt cx="127114" cy="115486"/>
              </a:xfrm>
            </p:grpSpPr>
            <p:sp>
              <p:nvSpPr>
                <p:cNvPr id="88" name="Freeform 5">
                  <a:extLst>
                    <a:ext uri="{FF2B5EF4-FFF2-40B4-BE49-F238E27FC236}">
                      <a16:creationId xmlns:a16="http://schemas.microsoft.com/office/drawing/2014/main" id="{1AEC28B0-4E6E-137C-07F7-7C044608C6E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Freeform 7">
                  <a:extLst>
                    <a:ext uri="{FF2B5EF4-FFF2-40B4-BE49-F238E27FC236}">
                      <a16:creationId xmlns:a16="http://schemas.microsoft.com/office/drawing/2014/main" id="{E2DC931E-8E3B-079E-6A37-812A232732F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93" name="사각형: 둥근 모서리 92">
              <a:extLst>
                <a:ext uri="{FF2B5EF4-FFF2-40B4-BE49-F238E27FC236}">
                  <a16:creationId xmlns:a16="http://schemas.microsoft.com/office/drawing/2014/main" id="{CA614944-2726-8DCD-1B97-4C7CB0EDD0B7}"/>
                </a:ext>
              </a:extLst>
            </p:cNvPr>
            <p:cNvSpPr/>
            <p:nvPr/>
          </p:nvSpPr>
          <p:spPr>
            <a:xfrm>
              <a:off x="839569" y="4347760"/>
              <a:ext cx="7477742" cy="1679659"/>
            </a:xfrm>
            <a:prstGeom prst="roundRect">
              <a:avLst>
                <a:gd name="adj" fmla="val 516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사각형: 둥근 위쪽 모서리 94">
              <a:extLst>
                <a:ext uri="{FF2B5EF4-FFF2-40B4-BE49-F238E27FC236}">
                  <a16:creationId xmlns:a16="http://schemas.microsoft.com/office/drawing/2014/main" id="{22F165CA-AF99-1F6D-844C-B4E595265D9C}"/>
                </a:ext>
              </a:extLst>
            </p:cNvPr>
            <p:cNvSpPr/>
            <p:nvPr/>
          </p:nvSpPr>
          <p:spPr>
            <a:xfrm rot="10800000" flipV="1">
              <a:off x="839568" y="4347761"/>
              <a:ext cx="7477741" cy="198839"/>
            </a:xfrm>
            <a:prstGeom prst="round2SameRect">
              <a:avLst>
                <a:gd name="adj1" fmla="val 28854"/>
                <a:gd name="adj2" fmla="val 0"/>
              </a:avLst>
            </a:prstGeom>
            <a:solidFill>
              <a:srgbClr val="6E79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025B509-3DCA-99F3-E3CC-FE835CA0616C}"/>
                </a:ext>
              </a:extLst>
            </p:cNvPr>
            <p:cNvGrpSpPr/>
            <p:nvPr/>
          </p:nvGrpSpPr>
          <p:grpSpPr>
            <a:xfrm>
              <a:off x="612829" y="2313569"/>
              <a:ext cx="7704482" cy="1681385"/>
              <a:chOff x="612829" y="2374360"/>
              <a:chExt cx="7704482" cy="1681385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BE88256D-6677-E81F-230D-B4F1C698A42B}"/>
                  </a:ext>
                </a:extLst>
              </p:cNvPr>
              <p:cNvGrpSpPr/>
              <p:nvPr/>
            </p:nvGrpSpPr>
            <p:grpSpPr>
              <a:xfrm>
                <a:off x="612829" y="2374360"/>
                <a:ext cx="6384167" cy="796352"/>
                <a:chOff x="612829" y="1612404"/>
                <a:chExt cx="6384167" cy="796352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E2E18FD2-C6C6-FD82-D44F-C7538CDF3346}"/>
                    </a:ext>
                  </a:extLst>
                </p:cNvPr>
                <p:cNvGrpSpPr/>
                <p:nvPr/>
              </p:nvGrpSpPr>
              <p:grpSpPr>
                <a:xfrm>
                  <a:off x="612829" y="1612404"/>
                  <a:ext cx="2746633" cy="184666"/>
                  <a:chOff x="711889" y="4952117"/>
                  <a:chExt cx="2746633" cy="184666"/>
                </a:xfrm>
              </p:grpSpPr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0080C229-974A-D864-B9E1-291B6223859E}"/>
                      </a:ext>
                    </a:extLst>
                  </p:cNvPr>
                  <p:cNvSpPr txBox="1"/>
                  <p:nvPr/>
                </p:nvSpPr>
                <p:spPr>
                  <a:xfrm>
                    <a:off x="932189" y="4952117"/>
                    <a:ext cx="2526333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핵심 아이디어의 도출 및 생성 과정 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원리</a:t>
                    </a:r>
                  </a:p>
                </p:txBody>
              </p:sp>
              <p:grpSp>
                <p:nvGrpSpPr>
                  <p:cNvPr id="50" name="그룹 49">
                    <a:extLst>
                      <a:ext uri="{FF2B5EF4-FFF2-40B4-BE49-F238E27FC236}">
                        <a16:creationId xmlns:a16="http://schemas.microsoft.com/office/drawing/2014/main" id="{3D34CCAC-1807-6FC4-9CA1-C8E8D02251D1}"/>
                      </a:ext>
                    </a:extLst>
                  </p:cNvPr>
                  <p:cNvGrpSpPr/>
                  <p:nvPr/>
                </p:nvGrpSpPr>
                <p:grpSpPr>
                  <a:xfrm>
                    <a:off x="711889" y="4967594"/>
                    <a:ext cx="169189" cy="153713"/>
                    <a:chOff x="5772452" y="5405116"/>
                    <a:chExt cx="127114" cy="115486"/>
                  </a:xfrm>
                </p:grpSpPr>
                <p:sp>
                  <p:nvSpPr>
                    <p:cNvPr id="51" name="Freeform 5">
                      <a:extLst>
                        <a:ext uri="{FF2B5EF4-FFF2-40B4-BE49-F238E27FC236}">
                          <a16:creationId xmlns:a16="http://schemas.microsoft.com/office/drawing/2014/main" id="{B02BFAA0-6D4F-6F0F-A7DA-3ABAB3705021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72452" y="5408738"/>
                      <a:ext cx="111825" cy="111864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52" name="Freeform 7">
                      <a:extLst>
                        <a:ext uri="{FF2B5EF4-FFF2-40B4-BE49-F238E27FC236}">
                          <a16:creationId xmlns:a16="http://schemas.microsoft.com/office/drawing/2014/main" id="{517E2A33-AE79-1289-8D09-15F025232AE6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796548" y="5405116"/>
                      <a:ext cx="103018" cy="85862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A5E3C169-EA99-EA7A-5D20-06D63D84853E}"/>
                    </a:ext>
                  </a:extLst>
                </p:cNvPr>
                <p:cNvGrpSpPr/>
                <p:nvPr/>
              </p:nvGrpSpPr>
              <p:grpSpPr>
                <a:xfrm>
                  <a:off x="833129" y="1846126"/>
                  <a:ext cx="6163867" cy="562630"/>
                  <a:chOff x="833129" y="1846126"/>
                  <a:chExt cx="6163867" cy="562630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611DCD03-0659-B2C4-EBC3-ED9BFD948E2D}"/>
                      </a:ext>
                    </a:extLst>
                  </p:cNvPr>
                  <p:cNvSpPr txBox="1"/>
                  <p:nvPr/>
                </p:nvSpPr>
                <p:spPr>
                  <a:xfrm>
                    <a:off x="833129" y="1846126"/>
                    <a:ext cx="6163867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100013" indent="-100013">
                      <a:buClr>
                        <a:srgbClr val="825BC1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과목의 가장 중심이 되는 내용 선정 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: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컴퓨팅 시스템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알고리즘과 프로그래밍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디지털 문화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B89A53D0-65F0-2561-A9CC-230A81DE6A20}"/>
                      </a:ext>
                    </a:extLst>
                  </p:cNvPr>
                  <p:cNvSpPr txBox="1"/>
                  <p:nvPr/>
                </p:nvSpPr>
                <p:spPr>
                  <a:xfrm>
                    <a:off x="833129" y="2042802"/>
                    <a:ext cx="6157455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100013" indent="-100013">
                      <a:buClr>
                        <a:srgbClr val="825BC1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각 영역에서 가장 중요하게 고려되는 지식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기능을 습득하게 되었을 때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사회적으로 어떤 가치가 있는지 검토</a:t>
                    </a: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47699C3A-8D2F-8769-BC1F-CF9793FAAA96}"/>
                      </a:ext>
                    </a:extLst>
                  </p:cNvPr>
                  <p:cNvSpPr txBox="1"/>
                  <p:nvPr/>
                </p:nvSpPr>
                <p:spPr>
                  <a:xfrm>
                    <a:off x="833129" y="2239479"/>
                    <a:ext cx="3563796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100013" indent="-100013">
                      <a:buClr>
                        <a:srgbClr val="825BC1"/>
                      </a:buClr>
                      <a:buFont typeface="Arial" panose="020B0604020202020204" pitchFamily="34" charset="0"/>
                      <a:buChar char="•"/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특정 지식에 대한 암기가 아니라 사회적 필요에 근거하여 진술</a:t>
                    </a:r>
                  </a:p>
                </p:txBody>
              </p:sp>
            </p:grp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090924E6-DEE8-325A-4AFF-562599D7A96D}"/>
                  </a:ext>
                </a:extLst>
              </p:cNvPr>
              <p:cNvGrpSpPr/>
              <p:nvPr/>
            </p:nvGrpSpPr>
            <p:grpSpPr>
              <a:xfrm>
                <a:off x="839569" y="3242861"/>
                <a:ext cx="7477742" cy="812884"/>
                <a:chOff x="839569" y="3273341"/>
                <a:chExt cx="7477742" cy="812884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E0AB395C-EFEE-5563-C7A7-B023888D8659}"/>
                    </a:ext>
                  </a:extLst>
                </p:cNvPr>
                <p:cNvSpPr/>
                <p:nvPr/>
              </p:nvSpPr>
              <p:spPr>
                <a:xfrm>
                  <a:off x="839569" y="3273341"/>
                  <a:ext cx="7477742" cy="812884"/>
                </a:xfrm>
                <a:prstGeom prst="roundRect">
                  <a:avLst>
                    <a:gd name="adj" fmla="val 695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8A62D499-50C5-E1D4-B759-2DFA84559C45}"/>
                    </a:ext>
                  </a:extLst>
                </p:cNvPr>
                <p:cNvGrpSpPr/>
                <p:nvPr/>
              </p:nvGrpSpPr>
              <p:grpSpPr>
                <a:xfrm>
                  <a:off x="918766" y="3564306"/>
                  <a:ext cx="5691759" cy="138499"/>
                  <a:chOff x="4597568" y="2336116"/>
                  <a:chExt cx="5691759" cy="138499"/>
                </a:xfrm>
              </p:grpSpPr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32B719A6-FAC5-341E-F24C-CE270EC11B7A}"/>
                      </a:ext>
                    </a:extLst>
                  </p:cNvPr>
                  <p:cNvSpPr txBox="1"/>
                  <p:nvPr/>
                </p:nvSpPr>
                <p:spPr>
                  <a:xfrm>
                    <a:off x="4733319" y="2336116"/>
                    <a:ext cx="5556008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데이터를 관리하기 위해서는 아날로그 데이터를 컴퓨터에서 처리할 수 있는 디지털 형태로 변환하는 과정이 필요하다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940A373E-6948-3D31-1740-AA17F301CD31}"/>
                      </a:ext>
                    </a:extLst>
                  </p:cNvPr>
                  <p:cNvSpPr/>
                  <p:nvPr/>
                </p:nvSpPr>
                <p:spPr>
                  <a:xfrm>
                    <a:off x="4597568" y="2352931"/>
                    <a:ext cx="104870" cy="104870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6E799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897B8B1C-8C7F-A8EF-CC4F-335C91DDAD59}"/>
                    </a:ext>
                  </a:extLst>
                </p:cNvPr>
                <p:cNvGrpSpPr/>
                <p:nvPr/>
              </p:nvGrpSpPr>
              <p:grpSpPr>
                <a:xfrm>
                  <a:off x="918766" y="3725437"/>
                  <a:ext cx="4383709" cy="138499"/>
                  <a:chOff x="4597568" y="2336116"/>
                  <a:chExt cx="4383709" cy="138499"/>
                </a:xfrm>
              </p:grpSpPr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935EED7D-E4BC-DC88-A3CF-19D2E188B17D}"/>
                      </a:ext>
                    </a:extLst>
                  </p:cNvPr>
                  <p:cNvSpPr txBox="1"/>
                  <p:nvPr/>
                </p:nvSpPr>
                <p:spPr>
                  <a:xfrm>
                    <a:off x="4733319" y="2336116"/>
                    <a:ext cx="4247958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문제 해결을 위해서는 필요한 데이터를 수집하고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분석하여 의미를 해석하는 것이 필요하다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63" name="자유형: 도형 62">
                    <a:extLst>
                      <a:ext uri="{FF2B5EF4-FFF2-40B4-BE49-F238E27FC236}">
                        <a16:creationId xmlns:a16="http://schemas.microsoft.com/office/drawing/2014/main" id="{F6E93092-15A2-E641-FA2B-5C1E2551944E}"/>
                      </a:ext>
                    </a:extLst>
                  </p:cNvPr>
                  <p:cNvSpPr/>
                  <p:nvPr/>
                </p:nvSpPr>
                <p:spPr>
                  <a:xfrm>
                    <a:off x="4597568" y="2352931"/>
                    <a:ext cx="104870" cy="104870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6E799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EFE5FA14-D7AB-0DBA-795E-0D61E8965C84}"/>
                    </a:ext>
                  </a:extLst>
                </p:cNvPr>
                <p:cNvGrpSpPr/>
                <p:nvPr/>
              </p:nvGrpSpPr>
              <p:grpSpPr>
                <a:xfrm>
                  <a:off x="875289" y="3304297"/>
                  <a:ext cx="7398850" cy="190799"/>
                  <a:chOff x="868850" y="3351585"/>
                  <a:chExt cx="7398850" cy="190799"/>
                </a:xfrm>
              </p:grpSpPr>
              <p:sp>
                <p:nvSpPr>
                  <p:cNvPr id="76" name="사각형: 둥근 위쪽 모서리 75">
                    <a:extLst>
                      <a:ext uri="{FF2B5EF4-FFF2-40B4-BE49-F238E27FC236}">
                        <a16:creationId xmlns:a16="http://schemas.microsoft.com/office/drawing/2014/main" id="{143CC701-341C-5281-82AA-1655F93C51CE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1189524" y="3351585"/>
                    <a:ext cx="7078176" cy="190799"/>
                  </a:xfrm>
                  <a:prstGeom prst="round2SameRect">
                    <a:avLst>
                      <a:gd name="adj1" fmla="val 19163"/>
                      <a:gd name="adj2" fmla="val 0"/>
                    </a:avLst>
                  </a:prstGeom>
                  <a:solidFill>
                    <a:srgbClr val="6E7990">
                      <a:alpha val="18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b="1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" name="자유형: 도형 71">
                    <a:extLst>
                      <a:ext uri="{FF2B5EF4-FFF2-40B4-BE49-F238E27FC236}">
                        <a16:creationId xmlns:a16="http://schemas.microsoft.com/office/drawing/2014/main" id="{1EB9D9A7-8812-AC06-1BC3-B535E6916FA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1166812" y="3351585"/>
                    <a:ext cx="302420" cy="190799"/>
                  </a:xfrm>
                  <a:custGeom>
                    <a:avLst/>
                    <a:gdLst>
                      <a:gd name="connsiteX0" fmla="*/ 302420 w 302420"/>
                      <a:gd name="connsiteY0" fmla="*/ 190799 h 190799"/>
                      <a:gd name="connsiteX1" fmla="*/ 294376 w 302420"/>
                      <a:gd name="connsiteY1" fmla="*/ 190799 h 190799"/>
                      <a:gd name="connsiteX2" fmla="*/ 184990 w 302420"/>
                      <a:gd name="connsiteY2" fmla="*/ 190799 h 190799"/>
                      <a:gd name="connsiteX3" fmla="*/ 159501 w 302420"/>
                      <a:gd name="connsiteY3" fmla="*/ 190799 h 190799"/>
                      <a:gd name="connsiteX4" fmla="*/ 134874 w 302420"/>
                      <a:gd name="connsiteY4" fmla="*/ 190799 h 190799"/>
                      <a:gd name="connsiteX5" fmla="*/ 0 w 302420"/>
                      <a:gd name="connsiteY5" fmla="*/ 190799 h 190799"/>
                      <a:gd name="connsiteX6" fmla="*/ 8414 w 302420"/>
                      <a:gd name="connsiteY6" fmla="*/ 186622 h 190799"/>
                      <a:gd name="connsiteX7" fmla="*/ 19635 w 302420"/>
                      <a:gd name="connsiteY7" fmla="*/ 179659 h 190799"/>
                      <a:gd name="connsiteX8" fmla="*/ 33659 w 302420"/>
                      <a:gd name="connsiteY8" fmla="*/ 168517 h 190799"/>
                      <a:gd name="connsiteX9" fmla="*/ 50489 w 302420"/>
                      <a:gd name="connsiteY9" fmla="*/ 150411 h 190799"/>
                      <a:gd name="connsiteX10" fmla="*/ 58904 w 302420"/>
                      <a:gd name="connsiteY10" fmla="*/ 139270 h 190799"/>
                      <a:gd name="connsiteX11" fmla="*/ 68720 w 302420"/>
                      <a:gd name="connsiteY11" fmla="*/ 126736 h 190799"/>
                      <a:gd name="connsiteX12" fmla="*/ 78537 w 302420"/>
                      <a:gd name="connsiteY12" fmla="*/ 111417 h 190799"/>
                      <a:gd name="connsiteX13" fmla="*/ 88355 w 302420"/>
                      <a:gd name="connsiteY13" fmla="*/ 93311 h 190799"/>
                      <a:gd name="connsiteX14" fmla="*/ 99574 w 302420"/>
                      <a:gd name="connsiteY14" fmla="*/ 73813 h 190799"/>
                      <a:gd name="connsiteX15" fmla="*/ 109392 w 302420"/>
                      <a:gd name="connsiteY15" fmla="*/ 51531 h 190799"/>
                      <a:gd name="connsiteX16" fmla="*/ 117805 w 302420"/>
                      <a:gd name="connsiteY16" fmla="*/ 34818 h 190799"/>
                      <a:gd name="connsiteX17" fmla="*/ 127624 w 302420"/>
                      <a:gd name="connsiteY17" fmla="*/ 22284 h 190799"/>
                      <a:gd name="connsiteX18" fmla="*/ 137441 w 302420"/>
                      <a:gd name="connsiteY18" fmla="*/ 12534 h 190799"/>
                      <a:gd name="connsiteX19" fmla="*/ 148661 w 302420"/>
                      <a:gd name="connsiteY19" fmla="*/ 6963 h 190799"/>
                      <a:gd name="connsiteX20" fmla="*/ 159881 w 302420"/>
                      <a:gd name="connsiteY20" fmla="*/ 2786 h 190799"/>
                      <a:gd name="connsiteX21" fmla="*/ 171100 w 302420"/>
                      <a:gd name="connsiteY21" fmla="*/ 1394 h 190799"/>
                      <a:gd name="connsiteX22" fmla="*/ 192137 w 302420"/>
                      <a:gd name="connsiteY22" fmla="*/ 0 h 190799"/>
                      <a:gd name="connsiteX23" fmla="*/ 302420 w 302420"/>
                      <a:gd name="connsiteY23" fmla="*/ 0 h 1907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302420" h="190799">
                        <a:moveTo>
                          <a:pt x="302420" y="190799"/>
                        </a:moveTo>
                        <a:lnTo>
                          <a:pt x="294376" y="190799"/>
                        </a:lnTo>
                        <a:lnTo>
                          <a:pt x="184990" y="190799"/>
                        </a:lnTo>
                        <a:lnTo>
                          <a:pt x="159501" y="190799"/>
                        </a:lnTo>
                        <a:lnTo>
                          <a:pt x="134874" y="190799"/>
                        </a:lnTo>
                        <a:lnTo>
                          <a:pt x="0" y="190799"/>
                        </a:lnTo>
                        <a:lnTo>
                          <a:pt x="8414" y="186622"/>
                        </a:lnTo>
                        <a:lnTo>
                          <a:pt x="19635" y="179659"/>
                        </a:lnTo>
                        <a:lnTo>
                          <a:pt x="33659" y="168517"/>
                        </a:lnTo>
                        <a:lnTo>
                          <a:pt x="50489" y="150411"/>
                        </a:lnTo>
                        <a:lnTo>
                          <a:pt x="58904" y="139270"/>
                        </a:lnTo>
                        <a:lnTo>
                          <a:pt x="68720" y="126736"/>
                        </a:lnTo>
                        <a:lnTo>
                          <a:pt x="78537" y="111417"/>
                        </a:lnTo>
                        <a:lnTo>
                          <a:pt x="88355" y="93311"/>
                        </a:lnTo>
                        <a:lnTo>
                          <a:pt x="99574" y="73813"/>
                        </a:lnTo>
                        <a:lnTo>
                          <a:pt x="109392" y="51531"/>
                        </a:lnTo>
                        <a:lnTo>
                          <a:pt x="117805" y="34818"/>
                        </a:lnTo>
                        <a:lnTo>
                          <a:pt x="127624" y="22284"/>
                        </a:lnTo>
                        <a:lnTo>
                          <a:pt x="137441" y="12534"/>
                        </a:lnTo>
                        <a:lnTo>
                          <a:pt x="148661" y="6963"/>
                        </a:lnTo>
                        <a:lnTo>
                          <a:pt x="159881" y="2786"/>
                        </a:lnTo>
                        <a:lnTo>
                          <a:pt x="171100" y="1394"/>
                        </a:lnTo>
                        <a:lnTo>
                          <a:pt x="192137" y="0"/>
                        </a:lnTo>
                        <a:lnTo>
                          <a:pt x="302420" y="0"/>
                        </a:lnTo>
                        <a:close/>
                      </a:path>
                    </a:pathLst>
                  </a:custGeom>
                  <a:solidFill>
                    <a:srgbClr val="6E799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200" b="1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사각형: 둥근 위쪽 모서리 66">
                    <a:extLst>
                      <a:ext uri="{FF2B5EF4-FFF2-40B4-BE49-F238E27FC236}">
                        <a16:creationId xmlns:a16="http://schemas.microsoft.com/office/drawing/2014/main" id="{C97799B4-0944-0878-F729-D050633B3E07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868850" y="3351585"/>
                    <a:ext cx="367020" cy="190799"/>
                  </a:xfrm>
                  <a:prstGeom prst="round2SameRect">
                    <a:avLst>
                      <a:gd name="adj1" fmla="val 19163"/>
                      <a:gd name="adj2" fmla="val 0"/>
                    </a:avLst>
                  </a:prstGeom>
                  <a:solidFill>
                    <a:srgbClr val="6E799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b="1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52E2D704-01AC-2F16-D6BE-005C7A2DC893}"/>
                      </a:ext>
                    </a:extLst>
                  </p:cNvPr>
                  <p:cNvSpPr txBox="1"/>
                  <p:nvPr/>
                </p:nvSpPr>
                <p:spPr>
                  <a:xfrm>
                    <a:off x="948323" y="3364268"/>
                    <a:ext cx="243656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b="1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예시</a:t>
                    </a: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5D7B5C82-CBEF-EF92-F362-ACE20E3C197B}"/>
                      </a:ext>
                    </a:extLst>
                  </p:cNvPr>
                  <p:cNvSpPr txBox="1"/>
                  <p:nvPr/>
                </p:nvSpPr>
                <p:spPr>
                  <a:xfrm>
                    <a:off x="1484104" y="3370042"/>
                    <a:ext cx="1638269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1000" dirty="0">
                        <a:solidFill>
                          <a:srgbClr val="6E7990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공통 교육과정 </a:t>
                    </a:r>
                    <a:r>
                      <a:rPr lang="en-US" altLang="ko-KR" sz="1000" dirty="0">
                        <a:solidFill>
                          <a:srgbClr val="6E7990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: </a:t>
                    </a:r>
                    <a:r>
                      <a:rPr lang="ko-KR" altLang="en-US" sz="1000" dirty="0">
                        <a:solidFill>
                          <a:srgbClr val="6E7990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정보 </a:t>
                    </a:r>
                    <a:r>
                      <a:rPr lang="en-US" altLang="ko-KR" sz="1000" dirty="0">
                        <a:solidFill>
                          <a:srgbClr val="6E7990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(2) </a:t>
                    </a:r>
                    <a:r>
                      <a:rPr lang="ko-KR" altLang="en-US" sz="1000" dirty="0">
                        <a:solidFill>
                          <a:srgbClr val="6E7990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</a:t>
                    </a:r>
                  </a:p>
                </p:txBody>
              </p:sp>
            </p:grpSp>
            <p:grpSp>
              <p:nvGrpSpPr>
                <p:cNvPr id="3" name="그룹 2">
                  <a:extLst>
                    <a:ext uri="{FF2B5EF4-FFF2-40B4-BE49-F238E27FC236}">
                      <a16:creationId xmlns:a16="http://schemas.microsoft.com/office/drawing/2014/main" id="{8A5BD5BB-71A2-8F53-8BB8-9716E219F510}"/>
                    </a:ext>
                  </a:extLst>
                </p:cNvPr>
                <p:cNvGrpSpPr/>
                <p:nvPr/>
              </p:nvGrpSpPr>
              <p:grpSpPr>
                <a:xfrm>
                  <a:off x="918766" y="3886569"/>
                  <a:ext cx="5015292" cy="138499"/>
                  <a:chOff x="4597568" y="2336116"/>
                  <a:chExt cx="5015292" cy="138499"/>
                </a:xfrm>
              </p:grpSpPr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953DDDFC-CAB8-5F29-5D91-D7C44D1D69A8}"/>
                      </a:ext>
                    </a:extLst>
                  </p:cNvPr>
                  <p:cNvSpPr txBox="1"/>
                  <p:nvPr/>
                </p:nvSpPr>
                <p:spPr>
                  <a:xfrm>
                    <a:off x="4733319" y="2336116"/>
                    <a:ext cx="4879541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수집된 데이터 간의 관계를 파악하고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구조화하는 것은 데이터를 통해 새로운 지식을 찾는 데 도움을 준다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</a:t>
                    </a:r>
                  </a:p>
                </p:txBody>
              </p:sp>
              <p:sp>
                <p:nvSpPr>
                  <p:cNvPr id="5" name="자유형: 도형 4">
                    <a:extLst>
                      <a:ext uri="{FF2B5EF4-FFF2-40B4-BE49-F238E27FC236}">
                        <a16:creationId xmlns:a16="http://schemas.microsoft.com/office/drawing/2014/main" id="{B8B2822B-E224-1AB8-0C02-077B4A647192}"/>
                      </a:ext>
                    </a:extLst>
                  </p:cNvPr>
                  <p:cNvSpPr/>
                  <p:nvPr/>
                </p:nvSpPr>
                <p:spPr>
                  <a:xfrm>
                    <a:off x="4597568" y="2352931"/>
                    <a:ext cx="104870" cy="104870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6E799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9A026CE-60B5-FC91-F5CF-766B5EF4CCE4}"/>
              </a:ext>
            </a:extLst>
          </p:cNvPr>
          <p:cNvSpPr txBox="1"/>
          <p:nvPr/>
        </p:nvSpPr>
        <p:spPr>
          <a:xfrm>
            <a:off x="466611" y="536298"/>
            <a:ext cx="3332644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구성체제 변화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2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63AF54D7-6881-C830-6E0C-051526424FE2}"/>
              </a:ext>
            </a:extLst>
          </p:cNvPr>
          <p:cNvGrpSpPr/>
          <p:nvPr/>
        </p:nvGrpSpPr>
        <p:grpSpPr>
          <a:xfrm>
            <a:off x="424486" y="1088231"/>
            <a:ext cx="6645468" cy="340052"/>
            <a:chOff x="424486" y="1088231"/>
            <a:chExt cx="6645468" cy="3400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6F31E6-F750-8953-6076-31D387A57323}"/>
                </a:ext>
              </a:extLst>
            </p:cNvPr>
            <p:cNvSpPr txBox="1"/>
            <p:nvPr/>
          </p:nvSpPr>
          <p:spPr>
            <a:xfrm>
              <a:off x="781373" y="1151284"/>
              <a:ext cx="628858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구성체제 변화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핵심 아이디어</a:t>
              </a:r>
              <a:r>
                <a: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내용 요소 및 성취기준 연계</a:t>
              </a: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27733796-FFD8-DF1B-2DD4-E4D1BE5B20C1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21052EDF-EC8E-278D-5F09-3A89E9FBC4B8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8BE8027D-B6B4-4296-7D31-6D7B0F3ABA04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640679F7-1E0C-D4CB-397C-855E6D05B708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aphicFrame>
        <p:nvGraphicFramePr>
          <p:cNvPr id="91" name="표 90">
            <a:extLst>
              <a:ext uri="{FF2B5EF4-FFF2-40B4-BE49-F238E27FC236}">
                <a16:creationId xmlns:a16="http://schemas.microsoft.com/office/drawing/2014/main" id="{BEEF5032-7F5A-0015-C75E-706845A5B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664730"/>
              </p:ext>
            </p:extLst>
          </p:nvPr>
        </p:nvGraphicFramePr>
        <p:xfrm>
          <a:off x="839569" y="4347761"/>
          <a:ext cx="7466231" cy="1666544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069471">
                  <a:extLst>
                    <a:ext uri="{9D8B030D-6E8A-4147-A177-3AD203B41FA5}">
                      <a16:colId xmlns:a16="http://schemas.microsoft.com/office/drawing/2014/main" val="83547336"/>
                    </a:ext>
                  </a:extLst>
                </a:gridCol>
                <a:gridCol w="395836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66570546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8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성취기준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1101181"/>
                  </a:ext>
                </a:extLst>
              </a:tr>
              <a:tr h="263584">
                <a:tc>
                  <a:txBody>
                    <a:bodyPr/>
                    <a:lstStyle/>
                    <a:p>
                      <a:pPr marR="0" algn="r" rtl="0" latinLnBrk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8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중학교 </a:t>
                      </a:r>
                      <a:r>
                        <a:rPr lang="en-US" altLang="ko-KR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(1~3</a:t>
                      </a:r>
                      <a:r>
                        <a:rPr lang="ko-KR" altLang="en-US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학년</a:t>
                      </a:r>
                      <a:r>
                        <a:rPr lang="en-US" altLang="ko-KR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  <a:endParaRPr lang="ko-KR" altLang="en-US" sz="8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[9</a:t>
                      </a: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02-01]  </a:t>
                      </a: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실생활의 데이터가 디지털 형태로 </a:t>
                      </a:r>
                      <a:b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변환되어 활용되는 긍정적 가치를 탐색하고</a:t>
                      </a: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</a:t>
                      </a:r>
                      <a:b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디지털</a:t>
                      </a:r>
                      <a:r>
                        <a:rPr lang="ko-KR" altLang="en-US" sz="800" b="0" i="0" u="none" strike="noStrike" cap="none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형태로 표현한다</a:t>
                      </a:r>
                      <a:r>
                        <a:rPr lang="en-US" altLang="ko-KR" sz="800" b="0" i="0" u="none" strike="noStrike" cap="none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en-US" altLang="ko-KR" sz="800" b="0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[9</a:t>
                      </a: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02-02] </a:t>
                      </a: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</a:t>
                      </a:r>
                      <a:r>
                        <a:rPr lang="ko-KR" altLang="en-US" sz="800" b="0" i="0" u="none" strike="noStrike" cap="none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해결에 적합한 데이터를 수집하고</a:t>
                      </a:r>
                      <a:r>
                        <a:rPr lang="en-US" altLang="ko-KR" sz="800" b="0" i="0" u="none" strike="noStrike" cap="none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br>
                        <a:rPr lang="en-US" altLang="ko-KR" sz="800" b="0" i="0" u="none" strike="noStrike" cap="none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800" b="0" i="0" u="none" strike="noStrike" cap="none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목적에 맞게 구분하여 관리한다</a:t>
                      </a:r>
                      <a:r>
                        <a:rPr lang="en-US" altLang="ko-KR" sz="800" b="0" i="0" u="none" strike="noStrike" cap="none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en-US" altLang="ko-KR" sz="800" b="0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[9</a:t>
                      </a: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02-03] </a:t>
                      </a: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실생활의 데이터를 표</a:t>
                      </a: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다이어그램 등 </a:t>
                      </a:r>
                      <a:b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형태로 구조화한다</a:t>
                      </a: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442716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디지털 데이터 표현 방법</a:t>
                      </a:r>
                      <a:endParaRPr lang="en-US" altLang="ko-KR" sz="8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수집과 관리</a:t>
                      </a:r>
                      <a:endParaRPr lang="en-US" altLang="ko-KR" sz="8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구조화 및 해석</a:t>
                      </a:r>
                      <a:endParaRPr lang="en-US" altLang="ko-KR" sz="8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8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442716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데이터를 디지털 데이터로 표현하기</a:t>
                      </a:r>
                      <a:endParaRPr lang="en-US" altLang="ko-KR" sz="8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목적에 맞게 수집 </a:t>
                      </a: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 </a:t>
                      </a: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분류 </a:t>
                      </a:r>
                      <a:r>
                        <a:rPr lang="en-US" altLang="ko-KR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 </a:t>
                      </a: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저장하기</a:t>
                      </a:r>
                      <a:endParaRPr lang="en-US" altLang="ko-KR" sz="8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구조화하고 의미 해석하기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8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812857"/>
                  </a:ext>
                </a:extLst>
              </a:tr>
              <a:tr h="308368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8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실생활의 많은 데이터가 디지털 형태로 변환되어 활용되는 긍정적 측면의 인식</a:t>
                      </a:r>
                      <a:endParaRPr lang="en-US" altLang="ko-KR" sz="8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데이터에 기반하여 현상을 바라보는 관점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800" b="1" i="0" u="none" strike="noStrike" cap="none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1A3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</a:tbl>
          </a:graphicData>
        </a:graphic>
      </p:graphicFrame>
      <p:grpSp>
        <p:nvGrpSpPr>
          <p:cNvPr id="12" name="그룹 11">
            <a:extLst>
              <a:ext uri="{FF2B5EF4-FFF2-40B4-BE49-F238E27FC236}">
                <a16:creationId xmlns:a16="http://schemas.microsoft.com/office/drawing/2014/main" id="{9999AFA8-5A40-DC47-57C1-A6F639852BCD}"/>
              </a:ext>
            </a:extLst>
          </p:cNvPr>
          <p:cNvGrpSpPr/>
          <p:nvPr/>
        </p:nvGrpSpPr>
        <p:grpSpPr>
          <a:xfrm>
            <a:off x="468313" y="295332"/>
            <a:ext cx="1969293" cy="190957"/>
            <a:chOff x="144463" y="308032"/>
            <a:chExt cx="1969293" cy="190957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0F6ADC0D-DB42-F8DC-61FC-2682711A5849}"/>
                </a:ext>
              </a:extLst>
            </p:cNvPr>
            <p:cNvGrpSpPr/>
            <p:nvPr/>
          </p:nvGrpSpPr>
          <p:grpSpPr>
            <a:xfrm>
              <a:off x="144463" y="308032"/>
              <a:ext cx="1969293" cy="190957"/>
              <a:chOff x="-16919" y="983069"/>
              <a:chExt cx="4565803" cy="442734"/>
            </a:xfrm>
            <a:solidFill>
              <a:schemeClr val="lt1"/>
            </a:solidFill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416301B8-947D-5B1E-CA12-75F0097E36E3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D136AFF4-B24D-5A85-C956-A71C980D95B6}"/>
                  </a:ext>
                </a:extLst>
              </p:cNvPr>
              <p:cNvSpPr/>
              <p:nvPr/>
            </p:nvSpPr>
            <p:spPr>
              <a:xfrm>
                <a:off x="666368" y="983069"/>
                <a:ext cx="3882516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00452242-95C8-7E87-8209-50D783EA27BF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D649B0DB-6F35-3F5D-B3F8-C1C524C1B107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83930C6-0AE9-86A2-17DF-6D6DE009357E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Ⅰ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C6F8746-5D16-9851-C909-7CBABCD1E882}"/>
                </a:ext>
              </a:extLst>
            </p:cNvPr>
            <p:cNvSpPr txBox="1"/>
            <p:nvPr/>
          </p:nvSpPr>
          <p:spPr>
            <a:xfrm>
              <a:off x="531068" y="326566"/>
              <a:ext cx="149079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 교육과정 개정의 방향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8AC9F6DA-A8B4-0BE7-5EA9-44B50DC92C8A}"/>
              </a:ext>
            </a:extLst>
          </p:cNvPr>
          <p:cNvGrpSpPr/>
          <p:nvPr/>
        </p:nvGrpSpPr>
        <p:grpSpPr>
          <a:xfrm>
            <a:off x="2901950" y="4914899"/>
            <a:ext cx="2889251" cy="895351"/>
            <a:chOff x="2901950" y="4914899"/>
            <a:chExt cx="2889251" cy="895351"/>
          </a:xfrm>
        </p:grpSpPr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870D8199-20E7-EA8E-FB11-0B41E82AF747}"/>
                </a:ext>
              </a:extLst>
            </p:cNvPr>
            <p:cNvGrpSpPr/>
            <p:nvPr/>
          </p:nvGrpSpPr>
          <p:grpSpPr>
            <a:xfrm>
              <a:off x="2901950" y="5044440"/>
              <a:ext cx="2882092" cy="449580"/>
              <a:chOff x="3012960" y="4914900"/>
              <a:chExt cx="3067800" cy="449580"/>
            </a:xfrm>
          </p:grpSpPr>
          <p:sp>
            <p:nvSpPr>
              <p:cNvPr id="105" name="자유형: 도형 104">
                <a:extLst>
                  <a:ext uri="{FF2B5EF4-FFF2-40B4-BE49-F238E27FC236}">
                    <a16:creationId xmlns:a16="http://schemas.microsoft.com/office/drawing/2014/main" id="{F1197D62-0E79-E0AE-F825-58C1AE65C493}"/>
                  </a:ext>
                </a:extLst>
              </p:cNvPr>
              <p:cNvSpPr/>
              <p:nvPr/>
            </p:nvSpPr>
            <p:spPr>
              <a:xfrm>
                <a:off x="3012960" y="4914900"/>
                <a:ext cx="1917180" cy="449580"/>
              </a:xfrm>
              <a:custGeom>
                <a:avLst/>
                <a:gdLst>
                  <a:gd name="connsiteX0" fmla="*/ 0 w 792480"/>
                  <a:gd name="connsiteY0" fmla="*/ 0 h 449580"/>
                  <a:gd name="connsiteX1" fmla="*/ 792480 w 792480"/>
                  <a:gd name="connsiteY1" fmla="*/ 0 h 449580"/>
                  <a:gd name="connsiteX2" fmla="*/ 792480 w 792480"/>
                  <a:gd name="connsiteY2" fmla="*/ 449580 h 449580"/>
                  <a:gd name="connsiteX3" fmla="*/ 411480 w 792480"/>
                  <a:gd name="connsiteY3" fmla="*/ 449580 h 449580"/>
                  <a:gd name="connsiteX0" fmla="*/ 0 w 792480"/>
                  <a:gd name="connsiteY0" fmla="*/ 0 h 449580"/>
                  <a:gd name="connsiteX1" fmla="*/ 792480 w 792480"/>
                  <a:gd name="connsiteY1" fmla="*/ 0 h 449580"/>
                  <a:gd name="connsiteX2" fmla="*/ 792480 w 792480"/>
                  <a:gd name="connsiteY2" fmla="*/ 449580 h 449580"/>
                  <a:gd name="connsiteX3" fmla="*/ 466111 w 792480"/>
                  <a:gd name="connsiteY3" fmla="*/ 449580 h 449580"/>
                  <a:gd name="connsiteX0" fmla="*/ 0 w 792480"/>
                  <a:gd name="connsiteY0" fmla="*/ 0 h 449580"/>
                  <a:gd name="connsiteX1" fmla="*/ 792480 w 792480"/>
                  <a:gd name="connsiteY1" fmla="*/ 0 h 449580"/>
                  <a:gd name="connsiteX2" fmla="*/ 792480 w 792480"/>
                  <a:gd name="connsiteY2" fmla="*/ 449580 h 449580"/>
                  <a:gd name="connsiteX3" fmla="*/ 447406 w 792480"/>
                  <a:gd name="connsiteY3" fmla="*/ 449580 h 449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2480" h="449580">
                    <a:moveTo>
                      <a:pt x="0" y="0"/>
                    </a:moveTo>
                    <a:lnTo>
                      <a:pt x="792480" y="0"/>
                    </a:lnTo>
                    <a:lnTo>
                      <a:pt x="792480" y="449580"/>
                    </a:lnTo>
                    <a:lnTo>
                      <a:pt x="447406" y="449580"/>
                    </a:lnTo>
                  </a:path>
                </a:pathLst>
              </a:custGeom>
              <a:noFill/>
              <a:ln w="12700">
                <a:solidFill>
                  <a:srgbClr val="3B6DD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13B1CAA3-C14A-A4EC-185F-D0139B4F32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0140" y="5135880"/>
                <a:ext cx="1150620" cy="0"/>
              </a:xfrm>
              <a:prstGeom prst="line">
                <a:avLst/>
              </a:prstGeom>
              <a:noFill/>
              <a:ln w="12700">
                <a:solidFill>
                  <a:srgbClr val="3B6DD5"/>
                </a:solidFill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C8D294D2-E7A7-3055-8C85-9FC12FD4BEF5}"/>
                </a:ext>
              </a:extLst>
            </p:cNvPr>
            <p:cNvGrpSpPr/>
            <p:nvPr/>
          </p:nvGrpSpPr>
          <p:grpSpPr>
            <a:xfrm>
              <a:off x="3025776" y="5158740"/>
              <a:ext cx="2758267" cy="441960"/>
              <a:chOff x="2763764" y="4914900"/>
              <a:chExt cx="2935996" cy="441960"/>
            </a:xfrm>
          </p:grpSpPr>
          <p:sp>
            <p:nvSpPr>
              <p:cNvPr id="110" name="자유형: 도형 109">
                <a:extLst>
                  <a:ext uri="{FF2B5EF4-FFF2-40B4-BE49-F238E27FC236}">
                    <a16:creationId xmlns:a16="http://schemas.microsoft.com/office/drawing/2014/main" id="{33D5DBAA-40C6-ACCC-5547-B0DFD6C6ACC8}"/>
                  </a:ext>
                </a:extLst>
              </p:cNvPr>
              <p:cNvSpPr/>
              <p:nvPr/>
            </p:nvSpPr>
            <p:spPr>
              <a:xfrm>
                <a:off x="2763764" y="4914900"/>
                <a:ext cx="1098364" cy="441957"/>
              </a:xfrm>
              <a:custGeom>
                <a:avLst/>
                <a:gdLst>
                  <a:gd name="connsiteX0" fmla="*/ 0 w 792480"/>
                  <a:gd name="connsiteY0" fmla="*/ 0 h 449580"/>
                  <a:gd name="connsiteX1" fmla="*/ 792480 w 792480"/>
                  <a:gd name="connsiteY1" fmla="*/ 0 h 449580"/>
                  <a:gd name="connsiteX2" fmla="*/ 792480 w 792480"/>
                  <a:gd name="connsiteY2" fmla="*/ 449580 h 449580"/>
                  <a:gd name="connsiteX3" fmla="*/ 411480 w 792480"/>
                  <a:gd name="connsiteY3" fmla="*/ 449580 h 449580"/>
                  <a:gd name="connsiteX0" fmla="*/ 0 w 792480"/>
                  <a:gd name="connsiteY0" fmla="*/ 0 h 449580"/>
                  <a:gd name="connsiteX1" fmla="*/ 792480 w 792480"/>
                  <a:gd name="connsiteY1" fmla="*/ 0 h 449580"/>
                  <a:gd name="connsiteX2" fmla="*/ 792480 w 792480"/>
                  <a:gd name="connsiteY2" fmla="*/ 449580 h 449580"/>
                  <a:gd name="connsiteX3" fmla="*/ 282402 w 792480"/>
                  <a:gd name="connsiteY3" fmla="*/ 449580 h 449580"/>
                  <a:gd name="connsiteX0" fmla="*/ 0 w 792480"/>
                  <a:gd name="connsiteY0" fmla="*/ 0 h 449580"/>
                  <a:gd name="connsiteX1" fmla="*/ 792480 w 792480"/>
                  <a:gd name="connsiteY1" fmla="*/ 0 h 449580"/>
                  <a:gd name="connsiteX2" fmla="*/ 792480 w 792480"/>
                  <a:gd name="connsiteY2" fmla="*/ 449580 h 449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2480" h="449580">
                    <a:moveTo>
                      <a:pt x="0" y="0"/>
                    </a:moveTo>
                    <a:lnTo>
                      <a:pt x="792480" y="0"/>
                    </a:lnTo>
                    <a:lnTo>
                      <a:pt x="792480" y="449580"/>
                    </a:lnTo>
                  </a:path>
                </a:pathLst>
              </a:custGeom>
              <a:noFill/>
              <a:ln w="12700">
                <a:solidFill>
                  <a:srgbClr val="49A18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0232CF07-24CB-587B-4C1F-D7482D0AA1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1811" y="5356860"/>
                <a:ext cx="2347949" cy="0"/>
              </a:xfrm>
              <a:prstGeom prst="line">
                <a:avLst/>
              </a:prstGeom>
              <a:noFill/>
              <a:ln w="12700">
                <a:solidFill>
                  <a:srgbClr val="49A18A"/>
                </a:solidFill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4A63114B-DE03-D83E-2BF9-6E7B1C975F9A}"/>
                </a:ext>
              </a:extLst>
            </p:cNvPr>
            <p:cNvGrpSpPr/>
            <p:nvPr/>
          </p:nvGrpSpPr>
          <p:grpSpPr>
            <a:xfrm>
              <a:off x="3117850" y="4914899"/>
              <a:ext cx="2673351" cy="895351"/>
              <a:chOff x="3117850" y="4914899"/>
              <a:chExt cx="2673351" cy="895351"/>
            </a:xfrm>
          </p:grpSpPr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4B884E63-387C-94E2-C1FB-163174F1F0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08234" y="4914900"/>
                <a:ext cx="1982967" cy="0"/>
              </a:xfrm>
              <a:prstGeom prst="line">
                <a:avLst/>
              </a:prstGeom>
              <a:noFill/>
              <a:ln w="12700">
                <a:solidFill>
                  <a:srgbClr val="825BC1"/>
                </a:solidFill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7986CEE5-B94E-D019-4FD5-A9A6918C0625}"/>
                  </a:ext>
                </a:extLst>
              </p:cNvPr>
              <p:cNvSpPr/>
              <p:nvPr/>
            </p:nvSpPr>
            <p:spPr>
              <a:xfrm>
                <a:off x="3117850" y="4914899"/>
                <a:ext cx="2220913" cy="449580"/>
              </a:xfrm>
              <a:custGeom>
                <a:avLst/>
                <a:gdLst>
                  <a:gd name="connsiteX0" fmla="*/ 0 w 792480"/>
                  <a:gd name="connsiteY0" fmla="*/ 0 h 449580"/>
                  <a:gd name="connsiteX1" fmla="*/ 792480 w 792480"/>
                  <a:gd name="connsiteY1" fmla="*/ 0 h 449580"/>
                  <a:gd name="connsiteX2" fmla="*/ 792480 w 792480"/>
                  <a:gd name="connsiteY2" fmla="*/ 449580 h 449580"/>
                  <a:gd name="connsiteX3" fmla="*/ 411480 w 792480"/>
                  <a:gd name="connsiteY3" fmla="*/ 449580 h 449580"/>
                  <a:gd name="connsiteX0" fmla="*/ 0 w 1213703"/>
                  <a:gd name="connsiteY0" fmla="*/ 0 h 449580"/>
                  <a:gd name="connsiteX1" fmla="*/ 1213703 w 1213703"/>
                  <a:gd name="connsiteY1" fmla="*/ 0 h 449580"/>
                  <a:gd name="connsiteX2" fmla="*/ 1213703 w 1213703"/>
                  <a:gd name="connsiteY2" fmla="*/ 449580 h 449580"/>
                  <a:gd name="connsiteX3" fmla="*/ 832703 w 1213703"/>
                  <a:gd name="connsiteY3" fmla="*/ 449580 h 449580"/>
                  <a:gd name="connsiteX0" fmla="*/ 0 w 1213703"/>
                  <a:gd name="connsiteY0" fmla="*/ 0 h 449580"/>
                  <a:gd name="connsiteX1" fmla="*/ 1213703 w 1213703"/>
                  <a:gd name="connsiteY1" fmla="*/ 0 h 449580"/>
                  <a:gd name="connsiteX2" fmla="*/ 1213703 w 1213703"/>
                  <a:gd name="connsiteY2" fmla="*/ 449580 h 449580"/>
                  <a:gd name="connsiteX3" fmla="*/ 847395 w 1213703"/>
                  <a:gd name="connsiteY3" fmla="*/ 449580 h 449580"/>
                  <a:gd name="connsiteX0" fmla="*/ 0 w 1213703"/>
                  <a:gd name="connsiteY0" fmla="*/ 0 h 449580"/>
                  <a:gd name="connsiteX1" fmla="*/ 1213703 w 1213703"/>
                  <a:gd name="connsiteY1" fmla="*/ 0 h 449580"/>
                  <a:gd name="connsiteX2" fmla="*/ 1213703 w 1213703"/>
                  <a:gd name="connsiteY2" fmla="*/ 449580 h 449580"/>
                  <a:gd name="connsiteX3" fmla="*/ 405968 w 1213703"/>
                  <a:gd name="connsiteY3" fmla="*/ 444817 h 449580"/>
                  <a:gd name="connsiteX0" fmla="*/ 0 w 1213703"/>
                  <a:gd name="connsiteY0" fmla="*/ 0 h 457517"/>
                  <a:gd name="connsiteX1" fmla="*/ 1213703 w 1213703"/>
                  <a:gd name="connsiteY1" fmla="*/ 0 h 457517"/>
                  <a:gd name="connsiteX2" fmla="*/ 1213703 w 1213703"/>
                  <a:gd name="connsiteY2" fmla="*/ 449580 h 457517"/>
                  <a:gd name="connsiteX3" fmla="*/ 405968 w 1213703"/>
                  <a:gd name="connsiteY3" fmla="*/ 457517 h 457517"/>
                  <a:gd name="connsiteX0" fmla="*/ 0 w 1213703"/>
                  <a:gd name="connsiteY0" fmla="*/ 0 h 454342"/>
                  <a:gd name="connsiteX1" fmla="*/ 1213703 w 1213703"/>
                  <a:gd name="connsiteY1" fmla="*/ 0 h 454342"/>
                  <a:gd name="connsiteX2" fmla="*/ 1213703 w 1213703"/>
                  <a:gd name="connsiteY2" fmla="*/ 449580 h 454342"/>
                  <a:gd name="connsiteX3" fmla="*/ 411319 w 1213703"/>
                  <a:gd name="connsiteY3" fmla="*/ 454342 h 454342"/>
                  <a:gd name="connsiteX0" fmla="*/ 0 w 1213703"/>
                  <a:gd name="connsiteY0" fmla="*/ 0 h 451167"/>
                  <a:gd name="connsiteX1" fmla="*/ 1213703 w 1213703"/>
                  <a:gd name="connsiteY1" fmla="*/ 0 h 451167"/>
                  <a:gd name="connsiteX2" fmla="*/ 1213703 w 1213703"/>
                  <a:gd name="connsiteY2" fmla="*/ 449580 h 451167"/>
                  <a:gd name="connsiteX3" fmla="*/ 413103 w 1213703"/>
                  <a:gd name="connsiteY3" fmla="*/ 451167 h 451167"/>
                  <a:gd name="connsiteX0" fmla="*/ 0 w 1213703"/>
                  <a:gd name="connsiteY0" fmla="*/ 0 h 449580"/>
                  <a:gd name="connsiteX1" fmla="*/ 1213703 w 1213703"/>
                  <a:gd name="connsiteY1" fmla="*/ 0 h 449580"/>
                  <a:gd name="connsiteX2" fmla="*/ 1213703 w 1213703"/>
                  <a:gd name="connsiteY2" fmla="*/ 449580 h 449580"/>
                  <a:gd name="connsiteX3" fmla="*/ 414887 w 1213703"/>
                  <a:gd name="connsiteY3" fmla="*/ 447992 h 449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3703" h="449580">
                    <a:moveTo>
                      <a:pt x="0" y="0"/>
                    </a:moveTo>
                    <a:lnTo>
                      <a:pt x="1213703" y="0"/>
                    </a:lnTo>
                    <a:lnTo>
                      <a:pt x="1213703" y="449580"/>
                    </a:lnTo>
                    <a:lnTo>
                      <a:pt x="414887" y="447992"/>
                    </a:lnTo>
                  </a:path>
                </a:pathLst>
              </a:custGeom>
              <a:noFill/>
              <a:ln w="12700">
                <a:solidFill>
                  <a:srgbClr val="825BC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0EC13CC2-D4DF-C6E0-2ABD-88898BE31B59}"/>
                  </a:ext>
                </a:extLst>
              </p:cNvPr>
              <p:cNvSpPr/>
              <p:nvPr/>
            </p:nvSpPr>
            <p:spPr>
              <a:xfrm>
                <a:off x="5270502" y="5359399"/>
                <a:ext cx="68262" cy="450851"/>
              </a:xfrm>
              <a:custGeom>
                <a:avLst/>
                <a:gdLst>
                  <a:gd name="connsiteX0" fmla="*/ 0 w 792480"/>
                  <a:gd name="connsiteY0" fmla="*/ 0 h 449580"/>
                  <a:gd name="connsiteX1" fmla="*/ 792480 w 792480"/>
                  <a:gd name="connsiteY1" fmla="*/ 0 h 449580"/>
                  <a:gd name="connsiteX2" fmla="*/ 792480 w 792480"/>
                  <a:gd name="connsiteY2" fmla="*/ 449580 h 449580"/>
                  <a:gd name="connsiteX3" fmla="*/ 411480 w 792480"/>
                  <a:gd name="connsiteY3" fmla="*/ 449580 h 449580"/>
                  <a:gd name="connsiteX0" fmla="*/ 0 w 1213703"/>
                  <a:gd name="connsiteY0" fmla="*/ 0 h 449580"/>
                  <a:gd name="connsiteX1" fmla="*/ 1213703 w 1213703"/>
                  <a:gd name="connsiteY1" fmla="*/ 0 h 449580"/>
                  <a:gd name="connsiteX2" fmla="*/ 1213703 w 1213703"/>
                  <a:gd name="connsiteY2" fmla="*/ 449580 h 449580"/>
                  <a:gd name="connsiteX3" fmla="*/ 832703 w 1213703"/>
                  <a:gd name="connsiteY3" fmla="*/ 449580 h 449580"/>
                  <a:gd name="connsiteX0" fmla="*/ 0 w 1213703"/>
                  <a:gd name="connsiteY0" fmla="*/ 0 h 449580"/>
                  <a:gd name="connsiteX1" fmla="*/ 1213703 w 1213703"/>
                  <a:gd name="connsiteY1" fmla="*/ 0 h 449580"/>
                  <a:gd name="connsiteX2" fmla="*/ 1213703 w 1213703"/>
                  <a:gd name="connsiteY2" fmla="*/ 449580 h 449580"/>
                  <a:gd name="connsiteX3" fmla="*/ 847395 w 1213703"/>
                  <a:gd name="connsiteY3" fmla="*/ 449580 h 449580"/>
                  <a:gd name="connsiteX0" fmla="*/ 0 w 1213703"/>
                  <a:gd name="connsiteY0" fmla="*/ 0 h 449580"/>
                  <a:gd name="connsiteX1" fmla="*/ 1213703 w 1213703"/>
                  <a:gd name="connsiteY1" fmla="*/ 0 h 449580"/>
                  <a:gd name="connsiteX2" fmla="*/ 1213703 w 1213703"/>
                  <a:gd name="connsiteY2" fmla="*/ 449580 h 449580"/>
                  <a:gd name="connsiteX3" fmla="*/ 405968 w 1213703"/>
                  <a:gd name="connsiteY3" fmla="*/ 444817 h 449580"/>
                  <a:gd name="connsiteX0" fmla="*/ 0 w 1213703"/>
                  <a:gd name="connsiteY0" fmla="*/ 0 h 457517"/>
                  <a:gd name="connsiteX1" fmla="*/ 1213703 w 1213703"/>
                  <a:gd name="connsiteY1" fmla="*/ 0 h 457517"/>
                  <a:gd name="connsiteX2" fmla="*/ 1213703 w 1213703"/>
                  <a:gd name="connsiteY2" fmla="*/ 449580 h 457517"/>
                  <a:gd name="connsiteX3" fmla="*/ 405968 w 1213703"/>
                  <a:gd name="connsiteY3" fmla="*/ 457517 h 457517"/>
                  <a:gd name="connsiteX0" fmla="*/ 0 w 1213703"/>
                  <a:gd name="connsiteY0" fmla="*/ 0 h 454342"/>
                  <a:gd name="connsiteX1" fmla="*/ 1213703 w 1213703"/>
                  <a:gd name="connsiteY1" fmla="*/ 0 h 454342"/>
                  <a:gd name="connsiteX2" fmla="*/ 1213703 w 1213703"/>
                  <a:gd name="connsiteY2" fmla="*/ 449580 h 454342"/>
                  <a:gd name="connsiteX3" fmla="*/ 411319 w 1213703"/>
                  <a:gd name="connsiteY3" fmla="*/ 454342 h 454342"/>
                  <a:gd name="connsiteX0" fmla="*/ 0 w 1213703"/>
                  <a:gd name="connsiteY0" fmla="*/ 0 h 451167"/>
                  <a:gd name="connsiteX1" fmla="*/ 1213703 w 1213703"/>
                  <a:gd name="connsiteY1" fmla="*/ 0 h 451167"/>
                  <a:gd name="connsiteX2" fmla="*/ 1213703 w 1213703"/>
                  <a:gd name="connsiteY2" fmla="*/ 449580 h 451167"/>
                  <a:gd name="connsiteX3" fmla="*/ 413103 w 1213703"/>
                  <a:gd name="connsiteY3" fmla="*/ 451167 h 451167"/>
                  <a:gd name="connsiteX0" fmla="*/ 0 w 1213703"/>
                  <a:gd name="connsiteY0" fmla="*/ 0 h 449580"/>
                  <a:gd name="connsiteX1" fmla="*/ 1213703 w 1213703"/>
                  <a:gd name="connsiteY1" fmla="*/ 0 h 449580"/>
                  <a:gd name="connsiteX2" fmla="*/ 1213703 w 1213703"/>
                  <a:gd name="connsiteY2" fmla="*/ 449580 h 449580"/>
                  <a:gd name="connsiteX3" fmla="*/ 414887 w 1213703"/>
                  <a:gd name="connsiteY3" fmla="*/ 447992 h 449580"/>
                  <a:gd name="connsiteX0" fmla="*/ 798816 w 798816"/>
                  <a:gd name="connsiteY0" fmla="*/ 0 h 449580"/>
                  <a:gd name="connsiteX1" fmla="*/ 798816 w 798816"/>
                  <a:gd name="connsiteY1" fmla="*/ 449580 h 449580"/>
                  <a:gd name="connsiteX2" fmla="*/ 0 w 798816"/>
                  <a:gd name="connsiteY2" fmla="*/ 447992 h 449580"/>
                  <a:gd name="connsiteX0" fmla="*/ 798816 w 798816"/>
                  <a:gd name="connsiteY0" fmla="*/ 0 h 450851"/>
                  <a:gd name="connsiteX1" fmla="*/ 798816 w 798816"/>
                  <a:gd name="connsiteY1" fmla="*/ 449580 h 450851"/>
                  <a:gd name="connsiteX2" fmla="*/ 760470 w 798816"/>
                  <a:gd name="connsiteY2" fmla="*/ 450851 h 450851"/>
                  <a:gd name="connsiteX3" fmla="*/ 0 w 798816"/>
                  <a:gd name="connsiteY3" fmla="*/ 447992 h 450851"/>
                  <a:gd name="connsiteX0" fmla="*/ 38346 w 38346"/>
                  <a:gd name="connsiteY0" fmla="*/ 0 h 450851"/>
                  <a:gd name="connsiteX1" fmla="*/ 38346 w 38346"/>
                  <a:gd name="connsiteY1" fmla="*/ 449580 h 450851"/>
                  <a:gd name="connsiteX2" fmla="*/ 0 w 38346"/>
                  <a:gd name="connsiteY2" fmla="*/ 450851 h 450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46" h="450851">
                    <a:moveTo>
                      <a:pt x="38346" y="0"/>
                    </a:moveTo>
                    <a:lnTo>
                      <a:pt x="38346" y="449580"/>
                    </a:lnTo>
                    <a:lnTo>
                      <a:pt x="0" y="450851"/>
                    </a:lnTo>
                  </a:path>
                </a:pathLst>
              </a:custGeom>
              <a:noFill/>
              <a:ln w="12700">
                <a:solidFill>
                  <a:srgbClr val="825BC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608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E89F9229-6BA5-8E3E-FA04-34071A62069A}"/>
              </a:ext>
            </a:extLst>
          </p:cNvPr>
          <p:cNvGrpSpPr/>
          <p:nvPr/>
        </p:nvGrpSpPr>
        <p:grpSpPr>
          <a:xfrm>
            <a:off x="468313" y="295332"/>
            <a:ext cx="1969293" cy="190957"/>
            <a:chOff x="144463" y="308032"/>
            <a:chExt cx="1969293" cy="190957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AB438AE4-DF37-702F-61F3-3C2BDA730F02}"/>
                </a:ext>
              </a:extLst>
            </p:cNvPr>
            <p:cNvGrpSpPr/>
            <p:nvPr/>
          </p:nvGrpSpPr>
          <p:grpSpPr>
            <a:xfrm>
              <a:off x="144463" y="308032"/>
              <a:ext cx="1969293" cy="190957"/>
              <a:chOff x="-16919" y="983069"/>
              <a:chExt cx="4565803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0D4301F5-AC45-3DBD-A7E2-087DFE0BC161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A356CF41-96E3-059C-BF32-594065548064}"/>
                  </a:ext>
                </a:extLst>
              </p:cNvPr>
              <p:cNvSpPr/>
              <p:nvPr/>
            </p:nvSpPr>
            <p:spPr>
              <a:xfrm>
                <a:off x="666368" y="983069"/>
                <a:ext cx="3882516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2BBEE8DC-A91F-450E-82B6-932BDDF80680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58DD6D38-5FA5-68F8-2F4C-7F338C1F0534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7C3E854-8A68-1243-8E2B-1E4BA1357F9D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Ⅰ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589E82B-9B28-271E-4985-0C45218A74EF}"/>
                </a:ext>
              </a:extLst>
            </p:cNvPr>
            <p:cNvSpPr txBox="1"/>
            <p:nvPr/>
          </p:nvSpPr>
          <p:spPr>
            <a:xfrm>
              <a:off x="531068" y="326566"/>
              <a:ext cx="149079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 교육과정 개정의 방향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F38C7F3-1368-6177-2279-8F7832CC402D}"/>
              </a:ext>
            </a:extLst>
          </p:cNvPr>
          <p:cNvSpPr txBox="1"/>
          <p:nvPr/>
        </p:nvSpPr>
        <p:spPr>
          <a:xfrm>
            <a:off x="466611" y="536298"/>
            <a:ext cx="374301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 정보 과목 영역의 변화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B383CAE-9B04-D198-89F8-04F9427563DC}"/>
              </a:ext>
            </a:extLst>
          </p:cNvPr>
          <p:cNvGrpSpPr/>
          <p:nvPr/>
        </p:nvGrpSpPr>
        <p:grpSpPr>
          <a:xfrm>
            <a:off x="424486" y="1088231"/>
            <a:ext cx="3644647" cy="340052"/>
            <a:chOff x="424486" y="1088231"/>
            <a:chExt cx="3644647" cy="3400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44E125F-FB53-80BE-9C78-EAA2ED9A7876}"/>
                </a:ext>
              </a:extLst>
            </p:cNvPr>
            <p:cNvSpPr txBox="1"/>
            <p:nvPr/>
          </p:nvSpPr>
          <p:spPr>
            <a:xfrm>
              <a:off x="781373" y="1151284"/>
              <a:ext cx="328776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영역의 변화 및 인공지능 영역 신설</a:t>
              </a: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AE384E09-AA4A-681F-7B1B-5047A69AD11C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1617A203-D15B-C772-01FF-7FDA47C055D1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8D60BE25-0A73-9618-9115-5E80064E8018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8EF2B223-4A1C-045E-7A9F-78A4004A7E76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384703D3-67F8-542C-0A85-B5B5152A60EC}"/>
              </a:ext>
            </a:extLst>
          </p:cNvPr>
          <p:cNvGrpSpPr/>
          <p:nvPr/>
        </p:nvGrpSpPr>
        <p:grpSpPr>
          <a:xfrm>
            <a:off x="481192" y="4562856"/>
            <a:ext cx="8194496" cy="1607654"/>
            <a:chOff x="481192" y="4562856"/>
            <a:chExt cx="8194496" cy="1607654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1DF22145-4C25-D74F-9456-9C63CD023285}"/>
                </a:ext>
              </a:extLst>
            </p:cNvPr>
            <p:cNvSpPr/>
            <p:nvPr/>
          </p:nvSpPr>
          <p:spPr>
            <a:xfrm>
              <a:off x="481192" y="4562856"/>
              <a:ext cx="8194496" cy="1607654"/>
            </a:xfrm>
            <a:prstGeom prst="roundRect">
              <a:avLst>
                <a:gd name="adj" fmla="val 6713"/>
              </a:avLst>
            </a:prstGeom>
            <a:gradFill flip="none" rotWithShape="1">
              <a:gsLst>
                <a:gs pos="0">
                  <a:srgbClr val="E8E1F4"/>
                </a:gs>
                <a:gs pos="100000">
                  <a:srgbClr val="CBDAED"/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A4A558DF-6B47-020E-0F95-9E4054AAEB19}"/>
                </a:ext>
              </a:extLst>
            </p:cNvPr>
            <p:cNvGrpSpPr/>
            <p:nvPr/>
          </p:nvGrpSpPr>
          <p:grpSpPr>
            <a:xfrm>
              <a:off x="602441" y="4737332"/>
              <a:ext cx="7354433" cy="1321672"/>
              <a:chOff x="602441" y="4737332"/>
              <a:chExt cx="7354433" cy="1321672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01BE73A3-47D5-62EF-25D7-8212CCC5FD04}"/>
                  </a:ext>
                </a:extLst>
              </p:cNvPr>
              <p:cNvGrpSpPr/>
              <p:nvPr/>
            </p:nvGrpSpPr>
            <p:grpSpPr>
              <a:xfrm>
                <a:off x="612829" y="4737332"/>
                <a:ext cx="4469861" cy="184666"/>
                <a:chOff x="711889" y="4952117"/>
                <a:chExt cx="4469861" cy="184666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2250AA1B-92F1-1D80-CEC3-7E2C5F8D9D7F}"/>
                    </a:ext>
                  </a:extLst>
                </p:cNvPr>
                <p:cNvSpPr txBox="1"/>
                <p:nvPr/>
              </p:nvSpPr>
              <p:spPr>
                <a:xfrm>
                  <a:off x="932189" y="4952117"/>
                  <a:ext cx="424956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영역의 개수 및 순서 변화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현장 의견 수렴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내용의 연결과 위계를 고려</a:t>
                  </a:r>
                </a:p>
              </p:txBody>
            </p:sp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CA7F308D-F294-02D4-7831-1AB3400A0FC6}"/>
                    </a:ext>
                  </a:extLst>
                </p:cNvPr>
                <p:cNvGrpSpPr/>
                <p:nvPr/>
              </p:nvGrpSpPr>
              <p:grpSpPr>
                <a:xfrm>
                  <a:off x="711889" y="4967594"/>
                  <a:ext cx="169189" cy="153713"/>
                  <a:chOff x="5772452" y="5405116"/>
                  <a:chExt cx="127114" cy="115486"/>
                </a:xfrm>
              </p:grpSpPr>
              <p:sp>
                <p:nvSpPr>
                  <p:cNvPr id="54" name="Freeform 5">
                    <a:extLst>
                      <a:ext uri="{FF2B5EF4-FFF2-40B4-BE49-F238E27FC236}">
                        <a16:creationId xmlns:a16="http://schemas.microsoft.com/office/drawing/2014/main" id="{9A18FBE6-C2CD-F687-F6AE-AFC80B531B7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5" name="Freeform 7">
                    <a:extLst>
                      <a:ext uri="{FF2B5EF4-FFF2-40B4-BE49-F238E27FC236}">
                        <a16:creationId xmlns:a16="http://schemas.microsoft.com/office/drawing/2014/main" id="{B69EB357-CB74-EC2A-40E1-EA0B861607C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76AE42DC-D3BC-B489-47B0-55109B8BFFEA}"/>
                  </a:ext>
                </a:extLst>
              </p:cNvPr>
              <p:cNvGrpSpPr/>
              <p:nvPr/>
            </p:nvGrpSpPr>
            <p:grpSpPr>
              <a:xfrm>
                <a:off x="612829" y="4993223"/>
                <a:ext cx="5795544" cy="184666"/>
                <a:chOff x="711889" y="4952117"/>
                <a:chExt cx="5795544" cy="184666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313CE82E-9E28-076F-975D-06788150FC0B}"/>
                    </a:ext>
                  </a:extLst>
                </p:cNvPr>
                <p:cNvSpPr txBox="1"/>
                <p:nvPr/>
              </p:nvSpPr>
              <p:spPr>
                <a:xfrm>
                  <a:off x="932189" y="4952117"/>
                  <a:ext cx="557524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 영역의 신설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정보과의 학문적 정체성 반영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사회적 변화 및 총론 주요 사항의 반영</a:t>
                  </a:r>
                </a:p>
              </p:txBody>
            </p:sp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3E060434-63B4-84C5-7AEF-F29FE99D4465}"/>
                    </a:ext>
                  </a:extLst>
                </p:cNvPr>
                <p:cNvGrpSpPr/>
                <p:nvPr/>
              </p:nvGrpSpPr>
              <p:grpSpPr>
                <a:xfrm>
                  <a:off x="711889" y="4967594"/>
                  <a:ext cx="169189" cy="153713"/>
                  <a:chOff x="5772452" y="5405116"/>
                  <a:chExt cx="127114" cy="115486"/>
                </a:xfrm>
              </p:grpSpPr>
              <p:sp>
                <p:nvSpPr>
                  <p:cNvPr id="50" name="Freeform 5">
                    <a:extLst>
                      <a:ext uri="{FF2B5EF4-FFF2-40B4-BE49-F238E27FC236}">
                        <a16:creationId xmlns:a16="http://schemas.microsoft.com/office/drawing/2014/main" id="{D24A6738-20F0-77F6-EF1A-6805FC59556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1" name="Freeform 7">
                    <a:extLst>
                      <a:ext uri="{FF2B5EF4-FFF2-40B4-BE49-F238E27FC236}">
                        <a16:creationId xmlns:a16="http://schemas.microsoft.com/office/drawing/2014/main" id="{39D1A4C1-5036-F513-58B2-04411182DEA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BD7DF38E-3794-28ED-2262-4D17877C2F33}"/>
                  </a:ext>
                </a:extLst>
              </p:cNvPr>
              <p:cNvGrpSpPr/>
              <p:nvPr/>
            </p:nvGrpSpPr>
            <p:grpSpPr>
              <a:xfrm>
                <a:off x="612829" y="5249114"/>
                <a:ext cx="7344045" cy="369332"/>
                <a:chOff x="711889" y="4952117"/>
                <a:chExt cx="7344045" cy="369332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FDE4824-7201-89E0-E822-1C8451263DD8}"/>
                    </a:ext>
                  </a:extLst>
                </p:cNvPr>
                <p:cNvSpPr txBox="1"/>
                <p:nvPr/>
              </p:nvSpPr>
              <p:spPr>
                <a:xfrm>
                  <a:off x="932189" y="4952117"/>
                  <a:ext cx="712374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자료와 정보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(2015)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를 데이터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(2022)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로 영역명을 변경하고 인공지능 영역 및 고등학교 인공지능 기초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데이터과학과 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연계할 수 있도록 하였음</a:t>
                  </a:r>
                </a:p>
              </p:txBody>
            </p:sp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CDF72567-B002-07B0-D1E2-59DAAABF4EC3}"/>
                    </a:ext>
                  </a:extLst>
                </p:cNvPr>
                <p:cNvGrpSpPr/>
                <p:nvPr/>
              </p:nvGrpSpPr>
              <p:grpSpPr>
                <a:xfrm>
                  <a:off x="711889" y="4967594"/>
                  <a:ext cx="169189" cy="153713"/>
                  <a:chOff x="5772452" y="5405116"/>
                  <a:chExt cx="127114" cy="115486"/>
                </a:xfrm>
              </p:grpSpPr>
              <p:sp>
                <p:nvSpPr>
                  <p:cNvPr id="46" name="Freeform 5">
                    <a:extLst>
                      <a:ext uri="{FF2B5EF4-FFF2-40B4-BE49-F238E27FC236}">
                        <a16:creationId xmlns:a16="http://schemas.microsoft.com/office/drawing/2014/main" id="{4C4A07C3-654E-751C-ACD7-87B1A09870C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7" name="Freeform 7">
                    <a:extLst>
                      <a:ext uri="{FF2B5EF4-FFF2-40B4-BE49-F238E27FC236}">
                        <a16:creationId xmlns:a16="http://schemas.microsoft.com/office/drawing/2014/main" id="{BCB533FD-2A5F-C90D-B6CD-27257560A48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3C3082FE-1B57-1C2D-37A4-CE67712D2A26}"/>
                  </a:ext>
                </a:extLst>
              </p:cNvPr>
              <p:cNvGrpSpPr/>
              <p:nvPr/>
            </p:nvGrpSpPr>
            <p:grpSpPr>
              <a:xfrm>
                <a:off x="602441" y="5689672"/>
                <a:ext cx="7138861" cy="369332"/>
                <a:chOff x="711889" y="4952117"/>
                <a:chExt cx="7138861" cy="369332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07C94D6-FBDA-3956-280B-10E0A25C3185}"/>
                    </a:ext>
                  </a:extLst>
                </p:cNvPr>
                <p:cNvSpPr txBox="1"/>
                <p:nvPr/>
              </p:nvSpPr>
              <p:spPr>
                <a:xfrm>
                  <a:off x="932189" y="4952117"/>
                  <a:ext cx="691856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알고리즘과 프로그래밍 영역 다음으로 인공지능 영역 제시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알고리즘과 프로그래밍에 대한 범용적인 내용 습득을 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토대로 예측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추론하는 모델을 적용하는 유기적인 학습을 통해 미래 사회 핵심 역량을 함양할 수 있도록 함</a:t>
                  </a:r>
                </a:p>
              </p:txBody>
            </p:sp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4E5E33F5-5692-3CA1-4FF8-4570499000C9}"/>
                    </a:ext>
                  </a:extLst>
                </p:cNvPr>
                <p:cNvGrpSpPr/>
                <p:nvPr/>
              </p:nvGrpSpPr>
              <p:grpSpPr>
                <a:xfrm>
                  <a:off x="711889" y="4967594"/>
                  <a:ext cx="169189" cy="153713"/>
                  <a:chOff x="5772452" y="5405116"/>
                  <a:chExt cx="127114" cy="115486"/>
                </a:xfrm>
              </p:grpSpPr>
              <p:sp>
                <p:nvSpPr>
                  <p:cNvPr id="38" name="Freeform 5">
                    <a:extLst>
                      <a:ext uri="{FF2B5EF4-FFF2-40B4-BE49-F238E27FC236}">
                        <a16:creationId xmlns:a16="http://schemas.microsoft.com/office/drawing/2014/main" id="{BE287D4F-5054-0869-3330-D1B7E400A78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" name="Freeform 7">
                    <a:extLst>
                      <a:ext uri="{FF2B5EF4-FFF2-40B4-BE49-F238E27FC236}">
                        <a16:creationId xmlns:a16="http://schemas.microsoft.com/office/drawing/2014/main" id="{7DE85130-F65C-F816-F842-C8002478697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1808A5B-1C6B-39B2-707E-6A10235ED8A4}"/>
              </a:ext>
            </a:extLst>
          </p:cNvPr>
          <p:cNvGrpSpPr/>
          <p:nvPr/>
        </p:nvGrpSpPr>
        <p:grpSpPr>
          <a:xfrm>
            <a:off x="585706" y="1658548"/>
            <a:ext cx="7972589" cy="2693996"/>
            <a:chOff x="585706" y="1658548"/>
            <a:chExt cx="7972589" cy="2693996"/>
          </a:xfrm>
        </p:grpSpPr>
        <p:grpSp>
          <p:nvGrpSpPr>
            <p:cNvPr id="195" name="그룹 194">
              <a:extLst>
                <a:ext uri="{FF2B5EF4-FFF2-40B4-BE49-F238E27FC236}">
                  <a16:creationId xmlns:a16="http://schemas.microsoft.com/office/drawing/2014/main" id="{5AC83D47-8C61-049E-507C-3A537F07715C}"/>
                </a:ext>
              </a:extLst>
            </p:cNvPr>
            <p:cNvGrpSpPr/>
            <p:nvPr/>
          </p:nvGrpSpPr>
          <p:grpSpPr>
            <a:xfrm>
              <a:off x="4103443" y="2053863"/>
              <a:ext cx="877331" cy="1903367"/>
              <a:chOff x="4099354" y="2103703"/>
              <a:chExt cx="922084" cy="2000458"/>
            </a:xfrm>
          </p:grpSpPr>
          <p:sp>
            <p:nvSpPr>
              <p:cNvPr id="191" name="이등변 삼각형 56">
                <a:extLst>
                  <a:ext uri="{FF2B5EF4-FFF2-40B4-BE49-F238E27FC236}">
                    <a16:creationId xmlns:a16="http://schemas.microsoft.com/office/drawing/2014/main" id="{6B8BBDD2-BAD3-6F90-E6ED-6B7EEE68519A}"/>
                  </a:ext>
                </a:extLst>
              </p:cNvPr>
              <p:cNvSpPr/>
              <p:nvPr/>
            </p:nvSpPr>
            <p:spPr>
              <a:xfrm rot="5400000">
                <a:off x="3678265" y="2760987"/>
                <a:ext cx="2000458" cy="685889"/>
              </a:xfrm>
              <a:custGeom>
                <a:avLst/>
                <a:gdLst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1878" h="589820">
                    <a:moveTo>
                      <a:pt x="0" y="589820"/>
                    </a:moveTo>
                    <a:cubicBezTo>
                      <a:pt x="304378" y="432236"/>
                      <a:pt x="485218" y="320042"/>
                      <a:pt x="685939" y="0"/>
                    </a:cubicBezTo>
                    <a:cubicBezTo>
                      <a:pt x="884442" y="338790"/>
                      <a:pt x="1072726" y="425887"/>
                      <a:pt x="1371878" y="589820"/>
                    </a:cubicBezTo>
                    <a:lnTo>
                      <a:pt x="0" y="589820"/>
                    </a:lnTo>
                    <a:close/>
                  </a:path>
                </a:pathLst>
              </a:custGeom>
              <a:gradFill>
                <a:gsLst>
                  <a:gs pos="80000">
                    <a:schemeClr val="bg1">
                      <a:lumMod val="75000"/>
                      <a:alpha val="0"/>
                    </a:schemeClr>
                  </a:gs>
                  <a:gs pos="34000">
                    <a:schemeClr val="bg1">
                      <a:lumMod val="75000"/>
                      <a:alpha val="5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94" name="자유형: 도형 193">
                <a:extLst>
                  <a:ext uri="{FF2B5EF4-FFF2-40B4-BE49-F238E27FC236}">
                    <a16:creationId xmlns:a16="http://schemas.microsoft.com/office/drawing/2014/main" id="{4BE3C8E4-EE21-1320-9D7D-4FF195D990C0}"/>
                  </a:ext>
                </a:extLst>
              </p:cNvPr>
              <p:cNvSpPr/>
              <p:nvPr/>
            </p:nvSpPr>
            <p:spPr>
              <a:xfrm rot="10800000" flipH="1">
                <a:off x="4099354" y="2415166"/>
                <a:ext cx="796962" cy="1377530"/>
              </a:xfrm>
              <a:custGeom>
                <a:avLst/>
                <a:gdLst>
                  <a:gd name="connsiteX0" fmla="*/ 288338 w 796962"/>
                  <a:gd name="connsiteY0" fmla="*/ 1377530 h 1377530"/>
                  <a:gd name="connsiteX1" fmla="*/ 796962 w 796962"/>
                  <a:gd name="connsiteY1" fmla="*/ 688765 h 1377530"/>
                  <a:gd name="connsiteX2" fmla="*/ 288337 w 796962"/>
                  <a:gd name="connsiteY2" fmla="*/ 0 h 1377530"/>
                  <a:gd name="connsiteX3" fmla="*/ 288337 w 796962"/>
                  <a:gd name="connsiteY3" fmla="*/ 234776 h 1377530"/>
                  <a:gd name="connsiteX4" fmla="*/ 0 w 796962"/>
                  <a:gd name="connsiteY4" fmla="*/ 234776 h 1377530"/>
                  <a:gd name="connsiteX5" fmla="*/ 0 w 796962"/>
                  <a:gd name="connsiteY5" fmla="*/ 1142754 h 1377530"/>
                  <a:gd name="connsiteX6" fmla="*/ 288338 w 796962"/>
                  <a:gd name="connsiteY6" fmla="*/ 1142754 h 137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6962" h="1377530">
                    <a:moveTo>
                      <a:pt x="288338" y="1377530"/>
                    </a:moveTo>
                    <a:cubicBezTo>
                      <a:pt x="326819" y="1212156"/>
                      <a:pt x="514438" y="884106"/>
                      <a:pt x="796962" y="688765"/>
                    </a:cubicBezTo>
                    <a:cubicBezTo>
                      <a:pt x="514438" y="527672"/>
                      <a:pt x="358454" y="246713"/>
                      <a:pt x="288337" y="0"/>
                    </a:cubicBezTo>
                    <a:lnTo>
                      <a:pt x="288337" y="234776"/>
                    </a:lnTo>
                    <a:lnTo>
                      <a:pt x="0" y="234776"/>
                    </a:lnTo>
                    <a:lnTo>
                      <a:pt x="0" y="1142754"/>
                    </a:lnTo>
                    <a:lnTo>
                      <a:pt x="288338" y="1142754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BBD2D26A-102D-A3A7-0CCD-CAAA45A35943}"/>
                </a:ext>
              </a:extLst>
            </p:cNvPr>
            <p:cNvGrpSpPr/>
            <p:nvPr/>
          </p:nvGrpSpPr>
          <p:grpSpPr>
            <a:xfrm>
              <a:off x="585706" y="1658548"/>
              <a:ext cx="3526656" cy="2693996"/>
              <a:chOff x="585706" y="1658548"/>
              <a:chExt cx="3526656" cy="2693996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9036A92E-3A88-91AF-BF69-432B527DD7AE}"/>
                  </a:ext>
                </a:extLst>
              </p:cNvPr>
              <p:cNvGrpSpPr/>
              <p:nvPr/>
            </p:nvGrpSpPr>
            <p:grpSpPr>
              <a:xfrm>
                <a:off x="585706" y="1658548"/>
                <a:ext cx="3526656" cy="2693996"/>
                <a:chOff x="579000" y="1658548"/>
                <a:chExt cx="3526656" cy="2693996"/>
              </a:xfrm>
            </p:grpSpPr>
            <p:sp>
              <p:nvSpPr>
                <p:cNvPr id="63" name="사각형: 둥근 모서리 62">
                  <a:extLst>
                    <a:ext uri="{FF2B5EF4-FFF2-40B4-BE49-F238E27FC236}">
                      <a16:creationId xmlns:a16="http://schemas.microsoft.com/office/drawing/2014/main" id="{EB5AD6EF-331A-991D-BB3B-740DD75A0C31}"/>
                    </a:ext>
                  </a:extLst>
                </p:cNvPr>
                <p:cNvSpPr/>
                <p:nvPr/>
              </p:nvSpPr>
              <p:spPr>
                <a:xfrm>
                  <a:off x="579000" y="1658548"/>
                  <a:ext cx="3526656" cy="2693996"/>
                </a:xfrm>
                <a:prstGeom prst="roundRect">
                  <a:avLst>
                    <a:gd name="adj" fmla="val 3587"/>
                  </a:avLst>
                </a:prstGeom>
                <a:gradFill flip="none" rotWithShape="1">
                  <a:gsLst>
                    <a:gs pos="16000">
                      <a:srgbClr val="D5DCE3"/>
                    </a:gs>
                    <a:gs pos="100000">
                      <a:srgbClr val="F8F9FA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5875">
                  <a:solidFill>
                    <a:schemeClr val="bg1"/>
                  </a:solidFill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78E22935-4D2A-D49B-76CF-B7145670F678}"/>
                    </a:ext>
                  </a:extLst>
                </p:cNvPr>
                <p:cNvGrpSpPr/>
                <p:nvPr/>
              </p:nvGrpSpPr>
              <p:grpSpPr>
                <a:xfrm>
                  <a:off x="1079725" y="1667692"/>
                  <a:ext cx="2525206" cy="337432"/>
                  <a:chOff x="1331185" y="1667692"/>
                  <a:chExt cx="2525206" cy="337432"/>
                </a:xfrm>
              </p:grpSpPr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42710A76-2AE0-2883-406E-281176879897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331185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solidFill>
                    <a:srgbClr val="6E799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  <p:sp>
                <p:nvSpPr>
                  <p:cNvPr id="65" name="자유형: 도형 64">
                    <a:extLst>
                      <a:ext uri="{FF2B5EF4-FFF2-40B4-BE49-F238E27FC236}">
                        <a16:creationId xmlns:a16="http://schemas.microsoft.com/office/drawing/2014/main" id="{7A4D72B1-13FE-6A8A-7E2A-E85B3B279EE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821657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solidFill>
                    <a:srgbClr val="6E799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  <p:sp>
                <p:nvSpPr>
                  <p:cNvPr id="70" name="직사각형 69">
                    <a:extLst>
                      <a:ext uri="{FF2B5EF4-FFF2-40B4-BE49-F238E27FC236}">
                        <a16:creationId xmlns:a16="http://schemas.microsoft.com/office/drawing/2014/main" id="{3E844E4E-0E4D-A121-73F5-63A90FAC795B}"/>
                      </a:ext>
                    </a:extLst>
                  </p:cNvPr>
                  <p:cNvSpPr/>
                  <p:nvPr/>
                </p:nvSpPr>
                <p:spPr>
                  <a:xfrm>
                    <a:off x="1900032" y="1667692"/>
                    <a:ext cx="1387511" cy="337432"/>
                  </a:xfrm>
                  <a:prstGeom prst="rect">
                    <a:avLst/>
                  </a:prstGeom>
                  <a:solidFill>
                    <a:srgbClr val="6E799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E627309E-96DE-728D-19FF-EAF352C19FFA}"/>
                    </a:ext>
                  </a:extLst>
                </p:cNvPr>
                <p:cNvSpPr txBox="1"/>
                <p:nvPr/>
              </p:nvSpPr>
              <p:spPr>
                <a:xfrm>
                  <a:off x="1482317" y="1697909"/>
                  <a:ext cx="172002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2015 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개정 교육과정</a:t>
                  </a:r>
                </a:p>
              </p:txBody>
            </p:sp>
          </p:grpSp>
          <p:grpSp>
            <p:nvGrpSpPr>
              <p:cNvPr id="119" name="그룹 118">
                <a:extLst>
                  <a:ext uri="{FF2B5EF4-FFF2-40B4-BE49-F238E27FC236}">
                    <a16:creationId xmlns:a16="http://schemas.microsoft.com/office/drawing/2014/main" id="{F396A4A6-2519-A600-7C56-60102D310773}"/>
                  </a:ext>
                </a:extLst>
              </p:cNvPr>
              <p:cNvGrpSpPr/>
              <p:nvPr/>
            </p:nvGrpSpPr>
            <p:grpSpPr>
              <a:xfrm>
                <a:off x="712258" y="2103120"/>
                <a:ext cx="3273552" cy="2135505"/>
                <a:chOff x="712258" y="2103120"/>
                <a:chExt cx="3273552" cy="2135505"/>
              </a:xfrm>
            </p:grpSpPr>
            <p:grpSp>
              <p:nvGrpSpPr>
                <p:cNvPr id="107" name="그룹 106">
                  <a:extLst>
                    <a:ext uri="{FF2B5EF4-FFF2-40B4-BE49-F238E27FC236}">
                      <a16:creationId xmlns:a16="http://schemas.microsoft.com/office/drawing/2014/main" id="{6037332A-9882-DDD2-BC1B-6B2D0BDD7255}"/>
                    </a:ext>
                  </a:extLst>
                </p:cNvPr>
                <p:cNvGrpSpPr/>
                <p:nvPr/>
              </p:nvGrpSpPr>
              <p:grpSpPr>
                <a:xfrm>
                  <a:off x="712258" y="2103120"/>
                  <a:ext cx="3273552" cy="370255"/>
                  <a:chOff x="712258" y="2103120"/>
                  <a:chExt cx="3273552" cy="451004"/>
                </a:xfrm>
              </p:grpSpPr>
              <p:sp>
                <p:nvSpPr>
                  <p:cNvPr id="83" name="사각형: 둥근 모서리 82">
                    <a:extLst>
                      <a:ext uri="{FF2B5EF4-FFF2-40B4-BE49-F238E27FC236}">
                        <a16:creationId xmlns:a16="http://schemas.microsoft.com/office/drawing/2014/main" id="{D99BF9F8-3935-6AD9-8B9E-B2740CDA6D1C}"/>
                      </a:ext>
                    </a:extLst>
                  </p:cNvPr>
                  <p:cNvSpPr/>
                  <p:nvPr/>
                </p:nvSpPr>
                <p:spPr>
                  <a:xfrm>
                    <a:off x="712258" y="2103120"/>
                    <a:ext cx="3273552" cy="451004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5" name="사각형: 둥근 모서리 94">
                    <a:extLst>
                      <a:ext uri="{FF2B5EF4-FFF2-40B4-BE49-F238E27FC236}">
                        <a16:creationId xmlns:a16="http://schemas.microsoft.com/office/drawing/2014/main" id="{3444E0FB-520E-2801-ABF8-91EB6B462986}"/>
                      </a:ext>
                    </a:extLst>
                  </p:cNvPr>
                  <p:cNvSpPr/>
                  <p:nvPr/>
                </p:nvSpPr>
                <p:spPr>
                  <a:xfrm>
                    <a:off x="745950" y="2135423"/>
                    <a:ext cx="3206169" cy="386398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rgbClr val="FFE7D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200A9018-7AC0-3051-1389-05C5CD0EBA1D}"/>
                      </a:ext>
                    </a:extLst>
                  </p:cNvPr>
                  <p:cNvSpPr txBox="1"/>
                  <p:nvPr/>
                </p:nvSpPr>
                <p:spPr>
                  <a:xfrm>
                    <a:off x="2022022" y="2197803"/>
                    <a:ext cx="654025" cy="26243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정보문화</a:t>
                    </a:r>
                  </a:p>
                </p:txBody>
              </p:sp>
            </p:grpSp>
            <p:grpSp>
              <p:nvGrpSpPr>
                <p:cNvPr id="106" name="그룹 105">
                  <a:extLst>
                    <a:ext uri="{FF2B5EF4-FFF2-40B4-BE49-F238E27FC236}">
                      <a16:creationId xmlns:a16="http://schemas.microsoft.com/office/drawing/2014/main" id="{AC85C2D6-7B82-968E-49C0-B538EAF558F9}"/>
                    </a:ext>
                  </a:extLst>
                </p:cNvPr>
                <p:cNvGrpSpPr/>
                <p:nvPr/>
              </p:nvGrpSpPr>
              <p:grpSpPr>
                <a:xfrm>
                  <a:off x="712258" y="2544432"/>
                  <a:ext cx="3273552" cy="370255"/>
                  <a:chOff x="712258" y="2647729"/>
                  <a:chExt cx="3273552" cy="451004"/>
                </a:xfrm>
              </p:grpSpPr>
              <p:sp>
                <p:nvSpPr>
                  <p:cNvPr id="84" name="사각형: 둥근 모서리 83">
                    <a:extLst>
                      <a:ext uri="{FF2B5EF4-FFF2-40B4-BE49-F238E27FC236}">
                        <a16:creationId xmlns:a16="http://schemas.microsoft.com/office/drawing/2014/main" id="{C837DA56-FE2B-D830-6E9C-219C00DA95EC}"/>
                      </a:ext>
                    </a:extLst>
                  </p:cNvPr>
                  <p:cNvSpPr/>
                  <p:nvPr/>
                </p:nvSpPr>
                <p:spPr>
                  <a:xfrm>
                    <a:off x="712258" y="2647729"/>
                    <a:ext cx="3273552" cy="451004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6" name="사각형: 둥근 모서리 95">
                    <a:extLst>
                      <a:ext uri="{FF2B5EF4-FFF2-40B4-BE49-F238E27FC236}">
                        <a16:creationId xmlns:a16="http://schemas.microsoft.com/office/drawing/2014/main" id="{8F3728F0-DB03-62ED-227B-98AB1BAFA950}"/>
                      </a:ext>
                    </a:extLst>
                  </p:cNvPr>
                  <p:cNvSpPr/>
                  <p:nvPr/>
                </p:nvSpPr>
                <p:spPr>
                  <a:xfrm>
                    <a:off x="745950" y="2680032"/>
                    <a:ext cx="3206169" cy="386398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rgbClr val="49A18A">
                      <a:alpha val="26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2E182B83-023E-59A9-E587-01FBB0D190FE}"/>
                      </a:ext>
                    </a:extLst>
                  </p:cNvPr>
                  <p:cNvSpPr txBox="1"/>
                  <p:nvPr/>
                </p:nvSpPr>
                <p:spPr>
                  <a:xfrm>
                    <a:off x="1920232" y="2737553"/>
                    <a:ext cx="857607" cy="26243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자료와 정보</a:t>
                    </a:r>
                  </a:p>
                </p:txBody>
              </p:sp>
            </p:grpSp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9F774D12-44A8-1C9B-5FAC-A544A59467FB}"/>
                    </a:ext>
                  </a:extLst>
                </p:cNvPr>
                <p:cNvGrpSpPr/>
                <p:nvPr/>
              </p:nvGrpSpPr>
              <p:grpSpPr>
                <a:xfrm>
                  <a:off x="712258" y="2985744"/>
                  <a:ext cx="3273552" cy="806967"/>
                  <a:chOff x="712258" y="3192338"/>
                  <a:chExt cx="3273552" cy="451004"/>
                </a:xfrm>
              </p:grpSpPr>
              <p:sp>
                <p:nvSpPr>
                  <p:cNvPr id="85" name="사각형: 둥근 모서리 84">
                    <a:extLst>
                      <a:ext uri="{FF2B5EF4-FFF2-40B4-BE49-F238E27FC236}">
                        <a16:creationId xmlns:a16="http://schemas.microsoft.com/office/drawing/2014/main" id="{20661173-F200-3015-091F-62EB11AED6E2}"/>
                      </a:ext>
                    </a:extLst>
                  </p:cNvPr>
                  <p:cNvSpPr/>
                  <p:nvPr/>
                </p:nvSpPr>
                <p:spPr>
                  <a:xfrm>
                    <a:off x="712258" y="3192338"/>
                    <a:ext cx="3273552" cy="451004"/>
                  </a:xfrm>
                  <a:prstGeom prst="roundRect">
                    <a:avLst>
                      <a:gd name="adj" fmla="val 481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7" name="사각형: 둥근 모서리 96">
                    <a:extLst>
                      <a:ext uri="{FF2B5EF4-FFF2-40B4-BE49-F238E27FC236}">
                        <a16:creationId xmlns:a16="http://schemas.microsoft.com/office/drawing/2014/main" id="{9015FC5A-BF23-B180-ED6E-5C38596B9990}"/>
                      </a:ext>
                    </a:extLst>
                  </p:cNvPr>
                  <p:cNvSpPr/>
                  <p:nvPr/>
                </p:nvSpPr>
                <p:spPr>
                  <a:xfrm>
                    <a:off x="745951" y="3207160"/>
                    <a:ext cx="1857550" cy="421361"/>
                  </a:xfrm>
                  <a:prstGeom prst="roundRect">
                    <a:avLst>
                      <a:gd name="adj" fmla="val 4142"/>
                    </a:avLst>
                  </a:prstGeom>
                  <a:solidFill>
                    <a:srgbClr val="3B6DD5">
                      <a:alpha val="26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19692A93-E3AA-F802-1D97-46AC04D6089B}"/>
                      </a:ext>
                    </a:extLst>
                  </p:cNvPr>
                  <p:cNvSpPr txBox="1"/>
                  <p:nvPr/>
                </p:nvSpPr>
                <p:spPr>
                  <a:xfrm>
                    <a:off x="837157" y="3348314"/>
                    <a:ext cx="1675138" cy="1204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문제해결과 프로그래밍</a:t>
                    </a:r>
                  </a:p>
                </p:txBody>
              </p:sp>
              <p:cxnSp>
                <p:nvCxnSpPr>
                  <p:cNvPr id="100" name="직선 연결선 99">
                    <a:extLst>
                      <a:ext uri="{FF2B5EF4-FFF2-40B4-BE49-F238E27FC236}">
                        <a16:creationId xmlns:a16="http://schemas.microsoft.com/office/drawing/2014/main" id="{933CE6EA-92E1-2398-C6B0-F37FE0C14A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52237" y="3417840"/>
                    <a:ext cx="1280160" cy="0"/>
                  </a:xfrm>
                  <a:prstGeom prst="line">
                    <a:avLst/>
                  </a:prstGeom>
                  <a:solidFill>
                    <a:srgbClr val="825BC1">
                      <a:alpha val="18000"/>
                    </a:srgbClr>
                  </a:solidFill>
                  <a:ln w="9525">
                    <a:solidFill>
                      <a:schemeClr val="bg1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grpSp>
                <p:nvGrpSpPr>
                  <p:cNvPr id="103" name="그룹 102">
                    <a:extLst>
                      <a:ext uri="{FF2B5EF4-FFF2-40B4-BE49-F238E27FC236}">
                        <a16:creationId xmlns:a16="http://schemas.microsoft.com/office/drawing/2014/main" id="{EB36A4EB-60F9-06B0-31C0-E07CF4C8B2F8}"/>
                      </a:ext>
                    </a:extLst>
                  </p:cNvPr>
                  <p:cNvGrpSpPr/>
                  <p:nvPr/>
                </p:nvGrpSpPr>
                <p:grpSpPr>
                  <a:xfrm>
                    <a:off x="2809813" y="3262918"/>
                    <a:ext cx="965008" cy="309844"/>
                    <a:chOff x="2809813" y="3266276"/>
                    <a:chExt cx="965008" cy="309844"/>
                  </a:xfrm>
                </p:grpSpPr>
                <p:sp>
                  <p:nvSpPr>
                    <p:cNvPr id="101" name="TextBox 100">
                      <a:extLst>
                        <a:ext uri="{FF2B5EF4-FFF2-40B4-BE49-F238E27FC236}">
                          <a16:creationId xmlns:a16="http://schemas.microsoft.com/office/drawing/2014/main" id="{2EE4A771-81AD-6831-FC01-585734C7E3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09813" y="3266276"/>
                      <a:ext cx="965008" cy="8600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추상화와 알고리즘</a:t>
                      </a:r>
                    </a:p>
                  </p:txBody>
                </p:sp>
                <p:sp>
                  <p:nvSpPr>
                    <p:cNvPr id="102" name="TextBox 101">
                      <a:extLst>
                        <a:ext uri="{FF2B5EF4-FFF2-40B4-BE49-F238E27FC236}">
                          <a16:creationId xmlns:a16="http://schemas.microsoft.com/office/drawing/2014/main" id="{2A8AF5ED-17B7-34E8-4458-C3BBD2EE1D6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99769" y="3490114"/>
                      <a:ext cx="585096" cy="8600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프로그래밍</a:t>
                      </a:r>
                    </a:p>
                  </p:txBody>
                </p:sp>
              </p:grpSp>
            </p:grpSp>
            <p:grpSp>
              <p:nvGrpSpPr>
                <p:cNvPr id="109" name="그룹 108">
                  <a:extLst>
                    <a:ext uri="{FF2B5EF4-FFF2-40B4-BE49-F238E27FC236}">
                      <a16:creationId xmlns:a16="http://schemas.microsoft.com/office/drawing/2014/main" id="{E68A8F84-A2A4-E98E-2501-FCEC5881CF03}"/>
                    </a:ext>
                  </a:extLst>
                </p:cNvPr>
                <p:cNvGrpSpPr/>
                <p:nvPr/>
              </p:nvGrpSpPr>
              <p:grpSpPr>
                <a:xfrm>
                  <a:off x="712258" y="3868370"/>
                  <a:ext cx="3273552" cy="370255"/>
                  <a:chOff x="712258" y="3736948"/>
                  <a:chExt cx="3273552" cy="451004"/>
                </a:xfrm>
              </p:grpSpPr>
              <p:sp>
                <p:nvSpPr>
                  <p:cNvPr id="110" name="사각형: 둥근 모서리 109">
                    <a:extLst>
                      <a:ext uri="{FF2B5EF4-FFF2-40B4-BE49-F238E27FC236}">
                        <a16:creationId xmlns:a16="http://schemas.microsoft.com/office/drawing/2014/main" id="{0ABD0B16-A0F4-E473-329A-346FF7CF9FF7}"/>
                      </a:ext>
                    </a:extLst>
                  </p:cNvPr>
                  <p:cNvSpPr/>
                  <p:nvPr/>
                </p:nvSpPr>
                <p:spPr>
                  <a:xfrm>
                    <a:off x="712258" y="3736948"/>
                    <a:ext cx="3273552" cy="451004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1" name="사각형: 둥근 모서리 110">
                    <a:extLst>
                      <a:ext uri="{FF2B5EF4-FFF2-40B4-BE49-F238E27FC236}">
                        <a16:creationId xmlns:a16="http://schemas.microsoft.com/office/drawing/2014/main" id="{54E98F21-189F-3910-700C-E264A3BDD92C}"/>
                      </a:ext>
                    </a:extLst>
                  </p:cNvPr>
                  <p:cNvSpPr/>
                  <p:nvPr/>
                </p:nvSpPr>
                <p:spPr>
                  <a:xfrm>
                    <a:off x="745950" y="3769251"/>
                    <a:ext cx="3206169" cy="386398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rgbClr val="825BC1">
                      <a:alpha val="19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313A647B-4BE0-2AB8-6621-D590E2F18547}"/>
                      </a:ext>
                    </a:extLst>
                  </p:cNvPr>
                  <p:cNvSpPr txBox="1"/>
                  <p:nvPr/>
                </p:nvSpPr>
                <p:spPr>
                  <a:xfrm>
                    <a:off x="1838479" y="3817053"/>
                    <a:ext cx="1021112" cy="26243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컴퓨팅 시스템</a:t>
                    </a:r>
                  </a:p>
                </p:txBody>
              </p:sp>
            </p:grpSp>
          </p:grpSp>
        </p:grpSp>
        <p:grpSp>
          <p:nvGrpSpPr>
            <p:cNvPr id="196" name="그룹 195">
              <a:extLst>
                <a:ext uri="{FF2B5EF4-FFF2-40B4-BE49-F238E27FC236}">
                  <a16:creationId xmlns:a16="http://schemas.microsoft.com/office/drawing/2014/main" id="{F66016FA-1F76-9756-93EF-D236CE27BAC9}"/>
                </a:ext>
              </a:extLst>
            </p:cNvPr>
            <p:cNvGrpSpPr/>
            <p:nvPr/>
          </p:nvGrpSpPr>
          <p:grpSpPr>
            <a:xfrm>
              <a:off x="5031639" y="1658548"/>
              <a:ext cx="3526656" cy="2693996"/>
              <a:chOff x="5031639" y="1658548"/>
              <a:chExt cx="3526656" cy="2693996"/>
            </a:xfrm>
          </p:grpSpPr>
          <p:sp>
            <p:nvSpPr>
              <p:cNvPr id="144" name="사각형: 둥근 모서리 143">
                <a:extLst>
                  <a:ext uri="{FF2B5EF4-FFF2-40B4-BE49-F238E27FC236}">
                    <a16:creationId xmlns:a16="http://schemas.microsoft.com/office/drawing/2014/main" id="{191CD800-9AA5-481B-4B04-FB7AA79910FC}"/>
                  </a:ext>
                </a:extLst>
              </p:cNvPr>
              <p:cNvSpPr/>
              <p:nvPr/>
            </p:nvSpPr>
            <p:spPr>
              <a:xfrm>
                <a:off x="5031639" y="1658548"/>
                <a:ext cx="3526656" cy="2693996"/>
              </a:xfrm>
              <a:prstGeom prst="roundRect">
                <a:avLst>
                  <a:gd name="adj" fmla="val 3587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45" name="그룹 144">
                <a:extLst>
                  <a:ext uri="{FF2B5EF4-FFF2-40B4-BE49-F238E27FC236}">
                    <a16:creationId xmlns:a16="http://schemas.microsoft.com/office/drawing/2014/main" id="{EE15C8B0-5A54-72F8-76C2-F5C294CB6C3C}"/>
                  </a:ext>
                </a:extLst>
              </p:cNvPr>
              <p:cNvGrpSpPr/>
              <p:nvPr/>
            </p:nvGrpSpPr>
            <p:grpSpPr>
              <a:xfrm>
                <a:off x="5532364" y="1667692"/>
                <a:ext cx="2525206" cy="337432"/>
                <a:chOff x="1331185" y="1667692"/>
                <a:chExt cx="2525206" cy="337432"/>
              </a:xfr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147" name="자유형: 도형 146">
                  <a:extLst>
                    <a:ext uri="{FF2B5EF4-FFF2-40B4-BE49-F238E27FC236}">
                      <a16:creationId xmlns:a16="http://schemas.microsoft.com/office/drawing/2014/main" id="{41C3D952-219F-2DDF-C405-FD9C984BC09C}"/>
                    </a:ext>
                  </a:extLst>
                </p:cNvPr>
                <p:cNvSpPr/>
                <p:nvPr/>
              </p:nvSpPr>
              <p:spPr>
                <a:xfrm rot="10800000" flipH="1">
                  <a:off x="1331185" y="1667692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148" name="자유형: 도형 147">
                  <a:extLst>
                    <a:ext uri="{FF2B5EF4-FFF2-40B4-BE49-F238E27FC236}">
                      <a16:creationId xmlns:a16="http://schemas.microsoft.com/office/drawing/2014/main" id="{5380E866-E536-39FE-F89A-AA73B0AEC451}"/>
                    </a:ext>
                  </a:extLst>
                </p:cNvPr>
                <p:cNvSpPr/>
                <p:nvPr/>
              </p:nvSpPr>
              <p:spPr>
                <a:xfrm rot="10800000">
                  <a:off x="2821657" y="1667692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149" name="직사각형 148">
                  <a:extLst>
                    <a:ext uri="{FF2B5EF4-FFF2-40B4-BE49-F238E27FC236}">
                      <a16:creationId xmlns:a16="http://schemas.microsoft.com/office/drawing/2014/main" id="{C766BA8D-E14C-EDEE-D184-1B57792FFAB7}"/>
                    </a:ext>
                  </a:extLst>
                </p:cNvPr>
                <p:cNvSpPr/>
                <p:nvPr/>
              </p:nvSpPr>
              <p:spPr>
                <a:xfrm>
                  <a:off x="1900032" y="1667692"/>
                  <a:ext cx="1387511" cy="337432"/>
                </a:xfrm>
                <a:prstGeom prst="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7889D40E-F647-9D89-0174-731961DC9BEC}"/>
                  </a:ext>
                </a:extLst>
              </p:cNvPr>
              <p:cNvSpPr txBox="1"/>
              <p:nvPr/>
            </p:nvSpPr>
            <p:spPr>
              <a:xfrm>
                <a:off x="5933353" y="1697909"/>
                <a:ext cx="17232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</a:p>
            </p:txBody>
          </p: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ED983CE3-4890-BEC0-AEF1-1CD856ADA03F}"/>
                  </a:ext>
                </a:extLst>
              </p:cNvPr>
              <p:cNvGrpSpPr/>
              <p:nvPr/>
            </p:nvGrpSpPr>
            <p:grpSpPr>
              <a:xfrm>
                <a:off x="5158191" y="3868370"/>
                <a:ext cx="3273552" cy="370255"/>
                <a:chOff x="712258" y="2103120"/>
                <a:chExt cx="3273552" cy="451004"/>
              </a:xfrm>
            </p:grpSpPr>
            <p:sp>
              <p:nvSpPr>
                <p:cNvPr id="141" name="사각형: 둥근 모서리 140">
                  <a:extLst>
                    <a:ext uri="{FF2B5EF4-FFF2-40B4-BE49-F238E27FC236}">
                      <a16:creationId xmlns:a16="http://schemas.microsoft.com/office/drawing/2014/main" id="{09549022-D0C5-A3AA-60BB-E67D04A9FC91}"/>
                    </a:ext>
                  </a:extLst>
                </p:cNvPr>
                <p:cNvSpPr/>
                <p:nvPr/>
              </p:nvSpPr>
              <p:spPr>
                <a:xfrm>
                  <a:off x="712258" y="2103120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2" name="사각형: 둥근 모서리 141">
                  <a:extLst>
                    <a:ext uri="{FF2B5EF4-FFF2-40B4-BE49-F238E27FC236}">
                      <a16:creationId xmlns:a16="http://schemas.microsoft.com/office/drawing/2014/main" id="{36F418C6-FB66-E58B-C86C-49BEEE2E9CF6}"/>
                    </a:ext>
                  </a:extLst>
                </p:cNvPr>
                <p:cNvSpPr/>
                <p:nvPr/>
              </p:nvSpPr>
              <p:spPr>
                <a:xfrm>
                  <a:off x="745950" y="2135423"/>
                  <a:ext cx="3206169" cy="386398"/>
                </a:xfrm>
                <a:prstGeom prst="roundRect">
                  <a:avLst>
                    <a:gd name="adj" fmla="val 11007"/>
                  </a:avLst>
                </a:prstGeom>
                <a:solidFill>
                  <a:srgbClr val="FFE7D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F149DAAE-D2C7-0697-196D-3FFB05A522FF}"/>
                    </a:ext>
                  </a:extLst>
                </p:cNvPr>
                <p:cNvSpPr txBox="1"/>
                <p:nvPr/>
              </p:nvSpPr>
              <p:spPr>
                <a:xfrm>
                  <a:off x="1920232" y="2197803"/>
                  <a:ext cx="857607" cy="2624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디지털 문화</a:t>
                  </a:r>
                </a:p>
              </p:txBody>
            </p:sp>
          </p:grpSp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14FC21B8-6E32-42CB-6A9C-EF92A6F1BC99}"/>
                  </a:ext>
                </a:extLst>
              </p:cNvPr>
              <p:cNvGrpSpPr/>
              <p:nvPr/>
            </p:nvGrpSpPr>
            <p:grpSpPr>
              <a:xfrm>
                <a:off x="5158191" y="2544433"/>
                <a:ext cx="3273552" cy="370255"/>
                <a:chOff x="712258" y="2647729"/>
                <a:chExt cx="3273552" cy="451004"/>
              </a:xfrm>
            </p:grpSpPr>
            <p:sp>
              <p:nvSpPr>
                <p:cNvPr id="138" name="사각형: 둥근 모서리 137">
                  <a:extLst>
                    <a:ext uri="{FF2B5EF4-FFF2-40B4-BE49-F238E27FC236}">
                      <a16:creationId xmlns:a16="http://schemas.microsoft.com/office/drawing/2014/main" id="{2B9F48B4-531A-F5BE-1327-6FBA74E0BC82}"/>
                    </a:ext>
                  </a:extLst>
                </p:cNvPr>
                <p:cNvSpPr/>
                <p:nvPr/>
              </p:nvSpPr>
              <p:spPr>
                <a:xfrm>
                  <a:off x="712258" y="2647729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9" name="사각형: 둥근 모서리 138">
                  <a:extLst>
                    <a:ext uri="{FF2B5EF4-FFF2-40B4-BE49-F238E27FC236}">
                      <a16:creationId xmlns:a16="http://schemas.microsoft.com/office/drawing/2014/main" id="{BF6A3904-17BE-64AB-2B1E-F274EC7CC8B3}"/>
                    </a:ext>
                  </a:extLst>
                </p:cNvPr>
                <p:cNvSpPr/>
                <p:nvPr/>
              </p:nvSpPr>
              <p:spPr>
                <a:xfrm>
                  <a:off x="745950" y="2680032"/>
                  <a:ext cx="3206169" cy="386398"/>
                </a:xfrm>
                <a:prstGeom prst="roundRect">
                  <a:avLst>
                    <a:gd name="adj" fmla="val 11007"/>
                  </a:avLst>
                </a:prstGeom>
                <a:solidFill>
                  <a:srgbClr val="49A18A">
                    <a:alpha val="26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D925B458-DAB3-A4C9-3E13-E1E0A2947843}"/>
                    </a:ext>
                  </a:extLst>
                </p:cNvPr>
                <p:cNvSpPr txBox="1"/>
                <p:nvPr/>
              </p:nvSpPr>
              <p:spPr>
                <a:xfrm>
                  <a:off x="2103777" y="2737553"/>
                  <a:ext cx="490519" cy="2624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</a:t>
                  </a:r>
                </a:p>
              </p:txBody>
            </p:sp>
          </p:grpSp>
          <p:grpSp>
            <p:nvGrpSpPr>
              <p:cNvPr id="150" name="그룹 149">
                <a:extLst>
                  <a:ext uri="{FF2B5EF4-FFF2-40B4-BE49-F238E27FC236}">
                    <a16:creationId xmlns:a16="http://schemas.microsoft.com/office/drawing/2014/main" id="{45D659B4-C3D6-F5D5-B3AC-7C103D3A91BF}"/>
                  </a:ext>
                </a:extLst>
              </p:cNvPr>
              <p:cNvGrpSpPr/>
              <p:nvPr/>
            </p:nvGrpSpPr>
            <p:grpSpPr>
              <a:xfrm>
                <a:off x="5158191" y="2103120"/>
                <a:ext cx="3273552" cy="370255"/>
                <a:chOff x="712258" y="3736948"/>
                <a:chExt cx="3273552" cy="451004"/>
              </a:xfrm>
            </p:grpSpPr>
            <p:sp>
              <p:nvSpPr>
                <p:cNvPr id="151" name="사각형: 둥근 모서리 150">
                  <a:extLst>
                    <a:ext uri="{FF2B5EF4-FFF2-40B4-BE49-F238E27FC236}">
                      <a16:creationId xmlns:a16="http://schemas.microsoft.com/office/drawing/2014/main" id="{42B3A4A3-11CD-9BFA-8C41-B3D8C97793D1}"/>
                    </a:ext>
                  </a:extLst>
                </p:cNvPr>
                <p:cNvSpPr/>
                <p:nvPr/>
              </p:nvSpPr>
              <p:spPr>
                <a:xfrm>
                  <a:off x="712258" y="3736948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2" name="사각형: 둥근 모서리 151">
                  <a:extLst>
                    <a:ext uri="{FF2B5EF4-FFF2-40B4-BE49-F238E27FC236}">
                      <a16:creationId xmlns:a16="http://schemas.microsoft.com/office/drawing/2014/main" id="{756A560B-695C-4C97-D69F-E67EEEEFA9AC}"/>
                    </a:ext>
                  </a:extLst>
                </p:cNvPr>
                <p:cNvSpPr/>
                <p:nvPr/>
              </p:nvSpPr>
              <p:spPr>
                <a:xfrm>
                  <a:off x="745950" y="3769251"/>
                  <a:ext cx="3206169" cy="386398"/>
                </a:xfrm>
                <a:prstGeom prst="roundRect">
                  <a:avLst>
                    <a:gd name="adj" fmla="val 11007"/>
                  </a:avLst>
                </a:prstGeom>
                <a:solidFill>
                  <a:srgbClr val="825BC1">
                    <a:alpha val="19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1084BDE0-5802-5D2F-FBBB-3EAB9E9D18A4}"/>
                    </a:ext>
                  </a:extLst>
                </p:cNvPr>
                <p:cNvSpPr txBox="1"/>
                <p:nvPr/>
              </p:nvSpPr>
              <p:spPr>
                <a:xfrm>
                  <a:off x="1838479" y="3817053"/>
                  <a:ext cx="1021112" cy="2624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컴퓨팅 시스템</a:t>
                  </a:r>
                </a:p>
              </p:txBody>
            </p:sp>
          </p:grpSp>
          <p:grpSp>
            <p:nvGrpSpPr>
              <p:cNvPr id="154" name="그룹 153">
                <a:extLst>
                  <a:ext uri="{FF2B5EF4-FFF2-40B4-BE49-F238E27FC236}">
                    <a16:creationId xmlns:a16="http://schemas.microsoft.com/office/drawing/2014/main" id="{E8F039A2-EFB7-BC07-B425-596A7B0850A6}"/>
                  </a:ext>
                </a:extLst>
              </p:cNvPr>
              <p:cNvGrpSpPr/>
              <p:nvPr/>
            </p:nvGrpSpPr>
            <p:grpSpPr>
              <a:xfrm>
                <a:off x="5158191" y="2985745"/>
                <a:ext cx="3273552" cy="370255"/>
                <a:chOff x="712258" y="2103120"/>
                <a:chExt cx="3273552" cy="451004"/>
              </a:xfrm>
            </p:grpSpPr>
            <p:sp>
              <p:nvSpPr>
                <p:cNvPr id="155" name="사각형: 둥근 모서리 154">
                  <a:extLst>
                    <a:ext uri="{FF2B5EF4-FFF2-40B4-BE49-F238E27FC236}">
                      <a16:creationId xmlns:a16="http://schemas.microsoft.com/office/drawing/2014/main" id="{9ADBB600-8D5A-5C28-0C5A-21F5BE925BEB}"/>
                    </a:ext>
                  </a:extLst>
                </p:cNvPr>
                <p:cNvSpPr/>
                <p:nvPr/>
              </p:nvSpPr>
              <p:spPr>
                <a:xfrm>
                  <a:off x="712258" y="2103120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6" name="사각형: 둥근 모서리 155">
                  <a:extLst>
                    <a:ext uri="{FF2B5EF4-FFF2-40B4-BE49-F238E27FC236}">
                      <a16:creationId xmlns:a16="http://schemas.microsoft.com/office/drawing/2014/main" id="{A951FDED-997D-67C9-1798-720C58F3CB77}"/>
                    </a:ext>
                  </a:extLst>
                </p:cNvPr>
                <p:cNvSpPr/>
                <p:nvPr/>
              </p:nvSpPr>
              <p:spPr>
                <a:xfrm>
                  <a:off x="745950" y="2135423"/>
                  <a:ext cx="3206169" cy="386398"/>
                </a:xfrm>
                <a:prstGeom prst="roundRect">
                  <a:avLst>
                    <a:gd name="adj" fmla="val 11007"/>
                  </a:avLst>
                </a:prstGeom>
                <a:solidFill>
                  <a:srgbClr val="3B6DD5">
                    <a:alpha val="26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id="{F4DC199C-BF7E-4942-8E28-F8C05AE42FB7}"/>
                    </a:ext>
                  </a:extLst>
                </p:cNvPr>
                <p:cNvSpPr txBox="1"/>
                <p:nvPr/>
              </p:nvSpPr>
              <p:spPr>
                <a:xfrm>
                  <a:off x="1511466" y="2197803"/>
                  <a:ext cx="1675139" cy="2624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알고리즘과 프로그래밍</a:t>
                  </a:r>
                </a:p>
              </p:txBody>
            </p:sp>
          </p:grpSp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17F960B2-EF19-308E-9965-A14E665849BE}"/>
                  </a:ext>
                </a:extLst>
              </p:cNvPr>
              <p:cNvGrpSpPr/>
              <p:nvPr/>
            </p:nvGrpSpPr>
            <p:grpSpPr>
              <a:xfrm>
                <a:off x="5158191" y="3427057"/>
                <a:ext cx="3273552" cy="370255"/>
                <a:chOff x="712258" y="2103120"/>
                <a:chExt cx="3273552" cy="451004"/>
              </a:xfrm>
            </p:grpSpPr>
            <p:sp>
              <p:nvSpPr>
                <p:cNvPr id="159" name="사각형: 둥근 모서리 158">
                  <a:extLst>
                    <a:ext uri="{FF2B5EF4-FFF2-40B4-BE49-F238E27FC236}">
                      <a16:creationId xmlns:a16="http://schemas.microsoft.com/office/drawing/2014/main" id="{67AE976A-E874-3DCA-D794-C99DEDDC26F0}"/>
                    </a:ext>
                  </a:extLst>
                </p:cNvPr>
                <p:cNvSpPr/>
                <p:nvPr/>
              </p:nvSpPr>
              <p:spPr>
                <a:xfrm>
                  <a:off x="712258" y="2103120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60" name="사각형: 둥근 모서리 159">
                  <a:extLst>
                    <a:ext uri="{FF2B5EF4-FFF2-40B4-BE49-F238E27FC236}">
                      <a16:creationId xmlns:a16="http://schemas.microsoft.com/office/drawing/2014/main" id="{F20D9D15-A34D-EE63-6188-F22284963A16}"/>
                    </a:ext>
                  </a:extLst>
                </p:cNvPr>
                <p:cNvSpPr/>
                <p:nvPr/>
              </p:nvSpPr>
              <p:spPr>
                <a:xfrm>
                  <a:off x="745950" y="2135423"/>
                  <a:ext cx="3206169" cy="386398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>
                    <a:lumMod val="65000"/>
                    <a:alpha val="26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2B99BCB8-A416-CADE-A236-160D4C3B505C}"/>
                    </a:ext>
                  </a:extLst>
                </p:cNvPr>
                <p:cNvSpPr txBox="1"/>
                <p:nvPr/>
              </p:nvSpPr>
              <p:spPr>
                <a:xfrm>
                  <a:off x="2022022" y="2197803"/>
                  <a:ext cx="654025" cy="2624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</a:t>
                  </a:r>
                </a:p>
              </p:txBody>
            </p:sp>
          </p:grpSp>
          <p:grpSp>
            <p:nvGrpSpPr>
              <p:cNvPr id="166" name="그룹 165">
                <a:extLst>
                  <a:ext uri="{FF2B5EF4-FFF2-40B4-BE49-F238E27FC236}">
                    <a16:creationId xmlns:a16="http://schemas.microsoft.com/office/drawing/2014/main" id="{5F216362-AC69-0FC0-0395-3484239AE45D}"/>
                  </a:ext>
                </a:extLst>
              </p:cNvPr>
              <p:cNvGrpSpPr/>
              <p:nvPr/>
            </p:nvGrpSpPr>
            <p:grpSpPr>
              <a:xfrm>
                <a:off x="7874235" y="3391816"/>
                <a:ext cx="441326" cy="441326"/>
                <a:chOff x="7824229" y="3391816"/>
                <a:chExt cx="441326" cy="441326"/>
              </a:xfrm>
            </p:grpSpPr>
            <p:sp>
              <p:nvSpPr>
                <p:cNvPr id="162" name="타원 161">
                  <a:extLst>
                    <a:ext uri="{FF2B5EF4-FFF2-40B4-BE49-F238E27FC236}">
                      <a16:creationId xmlns:a16="http://schemas.microsoft.com/office/drawing/2014/main" id="{35A939EA-F88F-B770-E1D2-E8CD90E810E2}"/>
                    </a:ext>
                  </a:extLst>
                </p:cNvPr>
                <p:cNvSpPr/>
                <p:nvPr/>
              </p:nvSpPr>
              <p:spPr>
                <a:xfrm>
                  <a:off x="7824229" y="3391816"/>
                  <a:ext cx="441326" cy="441326"/>
                </a:xfrm>
                <a:prstGeom prst="ellipse">
                  <a:avLst/>
                </a:prstGeom>
                <a:solidFill>
                  <a:srgbClr val="6E7990"/>
                </a:solidFill>
                <a:ln w="22225">
                  <a:solidFill>
                    <a:schemeClr val="bg1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ABCC0C8E-EC4E-0FDA-F375-F3CBC25D127C}"/>
                    </a:ext>
                  </a:extLst>
                </p:cNvPr>
                <p:cNvSpPr txBox="1"/>
                <p:nvPr/>
              </p:nvSpPr>
              <p:spPr>
                <a:xfrm>
                  <a:off x="7881385" y="3504788"/>
                  <a:ext cx="32701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신설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2532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007C1C38-D3C5-957F-6A5E-ED0CCE50D09F}"/>
              </a:ext>
            </a:extLst>
          </p:cNvPr>
          <p:cNvGrpSpPr/>
          <p:nvPr/>
        </p:nvGrpSpPr>
        <p:grpSpPr>
          <a:xfrm>
            <a:off x="574636" y="730254"/>
            <a:ext cx="7994729" cy="733072"/>
            <a:chOff x="574636" y="730254"/>
            <a:chExt cx="7994729" cy="733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EEC78F7-DA31-6C70-87AA-84C1DFDB7DAE}"/>
                </a:ext>
              </a:extLst>
            </p:cNvPr>
            <p:cNvSpPr txBox="1"/>
            <p:nvPr/>
          </p:nvSpPr>
          <p:spPr>
            <a:xfrm>
              <a:off x="6058402" y="730254"/>
              <a:ext cx="2284280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 정보과 교원연수자료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090E9573-AE6A-6577-C08D-AA92E1A9D485}"/>
                </a:ext>
              </a:extLst>
            </p:cNvPr>
            <p:cNvGrpSpPr/>
            <p:nvPr/>
          </p:nvGrpSpPr>
          <p:grpSpPr>
            <a:xfrm>
              <a:off x="574636" y="931013"/>
              <a:ext cx="7994729" cy="532313"/>
              <a:chOff x="574636" y="931013"/>
              <a:chExt cx="7994729" cy="532313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A473E53F-D13F-E341-C171-1C954CF79C2B}"/>
                  </a:ext>
                </a:extLst>
              </p:cNvPr>
              <p:cNvSpPr/>
              <p:nvPr/>
            </p:nvSpPr>
            <p:spPr>
              <a:xfrm>
                <a:off x="1396173" y="931013"/>
                <a:ext cx="7173192" cy="53231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D22C6C45-E89A-E6F5-F7BF-F55FD2171189}"/>
                  </a:ext>
                </a:extLst>
              </p:cNvPr>
              <p:cNvSpPr/>
              <p:nvPr/>
            </p:nvSpPr>
            <p:spPr>
              <a:xfrm>
                <a:off x="1257936" y="1029343"/>
                <a:ext cx="200209" cy="167825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8656431E-003D-A14D-4C97-0A60B1FBE63A}"/>
                  </a:ext>
                </a:extLst>
              </p:cNvPr>
              <p:cNvSpPr/>
              <p:nvPr/>
            </p:nvSpPr>
            <p:spPr>
              <a:xfrm>
                <a:off x="1257936" y="1197168"/>
                <a:ext cx="200209" cy="167825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F2D9B3-D733-79FD-AE95-1FECD038B452}"/>
                  </a:ext>
                </a:extLst>
              </p:cNvPr>
              <p:cNvSpPr txBox="1"/>
              <p:nvPr/>
            </p:nvSpPr>
            <p:spPr>
              <a:xfrm>
                <a:off x="1652339" y="982679"/>
                <a:ext cx="41694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중학교 정보 교육과정의 특징</a:t>
                </a:r>
              </a:p>
            </p:txBody>
          </p:sp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C97FEC09-02EA-B022-8162-B2F700F17BF9}"/>
                  </a:ext>
                </a:extLst>
              </p:cNvPr>
              <p:cNvSpPr/>
              <p:nvPr/>
            </p:nvSpPr>
            <p:spPr>
              <a:xfrm>
                <a:off x="574636" y="931013"/>
                <a:ext cx="782761" cy="53231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E4250AE-249A-EC79-49ED-88F86AAF4B82}"/>
                  </a:ext>
                </a:extLst>
              </p:cNvPr>
              <p:cNvSpPr txBox="1"/>
              <p:nvPr/>
            </p:nvSpPr>
            <p:spPr>
              <a:xfrm>
                <a:off x="787280" y="982679"/>
                <a:ext cx="357469" cy="4308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Ⅱ</a:t>
                </a:r>
              </a:p>
            </p:txBody>
          </p:sp>
        </p:grp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EA79412-19B6-F9E1-EBAC-D97C52BABB1A}"/>
              </a:ext>
            </a:extLst>
          </p:cNvPr>
          <p:cNvGrpSpPr/>
          <p:nvPr/>
        </p:nvGrpSpPr>
        <p:grpSpPr>
          <a:xfrm>
            <a:off x="812590" y="1763730"/>
            <a:ext cx="5313955" cy="2215659"/>
            <a:chOff x="812590" y="1763730"/>
            <a:chExt cx="5313955" cy="221565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9420851-62C4-432D-492E-B9B5DF5237B9}"/>
                </a:ext>
              </a:extLst>
            </p:cNvPr>
            <p:cNvSpPr txBox="1"/>
            <p:nvPr/>
          </p:nvSpPr>
          <p:spPr>
            <a:xfrm>
              <a:off x="812590" y="1763730"/>
              <a:ext cx="352981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 개정 방향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1 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영역의 변화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652723A-3528-2735-54BA-6C28B1C2EBD4}"/>
                </a:ext>
              </a:extLst>
            </p:cNvPr>
            <p:cNvSpPr txBox="1"/>
            <p:nvPr/>
          </p:nvSpPr>
          <p:spPr>
            <a:xfrm>
              <a:off x="812590" y="2151462"/>
              <a:ext cx="531395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 개정 방향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시수확대 및 성취기준 구성 변화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987DA28-498F-D6E1-A226-8867035238F1}"/>
                </a:ext>
              </a:extLst>
            </p:cNvPr>
            <p:cNvSpPr txBox="1"/>
            <p:nvPr/>
          </p:nvSpPr>
          <p:spPr>
            <a:xfrm>
              <a:off x="812590" y="2539194"/>
              <a:ext cx="530433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 개정 방향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3: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시수확대 및 성취기준 구성 변화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526D4C3-F25E-9109-8644-8309625D2869}"/>
                </a:ext>
              </a:extLst>
            </p:cNvPr>
            <p:cNvSpPr txBox="1"/>
            <p:nvPr/>
          </p:nvSpPr>
          <p:spPr>
            <a:xfrm>
              <a:off x="812590" y="2926926"/>
              <a:ext cx="268663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 연계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영역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6EC42C-9B83-5A90-3CAD-C53138BDAF77}"/>
                </a:ext>
              </a:extLst>
            </p:cNvPr>
            <p:cNvSpPr txBox="1"/>
            <p:nvPr/>
          </p:nvSpPr>
          <p:spPr>
            <a:xfrm>
              <a:off x="812590" y="3314658"/>
              <a:ext cx="420788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 연계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알고리즘과 프로그래밍 영역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B52B08B-31D4-07E2-47AD-4DA89286CA7F}"/>
                </a:ext>
              </a:extLst>
            </p:cNvPr>
            <p:cNvSpPr txBox="1"/>
            <p:nvPr/>
          </p:nvSpPr>
          <p:spPr>
            <a:xfrm>
              <a:off x="812590" y="3702390"/>
              <a:ext cx="289662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 연계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영역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95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B6F649C7-49AB-706A-14E1-807E48EE0C8D}"/>
              </a:ext>
            </a:extLst>
          </p:cNvPr>
          <p:cNvGrpSpPr/>
          <p:nvPr/>
        </p:nvGrpSpPr>
        <p:grpSpPr>
          <a:xfrm>
            <a:off x="522672" y="1658548"/>
            <a:ext cx="8098656" cy="4466028"/>
            <a:chOff x="522672" y="1658548"/>
            <a:chExt cx="8098656" cy="4466028"/>
          </a:xfrm>
        </p:grpSpPr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34212E65-6F99-BE6B-C228-B41FBAE1E446}"/>
                </a:ext>
              </a:extLst>
            </p:cNvPr>
            <p:cNvGrpSpPr/>
            <p:nvPr/>
          </p:nvGrpSpPr>
          <p:grpSpPr>
            <a:xfrm>
              <a:off x="5094672" y="1658548"/>
              <a:ext cx="3526656" cy="4466028"/>
              <a:chOff x="5094672" y="1658548"/>
              <a:chExt cx="3526656" cy="4466028"/>
            </a:xfrm>
          </p:grpSpPr>
          <p:sp>
            <p:nvSpPr>
              <p:cNvPr id="100" name="사각형: 둥근 모서리 99">
                <a:extLst>
                  <a:ext uri="{FF2B5EF4-FFF2-40B4-BE49-F238E27FC236}">
                    <a16:creationId xmlns:a16="http://schemas.microsoft.com/office/drawing/2014/main" id="{CA4B3816-DCC6-E3B6-9E35-7D14722CB6B9}"/>
                  </a:ext>
                </a:extLst>
              </p:cNvPr>
              <p:cNvSpPr/>
              <p:nvPr/>
            </p:nvSpPr>
            <p:spPr>
              <a:xfrm>
                <a:off x="5094672" y="1658548"/>
                <a:ext cx="3526656" cy="4466028"/>
              </a:xfrm>
              <a:prstGeom prst="roundRect">
                <a:avLst>
                  <a:gd name="adj" fmla="val 3047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51BFA9A2-45F8-0DE5-A56D-540EFCACD4CD}"/>
                  </a:ext>
                </a:extLst>
              </p:cNvPr>
              <p:cNvGrpSpPr/>
              <p:nvPr/>
            </p:nvGrpSpPr>
            <p:grpSpPr>
              <a:xfrm>
                <a:off x="5595397" y="1667692"/>
                <a:ext cx="2525206" cy="337432"/>
                <a:chOff x="5595397" y="1667692"/>
                <a:chExt cx="2525206" cy="337432"/>
              </a:xfrm>
            </p:grpSpPr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5359FE7D-3695-917F-09CA-5469895BFFAB}"/>
                    </a:ext>
                  </a:extLst>
                </p:cNvPr>
                <p:cNvGrpSpPr/>
                <p:nvPr/>
              </p:nvGrpSpPr>
              <p:grpSpPr>
                <a:xfrm>
                  <a:off x="5595397" y="1667692"/>
                  <a:ext cx="2525206" cy="337432"/>
                  <a:chOff x="1331185" y="1667692"/>
                  <a:chExt cx="2525206" cy="337432"/>
                </a:xfrm>
                <a:gradFill>
                  <a:gsLst>
                    <a:gs pos="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118" name="자유형: 도형 117">
                    <a:extLst>
                      <a:ext uri="{FF2B5EF4-FFF2-40B4-BE49-F238E27FC236}">
                        <a16:creationId xmlns:a16="http://schemas.microsoft.com/office/drawing/2014/main" id="{7F5B6372-0D1A-7C82-5908-189EF6E413EC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331185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  <p:sp>
                <p:nvSpPr>
                  <p:cNvPr id="119" name="자유형: 도형 118">
                    <a:extLst>
                      <a:ext uri="{FF2B5EF4-FFF2-40B4-BE49-F238E27FC236}">
                        <a16:creationId xmlns:a16="http://schemas.microsoft.com/office/drawing/2014/main" id="{281E67AA-7090-E90E-DCB4-B84E7E45BF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821657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  <p:sp>
                <p:nvSpPr>
                  <p:cNvPr id="120" name="직사각형 119">
                    <a:extLst>
                      <a:ext uri="{FF2B5EF4-FFF2-40B4-BE49-F238E27FC236}">
                        <a16:creationId xmlns:a16="http://schemas.microsoft.com/office/drawing/2014/main" id="{40A61ED2-45FB-BE01-2C9E-A886EEFE02B9}"/>
                      </a:ext>
                    </a:extLst>
                  </p:cNvPr>
                  <p:cNvSpPr/>
                  <p:nvPr/>
                </p:nvSpPr>
                <p:spPr>
                  <a:xfrm>
                    <a:off x="1900032" y="1667692"/>
                    <a:ext cx="1387511" cy="337432"/>
                  </a:xfrm>
                  <a:prstGeom prst="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</p:grp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97613D0D-E0A6-C392-459D-306505039BDF}"/>
                    </a:ext>
                  </a:extLst>
                </p:cNvPr>
                <p:cNvSpPr txBox="1"/>
                <p:nvPr/>
              </p:nvSpPr>
              <p:spPr>
                <a:xfrm>
                  <a:off x="5996386" y="1697909"/>
                  <a:ext cx="172322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2022 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개정 교육과정</a:t>
                  </a:r>
                </a:p>
              </p:txBody>
            </p:sp>
          </p:grpSp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77D8AA63-1682-7714-A94B-3CCD0D56A91E}"/>
                  </a:ext>
                </a:extLst>
              </p:cNvPr>
              <p:cNvGrpSpPr/>
              <p:nvPr/>
            </p:nvGrpSpPr>
            <p:grpSpPr>
              <a:xfrm>
                <a:off x="5221224" y="2131695"/>
                <a:ext cx="3273552" cy="683066"/>
                <a:chOff x="712258" y="2103120"/>
                <a:chExt cx="3273552" cy="451004"/>
              </a:xfrm>
            </p:grpSpPr>
            <p:sp>
              <p:nvSpPr>
                <p:cNvPr id="116" name="사각형: 둥근 모서리 115">
                  <a:extLst>
                    <a:ext uri="{FF2B5EF4-FFF2-40B4-BE49-F238E27FC236}">
                      <a16:creationId xmlns:a16="http://schemas.microsoft.com/office/drawing/2014/main" id="{968062F2-753A-327C-4D41-E1584E50D017}"/>
                    </a:ext>
                  </a:extLst>
                </p:cNvPr>
                <p:cNvSpPr/>
                <p:nvPr/>
              </p:nvSpPr>
              <p:spPr>
                <a:xfrm>
                  <a:off x="712258" y="2103120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50E7A86E-F494-C99F-D316-BB7A5D03CFD9}"/>
                    </a:ext>
                  </a:extLst>
                </p:cNvPr>
                <p:cNvSpPr txBox="1"/>
                <p:nvPr/>
              </p:nvSpPr>
              <p:spPr>
                <a:xfrm>
                  <a:off x="1838478" y="2257497"/>
                  <a:ext cx="1021112" cy="1422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컴퓨팅 시스템</a:t>
                  </a:r>
                </a:p>
              </p:txBody>
            </p:sp>
          </p:grpSp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68A5BD32-ADB3-C719-4E67-0A276239DA65}"/>
                  </a:ext>
                </a:extLst>
              </p:cNvPr>
              <p:cNvGrpSpPr/>
              <p:nvPr/>
            </p:nvGrpSpPr>
            <p:grpSpPr>
              <a:xfrm>
                <a:off x="5221224" y="2923430"/>
                <a:ext cx="3273552" cy="683066"/>
                <a:chOff x="712258" y="2647729"/>
                <a:chExt cx="3273552" cy="451004"/>
              </a:xfrm>
            </p:grpSpPr>
            <p:sp>
              <p:nvSpPr>
                <p:cNvPr id="114" name="사각형: 둥근 모서리 113">
                  <a:extLst>
                    <a:ext uri="{FF2B5EF4-FFF2-40B4-BE49-F238E27FC236}">
                      <a16:creationId xmlns:a16="http://schemas.microsoft.com/office/drawing/2014/main" id="{C93A0971-1C7D-1463-3768-743C90DE3C28}"/>
                    </a:ext>
                  </a:extLst>
                </p:cNvPr>
                <p:cNvSpPr/>
                <p:nvPr/>
              </p:nvSpPr>
              <p:spPr>
                <a:xfrm>
                  <a:off x="712258" y="2647729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4F631282-978A-A886-3B69-1E4A7D08D956}"/>
                    </a:ext>
                  </a:extLst>
                </p:cNvPr>
                <p:cNvSpPr txBox="1"/>
                <p:nvPr/>
              </p:nvSpPr>
              <p:spPr>
                <a:xfrm>
                  <a:off x="2103775" y="2802106"/>
                  <a:ext cx="490519" cy="1422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</a:t>
                  </a:r>
                </a:p>
              </p:txBody>
            </p:sp>
          </p:grp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9601333A-66C6-BD3B-CB52-A8242E5CFD30}"/>
                  </a:ext>
                </a:extLst>
              </p:cNvPr>
              <p:cNvGrpSpPr/>
              <p:nvPr/>
            </p:nvGrpSpPr>
            <p:grpSpPr>
              <a:xfrm>
                <a:off x="5221224" y="3715165"/>
                <a:ext cx="3273552" cy="683066"/>
                <a:chOff x="712258" y="3736948"/>
                <a:chExt cx="3273552" cy="451004"/>
              </a:xfrm>
            </p:grpSpPr>
            <p:sp>
              <p:nvSpPr>
                <p:cNvPr id="112" name="사각형: 둥근 모서리 111">
                  <a:extLst>
                    <a:ext uri="{FF2B5EF4-FFF2-40B4-BE49-F238E27FC236}">
                      <a16:creationId xmlns:a16="http://schemas.microsoft.com/office/drawing/2014/main" id="{CDB00FD0-E8A8-3473-6D39-80EE8C36F38B}"/>
                    </a:ext>
                  </a:extLst>
                </p:cNvPr>
                <p:cNvSpPr/>
                <p:nvPr/>
              </p:nvSpPr>
              <p:spPr>
                <a:xfrm>
                  <a:off x="712258" y="3736948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22C4D696-E4A8-7979-A5EE-D2E9AF83B4F3}"/>
                    </a:ext>
                  </a:extLst>
                </p:cNvPr>
                <p:cNvSpPr txBox="1"/>
                <p:nvPr/>
              </p:nvSpPr>
              <p:spPr>
                <a:xfrm>
                  <a:off x="1511465" y="3891325"/>
                  <a:ext cx="1675138" cy="1422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알고리즘과 프로그래밍</a:t>
                  </a:r>
                </a:p>
              </p:txBody>
            </p:sp>
          </p:grpSp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D8110C9F-1201-EF0F-E379-E5A8AE6A8A7D}"/>
                  </a:ext>
                </a:extLst>
              </p:cNvPr>
              <p:cNvGrpSpPr/>
              <p:nvPr/>
            </p:nvGrpSpPr>
            <p:grpSpPr>
              <a:xfrm>
                <a:off x="5221224" y="4506900"/>
                <a:ext cx="3273552" cy="683066"/>
                <a:chOff x="712258" y="3736948"/>
                <a:chExt cx="3273552" cy="451004"/>
              </a:xfrm>
            </p:grpSpPr>
            <p:sp>
              <p:nvSpPr>
                <p:cNvPr id="110" name="사각형: 둥근 모서리 109">
                  <a:extLst>
                    <a:ext uri="{FF2B5EF4-FFF2-40B4-BE49-F238E27FC236}">
                      <a16:creationId xmlns:a16="http://schemas.microsoft.com/office/drawing/2014/main" id="{4CB26DA3-EA7A-7DCB-EC4F-0D14F1E84122}"/>
                    </a:ext>
                  </a:extLst>
                </p:cNvPr>
                <p:cNvSpPr/>
                <p:nvPr/>
              </p:nvSpPr>
              <p:spPr>
                <a:xfrm>
                  <a:off x="712258" y="3736948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79FAA608-5150-0B46-590C-F94D35F9F85B}"/>
                    </a:ext>
                  </a:extLst>
                </p:cNvPr>
                <p:cNvSpPr txBox="1"/>
                <p:nvPr/>
              </p:nvSpPr>
              <p:spPr>
                <a:xfrm>
                  <a:off x="1977138" y="3881165"/>
                  <a:ext cx="743793" cy="16257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gradFill>
                        <a:gsLst>
                          <a:gs pos="100000">
                            <a:srgbClr val="825BC1"/>
                          </a:gs>
                          <a:gs pos="8000">
                            <a:srgbClr val="3D6CD4"/>
                          </a:gs>
                        </a:gsLst>
                        <a:path path="circle">
                          <a:fillToRect r="100000" b="100000"/>
                        </a:path>
                      </a:gra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</a:t>
                  </a:r>
                </a:p>
              </p:txBody>
            </p:sp>
          </p:grp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CD38E696-EF41-75C2-C8E9-94CBB74FDEC8}"/>
                  </a:ext>
                </a:extLst>
              </p:cNvPr>
              <p:cNvGrpSpPr/>
              <p:nvPr/>
            </p:nvGrpSpPr>
            <p:grpSpPr>
              <a:xfrm>
                <a:off x="5221224" y="5298634"/>
                <a:ext cx="3273552" cy="683066"/>
                <a:chOff x="712258" y="3736948"/>
                <a:chExt cx="3273552" cy="451004"/>
              </a:xfrm>
            </p:grpSpPr>
            <p:sp>
              <p:nvSpPr>
                <p:cNvPr id="108" name="사각형: 둥근 모서리 107">
                  <a:extLst>
                    <a:ext uri="{FF2B5EF4-FFF2-40B4-BE49-F238E27FC236}">
                      <a16:creationId xmlns:a16="http://schemas.microsoft.com/office/drawing/2014/main" id="{675C7471-348E-55BA-B14E-E0FB02488D2E}"/>
                    </a:ext>
                  </a:extLst>
                </p:cNvPr>
                <p:cNvSpPr/>
                <p:nvPr/>
              </p:nvSpPr>
              <p:spPr>
                <a:xfrm>
                  <a:off x="712258" y="3736948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A94EA52F-05E8-EA5B-9031-59F3E974E074}"/>
                    </a:ext>
                  </a:extLst>
                </p:cNvPr>
                <p:cNvSpPr txBox="1"/>
                <p:nvPr/>
              </p:nvSpPr>
              <p:spPr>
                <a:xfrm>
                  <a:off x="1920230" y="3891325"/>
                  <a:ext cx="857607" cy="1422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디지털 문화</a:t>
                  </a:r>
                </a:p>
              </p:txBody>
            </p:sp>
          </p:grp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B081FE4A-D42E-029C-1AC2-82A8F3AEA212}"/>
                </a:ext>
              </a:extLst>
            </p:cNvPr>
            <p:cNvGrpSpPr/>
            <p:nvPr/>
          </p:nvGrpSpPr>
          <p:grpSpPr>
            <a:xfrm>
              <a:off x="4047610" y="2939879"/>
              <a:ext cx="877331" cy="1903367"/>
              <a:chOff x="4099354" y="2103703"/>
              <a:chExt cx="922084" cy="2000458"/>
            </a:xfrm>
          </p:grpSpPr>
          <p:sp>
            <p:nvSpPr>
              <p:cNvPr id="4" name="이등변 삼각형 56">
                <a:extLst>
                  <a:ext uri="{FF2B5EF4-FFF2-40B4-BE49-F238E27FC236}">
                    <a16:creationId xmlns:a16="http://schemas.microsoft.com/office/drawing/2014/main" id="{4EA5C0D0-D090-6411-9314-E0165838CEFF}"/>
                  </a:ext>
                </a:extLst>
              </p:cNvPr>
              <p:cNvSpPr/>
              <p:nvPr/>
            </p:nvSpPr>
            <p:spPr>
              <a:xfrm rot="5400000">
                <a:off x="3678265" y="2760987"/>
                <a:ext cx="2000458" cy="685889"/>
              </a:xfrm>
              <a:custGeom>
                <a:avLst/>
                <a:gdLst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1878" h="589820">
                    <a:moveTo>
                      <a:pt x="0" y="589820"/>
                    </a:moveTo>
                    <a:cubicBezTo>
                      <a:pt x="304378" y="432236"/>
                      <a:pt x="485218" y="320042"/>
                      <a:pt x="685939" y="0"/>
                    </a:cubicBezTo>
                    <a:cubicBezTo>
                      <a:pt x="884442" y="338790"/>
                      <a:pt x="1072726" y="425887"/>
                      <a:pt x="1371878" y="589820"/>
                    </a:cubicBezTo>
                    <a:lnTo>
                      <a:pt x="0" y="589820"/>
                    </a:lnTo>
                    <a:close/>
                  </a:path>
                </a:pathLst>
              </a:custGeom>
              <a:gradFill>
                <a:gsLst>
                  <a:gs pos="80000">
                    <a:schemeClr val="bg1">
                      <a:lumMod val="75000"/>
                      <a:alpha val="0"/>
                    </a:schemeClr>
                  </a:gs>
                  <a:gs pos="34000">
                    <a:schemeClr val="bg1">
                      <a:lumMod val="75000"/>
                      <a:alpha val="5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E221B642-D0AC-4475-868C-8C1E8CF12AEA}"/>
                  </a:ext>
                </a:extLst>
              </p:cNvPr>
              <p:cNvSpPr/>
              <p:nvPr/>
            </p:nvSpPr>
            <p:spPr>
              <a:xfrm rot="10800000" flipH="1">
                <a:off x="4099354" y="2415166"/>
                <a:ext cx="796962" cy="1377530"/>
              </a:xfrm>
              <a:custGeom>
                <a:avLst/>
                <a:gdLst>
                  <a:gd name="connsiteX0" fmla="*/ 288338 w 796962"/>
                  <a:gd name="connsiteY0" fmla="*/ 1377530 h 1377530"/>
                  <a:gd name="connsiteX1" fmla="*/ 796962 w 796962"/>
                  <a:gd name="connsiteY1" fmla="*/ 688765 h 1377530"/>
                  <a:gd name="connsiteX2" fmla="*/ 288337 w 796962"/>
                  <a:gd name="connsiteY2" fmla="*/ 0 h 1377530"/>
                  <a:gd name="connsiteX3" fmla="*/ 288337 w 796962"/>
                  <a:gd name="connsiteY3" fmla="*/ 234776 h 1377530"/>
                  <a:gd name="connsiteX4" fmla="*/ 0 w 796962"/>
                  <a:gd name="connsiteY4" fmla="*/ 234776 h 1377530"/>
                  <a:gd name="connsiteX5" fmla="*/ 0 w 796962"/>
                  <a:gd name="connsiteY5" fmla="*/ 1142754 h 1377530"/>
                  <a:gd name="connsiteX6" fmla="*/ 288338 w 796962"/>
                  <a:gd name="connsiteY6" fmla="*/ 1142754 h 137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6962" h="1377530">
                    <a:moveTo>
                      <a:pt x="288338" y="1377530"/>
                    </a:moveTo>
                    <a:cubicBezTo>
                      <a:pt x="326819" y="1212156"/>
                      <a:pt x="514438" y="884106"/>
                      <a:pt x="796962" y="688765"/>
                    </a:cubicBezTo>
                    <a:cubicBezTo>
                      <a:pt x="514438" y="527672"/>
                      <a:pt x="358454" y="246713"/>
                      <a:pt x="288337" y="0"/>
                    </a:cubicBezTo>
                    <a:lnTo>
                      <a:pt x="288337" y="234776"/>
                    </a:lnTo>
                    <a:lnTo>
                      <a:pt x="0" y="234776"/>
                    </a:lnTo>
                    <a:lnTo>
                      <a:pt x="0" y="1142754"/>
                    </a:lnTo>
                    <a:lnTo>
                      <a:pt x="288338" y="1142754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8C644E90-10A7-1F04-F18E-953526C6CF31}"/>
                </a:ext>
              </a:extLst>
            </p:cNvPr>
            <p:cNvGrpSpPr/>
            <p:nvPr/>
          </p:nvGrpSpPr>
          <p:grpSpPr>
            <a:xfrm>
              <a:off x="522672" y="2071519"/>
              <a:ext cx="3526656" cy="3640087"/>
              <a:chOff x="522672" y="1658547"/>
              <a:chExt cx="3526656" cy="3640087"/>
            </a:xfrm>
          </p:grpSpPr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5692D637-0A16-497E-BAEC-FFD3ADF88849}"/>
                  </a:ext>
                </a:extLst>
              </p:cNvPr>
              <p:cNvSpPr/>
              <p:nvPr/>
            </p:nvSpPr>
            <p:spPr>
              <a:xfrm>
                <a:off x="522672" y="1658547"/>
                <a:ext cx="3526656" cy="3640087"/>
              </a:xfrm>
              <a:prstGeom prst="roundRect">
                <a:avLst>
                  <a:gd name="adj" fmla="val 3047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E5E38C21-E889-284E-F7E0-D1DE92F91C90}"/>
                  </a:ext>
                </a:extLst>
              </p:cNvPr>
              <p:cNvGrpSpPr/>
              <p:nvPr/>
            </p:nvGrpSpPr>
            <p:grpSpPr>
              <a:xfrm>
                <a:off x="1023397" y="1667692"/>
                <a:ext cx="2525206" cy="337432"/>
                <a:chOff x="1331185" y="1667692"/>
                <a:chExt cx="2525206" cy="337432"/>
              </a:xfrm>
            </p:grpSpPr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CE9FD434-5F2F-FBAC-DF75-3127D9785D25}"/>
                    </a:ext>
                  </a:extLst>
                </p:cNvPr>
                <p:cNvSpPr/>
                <p:nvPr/>
              </p:nvSpPr>
              <p:spPr>
                <a:xfrm rot="10800000" flipH="1">
                  <a:off x="1331185" y="1667692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CC7E4F12-5488-96D7-BE76-252F0F144A3F}"/>
                    </a:ext>
                  </a:extLst>
                </p:cNvPr>
                <p:cNvSpPr/>
                <p:nvPr/>
              </p:nvSpPr>
              <p:spPr>
                <a:xfrm rot="10800000">
                  <a:off x="2821657" y="1667692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55" name="직사각형 54">
                  <a:extLst>
                    <a:ext uri="{FF2B5EF4-FFF2-40B4-BE49-F238E27FC236}">
                      <a16:creationId xmlns:a16="http://schemas.microsoft.com/office/drawing/2014/main" id="{E05ED6DC-EA95-2079-B7E6-2AA244382045}"/>
                    </a:ext>
                  </a:extLst>
                </p:cNvPr>
                <p:cNvSpPr/>
                <p:nvPr/>
              </p:nvSpPr>
              <p:spPr>
                <a:xfrm>
                  <a:off x="1900032" y="1667692"/>
                  <a:ext cx="1387511" cy="337432"/>
                </a:xfrm>
                <a:prstGeom prst="rect">
                  <a:avLst/>
                </a:pr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DE078BC-C941-DF0E-84C0-072532CF7E6B}"/>
                  </a:ext>
                </a:extLst>
              </p:cNvPr>
              <p:cNvSpPr txBox="1"/>
              <p:nvPr/>
            </p:nvSpPr>
            <p:spPr>
              <a:xfrm>
                <a:off x="1425989" y="1697909"/>
                <a:ext cx="172002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2015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CF2AF9C2-BD4D-71D2-9C25-9E1F7FA07F14}"/>
                  </a:ext>
                </a:extLst>
              </p:cNvPr>
              <p:cNvGrpSpPr/>
              <p:nvPr/>
            </p:nvGrpSpPr>
            <p:grpSpPr>
              <a:xfrm>
                <a:off x="649224" y="2131695"/>
                <a:ext cx="3273552" cy="683066"/>
                <a:chOff x="712258" y="2103120"/>
                <a:chExt cx="3273552" cy="451004"/>
              </a:xfrm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E04C8D29-C747-BD57-F7EE-3DF72852AA98}"/>
                    </a:ext>
                  </a:extLst>
                </p:cNvPr>
                <p:cNvSpPr/>
                <p:nvPr/>
              </p:nvSpPr>
              <p:spPr>
                <a:xfrm>
                  <a:off x="712258" y="2103120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3E293D70-D69A-97BB-3CA5-0F370BE05DD7}"/>
                    </a:ext>
                  </a:extLst>
                </p:cNvPr>
                <p:cNvSpPr txBox="1"/>
                <p:nvPr/>
              </p:nvSpPr>
              <p:spPr>
                <a:xfrm>
                  <a:off x="2022022" y="2257893"/>
                  <a:ext cx="654025" cy="1422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정보문화</a:t>
                  </a:r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369A9525-CD95-D125-CA82-6497F0B7A36C}"/>
                  </a:ext>
                </a:extLst>
              </p:cNvPr>
              <p:cNvGrpSpPr/>
              <p:nvPr/>
            </p:nvGrpSpPr>
            <p:grpSpPr>
              <a:xfrm>
                <a:off x="649224" y="2923430"/>
                <a:ext cx="3273552" cy="683066"/>
                <a:chOff x="712258" y="2647729"/>
                <a:chExt cx="3273552" cy="451004"/>
              </a:xfrm>
            </p:grpSpPr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D26DAD67-43F8-7603-DE89-DB75E93F4B40}"/>
                    </a:ext>
                  </a:extLst>
                </p:cNvPr>
                <p:cNvSpPr/>
                <p:nvPr/>
              </p:nvSpPr>
              <p:spPr>
                <a:xfrm>
                  <a:off x="712258" y="2647729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8A89D99E-FEDC-E13D-1138-F833C34A955C}"/>
                    </a:ext>
                  </a:extLst>
                </p:cNvPr>
                <p:cNvSpPr txBox="1"/>
                <p:nvPr/>
              </p:nvSpPr>
              <p:spPr>
                <a:xfrm>
                  <a:off x="1920232" y="2797643"/>
                  <a:ext cx="857607" cy="1422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자료와 정보</a:t>
                  </a:r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56FC5079-6A19-3CCF-7F27-A83400B8D9B4}"/>
                  </a:ext>
                </a:extLst>
              </p:cNvPr>
              <p:cNvGrpSpPr/>
              <p:nvPr/>
            </p:nvGrpSpPr>
            <p:grpSpPr>
              <a:xfrm>
                <a:off x="649224" y="3715165"/>
                <a:ext cx="3273552" cy="683066"/>
                <a:chOff x="712258" y="3736948"/>
                <a:chExt cx="3273552" cy="451004"/>
              </a:xfrm>
            </p:grpSpPr>
            <p:sp>
              <p:nvSpPr>
                <p:cNvPr id="32" name="사각형: 둥근 모서리 31">
                  <a:extLst>
                    <a:ext uri="{FF2B5EF4-FFF2-40B4-BE49-F238E27FC236}">
                      <a16:creationId xmlns:a16="http://schemas.microsoft.com/office/drawing/2014/main" id="{15147880-BB5E-C97D-78E7-89D02D5DB50F}"/>
                    </a:ext>
                  </a:extLst>
                </p:cNvPr>
                <p:cNvSpPr/>
                <p:nvPr/>
              </p:nvSpPr>
              <p:spPr>
                <a:xfrm>
                  <a:off x="712258" y="3736948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763A7AB-0C45-ED0F-24B4-12269E7233CD}"/>
                    </a:ext>
                  </a:extLst>
                </p:cNvPr>
                <p:cNvSpPr txBox="1"/>
                <p:nvPr/>
              </p:nvSpPr>
              <p:spPr>
                <a:xfrm>
                  <a:off x="1491428" y="3877143"/>
                  <a:ext cx="1715214" cy="1422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 해결과 프로그래밍</a:t>
                  </a:r>
                </a:p>
              </p:txBody>
            </p:sp>
          </p:grpSp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4479316F-6A70-A091-F787-9ABCBA35995F}"/>
                  </a:ext>
                </a:extLst>
              </p:cNvPr>
              <p:cNvGrpSpPr/>
              <p:nvPr/>
            </p:nvGrpSpPr>
            <p:grpSpPr>
              <a:xfrm>
                <a:off x="649224" y="4506900"/>
                <a:ext cx="3273552" cy="683066"/>
                <a:chOff x="712258" y="3736948"/>
                <a:chExt cx="3273552" cy="451004"/>
              </a:xfrm>
            </p:grpSpPr>
            <p:sp>
              <p:nvSpPr>
                <p:cNvPr id="91" name="사각형: 둥근 모서리 90">
                  <a:extLst>
                    <a:ext uri="{FF2B5EF4-FFF2-40B4-BE49-F238E27FC236}">
                      <a16:creationId xmlns:a16="http://schemas.microsoft.com/office/drawing/2014/main" id="{ACFA0078-CBB3-617E-0D29-EA39D1741C10}"/>
                    </a:ext>
                  </a:extLst>
                </p:cNvPr>
                <p:cNvSpPr/>
                <p:nvPr/>
              </p:nvSpPr>
              <p:spPr>
                <a:xfrm>
                  <a:off x="712258" y="3736948"/>
                  <a:ext cx="3273552" cy="451004"/>
                </a:xfrm>
                <a:prstGeom prst="roundRect">
                  <a:avLst>
                    <a:gd name="adj" fmla="val 1100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2DB04B0B-8D45-FA2C-811C-70A7264D206A}"/>
                    </a:ext>
                  </a:extLst>
                </p:cNvPr>
                <p:cNvSpPr txBox="1"/>
                <p:nvPr/>
              </p:nvSpPr>
              <p:spPr>
                <a:xfrm>
                  <a:off x="1838479" y="3877143"/>
                  <a:ext cx="1021112" cy="1422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컴퓨팅 시스템</a:t>
                  </a:r>
                </a:p>
              </p:txBody>
            </p:sp>
          </p:grp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194EFF7-ABD4-8FC0-7D72-FA306DF2CD82}"/>
              </a:ext>
            </a:extLst>
          </p:cNvPr>
          <p:cNvSpPr txBox="1"/>
          <p:nvPr/>
        </p:nvSpPr>
        <p:spPr>
          <a:xfrm>
            <a:off x="466611" y="536298"/>
            <a:ext cx="482503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중학교 정보 개정 방향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1: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영역의 변화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5E98C9A-0C7C-1CE5-FAA5-F1425390FC64}"/>
              </a:ext>
            </a:extLst>
          </p:cNvPr>
          <p:cNvGrpSpPr/>
          <p:nvPr/>
        </p:nvGrpSpPr>
        <p:grpSpPr>
          <a:xfrm>
            <a:off x="424486" y="1088231"/>
            <a:ext cx="2400716" cy="340052"/>
            <a:chOff x="424486" y="1088231"/>
            <a:chExt cx="2400716" cy="34005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47A458-E3A6-D068-1F56-DF08BF63FCD4}"/>
                </a:ext>
              </a:extLst>
            </p:cNvPr>
            <p:cNvSpPr txBox="1"/>
            <p:nvPr/>
          </p:nvSpPr>
          <p:spPr>
            <a:xfrm>
              <a:off x="781373" y="1151284"/>
              <a:ext cx="204382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 영역 변화</a:t>
              </a: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5F0A677A-1076-F961-B6F4-011EC29673BE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2101E9BA-0FDA-6769-4EA9-D5A594D4D5AC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40B18BC6-3F25-9189-F76A-177C9AF36852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573300CB-C348-6A72-2A6E-8CA2B4A984B4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3624721-83F3-847F-B0E8-C898A91D5D8C}"/>
              </a:ext>
            </a:extLst>
          </p:cNvPr>
          <p:cNvGrpSpPr/>
          <p:nvPr/>
        </p:nvGrpSpPr>
        <p:grpSpPr>
          <a:xfrm>
            <a:off x="468313" y="295332"/>
            <a:ext cx="2470150" cy="190957"/>
            <a:chOff x="144463" y="308032"/>
            <a:chExt cx="2470150" cy="190957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42B7327B-4F22-84AE-6306-3FEEF483E94C}"/>
                </a:ext>
              </a:extLst>
            </p:cNvPr>
            <p:cNvGrpSpPr/>
            <p:nvPr/>
          </p:nvGrpSpPr>
          <p:grpSpPr>
            <a:xfrm>
              <a:off x="144463" y="308032"/>
              <a:ext cx="2470150" cy="190957"/>
              <a:chOff x="-16919" y="983069"/>
              <a:chExt cx="5727039" cy="442734"/>
            </a:xfrm>
            <a:solidFill>
              <a:schemeClr val="lt1"/>
            </a:solidFill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93E809A4-70EE-873C-8D16-255156BE1B2E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63AFDF70-9149-086C-165C-EE063D5BB633}"/>
                  </a:ext>
                </a:extLst>
              </p:cNvPr>
              <p:cNvSpPr/>
              <p:nvPr/>
            </p:nvSpPr>
            <p:spPr>
              <a:xfrm>
                <a:off x="666368" y="983069"/>
                <a:ext cx="504375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3BC46C1B-84AB-7ABB-7752-79655BB1013E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12E1C98C-39E0-0624-3B20-A3EB0E6E1E7B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935D521-079C-88CE-95F1-8A041E4A8694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31E315F-39A5-DA41-6C2E-319DFC2469C3}"/>
                </a:ext>
              </a:extLst>
            </p:cNvPr>
            <p:cNvSpPr txBox="1"/>
            <p:nvPr/>
          </p:nvSpPr>
          <p:spPr>
            <a:xfrm>
              <a:off x="531068" y="326566"/>
              <a:ext cx="199253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 교육과정의 특징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354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83A82A5-2B0A-630C-8DDB-FDD16C485B37}"/>
              </a:ext>
            </a:extLst>
          </p:cNvPr>
          <p:cNvSpPr txBox="1"/>
          <p:nvPr/>
        </p:nvSpPr>
        <p:spPr>
          <a:xfrm>
            <a:off x="466611" y="536298"/>
            <a:ext cx="613789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중학교 정보 개정 방향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2: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중학교 정보 시수 확대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769D248-0AAF-95E2-AA14-140B2C021C5D}"/>
              </a:ext>
            </a:extLst>
          </p:cNvPr>
          <p:cNvGrpSpPr/>
          <p:nvPr/>
        </p:nvGrpSpPr>
        <p:grpSpPr>
          <a:xfrm>
            <a:off x="424486" y="1088231"/>
            <a:ext cx="2400716" cy="340052"/>
            <a:chOff x="424486" y="1088231"/>
            <a:chExt cx="2400716" cy="34005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F895AAF-F24D-5780-5894-47EBAD1185FC}"/>
                </a:ext>
              </a:extLst>
            </p:cNvPr>
            <p:cNvSpPr txBox="1"/>
            <p:nvPr/>
          </p:nvSpPr>
          <p:spPr>
            <a:xfrm>
              <a:off x="781373" y="1151284"/>
              <a:ext cx="204382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 시수 확대</a:t>
              </a:r>
            </a:p>
          </p:txBody>
        </p: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5E85F941-5884-9244-BB6D-6B1584DB9656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70B69FF3-59CD-651E-E24B-38223483ABD2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027246AF-C654-4205-C101-F412DF9A75A4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0EF0DB34-259B-18CC-C22B-38ADFFA274C8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148F71A-B44E-BD98-2197-32039A05B269}"/>
              </a:ext>
            </a:extLst>
          </p:cNvPr>
          <p:cNvGrpSpPr/>
          <p:nvPr/>
        </p:nvGrpSpPr>
        <p:grpSpPr>
          <a:xfrm>
            <a:off x="0" y="1841100"/>
            <a:ext cx="9144000" cy="4113386"/>
            <a:chOff x="0" y="1841100"/>
            <a:chExt cx="9144000" cy="4113386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123FE3AE-A7D5-2F16-0007-EAB1481817DD}"/>
                </a:ext>
              </a:extLst>
            </p:cNvPr>
            <p:cNvGrpSpPr/>
            <p:nvPr/>
          </p:nvGrpSpPr>
          <p:grpSpPr>
            <a:xfrm>
              <a:off x="632845" y="1841100"/>
              <a:ext cx="7878310" cy="2939836"/>
              <a:chOff x="632845" y="1841100"/>
              <a:chExt cx="7878310" cy="2939836"/>
            </a:xfrm>
          </p:grpSpPr>
          <p:grpSp>
            <p:nvGrpSpPr>
              <p:cNvPr id="373" name="그룹 372">
                <a:extLst>
                  <a:ext uri="{FF2B5EF4-FFF2-40B4-BE49-F238E27FC236}">
                    <a16:creationId xmlns:a16="http://schemas.microsoft.com/office/drawing/2014/main" id="{683163C0-8D5F-D28C-2658-1E45C20C84B8}"/>
                  </a:ext>
                </a:extLst>
              </p:cNvPr>
              <p:cNvGrpSpPr/>
              <p:nvPr/>
            </p:nvGrpSpPr>
            <p:grpSpPr>
              <a:xfrm>
                <a:off x="4984499" y="1841100"/>
                <a:ext cx="3526656" cy="2939836"/>
                <a:chOff x="893004" y="1841100"/>
                <a:chExt cx="3526656" cy="2939836"/>
              </a:xfrm>
            </p:grpSpPr>
            <p:sp>
              <p:nvSpPr>
                <p:cNvPr id="84" name="사각형: 둥근 모서리 83">
                  <a:extLst>
                    <a:ext uri="{FF2B5EF4-FFF2-40B4-BE49-F238E27FC236}">
                      <a16:creationId xmlns:a16="http://schemas.microsoft.com/office/drawing/2014/main" id="{1D7F107C-6BB1-28A0-0C02-7E7BE7CD762D}"/>
                    </a:ext>
                  </a:extLst>
                </p:cNvPr>
                <p:cNvSpPr/>
                <p:nvPr/>
              </p:nvSpPr>
              <p:spPr>
                <a:xfrm>
                  <a:off x="893004" y="1841100"/>
                  <a:ext cx="3526656" cy="2939836"/>
                </a:xfrm>
                <a:prstGeom prst="roundRect">
                  <a:avLst>
                    <a:gd name="adj" fmla="val 3587"/>
                  </a:avLst>
                </a:prstGeom>
                <a:gradFill flip="none" rotWithShape="1">
                  <a:gsLst>
                    <a:gs pos="16000">
                      <a:srgbClr val="D5DCE3"/>
                    </a:gs>
                    <a:gs pos="100000">
                      <a:srgbClr val="F8F9FA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5875">
                  <a:solidFill>
                    <a:schemeClr val="bg1"/>
                  </a:solidFill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30914706-B82A-5968-2F88-E794487EE9E0}"/>
                    </a:ext>
                  </a:extLst>
                </p:cNvPr>
                <p:cNvGrpSpPr/>
                <p:nvPr/>
              </p:nvGrpSpPr>
              <p:grpSpPr>
                <a:xfrm>
                  <a:off x="1393729" y="1850244"/>
                  <a:ext cx="2525206" cy="337432"/>
                  <a:chOff x="1331185" y="1667692"/>
                  <a:chExt cx="2525206" cy="337432"/>
                </a:xfrm>
                <a:gradFill>
                  <a:gsLst>
                    <a:gs pos="8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87" name="자유형: 도형 86">
                    <a:extLst>
                      <a:ext uri="{FF2B5EF4-FFF2-40B4-BE49-F238E27FC236}">
                        <a16:creationId xmlns:a16="http://schemas.microsoft.com/office/drawing/2014/main" id="{DE4D8F9E-8662-CE1A-9B49-27BE425C61CF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331185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8" name="자유형: 도형 87">
                    <a:extLst>
                      <a:ext uri="{FF2B5EF4-FFF2-40B4-BE49-F238E27FC236}">
                        <a16:creationId xmlns:a16="http://schemas.microsoft.com/office/drawing/2014/main" id="{015A2070-7C8C-CD44-85CF-569581A8C2E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821657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9" name="직사각형 88">
                    <a:extLst>
                      <a:ext uri="{FF2B5EF4-FFF2-40B4-BE49-F238E27FC236}">
                        <a16:creationId xmlns:a16="http://schemas.microsoft.com/office/drawing/2014/main" id="{08CE5CE4-01F5-077E-44DC-3DE9E0B210A7}"/>
                      </a:ext>
                    </a:extLst>
                  </p:cNvPr>
                  <p:cNvSpPr/>
                  <p:nvPr/>
                </p:nvSpPr>
                <p:spPr>
                  <a:xfrm>
                    <a:off x="1900032" y="1667692"/>
                    <a:ext cx="1387511" cy="337432"/>
                  </a:xfrm>
                  <a:prstGeom prst="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E6B553A3-B94E-6AAE-3646-3B9F979E73FC}"/>
                    </a:ext>
                  </a:extLst>
                </p:cNvPr>
                <p:cNvSpPr txBox="1"/>
                <p:nvPr/>
              </p:nvSpPr>
              <p:spPr>
                <a:xfrm>
                  <a:off x="1794717" y="1880461"/>
                  <a:ext cx="172322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2022 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개정 교육과정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54FA9D0-A4F6-4050-8B96-AA4E63D2D04F}"/>
                    </a:ext>
                  </a:extLst>
                </p:cNvPr>
                <p:cNvSpPr txBox="1"/>
                <p:nvPr/>
              </p:nvSpPr>
              <p:spPr>
                <a:xfrm>
                  <a:off x="1183974" y="2930980"/>
                  <a:ext cx="2944717" cy="8515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600" dirty="0"/>
                    <a:t>④ 정보는 정보 수업 시수와</a:t>
                  </a:r>
                  <a:endParaRPr lang="en-US" altLang="ko-KR" sz="1600" dirty="0"/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600" dirty="0"/>
                    <a:t>학교자율시간 등을 활용하여</a:t>
                  </a:r>
                  <a:endParaRPr lang="en-US" altLang="ko-KR" sz="1600" dirty="0"/>
                </a:p>
                <a:p>
                  <a:pPr algn="ctr">
                    <a:spcAft>
                      <a:spcPts val="200"/>
                    </a:spcAft>
                  </a:pPr>
                  <a:r>
                    <a:rPr lang="en-US" altLang="ko-KR" sz="2000" dirty="0">
                      <a:gradFill>
                        <a:gsLst>
                          <a:gs pos="0">
                            <a:srgbClr val="3B6DD5"/>
                          </a:gs>
                          <a:gs pos="100000">
                            <a:srgbClr val="825BC1"/>
                          </a:gs>
                        </a:gsLst>
                        <a:lin ang="0" scaled="0"/>
                      </a:gradFill>
                    </a:rPr>
                    <a:t>68</a:t>
                  </a:r>
                  <a:r>
                    <a:rPr lang="ko-KR" altLang="en-US" sz="2000" dirty="0">
                      <a:gradFill>
                        <a:gsLst>
                          <a:gs pos="0">
                            <a:srgbClr val="3B6DD5"/>
                          </a:gs>
                          <a:gs pos="100000">
                            <a:srgbClr val="825BC1"/>
                          </a:gs>
                        </a:gsLst>
                        <a:lin ang="0" scaled="0"/>
                      </a:gradFill>
                    </a:rPr>
                    <a:t>시간 이상 편성 </a:t>
                  </a:r>
                  <a:r>
                    <a:rPr lang="en-US" altLang="ko-KR" sz="2000" dirty="0">
                      <a:gradFill>
                        <a:gsLst>
                          <a:gs pos="0">
                            <a:srgbClr val="3B6DD5"/>
                          </a:gs>
                          <a:gs pos="100000">
                            <a:srgbClr val="825BC1"/>
                          </a:gs>
                        </a:gsLst>
                        <a:lin ang="0" scaled="0"/>
                      </a:gradFill>
                    </a:rPr>
                    <a:t>·</a:t>
                  </a:r>
                  <a:r>
                    <a:rPr lang="ko-KR" altLang="en-US" sz="2000" dirty="0">
                      <a:gradFill>
                        <a:gsLst>
                          <a:gs pos="0">
                            <a:srgbClr val="3B6DD5"/>
                          </a:gs>
                          <a:gs pos="100000">
                            <a:srgbClr val="825BC1"/>
                          </a:gs>
                        </a:gsLst>
                        <a:lin ang="0" scaled="0"/>
                      </a:gradFill>
                    </a:rPr>
                    <a:t> 운영</a:t>
                  </a:r>
                  <a:r>
                    <a:rPr lang="ko-KR" altLang="en-US" sz="1600" dirty="0"/>
                    <a:t>한다</a:t>
                  </a:r>
                  <a:r>
                    <a:rPr lang="en-US" altLang="ko-KR" sz="1600" dirty="0"/>
                    <a:t>.</a:t>
                  </a:r>
                  <a:endParaRPr lang="ko-KR" altLang="en-US" sz="1600" dirty="0"/>
                </a:p>
              </p:txBody>
            </p:sp>
          </p:grp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A35A1948-7A92-A536-31BD-0D294D123EA6}"/>
                  </a:ext>
                </a:extLst>
              </p:cNvPr>
              <p:cNvGrpSpPr/>
              <p:nvPr/>
            </p:nvGrpSpPr>
            <p:grpSpPr>
              <a:xfrm>
                <a:off x="632845" y="1841100"/>
                <a:ext cx="3526656" cy="2939836"/>
                <a:chOff x="481192" y="1732749"/>
                <a:chExt cx="3526656" cy="2939836"/>
              </a:xfrm>
            </p:grpSpPr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94E9CF1A-0ACA-0F06-377F-5EE21312FA3B}"/>
                    </a:ext>
                  </a:extLst>
                </p:cNvPr>
                <p:cNvGrpSpPr/>
                <p:nvPr/>
              </p:nvGrpSpPr>
              <p:grpSpPr>
                <a:xfrm>
                  <a:off x="481192" y="1732749"/>
                  <a:ext cx="3526656" cy="2939836"/>
                  <a:chOff x="579000" y="1658548"/>
                  <a:chExt cx="3526656" cy="2939836"/>
                </a:xfrm>
              </p:grpSpPr>
              <p:sp>
                <p:nvSpPr>
                  <p:cNvPr id="103" name="사각형: 둥근 모서리 102">
                    <a:extLst>
                      <a:ext uri="{FF2B5EF4-FFF2-40B4-BE49-F238E27FC236}">
                        <a16:creationId xmlns:a16="http://schemas.microsoft.com/office/drawing/2014/main" id="{7FC36408-840A-E1EE-096C-355CD28EC9FA}"/>
                      </a:ext>
                    </a:extLst>
                  </p:cNvPr>
                  <p:cNvSpPr/>
                  <p:nvPr/>
                </p:nvSpPr>
                <p:spPr>
                  <a:xfrm>
                    <a:off x="579000" y="1658548"/>
                    <a:ext cx="3526656" cy="2939836"/>
                  </a:xfrm>
                  <a:prstGeom prst="roundRect">
                    <a:avLst>
                      <a:gd name="adj" fmla="val 3587"/>
                    </a:avLst>
                  </a:prstGeom>
                  <a:gradFill flip="none" rotWithShape="1">
                    <a:gsLst>
                      <a:gs pos="16000">
                        <a:srgbClr val="D5DCE3"/>
                      </a:gs>
                      <a:gs pos="100000">
                        <a:srgbClr val="F8F9FA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 w="15875">
                    <a:solidFill>
                      <a:schemeClr val="bg1"/>
                    </a:solidFill>
                  </a:ln>
                  <a:effectLst>
                    <a:outerShdw blurRad="63500" dist="63500" dir="8100000" algn="tr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</a:endParaRPr>
                  </a:p>
                </p:txBody>
              </p:sp>
              <p:grpSp>
                <p:nvGrpSpPr>
                  <p:cNvPr id="104" name="그룹 103">
                    <a:extLst>
                      <a:ext uri="{FF2B5EF4-FFF2-40B4-BE49-F238E27FC236}">
                        <a16:creationId xmlns:a16="http://schemas.microsoft.com/office/drawing/2014/main" id="{415052DE-AA39-D731-685F-41A0D854E249}"/>
                      </a:ext>
                    </a:extLst>
                  </p:cNvPr>
                  <p:cNvGrpSpPr/>
                  <p:nvPr/>
                </p:nvGrpSpPr>
                <p:grpSpPr>
                  <a:xfrm>
                    <a:off x="1079725" y="1667692"/>
                    <a:ext cx="2525206" cy="337432"/>
                    <a:chOff x="1331185" y="1667692"/>
                    <a:chExt cx="2525206" cy="337432"/>
                  </a:xfrm>
                </p:grpSpPr>
                <p:sp>
                  <p:nvSpPr>
                    <p:cNvPr id="106" name="자유형: 도형 105">
                      <a:extLst>
                        <a:ext uri="{FF2B5EF4-FFF2-40B4-BE49-F238E27FC236}">
                          <a16:creationId xmlns:a16="http://schemas.microsoft.com/office/drawing/2014/main" id="{6322B1C4-B979-D16B-2427-34CC0F889797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1331185" y="1667692"/>
                      <a:ext cx="1034734" cy="337432"/>
                    </a:xfrm>
                    <a:custGeom>
                      <a:avLst/>
                      <a:gdLst>
                        <a:gd name="connsiteX0" fmla="*/ 1034734 w 1034734"/>
                        <a:gd name="connsiteY0" fmla="*/ 0 h 337432"/>
                        <a:gd name="connsiteX1" fmla="*/ 949036 w 1034734"/>
                        <a:gd name="connsiteY1" fmla="*/ 0 h 337432"/>
                        <a:gd name="connsiteX2" fmla="*/ 905484 w 1034734"/>
                        <a:gd name="connsiteY2" fmla="*/ 0 h 337432"/>
                        <a:gd name="connsiteX3" fmla="*/ 860406 w 1034734"/>
                        <a:gd name="connsiteY3" fmla="*/ 0 h 337432"/>
                        <a:gd name="connsiteX4" fmla="*/ 666957 w 1034734"/>
                        <a:gd name="connsiteY4" fmla="*/ 0 h 337432"/>
                        <a:gd name="connsiteX5" fmla="*/ 621878 w 1034734"/>
                        <a:gd name="connsiteY5" fmla="*/ 0 h 337432"/>
                        <a:gd name="connsiteX6" fmla="*/ 578325 w 1034734"/>
                        <a:gd name="connsiteY6" fmla="*/ 0 h 337432"/>
                        <a:gd name="connsiteX7" fmla="*/ 339798 w 1034734"/>
                        <a:gd name="connsiteY7" fmla="*/ 0 h 337432"/>
                        <a:gd name="connsiteX8" fmla="*/ 302593 w 1034734"/>
                        <a:gd name="connsiteY8" fmla="*/ 2465 h 337432"/>
                        <a:gd name="connsiteX9" fmla="*/ 282752 w 1034734"/>
                        <a:gd name="connsiteY9" fmla="*/ 4927 h 337432"/>
                        <a:gd name="connsiteX10" fmla="*/ 262910 w 1034734"/>
                        <a:gd name="connsiteY10" fmla="*/ 12314 h 337432"/>
                        <a:gd name="connsiteX11" fmla="*/ 243067 w 1034734"/>
                        <a:gd name="connsiteY11" fmla="*/ 22167 h 337432"/>
                        <a:gd name="connsiteX12" fmla="*/ 225705 w 1034734"/>
                        <a:gd name="connsiteY12" fmla="*/ 39409 h 337432"/>
                        <a:gd name="connsiteX13" fmla="*/ 208341 w 1034734"/>
                        <a:gd name="connsiteY13" fmla="*/ 61576 h 337432"/>
                        <a:gd name="connsiteX14" fmla="*/ 193462 w 1034734"/>
                        <a:gd name="connsiteY14" fmla="*/ 91133 h 337432"/>
                        <a:gd name="connsiteX15" fmla="*/ 176099 w 1034734"/>
                        <a:gd name="connsiteY15" fmla="*/ 130540 h 337432"/>
                        <a:gd name="connsiteX16" fmla="*/ 156258 w 1034734"/>
                        <a:gd name="connsiteY16" fmla="*/ 165022 h 337432"/>
                        <a:gd name="connsiteX17" fmla="*/ 138894 w 1034734"/>
                        <a:gd name="connsiteY17" fmla="*/ 197043 h 337432"/>
                        <a:gd name="connsiteX18" fmla="*/ 121533 w 1034734"/>
                        <a:gd name="connsiteY18" fmla="*/ 224135 h 337432"/>
                        <a:gd name="connsiteX19" fmla="*/ 104173 w 1034734"/>
                        <a:gd name="connsiteY19" fmla="*/ 246302 h 337432"/>
                        <a:gd name="connsiteX20" fmla="*/ 89291 w 1034734"/>
                        <a:gd name="connsiteY20" fmla="*/ 266004 h 337432"/>
                        <a:gd name="connsiteX21" fmla="*/ 59527 w 1034734"/>
                        <a:gd name="connsiteY21" fmla="*/ 298025 h 337432"/>
                        <a:gd name="connsiteX22" fmla="*/ 34724 w 1034734"/>
                        <a:gd name="connsiteY22" fmla="*/ 317730 h 337432"/>
                        <a:gd name="connsiteX23" fmla="*/ 14881 w 1034734"/>
                        <a:gd name="connsiteY23" fmla="*/ 330045 h 337432"/>
                        <a:gd name="connsiteX24" fmla="*/ 0 w 1034734"/>
                        <a:gd name="connsiteY24" fmla="*/ 337432 h 337432"/>
                        <a:gd name="connsiteX25" fmla="*/ 238527 w 1034734"/>
                        <a:gd name="connsiteY25" fmla="*/ 337432 h 337432"/>
                        <a:gd name="connsiteX26" fmla="*/ 282081 w 1034734"/>
                        <a:gd name="connsiteY26" fmla="*/ 337432 h 337432"/>
                        <a:gd name="connsiteX27" fmla="*/ 327159 w 1034734"/>
                        <a:gd name="connsiteY27" fmla="*/ 337432 h 337432"/>
                        <a:gd name="connsiteX28" fmla="*/ 520609 w 1034734"/>
                        <a:gd name="connsiteY28" fmla="*/ 337432 h 337432"/>
                        <a:gd name="connsiteX29" fmla="*/ 565687 w 1034734"/>
                        <a:gd name="connsiteY29" fmla="*/ 337432 h 337432"/>
                        <a:gd name="connsiteX30" fmla="*/ 609240 w 1034734"/>
                        <a:gd name="connsiteY30" fmla="*/ 337432 h 337432"/>
                        <a:gd name="connsiteX31" fmla="*/ 847768 w 1034734"/>
                        <a:gd name="connsiteY31" fmla="*/ 337432 h 337432"/>
                        <a:gd name="connsiteX32" fmla="*/ 1000246 w 1034734"/>
                        <a:gd name="connsiteY32" fmla="*/ 337432 h 337432"/>
                        <a:gd name="connsiteX33" fmla="*/ 1034734 w 1034734"/>
                        <a:gd name="connsiteY33" fmla="*/ 337432 h 3374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1034734" h="337432">
                          <a:moveTo>
                            <a:pt x="1034734" y="0"/>
                          </a:moveTo>
                          <a:lnTo>
                            <a:pt x="949036" y="0"/>
                          </a:lnTo>
                          <a:lnTo>
                            <a:pt x="905484" y="0"/>
                          </a:lnTo>
                          <a:lnTo>
                            <a:pt x="860406" y="0"/>
                          </a:lnTo>
                          <a:lnTo>
                            <a:pt x="666957" y="0"/>
                          </a:lnTo>
                          <a:lnTo>
                            <a:pt x="621878" y="0"/>
                          </a:lnTo>
                          <a:lnTo>
                            <a:pt x="578325" y="0"/>
                          </a:lnTo>
                          <a:lnTo>
                            <a:pt x="339798" y="0"/>
                          </a:lnTo>
                          <a:lnTo>
                            <a:pt x="302593" y="2465"/>
                          </a:lnTo>
                          <a:lnTo>
                            <a:pt x="282752" y="4927"/>
                          </a:lnTo>
                          <a:lnTo>
                            <a:pt x="262910" y="12314"/>
                          </a:lnTo>
                          <a:lnTo>
                            <a:pt x="243067" y="22167"/>
                          </a:lnTo>
                          <a:lnTo>
                            <a:pt x="225705" y="39409"/>
                          </a:lnTo>
                          <a:lnTo>
                            <a:pt x="208341" y="61576"/>
                          </a:lnTo>
                          <a:lnTo>
                            <a:pt x="193462" y="91133"/>
                          </a:lnTo>
                          <a:lnTo>
                            <a:pt x="176099" y="130540"/>
                          </a:lnTo>
                          <a:lnTo>
                            <a:pt x="156258" y="165022"/>
                          </a:lnTo>
                          <a:lnTo>
                            <a:pt x="138894" y="197043"/>
                          </a:lnTo>
                          <a:lnTo>
                            <a:pt x="121533" y="224135"/>
                          </a:lnTo>
                          <a:lnTo>
                            <a:pt x="104173" y="246302"/>
                          </a:lnTo>
                          <a:lnTo>
                            <a:pt x="89291" y="266004"/>
                          </a:lnTo>
                          <a:lnTo>
                            <a:pt x="59527" y="298025"/>
                          </a:lnTo>
                          <a:lnTo>
                            <a:pt x="34724" y="317730"/>
                          </a:lnTo>
                          <a:lnTo>
                            <a:pt x="14881" y="330045"/>
                          </a:lnTo>
                          <a:lnTo>
                            <a:pt x="0" y="337432"/>
                          </a:lnTo>
                          <a:lnTo>
                            <a:pt x="238527" y="337432"/>
                          </a:lnTo>
                          <a:lnTo>
                            <a:pt x="282081" y="337432"/>
                          </a:lnTo>
                          <a:lnTo>
                            <a:pt x="327159" y="337432"/>
                          </a:lnTo>
                          <a:lnTo>
                            <a:pt x="520609" y="337432"/>
                          </a:lnTo>
                          <a:lnTo>
                            <a:pt x="565687" y="337432"/>
                          </a:lnTo>
                          <a:lnTo>
                            <a:pt x="609240" y="337432"/>
                          </a:lnTo>
                          <a:lnTo>
                            <a:pt x="847768" y="337432"/>
                          </a:lnTo>
                          <a:lnTo>
                            <a:pt x="1000246" y="337432"/>
                          </a:lnTo>
                          <a:lnTo>
                            <a:pt x="1034734" y="337432"/>
                          </a:lnTo>
                          <a:close/>
                        </a:path>
                      </a:pathLst>
                    </a:custGeom>
                    <a:solidFill>
                      <a:srgbClr val="6E7990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square" lIns="0" tIns="0" rIns="0" bIns="0" anchor="ctr">
                      <a:noAutofit/>
                    </a:bodyPr>
                    <a:lstStyle/>
                    <a:p>
                      <a:pPr algn="ctr" latinLnBrk="1"/>
                      <a:endParaRPr lang="ko-KR" altLang="en-US" sz="1800" kern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07" name="자유형: 도형 106">
                      <a:extLst>
                        <a:ext uri="{FF2B5EF4-FFF2-40B4-BE49-F238E27FC236}">
                          <a16:creationId xmlns:a16="http://schemas.microsoft.com/office/drawing/2014/main" id="{4524FC1A-3A6D-3B92-A19A-04C968E4E7E2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2821657" y="1667692"/>
                      <a:ext cx="1034734" cy="337432"/>
                    </a:xfrm>
                    <a:custGeom>
                      <a:avLst/>
                      <a:gdLst>
                        <a:gd name="connsiteX0" fmla="*/ 1034734 w 1034734"/>
                        <a:gd name="connsiteY0" fmla="*/ 0 h 337432"/>
                        <a:gd name="connsiteX1" fmla="*/ 949036 w 1034734"/>
                        <a:gd name="connsiteY1" fmla="*/ 0 h 337432"/>
                        <a:gd name="connsiteX2" fmla="*/ 905484 w 1034734"/>
                        <a:gd name="connsiteY2" fmla="*/ 0 h 337432"/>
                        <a:gd name="connsiteX3" fmla="*/ 860406 w 1034734"/>
                        <a:gd name="connsiteY3" fmla="*/ 0 h 337432"/>
                        <a:gd name="connsiteX4" fmla="*/ 666957 w 1034734"/>
                        <a:gd name="connsiteY4" fmla="*/ 0 h 337432"/>
                        <a:gd name="connsiteX5" fmla="*/ 621878 w 1034734"/>
                        <a:gd name="connsiteY5" fmla="*/ 0 h 337432"/>
                        <a:gd name="connsiteX6" fmla="*/ 578325 w 1034734"/>
                        <a:gd name="connsiteY6" fmla="*/ 0 h 337432"/>
                        <a:gd name="connsiteX7" fmla="*/ 339798 w 1034734"/>
                        <a:gd name="connsiteY7" fmla="*/ 0 h 337432"/>
                        <a:gd name="connsiteX8" fmla="*/ 302593 w 1034734"/>
                        <a:gd name="connsiteY8" fmla="*/ 2465 h 337432"/>
                        <a:gd name="connsiteX9" fmla="*/ 282752 w 1034734"/>
                        <a:gd name="connsiteY9" fmla="*/ 4927 h 337432"/>
                        <a:gd name="connsiteX10" fmla="*/ 262910 w 1034734"/>
                        <a:gd name="connsiteY10" fmla="*/ 12314 h 337432"/>
                        <a:gd name="connsiteX11" fmla="*/ 243067 w 1034734"/>
                        <a:gd name="connsiteY11" fmla="*/ 22167 h 337432"/>
                        <a:gd name="connsiteX12" fmla="*/ 225705 w 1034734"/>
                        <a:gd name="connsiteY12" fmla="*/ 39409 h 337432"/>
                        <a:gd name="connsiteX13" fmla="*/ 208341 w 1034734"/>
                        <a:gd name="connsiteY13" fmla="*/ 61576 h 337432"/>
                        <a:gd name="connsiteX14" fmla="*/ 193462 w 1034734"/>
                        <a:gd name="connsiteY14" fmla="*/ 91133 h 337432"/>
                        <a:gd name="connsiteX15" fmla="*/ 176099 w 1034734"/>
                        <a:gd name="connsiteY15" fmla="*/ 130540 h 337432"/>
                        <a:gd name="connsiteX16" fmla="*/ 156258 w 1034734"/>
                        <a:gd name="connsiteY16" fmla="*/ 165022 h 337432"/>
                        <a:gd name="connsiteX17" fmla="*/ 138894 w 1034734"/>
                        <a:gd name="connsiteY17" fmla="*/ 197043 h 337432"/>
                        <a:gd name="connsiteX18" fmla="*/ 121533 w 1034734"/>
                        <a:gd name="connsiteY18" fmla="*/ 224135 h 337432"/>
                        <a:gd name="connsiteX19" fmla="*/ 104173 w 1034734"/>
                        <a:gd name="connsiteY19" fmla="*/ 246302 h 337432"/>
                        <a:gd name="connsiteX20" fmla="*/ 89291 w 1034734"/>
                        <a:gd name="connsiteY20" fmla="*/ 266004 h 337432"/>
                        <a:gd name="connsiteX21" fmla="*/ 59527 w 1034734"/>
                        <a:gd name="connsiteY21" fmla="*/ 298025 h 337432"/>
                        <a:gd name="connsiteX22" fmla="*/ 34724 w 1034734"/>
                        <a:gd name="connsiteY22" fmla="*/ 317730 h 337432"/>
                        <a:gd name="connsiteX23" fmla="*/ 14881 w 1034734"/>
                        <a:gd name="connsiteY23" fmla="*/ 330045 h 337432"/>
                        <a:gd name="connsiteX24" fmla="*/ 0 w 1034734"/>
                        <a:gd name="connsiteY24" fmla="*/ 337432 h 337432"/>
                        <a:gd name="connsiteX25" fmla="*/ 238527 w 1034734"/>
                        <a:gd name="connsiteY25" fmla="*/ 337432 h 337432"/>
                        <a:gd name="connsiteX26" fmla="*/ 282081 w 1034734"/>
                        <a:gd name="connsiteY26" fmla="*/ 337432 h 337432"/>
                        <a:gd name="connsiteX27" fmla="*/ 327159 w 1034734"/>
                        <a:gd name="connsiteY27" fmla="*/ 337432 h 337432"/>
                        <a:gd name="connsiteX28" fmla="*/ 520609 w 1034734"/>
                        <a:gd name="connsiteY28" fmla="*/ 337432 h 337432"/>
                        <a:gd name="connsiteX29" fmla="*/ 565687 w 1034734"/>
                        <a:gd name="connsiteY29" fmla="*/ 337432 h 337432"/>
                        <a:gd name="connsiteX30" fmla="*/ 609240 w 1034734"/>
                        <a:gd name="connsiteY30" fmla="*/ 337432 h 337432"/>
                        <a:gd name="connsiteX31" fmla="*/ 847768 w 1034734"/>
                        <a:gd name="connsiteY31" fmla="*/ 337432 h 337432"/>
                        <a:gd name="connsiteX32" fmla="*/ 1000246 w 1034734"/>
                        <a:gd name="connsiteY32" fmla="*/ 337432 h 337432"/>
                        <a:gd name="connsiteX33" fmla="*/ 1034734 w 1034734"/>
                        <a:gd name="connsiteY33" fmla="*/ 337432 h 3374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1034734" h="337432">
                          <a:moveTo>
                            <a:pt x="1034734" y="0"/>
                          </a:moveTo>
                          <a:lnTo>
                            <a:pt x="949036" y="0"/>
                          </a:lnTo>
                          <a:lnTo>
                            <a:pt x="905484" y="0"/>
                          </a:lnTo>
                          <a:lnTo>
                            <a:pt x="860406" y="0"/>
                          </a:lnTo>
                          <a:lnTo>
                            <a:pt x="666957" y="0"/>
                          </a:lnTo>
                          <a:lnTo>
                            <a:pt x="621878" y="0"/>
                          </a:lnTo>
                          <a:lnTo>
                            <a:pt x="578325" y="0"/>
                          </a:lnTo>
                          <a:lnTo>
                            <a:pt x="339798" y="0"/>
                          </a:lnTo>
                          <a:lnTo>
                            <a:pt x="302593" y="2465"/>
                          </a:lnTo>
                          <a:lnTo>
                            <a:pt x="282752" y="4927"/>
                          </a:lnTo>
                          <a:lnTo>
                            <a:pt x="262910" y="12314"/>
                          </a:lnTo>
                          <a:lnTo>
                            <a:pt x="243067" y="22167"/>
                          </a:lnTo>
                          <a:lnTo>
                            <a:pt x="225705" y="39409"/>
                          </a:lnTo>
                          <a:lnTo>
                            <a:pt x="208341" y="61576"/>
                          </a:lnTo>
                          <a:lnTo>
                            <a:pt x="193462" y="91133"/>
                          </a:lnTo>
                          <a:lnTo>
                            <a:pt x="176099" y="130540"/>
                          </a:lnTo>
                          <a:lnTo>
                            <a:pt x="156258" y="165022"/>
                          </a:lnTo>
                          <a:lnTo>
                            <a:pt x="138894" y="197043"/>
                          </a:lnTo>
                          <a:lnTo>
                            <a:pt x="121533" y="224135"/>
                          </a:lnTo>
                          <a:lnTo>
                            <a:pt x="104173" y="246302"/>
                          </a:lnTo>
                          <a:lnTo>
                            <a:pt x="89291" y="266004"/>
                          </a:lnTo>
                          <a:lnTo>
                            <a:pt x="59527" y="298025"/>
                          </a:lnTo>
                          <a:lnTo>
                            <a:pt x="34724" y="317730"/>
                          </a:lnTo>
                          <a:lnTo>
                            <a:pt x="14881" y="330045"/>
                          </a:lnTo>
                          <a:lnTo>
                            <a:pt x="0" y="337432"/>
                          </a:lnTo>
                          <a:lnTo>
                            <a:pt x="238527" y="337432"/>
                          </a:lnTo>
                          <a:lnTo>
                            <a:pt x="282081" y="337432"/>
                          </a:lnTo>
                          <a:lnTo>
                            <a:pt x="327159" y="337432"/>
                          </a:lnTo>
                          <a:lnTo>
                            <a:pt x="520609" y="337432"/>
                          </a:lnTo>
                          <a:lnTo>
                            <a:pt x="565687" y="337432"/>
                          </a:lnTo>
                          <a:lnTo>
                            <a:pt x="609240" y="337432"/>
                          </a:lnTo>
                          <a:lnTo>
                            <a:pt x="847768" y="337432"/>
                          </a:lnTo>
                          <a:lnTo>
                            <a:pt x="1000246" y="337432"/>
                          </a:lnTo>
                          <a:lnTo>
                            <a:pt x="1034734" y="337432"/>
                          </a:lnTo>
                          <a:close/>
                        </a:path>
                      </a:pathLst>
                    </a:custGeom>
                    <a:solidFill>
                      <a:srgbClr val="6E7990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square" lIns="0" tIns="0" rIns="0" bIns="0" anchor="ctr">
                      <a:noAutofit/>
                    </a:bodyPr>
                    <a:lstStyle/>
                    <a:p>
                      <a:pPr algn="ctr" latinLnBrk="1"/>
                      <a:endParaRPr lang="ko-KR" altLang="en-US" sz="1800" kern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08" name="직사각형 107">
                      <a:extLst>
                        <a:ext uri="{FF2B5EF4-FFF2-40B4-BE49-F238E27FC236}">
                          <a16:creationId xmlns:a16="http://schemas.microsoft.com/office/drawing/2014/main" id="{4A3C5DD6-93FF-34F0-86D1-885E590B9D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00032" y="1667692"/>
                      <a:ext cx="1387511" cy="337432"/>
                    </a:xfrm>
                    <a:prstGeom prst="rect">
                      <a:avLst/>
                    </a:prstGeom>
                    <a:solidFill>
                      <a:srgbClr val="6E7990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square" lIns="0" tIns="0" rIns="0" bIns="0" anchor="ctr">
                      <a:noAutofit/>
                    </a:bodyPr>
                    <a:lstStyle/>
                    <a:p>
                      <a:pPr algn="ctr" latinLnBrk="1"/>
                      <a:endParaRPr lang="ko-KR" altLang="en-US" sz="1800" kern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p:txBody>
                </p:sp>
              </p:grp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C71C5590-A9E5-6DB5-1DF9-E0139C0ED01F}"/>
                      </a:ext>
                    </a:extLst>
                  </p:cNvPr>
                  <p:cNvSpPr txBox="1"/>
                  <p:nvPr/>
                </p:nvSpPr>
                <p:spPr>
                  <a:xfrm>
                    <a:off x="1482317" y="1697909"/>
                    <a:ext cx="1720023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2015 </a:t>
                    </a:r>
                    <a:r>
                      <a:rPr lang="ko-KR" altLang="en-US" sz="1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개정 교육과정</a:t>
                    </a:r>
                  </a:p>
                </p:txBody>
              </p:sp>
            </p:grp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8D52A11D-96A1-8F28-22DB-23234B9E4E1E}"/>
                    </a:ext>
                  </a:extLst>
                </p:cNvPr>
                <p:cNvSpPr txBox="1"/>
                <p:nvPr/>
              </p:nvSpPr>
              <p:spPr>
                <a:xfrm>
                  <a:off x="1308367" y="3020119"/>
                  <a:ext cx="1872307" cy="4565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b="0" dirty="0"/>
                    <a:t>④ 정보 과목은 </a:t>
                  </a:r>
                  <a:r>
                    <a:rPr lang="en-US" altLang="ko-KR" sz="1400" b="0" dirty="0"/>
                    <a:t>34</a:t>
                  </a:r>
                  <a:r>
                    <a:rPr lang="ko-KR" altLang="en-US" sz="1400" b="0" dirty="0"/>
                    <a:t>시간을</a:t>
                  </a:r>
                  <a:endParaRPr lang="en-US" altLang="ko-KR" sz="1400" b="0" dirty="0"/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400" b="0" dirty="0"/>
                    <a:t>기준으로 편성</a:t>
                  </a:r>
                  <a:r>
                    <a:rPr lang="en-US" altLang="ko-KR" sz="1400" b="0" dirty="0"/>
                    <a:t> ·</a:t>
                  </a:r>
                  <a:r>
                    <a:rPr lang="ko-KR" altLang="en-US" sz="1400" b="0" dirty="0"/>
                    <a:t> 운영한다</a:t>
                  </a:r>
                  <a:r>
                    <a:rPr lang="en-US" altLang="ko-KR" sz="1400" b="0" dirty="0"/>
                    <a:t>.</a:t>
                  </a:r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7285B0F8-90BB-5709-6C99-EC2DF4480209}"/>
                  </a:ext>
                </a:extLst>
              </p:cNvPr>
              <p:cNvGrpSpPr/>
              <p:nvPr/>
            </p:nvGrpSpPr>
            <p:grpSpPr>
              <a:xfrm>
                <a:off x="4123742" y="2524503"/>
                <a:ext cx="725068" cy="1573031"/>
                <a:chOff x="4047610" y="2939878"/>
                <a:chExt cx="877332" cy="1903367"/>
              </a:xfrm>
            </p:grpSpPr>
            <p:sp>
              <p:nvSpPr>
                <p:cNvPr id="13" name="이등변 삼각형 56">
                  <a:extLst>
                    <a:ext uri="{FF2B5EF4-FFF2-40B4-BE49-F238E27FC236}">
                      <a16:creationId xmlns:a16="http://schemas.microsoft.com/office/drawing/2014/main" id="{F994B1B1-2621-A5D3-2149-FDD3B5EB1695}"/>
                    </a:ext>
                  </a:extLst>
                </p:cNvPr>
                <p:cNvSpPr/>
                <p:nvPr/>
              </p:nvSpPr>
              <p:spPr>
                <a:xfrm rot="5400000">
                  <a:off x="3646958" y="3565262"/>
                  <a:ext cx="1903367" cy="652600"/>
                </a:xfrm>
                <a:custGeom>
                  <a:avLst/>
                  <a:gdLst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  <a:gd name="connsiteX0" fmla="*/ 0 w 1371878"/>
                    <a:gd name="connsiteY0" fmla="*/ 589820 h 589820"/>
                    <a:gd name="connsiteX1" fmla="*/ 685939 w 1371878"/>
                    <a:gd name="connsiteY1" fmla="*/ 0 h 589820"/>
                    <a:gd name="connsiteX2" fmla="*/ 1371878 w 1371878"/>
                    <a:gd name="connsiteY2" fmla="*/ 589820 h 589820"/>
                    <a:gd name="connsiteX3" fmla="*/ 0 w 1371878"/>
                    <a:gd name="connsiteY3" fmla="*/ 589820 h 589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1878" h="589820">
                      <a:moveTo>
                        <a:pt x="0" y="589820"/>
                      </a:moveTo>
                      <a:cubicBezTo>
                        <a:pt x="304378" y="432236"/>
                        <a:pt x="485218" y="320042"/>
                        <a:pt x="685939" y="0"/>
                      </a:cubicBezTo>
                      <a:cubicBezTo>
                        <a:pt x="884442" y="338790"/>
                        <a:pt x="1072726" y="425887"/>
                        <a:pt x="1371878" y="589820"/>
                      </a:cubicBezTo>
                      <a:lnTo>
                        <a:pt x="0" y="589820"/>
                      </a:lnTo>
                      <a:close/>
                    </a:path>
                  </a:pathLst>
                </a:custGeom>
                <a:gradFill>
                  <a:gsLst>
                    <a:gs pos="80000">
                      <a:schemeClr val="bg1">
                        <a:lumMod val="75000"/>
                        <a:alpha val="0"/>
                      </a:schemeClr>
                    </a:gs>
                    <a:gs pos="34000">
                      <a:schemeClr val="bg1">
                        <a:lumMod val="75000"/>
                        <a:alpha val="5000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EDE02F4D-3A40-33EB-A659-1E18400E61DC}"/>
                    </a:ext>
                  </a:extLst>
                </p:cNvPr>
                <p:cNvSpPr/>
                <p:nvPr/>
              </p:nvSpPr>
              <p:spPr>
                <a:xfrm rot="10800000" flipH="1">
                  <a:off x="4047610" y="3236225"/>
                  <a:ext cx="758282" cy="1310672"/>
                </a:xfrm>
                <a:custGeom>
                  <a:avLst/>
                  <a:gdLst>
                    <a:gd name="connsiteX0" fmla="*/ 288338 w 796962"/>
                    <a:gd name="connsiteY0" fmla="*/ 1377530 h 1377530"/>
                    <a:gd name="connsiteX1" fmla="*/ 796962 w 796962"/>
                    <a:gd name="connsiteY1" fmla="*/ 688765 h 1377530"/>
                    <a:gd name="connsiteX2" fmla="*/ 288337 w 796962"/>
                    <a:gd name="connsiteY2" fmla="*/ 0 h 1377530"/>
                    <a:gd name="connsiteX3" fmla="*/ 288337 w 796962"/>
                    <a:gd name="connsiteY3" fmla="*/ 234776 h 1377530"/>
                    <a:gd name="connsiteX4" fmla="*/ 0 w 796962"/>
                    <a:gd name="connsiteY4" fmla="*/ 234776 h 1377530"/>
                    <a:gd name="connsiteX5" fmla="*/ 0 w 796962"/>
                    <a:gd name="connsiteY5" fmla="*/ 1142754 h 1377530"/>
                    <a:gd name="connsiteX6" fmla="*/ 288338 w 796962"/>
                    <a:gd name="connsiteY6" fmla="*/ 1142754 h 1377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96962" h="1377530">
                      <a:moveTo>
                        <a:pt x="288338" y="1377530"/>
                      </a:moveTo>
                      <a:cubicBezTo>
                        <a:pt x="326819" y="1212156"/>
                        <a:pt x="514438" y="884106"/>
                        <a:pt x="796962" y="688765"/>
                      </a:cubicBezTo>
                      <a:cubicBezTo>
                        <a:pt x="514438" y="527672"/>
                        <a:pt x="358454" y="246713"/>
                        <a:pt x="288337" y="0"/>
                      </a:cubicBezTo>
                      <a:lnTo>
                        <a:pt x="288337" y="234776"/>
                      </a:lnTo>
                      <a:lnTo>
                        <a:pt x="0" y="234776"/>
                      </a:lnTo>
                      <a:lnTo>
                        <a:pt x="0" y="1142754"/>
                      </a:lnTo>
                      <a:lnTo>
                        <a:pt x="288338" y="1142754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75000"/>
                        <a:alpha val="0"/>
                      </a:schemeClr>
                    </a:gs>
                    <a:gs pos="100000">
                      <a:schemeClr val="bg1">
                        <a:lumMod val="75000"/>
                        <a:alpha val="5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</p:grpSp>
        <p:grpSp>
          <p:nvGrpSpPr>
            <p:cNvPr id="372" name="그룹 371">
              <a:extLst>
                <a:ext uri="{FF2B5EF4-FFF2-40B4-BE49-F238E27FC236}">
                  <a16:creationId xmlns:a16="http://schemas.microsoft.com/office/drawing/2014/main" id="{2EC1FFE3-167B-5F10-5DC7-7DF3025DE75A}"/>
                </a:ext>
              </a:extLst>
            </p:cNvPr>
            <p:cNvGrpSpPr/>
            <p:nvPr/>
          </p:nvGrpSpPr>
          <p:grpSpPr>
            <a:xfrm>
              <a:off x="0" y="3999432"/>
              <a:ext cx="9144000" cy="1955054"/>
              <a:chOff x="0" y="3932757"/>
              <a:chExt cx="9144000" cy="1955054"/>
            </a:xfrm>
          </p:grpSpPr>
          <p:sp>
            <p:nvSpPr>
              <p:cNvPr id="117" name="사각형: 둥근 모서리 116">
                <a:extLst>
                  <a:ext uri="{FF2B5EF4-FFF2-40B4-BE49-F238E27FC236}">
                    <a16:creationId xmlns:a16="http://schemas.microsoft.com/office/drawing/2014/main" id="{555CEAFE-DF31-9EF8-5575-DB1B93500059}"/>
                  </a:ext>
                </a:extLst>
              </p:cNvPr>
              <p:cNvSpPr/>
              <p:nvPr/>
            </p:nvSpPr>
            <p:spPr>
              <a:xfrm rot="10800000" flipH="1" flipV="1">
                <a:off x="0" y="5132725"/>
                <a:ext cx="466611" cy="663646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8000">
                    <a:srgbClr val="3B6DD5"/>
                  </a:gs>
                  <a:gs pos="100000">
                    <a:srgbClr val="204794"/>
                  </a:gs>
                </a:gsLst>
                <a:lin ang="0" scaled="0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118" name="사각형: 둥근 모서리 117">
                <a:extLst>
                  <a:ext uri="{FF2B5EF4-FFF2-40B4-BE49-F238E27FC236}">
                    <a16:creationId xmlns:a16="http://schemas.microsoft.com/office/drawing/2014/main" id="{A9441C38-862D-341D-61FB-2A3E5DC20EC1}"/>
                  </a:ext>
                </a:extLst>
              </p:cNvPr>
              <p:cNvSpPr/>
              <p:nvPr/>
            </p:nvSpPr>
            <p:spPr>
              <a:xfrm rot="10800000" flipV="1">
                <a:off x="8677389" y="5132725"/>
                <a:ext cx="466611" cy="663646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8000">
                    <a:srgbClr val="825BC1"/>
                  </a:gs>
                  <a:gs pos="100000">
                    <a:srgbClr val="603B9B"/>
                  </a:gs>
                </a:gsLst>
                <a:lin ang="0" scaled="0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grpSp>
            <p:nvGrpSpPr>
              <p:cNvPr id="371" name="그룹 370">
                <a:extLst>
                  <a:ext uri="{FF2B5EF4-FFF2-40B4-BE49-F238E27FC236}">
                    <a16:creationId xmlns:a16="http://schemas.microsoft.com/office/drawing/2014/main" id="{F89B6088-C37C-AB5E-3F2E-B4A2D0A4C68D}"/>
                  </a:ext>
                </a:extLst>
              </p:cNvPr>
              <p:cNvGrpSpPr/>
              <p:nvPr/>
            </p:nvGrpSpPr>
            <p:grpSpPr>
              <a:xfrm>
                <a:off x="424486" y="3932757"/>
                <a:ext cx="2509213" cy="1303769"/>
                <a:chOff x="424487" y="4114799"/>
                <a:chExt cx="2144192" cy="1114107"/>
              </a:xfrm>
            </p:grpSpPr>
            <p:grpSp>
              <p:nvGrpSpPr>
                <p:cNvPr id="298" name="그룹 297">
                  <a:extLst>
                    <a:ext uri="{FF2B5EF4-FFF2-40B4-BE49-F238E27FC236}">
                      <a16:creationId xmlns:a16="http://schemas.microsoft.com/office/drawing/2014/main" id="{AD27C292-6324-D24E-2315-19493F7D72DA}"/>
                    </a:ext>
                  </a:extLst>
                </p:cNvPr>
                <p:cNvGrpSpPr/>
                <p:nvPr/>
              </p:nvGrpSpPr>
              <p:grpSpPr>
                <a:xfrm>
                  <a:off x="2330938" y="4501526"/>
                  <a:ext cx="237741" cy="722619"/>
                  <a:chOff x="6043133" y="3275879"/>
                  <a:chExt cx="631987" cy="1920941"/>
                </a:xfrm>
              </p:grpSpPr>
              <p:sp>
                <p:nvSpPr>
                  <p:cNvPr id="299" name="자유형: 도형 298">
                    <a:extLst>
                      <a:ext uri="{FF2B5EF4-FFF2-40B4-BE49-F238E27FC236}">
                        <a16:creationId xmlns:a16="http://schemas.microsoft.com/office/drawing/2014/main" id="{F404867E-3AF9-5CBF-67B0-8623E69DE30C}"/>
                      </a:ext>
                    </a:extLst>
                  </p:cNvPr>
                  <p:cNvSpPr/>
                  <p:nvPr/>
                </p:nvSpPr>
                <p:spPr>
                  <a:xfrm>
                    <a:off x="6103772" y="4662315"/>
                    <a:ext cx="561180" cy="534505"/>
                  </a:xfrm>
                  <a:custGeom>
                    <a:avLst/>
                    <a:gdLst>
                      <a:gd name="connsiteX0" fmla="*/ 228 w 821094"/>
                      <a:gd name="connsiteY0" fmla="*/ 1820 h 782062"/>
                      <a:gd name="connsiteX1" fmla="*/ 69695 w 821094"/>
                      <a:gd name="connsiteY1" fmla="*/ 600729 h 782062"/>
                      <a:gd name="connsiteX2" fmla="*/ 73925 w 821094"/>
                      <a:gd name="connsiteY2" fmla="*/ 637305 h 782062"/>
                      <a:gd name="connsiteX3" fmla="*/ 296793 w 821094"/>
                      <a:gd name="connsiteY3" fmla="*/ 782062 h 782062"/>
                      <a:gd name="connsiteX4" fmla="*/ 523301 w 821094"/>
                      <a:gd name="connsiteY4" fmla="*/ 782062 h 782062"/>
                      <a:gd name="connsiteX5" fmla="*/ 722968 w 821094"/>
                      <a:gd name="connsiteY5" fmla="*/ 701040 h 782062"/>
                      <a:gd name="connsiteX6" fmla="*/ 753447 w 821094"/>
                      <a:gd name="connsiteY6" fmla="*/ 631618 h 782062"/>
                      <a:gd name="connsiteX7" fmla="*/ 756041 w 821094"/>
                      <a:gd name="connsiteY7" fmla="*/ 607508 h 782062"/>
                      <a:gd name="connsiteX8" fmla="*/ 820913 w 821094"/>
                      <a:gd name="connsiteY8" fmla="*/ 1729 h 782062"/>
                      <a:gd name="connsiteX9" fmla="*/ 821095 w 821094"/>
                      <a:gd name="connsiteY9" fmla="*/ 0 h 782062"/>
                      <a:gd name="connsiteX10" fmla="*/ 0 w 821094"/>
                      <a:gd name="connsiteY10" fmla="*/ 0 h 782062"/>
                      <a:gd name="connsiteX11" fmla="*/ 228 w 821094"/>
                      <a:gd name="connsiteY11" fmla="*/ 1865 h 782062"/>
                      <a:gd name="connsiteX12" fmla="*/ 228 w 821094"/>
                      <a:gd name="connsiteY12" fmla="*/ 1865 h 782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21094" h="782062">
                        <a:moveTo>
                          <a:pt x="228" y="1820"/>
                        </a:moveTo>
                        <a:lnTo>
                          <a:pt x="69695" y="600729"/>
                        </a:lnTo>
                        <a:lnTo>
                          <a:pt x="73925" y="637305"/>
                        </a:lnTo>
                        <a:cubicBezTo>
                          <a:pt x="83433" y="719101"/>
                          <a:pt x="180332" y="782062"/>
                          <a:pt x="296793" y="782062"/>
                        </a:cubicBezTo>
                        <a:lnTo>
                          <a:pt x="523301" y="782062"/>
                        </a:lnTo>
                        <a:cubicBezTo>
                          <a:pt x="608099" y="782062"/>
                          <a:pt x="682797" y="749717"/>
                          <a:pt x="722968" y="701040"/>
                        </a:cubicBezTo>
                        <a:cubicBezTo>
                          <a:pt x="739982" y="680432"/>
                          <a:pt x="750764" y="656867"/>
                          <a:pt x="753447" y="631618"/>
                        </a:cubicBezTo>
                        <a:lnTo>
                          <a:pt x="756041" y="607508"/>
                        </a:lnTo>
                        <a:lnTo>
                          <a:pt x="820913" y="1729"/>
                        </a:lnTo>
                        <a:cubicBezTo>
                          <a:pt x="821049" y="1183"/>
                          <a:pt x="821095" y="546"/>
                          <a:pt x="821095" y="0"/>
                        </a:cubicBezTo>
                        <a:lnTo>
                          <a:pt x="0" y="0"/>
                        </a:lnTo>
                        <a:lnTo>
                          <a:pt x="228" y="1865"/>
                        </a:lnTo>
                        <a:lnTo>
                          <a:pt x="228" y="1865"/>
                        </a:lnTo>
                        <a:close/>
                      </a:path>
                    </a:pathLst>
                  </a:custGeom>
                  <a:solidFill>
                    <a:srgbClr val="C6653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0" name="자유형: 도형 299">
                    <a:extLst>
                      <a:ext uri="{FF2B5EF4-FFF2-40B4-BE49-F238E27FC236}">
                        <a16:creationId xmlns:a16="http://schemas.microsoft.com/office/drawing/2014/main" id="{50F89F31-186D-67CF-7CE0-9704B86113A6}"/>
                      </a:ext>
                    </a:extLst>
                  </p:cNvPr>
                  <p:cNvSpPr/>
                  <p:nvPr/>
                </p:nvSpPr>
                <p:spPr>
                  <a:xfrm>
                    <a:off x="6103772" y="4620465"/>
                    <a:ext cx="561211" cy="83731"/>
                  </a:xfrm>
                  <a:custGeom>
                    <a:avLst/>
                    <a:gdLst>
                      <a:gd name="connsiteX0" fmla="*/ 410570 w 821140"/>
                      <a:gd name="connsiteY0" fmla="*/ 0 h 122511"/>
                      <a:gd name="connsiteX1" fmla="*/ 0 w 821140"/>
                      <a:gd name="connsiteY1" fmla="*/ 61233 h 122511"/>
                      <a:gd name="connsiteX2" fmla="*/ 228 w 821140"/>
                      <a:gd name="connsiteY2" fmla="*/ 63098 h 122511"/>
                      <a:gd name="connsiteX3" fmla="*/ 1365 w 821140"/>
                      <a:gd name="connsiteY3" fmla="*/ 66191 h 122511"/>
                      <a:gd name="connsiteX4" fmla="*/ 410570 w 821140"/>
                      <a:gd name="connsiteY4" fmla="*/ 122511 h 122511"/>
                      <a:gd name="connsiteX5" fmla="*/ 820959 w 821140"/>
                      <a:gd name="connsiteY5" fmla="*/ 62962 h 122511"/>
                      <a:gd name="connsiteX6" fmla="*/ 821140 w 821140"/>
                      <a:gd name="connsiteY6" fmla="*/ 61233 h 122511"/>
                      <a:gd name="connsiteX7" fmla="*/ 410570 w 821140"/>
                      <a:gd name="connsiteY7" fmla="*/ 0 h 1225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21140" h="122511">
                        <a:moveTo>
                          <a:pt x="410570" y="0"/>
                        </a:moveTo>
                        <a:cubicBezTo>
                          <a:pt x="183836" y="0"/>
                          <a:pt x="0" y="27387"/>
                          <a:pt x="0" y="61233"/>
                        </a:cubicBezTo>
                        <a:lnTo>
                          <a:pt x="228" y="63098"/>
                        </a:lnTo>
                        <a:cubicBezTo>
                          <a:pt x="364" y="64099"/>
                          <a:pt x="774" y="65191"/>
                          <a:pt x="1365" y="66191"/>
                        </a:cubicBezTo>
                        <a:cubicBezTo>
                          <a:pt x="18151" y="97718"/>
                          <a:pt x="194981" y="122511"/>
                          <a:pt x="410570" y="122511"/>
                        </a:cubicBezTo>
                        <a:cubicBezTo>
                          <a:pt x="626159" y="122511"/>
                          <a:pt x="814817" y="96035"/>
                          <a:pt x="820959" y="62962"/>
                        </a:cubicBezTo>
                        <a:cubicBezTo>
                          <a:pt x="821095" y="62416"/>
                          <a:pt x="821140" y="61779"/>
                          <a:pt x="821140" y="61233"/>
                        </a:cubicBezTo>
                        <a:cubicBezTo>
                          <a:pt x="821140" y="27387"/>
                          <a:pt x="637350" y="0"/>
                          <a:pt x="410570" y="0"/>
                        </a:cubicBezTo>
                      </a:path>
                    </a:pathLst>
                  </a:custGeom>
                  <a:solidFill>
                    <a:srgbClr val="FE835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1" name="자유형: 도형 300">
                    <a:extLst>
                      <a:ext uri="{FF2B5EF4-FFF2-40B4-BE49-F238E27FC236}">
                        <a16:creationId xmlns:a16="http://schemas.microsoft.com/office/drawing/2014/main" id="{9CBA767E-3B0E-025A-5EF1-73699660B610}"/>
                      </a:ext>
                    </a:extLst>
                  </p:cNvPr>
                  <p:cNvSpPr/>
                  <p:nvPr/>
                </p:nvSpPr>
                <p:spPr>
                  <a:xfrm>
                    <a:off x="6144754" y="4630073"/>
                    <a:ext cx="468900" cy="58267"/>
                  </a:xfrm>
                  <a:custGeom>
                    <a:avLst/>
                    <a:gdLst>
                      <a:gd name="connsiteX0" fmla="*/ 343059 w 686072"/>
                      <a:gd name="connsiteY0" fmla="*/ 0 h 85252"/>
                      <a:gd name="connsiteX1" fmla="*/ 0 w 686072"/>
                      <a:gd name="connsiteY1" fmla="*/ 42626 h 85252"/>
                      <a:gd name="connsiteX2" fmla="*/ 343059 w 686072"/>
                      <a:gd name="connsiteY2" fmla="*/ 85253 h 85252"/>
                      <a:gd name="connsiteX3" fmla="*/ 686073 w 686072"/>
                      <a:gd name="connsiteY3" fmla="*/ 42626 h 85252"/>
                      <a:gd name="connsiteX4" fmla="*/ 343059 w 686072"/>
                      <a:gd name="connsiteY4" fmla="*/ 0 h 85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6072" h="85252">
                        <a:moveTo>
                          <a:pt x="343059" y="0"/>
                        </a:moveTo>
                        <a:cubicBezTo>
                          <a:pt x="153583" y="0"/>
                          <a:pt x="0" y="19062"/>
                          <a:pt x="0" y="42626"/>
                        </a:cubicBezTo>
                        <a:cubicBezTo>
                          <a:pt x="0" y="66192"/>
                          <a:pt x="153583" y="85253"/>
                          <a:pt x="343059" y="85253"/>
                        </a:cubicBezTo>
                        <a:cubicBezTo>
                          <a:pt x="532535" y="85253"/>
                          <a:pt x="686073" y="66146"/>
                          <a:pt x="686073" y="42626"/>
                        </a:cubicBezTo>
                        <a:cubicBezTo>
                          <a:pt x="686073" y="19107"/>
                          <a:pt x="532490" y="0"/>
                          <a:pt x="343059" y="0"/>
                        </a:cubicBezTo>
                      </a:path>
                    </a:pathLst>
                  </a:custGeom>
                  <a:solidFill>
                    <a:srgbClr val="893B3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2" name="자유형: 도형 301">
                    <a:extLst>
                      <a:ext uri="{FF2B5EF4-FFF2-40B4-BE49-F238E27FC236}">
                        <a16:creationId xmlns:a16="http://schemas.microsoft.com/office/drawing/2014/main" id="{5C6D8475-9EF0-9068-446C-C89920BDD3AB}"/>
                      </a:ext>
                    </a:extLst>
                  </p:cNvPr>
                  <p:cNvSpPr/>
                  <p:nvPr/>
                </p:nvSpPr>
                <p:spPr>
                  <a:xfrm>
                    <a:off x="6043133" y="3410020"/>
                    <a:ext cx="221882" cy="1274968"/>
                  </a:xfrm>
                  <a:custGeom>
                    <a:avLst/>
                    <a:gdLst>
                      <a:gd name="connsiteX0" fmla="*/ 274746 w 324650"/>
                      <a:gd name="connsiteY0" fmla="*/ 938557 h 1865475"/>
                      <a:gd name="connsiteX1" fmla="*/ 161833 w 324650"/>
                      <a:gd name="connsiteY1" fmla="*/ 273410 h 1865475"/>
                      <a:gd name="connsiteX2" fmla="*/ 79037 w 324650"/>
                      <a:gd name="connsiteY2" fmla="*/ 0 h 1865475"/>
                      <a:gd name="connsiteX3" fmla="*/ 3747 w 324650"/>
                      <a:gd name="connsiteY3" fmla="*/ 589128 h 1865475"/>
                      <a:gd name="connsiteX4" fmla="*/ 11935 w 324650"/>
                      <a:gd name="connsiteY4" fmla="*/ 978226 h 1865475"/>
                      <a:gd name="connsiteX5" fmla="*/ 81585 w 324650"/>
                      <a:gd name="connsiteY5" fmla="*/ 1242947 h 1865475"/>
                      <a:gd name="connsiteX6" fmla="*/ 234712 w 324650"/>
                      <a:gd name="connsiteY6" fmla="*/ 1820566 h 1865475"/>
                      <a:gd name="connsiteX7" fmla="*/ 324651 w 324650"/>
                      <a:gd name="connsiteY7" fmla="*/ 1864648 h 1865475"/>
                      <a:gd name="connsiteX8" fmla="*/ 304907 w 324650"/>
                      <a:gd name="connsiteY8" fmla="*/ 1388933 h 1865475"/>
                      <a:gd name="connsiteX9" fmla="*/ 274791 w 324650"/>
                      <a:gd name="connsiteY9" fmla="*/ 938511 h 1865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24650" h="1865475">
                        <a:moveTo>
                          <a:pt x="274746" y="938557"/>
                        </a:moveTo>
                        <a:cubicBezTo>
                          <a:pt x="286028" y="795437"/>
                          <a:pt x="210738" y="336554"/>
                          <a:pt x="161833" y="273410"/>
                        </a:cubicBezTo>
                        <a:cubicBezTo>
                          <a:pt x="112883" y="210266"/>
                          <a:pt x="79037" y="0"/>
                          <a:pt x="79037" y="0"/>
                        </a:cubicBezTo>
                        <a:cubicBezTo>
                          <a:pt x="79037" y="0"/>
                          <a:pt x="3747" y="511290"/>
                          <a:pt x="3747" y="589128"/>
                        </a:cubicBezTo>
                        <a:cubicBezTo>
                          <a:pt x="3747" y="666966"/>
                          <a:pt x="-8764" y="931915"/>
                          <a:pt x="11935" y="978226"/>
                        </a:cubicBezTo>
                        <a:cubicBezTo>
                          <a:pt x="32635" y="1024538"/>
                          <a:pt x="30769" y="1125122"/>
                          <a:pt x="81585" y="1242947"/>
                        </a:cubicBezTo>
                        <a:cubicBezTo>
                          <a:pt x="132399" y="1360818"/>
                          <a:pt x="234712" y="1820566"/>
                          <a:pt x="234712" y="1820566"/>
                        </a:cubicBezTo>
                        <a:cubicBezTo>
                          <a:pt x="254547" y="1875248"/>
                          <a:pt x="324651" y="1864648"/>
                          <a:pt x="324651" y="1864648"/>
                        </a:cubicBezTo>
                        <a:cubicBezTo>
                          <a:pt x="324651" y="1864648"/>
                          <a:pt x="310548" y="1489972"/>
                          <a:pt x="304907" y="1388933"/>
                        </a:cubicBezTo>
                        <a:cubicBezTo>
                          <a:pt x="299266" y="1287893"/>
                          <a:pt x="263509" y="1081630"/>
                          <a:pt x="274791" y="938511"/>
                        </a:cubicBezTo>
                      </a:path>
                    </a:pathLst>
                  </a:custGeom>
                  <a:solidFill>
                    <a:srgbClr val="49898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3" name="자유형: 도형 302">
                    <a:extLst>
                      <a:ext uri="{FF2B5EF4-FFF2-40B4-BE49-F238E27FC236}">
                        <a16:creationId xmlns:a16="http://schemas.microsoft.com/office/drawing/2014/main" id="{A82B5D62-4AE3-05F3-37C7-10234D0AC8E8}"/>
                      </a:ext>
                    </a:extLst>
                  </p:cNvPr>
                  <p:cNvSpPr/>
                  <p:nvPr/>
                </p:nvSpPr>
                <p:spPr>
                  <a:xfrm>
                    <a:off x="6129216" y="3275879"/>
                    <a:ext cx="259726" cy="1413088"/>
                  </a:xfrm>
                  <a:custGeom>
                    <a:avLst/>
                    <a:gdLst>
                      <a:gd name="connsiteX0" fmla="*/ 142424 w 380021"/>
                      <a:gd name="connsiteY0" fmla="*/ 198999 h 2067566"/>
                      <a:gd name="connsiteX1" fmla="*/ 89107 w 380021"/>
                      <a:gd name="connsiteY1" fmla="*/ 91909 h 2067566"/>
                      <a:gd name="connsiteX2" fmla="*/ 57171 w 380021"/>
                      <a:gd name="connsiteY2" fmla="*/ 41322 h 2067566"/>
                      <a:gd name="connsiteX3" fmla="*/ 39248 w 380021"/>
                      <a:gd name="connsiteY3" fmla="*/ 17438 h 2067566"/>
                      <a:gd name="connsiteX4" fmla="*/ 29694 w 380021"/>
                      <a:gd name="connsiteY4" fmla="*/ 5928 h 2067566"/>
                      <a:gd name="connsiteX5" fmla="*/ 22506 w 380021"/>
                      <a:gd name="connsiteY5" fmla="*/ 196 h 2067566"/>
                      <a:gd name="connsiteX6" fmla="*/ 21278 w 380021"/>
                      <a:gd name="connsiteY6" fmla="*/ 1743 h 2067566"/>
                      <a:gd name="connsiteX7" fmla="*/ 21051 w 380021"/>
                      <a:gd name="connsiteY7" fmla="*/ 9568 h 2067566"/>
                      <a:gd name="connsiteX8" fmla="*/ 20823 w 380021"/>
                      <a:gd name="connsiteY8" fmla="*/ 18302 h 2067566"/>
                      <a:gd name="connsiteX9" fmla="*/ 20323 w 380021"/>
                      <a:gd name="connsiteY9" fmla="*/ 35134 h 2067566"/>
                      <a:gd name="connsiteX10" fmla="*/ 19003 w 380021"/>
                      <a:gd name="connsiteY10" fmla="*/ 68754 h 2067566"/>
                      <a:gd name="connsiteX11" fmla="*/ 15364 w 380021"/>
                      <a:gd name="connsiteY11" fmla="*/ 135992 h 2067566"/>
                      <a:gd name="connsiteX12" fmla="*/ 6720 w 380021"/>
                      <a:gd name="connsiteY12" fmla="*/ 270468 h 2067566"/>
                      <a:gd name="connsiteX13" fmla="*/ 579 w 380021"/>
                      <a:gd name="connsiteY13" fmla="*/ 404852 h 2067566"/>
                      <a:gd name="connsiteX14" fmla="*/ 2217 w 380021"/>
                      <a:gd name="connsiteY14" fmla="*/ 539055 h 2067566"/>
                      <a:gd name="connsiteX15" fmla="*/ 5446 w 380021"/>
                      <a:gd name="connsiteY15" fmla="*/ 583957 h 2067566"/>
                      <a:gd name="connsiteX16" fmla="*/ 189419 w 380021"/>
                      <a:gd name="connsiteY16" fmla="*/ 1391631 h 2067566"/>
                      <a:gd name="connsiteX17" fmla="*/ 253745 w 380021"/>
                      <a:gd name="connsiteY17" fmla="*/ 2000094 h 2067566"/>
                      <a:gd name="connsiteX18" fmla="*/ 314341 w 380021"/>
                      <a:gd name="connsiteY18" fmla="*/ 2067514 h 2067566"/>
                      <a:gd name="connsiteX19" fmla="*/ 365383 w 380021"/>
                      <a:gd name="connsiteY19" fmla="*/ 1982579 h 2067566"/>
                      <a:gd name="connsiteX20" fmla="*/ 377348 w 380021"/>
                      <a:gd name="connsiteY20" fmla="*/ 1405233 h 2067566"/>
                      <a:gd name="connsiteX21" fmla="*/ 350644 w 380021"/>
                      <a:gd name="connsiteY21" fmla="*/ 806324 h 2067566"/>
                      <a:gd name="connsiteX22" fmla="*/ 142470 w 380021"/>
                      <a:gd name="connsiteY22" fmla="*/ 198908 h 20675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0021" h="2067566">
                        <a:moveTo>
                          <a:pt x="142424" y="198999"/>
                        </a:moveTo>
                        <a:cubicBezTo>
                          <a:pt x="125819" y="162741"/>
                          <a:pt x="108851" y="126575"/>
                          <a:pt x="89107" y="91909"/>
                        </a:cubicBezTo>
                        <a:cubicBezTo>
                          <a:pt x="79235" y="74577"/>
                          <a:pt x="68681" y="57608"/>
                          <a:pt x="57171" y="41322"/>
                        </a:cubicBezTo>
                        <a:cubicBezTo>
                          <a:pt x="51439" y="33178"/>
                          <a:pt x="45480" y="25217"/>
                          <a:pt x="39248" y="17438"/>
                        </a:cubicBezTo>
                        <a:cubicBezTo>
                          <a:pt x="36108" y="13571"/>
                          <a:pt x="32924" y="9704"/>
                          <a:pt x="29694" y="5928"/>
                        </a:cubicBezTo>
                        <a:cubicBezTo>
                          <a:pt x="28193" y="4200"/>
                          <a:pt x="24872" y="-1077"/>
                          <a:pt x="22506" y="196"/>
                        </a:cubicBezTo>
                        <a:cubicBezTo>
                          <a:pt x="22051" y="424"/>
                          <a:pt x="21642" y="924"/>
                          <a:pt x="21278" y="1743"/>
                        </a:cubicBezTo>
                        <a:cubicBezTo>
                          <a:pt x="20414" y="3654"/>
                          <a:pt x="21096" y="7475"/>
                          <a:pt x="21051" y="9568"/>
                        </a:cubicBezTo>
                        <a:cubicBezTo>
                          <a:pt x="20960" y="12479"/>
                          <a:pt x="20914" y="15391"/>
                          <a:pt x="20823" y="18302"/>
                        </a:cubicBezTo>
                        <a:cubicBezTo>
                          <a:pt x="20686" y="23898"/>
                          <a:pt x="20505" y="29493"/>
                          <a:pt x="20323" y="35134"/>
                        </a:cubicBezTo>
                        <a:cubicBezTo>
                          <a:pt x="19959" y="46371"/>
                          <a:pt x="19503" y="57562"/>
                          <a:pt x="19003" y="68754"/>
                        </a:cubicBezTo>
                        <a:cubicBezTo>
                          <a:pt x="18002" y="91181"/>
                          <a:pt x="16728" y="113609"/>
                          <a:pt x="15364" y="135992"/>
                        </a:cubicBezTo>
                        <a:cubicBezTo>
                          <a:pt x="12635" y="180847"/>
                          <a:pt x="9450" y="225657"/>
                          <a:pt x="6720" y="270468"/>
                        </a:cubicBezTo>
                        <a:cubicBezTo>
                          <a:pt x="3945" y="315232"/>
                          <a:pt x="1625" y="359997"/>
                          <a:pt x="579" y="404852"/>
                        </a:cubicBezTo>
                        <a:cubicBezTo>
                          <a:pt x="-467" y="449572"/>
                          <a:pt x="-195" y="494382"/>
                          <a:pt x="2217" y="539055"/>
                        </a:cubicBezTo>
                        <a:cubicBezTo>
                          <a:pt x="3035" y="554022"/>
                          <a:pt x="4082" y="569035"/>
                          <a:pt x="5446" y="583957"/>
                        </a:cubicBezTo>
                        <a:cubicBezTo>
                          <a:pt x="30104" y="859323"/>
                          <a:pt x="147520" y="1118358"/>
                          <a:pt x="189419" y="1391631"/>
                        </a:cubicBezTo>
                        <a:cubicBezTo>
                          <a:pt x="220353" y="1593390"/>
                          <a:pt x="209708" y="1800791"/>
                          <a:pt x="253745" y="2000094"/>
                        </a:cubicBezTo>
                        <a:cubicBezTo>
                          <a:pt x="261205" y="2033895"/>
                          <a:pt x="279812" y="2069106"/>
                          <a:pt x="314341" y="2067514"/>
                        </a:cubicBezTo>
                        <a:cubicBezTo>
                          <a:pt x="352736" y="2065740"/>
                          <a:pt x="364565" y="2021020"/>
                          <a:pt x="365383" y="1982579"/>
                        </a:cubicBezTo>
                        <a:cubicBezTo>
                          <a:pt x="369387" y="1790146"/>
                          <a:pt x="373390" y="1597667"/>
                          <a:pt x="377348" y="1405233"/>
                        </a:cubicBezTo>
                        <a:cubicBezTo>
                          <a:pt x="381488" y="1205112"/>
                          <a:pt x="385537" y="1003443"/>
                          <a:pt x="350644" y="806324"/>
                        </a:cubicBezTo>
                        <a:cubicBezTo>
                          <a:pt x="313204" y="595011"/>
                          <a:pt x="231863" y="394025"/>
                          <a:pt x="142470" y="198908"/>
                        </a:cubicBezTo>
                      </a:path>
                    </a:pathLst>
                  </a:custGeom>
                  <a:solidFill>
                    <a:srgbClr val="4DB2A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4" name="자유형: 도형 303">
                    <a:extLst>
                      <a:ext uri="{FF2B5EF4-FFF2-40B4-BE49-F238E27FC236}">
                        <a16:creationId xmlns:a16="http://schemas.microsoft.com/office/drawing/2014/main" id="{3F3BF604-ACC6-7A78-E2E5-5DE414222238}"/>
                      </a:ext>
                    </a:extLst>
                  </p:cNvPr>
                  <p:cNvSpPr/>
                  <p:nvPr/>
                </p:nvSpPr>
                <p:spPr>
                  <a:xfrm>
                    <a:off x="6423536" y="3418417"/>
                    <a:ext cx="195827" cy="1269180"/>
                  </a:xfrm>
                  <a:custGeom>
                    <a:avLst/>
                    <a:gdLst>
                      <a:gd name="connsiteX0" fmla="*/ 437 w 286527"/>
                      <a:gd name="connsiteY0" fmla="*/ 1792452 h 1857005"/>
                      <a:gd name="connsiteX1" fmla="*/ 29097 w 286527"/>
                      <a:gd name="connsiteY1" fmla="*/ 1857006 h 1857005"/>
                      <a:gd name="connsiteX2" fmla="*/ 82869 w 286527"/>
                      <a:gd name="connsiteY2" fmla="*/ 1854822 h 1857005"/>
                      <a:gd name="connsiteX3" fmla="*/ 143874 w 286527"/>
                      <a:gd name="connsiteY3" fmla="*/ 1370736 h 1857005"/>
                      <a:gd name="connsiteX4" fmla="*/ 222804 w 286527"/>
                      <a:gd name="connsiteY4" fmla="*/ 0 h 1857005"/>
                      <a:gd name="connsiteX5" fmla="*/ 437 w 286527"/>
                      <a:gd name="connsiteY5" fmla="*/ 1792497 h 1857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6527" h="1857005">
                        <a:moveTo>
                          <a:pt x="437" y="1792452"/>
                        </a:moveTo>
                        <a:cubicBezTo>
                          <a:pt x="-837" y="1826435"/>
                          <a:pt x="-1337" y="1856960"/>
                          <a:pt x="29097" y="1857006"/>
                        </a:cubicBezTo>
                        <a:lnTo>
                          <a:pt x="82869" y="1854822"/>
                        </a:lnTo>
                        <a:cubicBezTo>
                          <a:pt x="82869" y="1854822"/>
                          <a:pt x="55437" y="1581184"/>
                          <a:pt x="143874" y="1370736"/>
                        </a:cubicBezTo>
                        <a:cubicBezTo>
                          <a:pt x="232312" y="1160242"/>
                          <a:pt x="367698" y="736706"/>
                          <a:pt x="222804" y="0"/>
                        </a:cubicBezTo>
                        <a:cubicBezTo>
                          <a:pt x="222804" y="0"/>
                          <a:pt x="20363" y="1262691"/>
                          <a:pt x="437" y="1792497"/>
                        </a:cubicBezTo>
                      </a:path>
                    </a:pathLst>
                  </a:custGeom>
                  <a:solidFill>
                    <a:srgbClr val="4DB2A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5" name="자유형: 도형 304">
                    <a:extLst>
                      <a:ext uri="{FF2B5EF4-FFF2-40B4-BE49-F238E27FC236}">
                        <a16:creationId xmlns:a16="http://schemas.microsoft.com/office/drawing/2014/main" id="{C775DE0A-FCF8-893E-75A2-ABFBC1AEDA63}"/>
                      </a:ext>
                    </a:extLst>
                  </p:cNvPr>
                  <p:cNvSpPr/>
                  <p:nvPr/>
                </p:nvSpPr>
                <p:spPr>
                  <a:xfrm>
                    <a:off x="6363705" y="3683072"/>
                    <a:ext cx="145913" cy="1006584"/>
                  </a:xfrm>
                  <a:custGeom>
                    <a:avLst/>
                    <a:gdLst>
                      <a:gd name="connsiteX0" fmla="*/ 117414 w 213492"/>
                      <a:gd name="connsiteY0" fmla="*/ 0 h 1472790"/>
                      <a:gd name="connsiteX1" fmla="*/ 180421 w 213492"/>
                      <a:gd name="connsiteY1" fmla="*/ 775375 h 1472790"/>
                      <a:gd name="connsiteX2" fmla="*/ 107269 w 213492"/>
                      <a:gd name="connsiteY2" fmla="*/ 1472366 h 1472790"/>
                      <a:gd name="connsiteX3" fmla="*/ 23426 w 213492"/>
                      <a:gd name="connsiteY3" fmla="*/ 1471638 h 1472790"/>
                      <a:gd name="connsiteX4" fmla="*/ 57864 w 213492"/>
                      <a:gd name="connsiteY4" fmla="*/ 432589 h 1472790"/>
                      <a:gd name="connsiteX5" fmla="*/ 117368 w 213492"/>
                      <a:gd name="connsiteY5" fmla="*/ 0 h 14727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13492" h="1472790">
                        <a:moveTo>
                          <a:pt x="117414" y="0"/>
                        </a:moveTo>
                        <a:cubicBezTo>
                          <a:pt x="117414" y="0"/>
                          <a:pt x="281915" y="498189"/>
                          <a:pt x="180421" y="775375"/>
                        </a:cubicBezTo>
                        <a:cubicBezTo>
                          <a:pt x="78928" y="1052607"/>
                          <a:pt x="107269" y="1472366"/>
                          <a:pt x="107269" y="1472366"/>
                        </a:cubicBezTo>
                        <a:cubicBezTo>
                          <a:pt x="47765" y="1473640"/>
                          <a:pt x="23426" y="1471638"/>
                          <a:pt x="23426" y="1471638"/>
                        </a:cubicBezTo>
                        <a:cubicBezTo>
                          <a:pt x="-16198" y="1332795"/>
                          <a:pt x="-6098" y="568793"/>
                          <a:pt x="57864" y="432589"/>
                        </a:cubicBezTo>
                        <a:cubicBezTo>
                          <a:pt x="121872" y="296384"/>
                          <a:pt x="117368" y="0"/>
                          <a:pt x="117368" y="0"/>
                        </a:cubicBezTo>
                      </a:path>
                    </a:pathLst>
                  </a:custGeom>
                  <a:solidFill>
                    <a:srgbClr val="49898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6" name="자유형: 도형 305">
                    <a:extLst>
                      <a:ext uri="{FF2B5EF4-FFF2-40B4-BE49-F238E27FC236}">
                        <a16:creationId xmlns:a16="http://schemas.microsoft.com/office/drawing/2014/main" id="{26B88112-D37B-C76E-F3E6-6CD4BC4E1AC1}"/>
                      </a:ext>
                    </a:extLst>
                  </p:cNvPr>
                  <p:cNvSpPr/>
                  <p:nvPr/>
                </p:nvSpPr>
                <p:spPr>
                  <a:xfrm>
                    <a:off x="6487896" y="3879168"/>
                    <a:ext cx="187224" cy="805294"/>
                  </a:xfrm>
                  <a:custGeom>
                    <a:avLst/>
                    <a:gdLst>
                      <a:gd name="connsiteX0" fmla="*/ 69497 w 273937"/>
                      <a:gd name="connsiteY0" fmla="*/ 648587 h 1178268"/>
                      <a:gd name="connsiteX1" fmla="*/ 1758 w 273937"/>
                      <a:gd name="connsiteY1" fmla="*/ 1052698 h 1178268"/>
                      <a:gd name="connsiteX2" fmla="*/ 272803 w 273937"/>
                      <a:gd name="connsiteY2" fmla="*/ 440186 h 1178268"/>
                      <a:gd name="connsiteX3" fmla="*/ 261247 w 273937"/>
                      <a:gd name="connsiteY3" fmla="*/ 0 h 1178268"/>
                      <a:gd name="connsiteX4" fmla="*/ 69542 w 273937"/>
                      <a:gd name="connsiteY4" fmla="*/ 648542 h 1178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3937" h="1178268">
                        <a:moveTo>
                          <a:pt x="69497" y="648587"/>
                        </a:moveTo>
                        <a:cubicBezTo>
                          <a:pt x="60080" y="833833"/>
                          <a:pt x="1758" y="1052698"/>
                          <a:pt x="1758" y="1052698"/>
                        </a:cubicBezTo>
                        <a:cubicBezTo>
                          <a:pt x="-26493" y="1513673"/>
                          <a:pt x="295367" y="566473"/>
                          <a:pt x="272803" y="440186"/>
                        </a:cubicBezTo>
                        <a:cubicBezTo>
                          <a:pt x="250239" y="313899"/>
                          <a:pt x="261247" y="0"/>
                          <a:pt x="261247" y="0"/>
                        </a:cubicBezTo>
                        <a:cubicBezTo>
                          <a:pt x="261247" y="0"/>
                          <a:pt x="78959" y="463341"/>
                          <a:pt x="69542" y="648542"/>
                        </a:cubicBezTo>
                      </a:path>
                    </a:pathLst>
                  </a:custGeom>
                  <a:solidFill>
                    <a:srgbClr val="4DB2A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12" name="그룹 311">
                  <a:extLst>
                    <a:ext uri="{FF2B5EF4-FFF2-40B4-BE49-F238E27FC236}">
                      <a16:creationId xmlns:a16="http://schemas.microsoft.com/office/drawing/2014/main" id="{EE2CC509-B428-FD43-CAE3-58DFDD61630C}"/>
                    </a:ext>
                  </a:extLst>
                </p:cNvPr>
                <p:cNvGrpSpPr/>
                <p:nvPr/>
              </p:nvGrpSpPr>
              <p:grpSpPr>
                <a:xfrm>
                  <a:off x="424487" y="4114799"/>
                  <a:ext cx="1504044" cy="1114107"/>
                  <a:chOff x="424486" y="1743221"/>
                  <a:chExt cx="4705674" cy="3485686"/>
                </a:xfrm>
              </p:grpSpPr>
              <p:sp>
                <p:nvSpPr>
                  <p:cNvPr id="313" name="자유형: 도형 312">
                    <a:extLst>
                      <a:ext uri="{FF2B5EF4-FFF2-40B4-BE49-F238E27FC236}">
                        <a16:creationId xmlns:a16="http://schemas.microsoft.com/office/drawing/2014/main" id="{49680DC1-56A1-4B85-B37D-6CDD46172F63}"/>
                      </a:ext>
                    </a:extLst>
                  </p:cNvPr>
                  <p:cNvSpPr/>
                  <p:nvPr/>
                </p:nvSpPr>
                <p:spPr>
                  <a:xfrm>
                    <a:off x="1924912" y="2279391"/>
                    <a:ext cx="282504" cy="346141"/>
                  </a:xfrm>
                  <a:custGeom>
                    <a:avLst/>
                    <a:gdLst>
                      <a:gd name="connsiteX0" fmla="*/ 664 w 413347"/>
                      <a:gd name="connsiteY0" fmla="*/ 240694 h 506458"/>
                      <a:gd name="connsiteX1" fmla="*/ 139098 w 413347"/>
                      <a:gd name="connsiteY1" fmla="*/ 494542 h 506458"/>
                      <a:gd name="connsiteX2" fmla="*/ 190140 w 413347"/>
                      <a:gd name="connsiteY2" fmla="*/ 506143 h 506458"/>
                      <a:gd name="connsiteX3" fmla="*/ 412690 w 413347"/>
                      <a:gd name="connsiteY3" fmla="*/ 265806 h 506458"/>
                      <a:gd name="connsiteX4" fmla="*/ 237089 w 413347"/>
                      <a:gd name="connsiteY4" fmla="*/ 2222 h 506458"/>
                      <a:gd name="connsiteX5" fmla="*/ 222895 w 413347"/>
                      <a:gd name="connsiteY5" fmla="*/ 311 h 506458"/>
                      <a:gd name="connsiteX6" fmla="*/ 664 w 413347"/>
                      <a:gd name="connsiteY6" fmla="*/ 240694 h 506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3347" h="506458">
                        <a:moveTo>
                          <a:pt x="664" y="240694"/>
                        </a:moveTo>
                        <a:cubicBezTo>
                          <a:pt x="-6979" y="358519"/>
                          <a:pt x="52116" y="461469"/>
                          <a:pt x="139098" y="494542"/>
                        </a:cubicBezTo>
                        <a:cubicBezTo>
                          <a:pt x="155111" y="501275"/>
                          <a:pt x="172398" y="505051"/>
                          <a:pt x="190140" y="506143"/>
                        </a:cubicBezTo>
                        <a:cubicBezTo>
                          <a:pt x="304008" y="513057"/>
                          <a:pt x="403637" y="405604"/>
                          <a:pt x="412690" y="265806"/>
                        </a:cubicBezTo>
                        <a:cubicBezTo>
                          <a:pt x="421333" y="132103"/>
                          <a:pt x="343814" y="17189"/>
                          <a:pt x="237089" y="2222"/>
                        </a:cubicBezTo>
                        <a:cubicBezTo>
                          <a:pt x="232266" y="1266"/>
                          <a:pt x="227763" y="629"/>
                          <a:pt x="222895" y="311"/>
                        </a:cubicBezTo>
                        <a:cubicBezTo>
                          <a:pt x="109300" y="-6558"/>
                          <a:pt x="9717" y="101214"/>
                          <a:pt x="664" y="240694"/>
                        </a:cubicBezTo>
                      </a:path>
                    </a:pathLst>
                  </a:custGeom>
                  <a:solidFill>
                    <a:srgbClr val="817DF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4" name="자유형: 도형 313">
                    <a:extLst>
                      <a:ext uri="{FF2B5EF4-FFF2-40B4-BE49-F238E27FC236}">
                        <a16:creationId xmlns:a16="http://schemas.microsoft.com/office/drawing/2014/main" id="{4289F993-8B9A-73C0-D8CC-2A46A4D23071}"/>
                      </a:ext>
                    </a:extLst>
                  </p:cNvPr>
                  <p:cNvSpPr/>
                  <p:nvPr/>
                </p:nvSpPr>
                <p:spPr>
                  <a:xfrm>
                    <a:off x="1990167" y="1743672"/>
                    <a:ext cx="386594" cy="667961"/>
                  </a:xfrm>
                  <a:custGeom>
                    <a:avLst/>
                    <a:gdLst>
                      <a:gd name="connsiteX0" fmla="*/ 313 w 565648"/>
                      <a:gd name="connsiteY0" fmla="*/ 974448 h 977329"/>
                      <a:gd name="connsiteX1" fmla="*/ 170364 w 565648"/>
                      <a:gd name="connsiteY1" fmla="*/ 977314 h 977329"/>
                      <a:gd name="connsiteX2" fmla="*/ 219541 w 565648"/>
                      <a:gd name="connsiteY2" fmla="*/ 976904 h 977329"/>
                      <a:gd name="connsiteX3" fmla="*/ 254707 w 565648"/>
                      <a:gd name="connsiteY3" fmla="*/ 391688 h 977329"/>
                      <a:gd name="connsiteX4" fmla="*/ 565649 w 565648"/>
                      <a:gd name="connsiteY4" fmla="*/ 1453 h 977329"/>
                      <a:gd name="connsiteX5" fmla="*/ 534668 w 565648"/>
                      <a:gd name="connsiteY5" fmla="*/ 2090 h 977329"/>
                      <a:gd name="connsiteX6" fmla="*/ 293740 w 565648"/>
                      <a:gd name="connsiteY6" fmla="*/ 37984 h 977329"/>
                      <a:gd name="connsiteX7" fmla="*/ 358 w 565648"/>
                      <a:gd name="connsiteY7" fmla="*/ 974402 h 977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5648" h="977329">
                        <a:moveTo>
                          <a:pt x="313" y="974448"/>
                        </a:moveTo>
                        <a:cubicBezTo>
                          <a:pt x="-4601" y="977496"/>
                          <a:pt x="104445" y="977359"/>
                          <a:pt x="170364" y="977314"/>
                        </a:cubicBezTo>
                        <a:cubicBezTo>
                          <a:pt x="199024" y="977177"/>
                          <a:pt x="219541" y="976904"/>
                          <a:pt x="219541" y="976904"/>
                        </a:cubicBezTo>
                        <a:cubicBezTo>
                          <a:pt x="219541" y="976904"/>
                          <a:pt x="173366" y="722101"/>
                          <a:pt x="254707" y="391688"/>
                        </a:cubicBezTo>
                        <a:cubicBezTo>
                          <a:pt x="336093" y="61640"/>
                          <a:pt x="565649" y="1453"/>
                          <a:pt x="565649" y="1453"/>
                        </a:cubicBezTo>
                        <a:cubicBezTo>
                          <a:pt x="553911" y="-821"/>
                          <a:pt x="538671" y="2500"/>
                          <a:pt x="534668" y="2090"/>
                        </a:cubicBezTo>
                        <a:cubicBezTo>
                          <a:pt x="410200" y="-10511"/>
                          <a:pt x="293740" y="37984"/>
                          <a:pt x="293740" y="37984"/>
                        </a:cubicBezTo>
                        <a:cubicBezTo>
                          <a:pt x="-56144" y="341101"/>
                          <a:pt x="7637" y="969853"/>
                          <a:pt x="358" y="974402"/>
                        </a:cubicBezTo>
                      </a:path>
                    </a:pathLst>
                  </a:custGeom>
                  <a:solidFill>
                    <a:srgbClr val="9292F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5" name="자유형: 도형 314">
                    <a:extLst>
                      <a:ext uri="{FF2B5EF4-FFF2-40B4-BE49-F238E27FC236}">
                        <a16:creationId xmlns:a16="http://schemas.microsoft.com/office/drawing/2014/main" id="{FDCBA16C-7F05-A38C-C49E-5652BA29B93B}"/>
                      </a:ext>
                    </a:extLst>
                  </p:cNvPr>
                  <p:cNvSpPr/>
                  <p:nvPr/>
                </p:nvSpPr>
                <p:spPr>
                  <a:xfrm>
                    <a:off x="2105035" y="1745036"/>
                    <a:ext cx="271074" cy="666584"/>
                  </a:xfrm>
                  <a:custGeom>
                    <a:avLst/>
                    <a:gdLst>
                      <a:gd name="connsiteX0" fmla="*/ 2292 w 396621"/>
                      <a:gd name="connsiteY0" fmla="*/ 975318 h 975317"/>
                      <a:gd name="connsiteX1" fmla="*/ 51469 w 396621"/>
                      <a:gd name="connsiteY1" fmla="*/ 974863 h 975317"/>
                      <a:gd name="connsiteX2" fmla="*/ 86635 w 396621"/>
                      <a:gd name="connsiteY2" fmla="*/ 389692 h 975317"/>
                      <a:gd name="connsiteX3" fmla="*/ 396621 w 396621"/>
                      <a:gd name="connsiteY3" fmla="*/ 367 h 975317"/>
                      <a:gd name="connsiteX4" fmla="*/ 356906 w 396621"/>
                      <a:gd name="connsiteY4" fmla="*/ 9966 h 975317"/>
                      <a:gd name="connsiteX5" fmla="*/ 99737 w 396621"/>
                      <a:gd name="connsiteY5" fmla="*/ 260630 h 975317"/>
                      <a:gd name="connsiteX6" fmla="*/ 2292 w 396621"/>
                      <a:gd name="connsiteY6" fmla="*/ 975318 h 9753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6621" h="975317">
                        <a:moveTo>
                          <a:pt x="2292" y="975318"/>
                        </a:moveTo>
                        <a:cubicBezTo>
                          <a:pt x="30952" y="975181"/>
                          <a:pt x="51469" y="974863"/>
                          <a:pt x="51469" y="974863"/>
                        </a:cubicBezTo>
                        <a:cubicBezTo>
                          <a:pt x="51469" y="974863"/>
                          <a:pt x="5294" y="720059"/>
                          <a:pt x="86635" y="389692"/>
                        </a:cubicBezTo>
                        <a:cubicBezTo>
                          <a:pt x="168021" y="59644"/>
                          <a:pt x="396621" y="367"/>
                          <a:pt x="396621" y="367"/>
                        </a:cubicBezTo>
                        <a:cubicBezTo>
                          <a:pt x="384884" y="-1907"/>
                          <a:pt x="367233" y="7009"/>
                          <a:pt x="356906" y="9966"/>
                        </a:cubicBezTo>
                        <a:cubicBezTo>
                          <a:pt x="295855" y="27572"/>
                          <a:pt x="189403" y="86803"/>
                          <a:pt x="99737" y="260630"/>
                        </a:cubicBezTo>
                        <a:cubicBezTo>
                          <a:pt x="-6534" y="466757"/>
                          <a:pt x="-3486" y="835064"/>
                          <a:pt x="2292" y="975318"/>
                        </a:cubicBezTo>
                      </a:path>
                    </a:pathLst>
                  </a:custGeom>
                  <a:solidFill>
                    <a:srgbClr val="817DF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6" name="자유형: 도형 315">
                    <a:extLst>
                      <a:ext uri="{FF2B5EF4-FFF2-40B4-BE49-F238E27FC236}">
                        <a16:creationId xmlns:a16="http://schemas.microsoft.com/office/drawing/2014/main" id="{630599BA-D96F-FDB1-6D68-0398E4B82F1C}"/>
                      </a:ext>
                    </a:extLst>
                  </p:cNvPr>
                  <p:cNvSpPr/>
                  <p:nvPr/>
                </p:nvSpPr>
                <p:spPr>
                  <a:xfrm>
                    <a:off x="1924912" y="2279391"/>
                    <a:ext cx="257168" cy="339519"/>
                  </a:xfrm>
                  <a:custGeom>
                    <a:avLst/>
                    <a:gdLst>
                      <a:gd name="connsiteX0" fmla="*/ 664 w 376276"/>
                      <a:gd name="connsiteY0" fmla="*/ 240694 h 496768"/>
                      <a:gd name="connsiteX1" fmla="*/ 139098 w 376276"/>
                      <a:gd name="connsiteY1" fmla="*/ 494542 h 496768"/>
                      <a:gd name="connsiteX2" fmla="*/ 153382 w 376276"/>
                      <a:gd name="connsiteY2" fmla="*/ 496453 h 496768"/>
                      <a:gd name="connsiteX3" fmla="*/ 375613 w 376276"/>
                      <a:gd name="connsiteY3" fmla="*/ 256070 h 496768"/>
                      <a:gd name="connsiteX4" fmla="*/ 237134 w 376276"/>
                      <a:gd name="connsiteY4" fmla="*/ 2222 h 496768"/>
                      <a:gd name="connsiteX5" fmla="*/ 222941 w 376276"/>
                      <a:gd name="connsiteY5" fmla="*/ 311 h 496768"/>
                      <a:gd name="connsiteX6" fmla="*/ 709 w 376276"/>
                      <a:gd name="connsiteY6" fmla="*/ 240694 h 4967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6276" h="496768">
                        <a:moveTo>
                          <a:pt x="664" y="240694"/>
                        </a:moveTo>
                        <a:cubicBezTo>
                          <a:pt x="-6979" y="358519"/>
                          <a:pt x="52116" y="461469"/>
                          <a:pt x="139098" y="494542"/>
                        </a:cubicBezTo>
                        <a:cubicBezTo>
                          <a:pt x="143602" y="495497"/>
                          <a:pt x="148469" y="496134"/>
                          <a:pt x="153382" y="496453"/>
                        </a:cubicBezTo>
                        <a:cubicBezTo>
                          <a:pt x="267250" y="503367"/>
                          <a:pt x="366561" y="395869"/>
                          <a:pt x="375613" y="256070"/>
                        </a:cubicBezTo>
                        <a:cubicBezTo>
                          <a:pt x="383256" y="138244"/>
                          <a:pt x="324116" y="35295"/>
                          <a:pt x="237134" y="2222"/>
                        </a:cubicBezTo>
                        <a:cubicBezTo>
                          <a:pt x="232312" y="1266"/>
                          <a:pt x="227808" y="629"/>
                          <a:pt x="222941" y="311"/>
                        </a:cubicBezTo>
                        <a:cubicBezTo>
                          <a:pt x="109346" y="-6558"/>
                          <a:pt x="9762" y="101214"/>
                          <a:pt x="709" y="240694"/>
                        </a:cubicBezTo>
                      </a:path>
                    </a:pathLst>
                  </a:custGeom>
                  <a:solidFill>
                    <a:srgbClr val="9292F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7" name="자유형: 도형 316">
                    <a:extLst>
                      <a:ext uri="{FF2B5EF4-FFF2-40B4-BE49-F238E27FC236}">
                        <a16:creationId xmlns:a16="http://schemas.microsoft.com/office/drawing/2014/main" id="{429BCBBB-C2DA-0AD1-1242-F98C6379D5FA}"/>
                      </a:ext>
                    </a:extLst>
                  </p:cNvPr>
                  <p:cNvSpPr/>
                  <p:nvPr/>
                </p:nvSpPr>
                <p:spPr>
                  <a:xfrm>
                    <a:off x="1915213" y="2323535"/>
                    <a:ext cx="205744" cy="252160"/>
                  </a:xfrm>
                  <a:custGeom>
                    <a:avLst/>
                    <a:gdLst>
                      <a:gd name="connsiteX0" fmla="*/ 482 w 301033"/>
                      <a:gd name="connsiteY0" fmla="*/ 175332 h 368951"/>
                      <a:gd name="connsiteX1" fmla="*/ 138598 w 301033"/>
                      <a:gd name="connsiteY1" fmla="*/ 368721 h 368951"/>
                      <a:gd name="connsiteX2" fmla="*/ 300551 w 301033"/>
                      <a:gd name="connsiteY2" fmla="*/ 193620 h 368951"/>
                      <a:gd name="connsiteX3" fmla="*/ 162435 w 301033"/>
                      <a:gd name="connsiteY3" fmla="*/ 231 h 368951"/>
                      <a:gd name="connsiteX4" fmla="*/ 482 w 301033"/>
                      <a:gd name="connsiteY4" fmla="*/ 175332 h 3689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033" h="368951">
                        <a:moveTo>
                          <a:pt x="482" y="175332"/>
                        </a:moveTo>
                        <a:cubicBezTo>
                          <a:pt x="-6114" y="277098"/>
                          <a:pt x="55756" y="363671"/>
                          <a:pt x="138598" y="368721"/>
                        </a:cubicBezTo>
                        <a:cubicBezTo>
                          <a:pt x="221394" y="373770"/>
                          <a:pt x="293955" y="295341"/>
                          <a:pt x="300551" y="193620"/>
                        </a:cubicBezTo>
                        <a:cubicBezTo>
                          <a:pt x="307147" y="91853"/>
                          <a:pt x="245323" y="5281"/>
                          <a:pt x="162435" y="231"/>
                        </a:cubicBezTo>
                        <a:cubicBezTo>
                          <a:pt x="79548" y="-4819"/>
                          <a:pt x="7079" y="73565"/>
                          <a:pt x="482" y="175332"/>
                        </a:cubicBezTo>
                      </a:path>
                    </a:pathLst>
                  </a:custGeom>
                  <a:solidFill>
                    <a:srgbClr val="B7AEF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8" name="자유형: 도형 317">
                    <a:extLst>
                      <a:ext uri="{FF2B5EF4-FFF2-40B4-BE49-F238E27FC236}">
                        <a16:creationId xmlns:a16="http://schemas.microsoft.com/office/drawing/2014/main" id="{4C44A416-3683-C598-353E-3DC5F9FC1C1B}"/>
                      </a:ext>
                    </a:extLst>
                  </p:cNvPr>
                  <p:cNvSpPr/>
                  <p:nvPr/>
                </p:nvSpPr>
                <p:spPr>
                  <a:xfrm>
                    <a:off x="936295" y="1743221"/>
                    <a:ext cx="1985661" cy="2669574"/>
                  </a:xfrm>
                  <a:custGeom>
                    <a:avLst/>
                    <a:gdLst>
                      <a:gd name="connsiteX0" fmla="*/ 389646 w 2905327"/>
                      <a:gd name="connsiteY0" fmla="*/ 2491464 h 3905999"/>
                      <a:gd name="connsiteX1" fmla="*/ 414166 w 2905327"/>
                      <a:gd name="connsiteY1" fmla="*/ 1843741 h 3905999"/>
                      <a:gd name="connsiteX2" fmla="*/ 1025722 w 2905327"/>
                      <a:gd name="connsiteY2" fmla="*/ 1200704 h 3905999"/>
                      <a:gd name="connsiteX3" fmla="*/ 1170161 w 2905327"/>
                      <a:gd name="connsiteY3" fmla="*/ 309233 h 3905999"/>
                      <a:gd name="connsiteX4" fmla="*/ 1683772 w 2905327"/>
                      <a:gd name="connsiteY4" fmla="*/ 75492 h 3905999"/>
                      <a:gd name="connsiteX5" fmla="*/ 2468200 w 2905327"/>
                      <a:gd name="connsiteY5" fmla="*/ 66484 h 3905999"/>
                      <a:gd name="connsiteX6" fmla="*/ 2899788 w 2905327"/>
                      <a:gd name="connsiteY6" fmla="*/ 565128 h 3905999"/>
                      <a:gd name="connsiteX7" fmla="*/ 2748025 w 2905327"/>
                      <a:gd name="connsiteY7" fmla="*/ 1053945 h 3905999"/>
                      <a:gd name="connsiteX8" fmla="*/ 2464879 w 2905327"/>
                      <a:gd name="connsiteY8" fmla="*/ 2297256 h 3905999"/>
                      <a:gd name="connsiteX9" fmla="*/ 2046757 w 2905327"/>
                      <a:gd name="connsiteY9" fmla="*/ 1369300 h 3905999"/>
                      <a:gd name="connsiteX10" fmla="*/ 2227317 w 2905327"/>
                      <a:gd name="connsiteY10" fmla="*/ 2426046 h 3905999"/>
                      <a:gd name="connsiteX11" fmla="*/ 2055992 w 2905327"/>
                      <a:gd name="connsiteY11" fmla="*/ 2991154 h 3905999"/>
                      <a:gd name="connsiteX12" fmla="*/ 1878981 w 2905327"/>
                      <a:gd name="connsiteY12" fmla="*/ 3726314 h 3905999"/>
                      <a:gd name="connsiteX13" fmla="*/ 298206 w 2905327"/>
                      <a:gd name="connsiteY13" fmla="*/ 3628459 h 3905999"/>
                      <a:gd name="connsiteX14" fmla="*/ 389646 w 2905327"/>
                      <a:gd name="connsiteY14" fmla="*/ 2491555 h 39059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905327" h="3905999">
                        <a:moveTo>
                          <a:pt x="389646" y="2491464"/>
                        </a:moveTo>
                        <a:cubicBezTo>
                          <a:pt x="704409" y="2256996"/>
                          <a:pt x="429088" y="2304899"/>
                          <a:pt x="414166" y="1843741"/>
                        </a:cubicBezTo>
                        <a:cubicBezTo>
                          <a:pt x="399245" y="1382538"/>
                          <a:pt x="689897" y="1293964"/>
                          <a:pt x="1025722" y="1200704"/>
                        </a:cubicBezTo>
                        <a:cubicBezTo>
                          <a:pt x="1361548" y="1107445"/>
                          <a:pt x="1009937" y="604343"/>
                          <a:pt x="1170161" y="309233"/>
                        </a:cubicBezTo>
                        <a:cubicBezTo>
                          <a:pt x="1330386" y="14122"/>
                          <a:pt x="1683772" y="75492"/>
                          <a:pt x="1683772" y="75492"/>
                        </a:cubicBezTo>
                        <a:cubicBezTo>
                          <a:pt x="1683772" y="75492"/>
                          <a:pt x="2213988" y="-88190"/>
                          <a:pt x="2468200" y="66484"/>
                        </a:cubicBezTo>
                        <a:cubicBezTo>
                          <a:pt x="2722412" y="221159"/>
                          <a:pt x="2899788" y="565128"/>
                          <a:pt x="2899788" y="565128"/>
                        </a:cubicBezTo>
                        <a:cubicBezTo>
                          <a:pt x="2899788" y="565128"/>
                          <a:pt x="2950012" y="825118"/>
                          <a:pt x="2748025" y="1053945"/>
                        </a:cubicBezTo>
                        <a:cubicBezTo>
                          <a:pt x="2687428" y="1122594"/>
                          <a:pt x="3226652" y="1931360"/>
                          <a:pt x="2464879" y="2297256"/>
                        </a:cubicBezTo>
                        <a:cubicBezTo>
                          <a:pt x="2350602" y="2352166"/>
                          <a:pt x="2230774" y="1343278"/>
                          <a:pt x="2046757" y="1369300"/>
                        </a:cubicBezTo>
                        <a:cubicBezTo>
                          <a:pt x="1719802" y="1415475"/>
                          <a:pt x="2090430" y="2172926"/>
                          <a:pt x="2227317" y="2426046"/>
                        </a:cubicBezTo>
                        <a:cubicBezTo>
                          <a:pt x="2364204" y="2679166"/>
                          <a:pt x="2581977" y="3021680"/>
                          <a:pt x="2055992" y="2991154"/>
                        </a:cubicBezTo>
                        <a:cubicBezTo>
                          <a:pt x="1530007" y="2960583"/>
                          <a:pt x="2084106" y="3503128"/>
                          <a:pt x="1878981" y="3726314"/>
                        </a:cubicBezTo>
                        <a:cubicBezTo>
                          <a:pt x="1673855" y="3949455"/>
                          <a:pt x="852851" y="4014509"/>
                          <a:pt x="298206" y="3628459"/>
                        </a:cubicBezTo>
                        <a:cubicBezTo>
                          <a:pt x="-256439" y="3242410"/>
                          <a:pt x="74883" y="2726024"/>
                          <a:pt x="389646" y="2491555"/>
                        </a:cubicBezTo>
                      </a:path>
                    </a:pathLst>
                  </a:custGeom>
                  <a:solidFill>
                    <a:srgbClr val="2C2C2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19" name="자유형: 도형 318">
                    <a:extLst>
                      <a:ext uri="{FF2B5EF4-FFF2-40B4-BE49-F238E27FC236}">
                        <a16:creationId xmlns:a16="http://schemas.microsoft.com/office/drawing/2014/main" id="{7FFAB031-99EB-CF83-038C-DAEDF1F0294D}"/>
                      </a:ext>
                    </a:extLst>
                  </p:cNvPr>
                  <p:cNvSpPr/>
                  <p:nvPr/>
                </p:nvSpPr>
                <p:spPr>
                  <a:xfrm>
                    <a:off x="3740169" y="2422309"/>
                    <a:ext cx="637601" cy="1330096"/>
                  </a:xfrm>
                  <a:custGeom>
                    <a:avLst/>
                    <a:gdLst>
                      <a:gd name="connsiteX0" fmla="*/ 679040 w 932908"/>
                      <a:gd name="connsiteY0" fmla="*/ 1946138 h 1946137"/>
                      <a:gd name="connsiteX1" fmla="*/ 38232 w 932908"/>
                      <a:gd name="connsiteY1" fmla="*/ 1894822 h 1946137"/>
                      <a:gd name="connsiteX2" fmla="*/ 177849 w 932908"/>
                      <a:gd name="connsiteY2" fmla="*/ 1319705 h 1946137"/>
                      <a:gd name="connsiteX3" fmla="*/ 928 w 932908"/>
                      <a:gd name="connsiteY3" fmla="*/ 817058 h 1946137"/>
                      <a:gd name="connsiteX4" fmla="*/ 30635 w 932908"/>
                      <a:gd name="connsiteY4" fmla="*/ 745817 h 1946137"/>
                      <a:gd name="connsiteX5" fmla="*/ 135131 w 932908"/>
                      <a:gd name="connsiteY5" fmla="*/ 670254 h 1946137"/>
                      <a:gd name="connsiteX6" fmla="*/ 172571 w 932908"/>
                      <a:gd name="connsiteY6" fmla="*/ 314093 h 1946137"/>
                      <a:gd name="connsiteX7" fmla="*/ 387296 w 932908"/>
                      <a:gd name="connsiteY7" fmla="*/ 194 h 1946137"/>
                      <a:gd name="connsiteX8" fmla="*/ 312234 w 932908"/>
                      <a:gd name="connsiteY8" fmla="*/ 365772 h 1946137"/>
                      <a:gd name="connsiteX9" fmla="*/ 345261 w 932908"/>
                      <a:gd name="connsiteY9" fmla="*/ 497519 h 1946137"/>
                      <a:gd name="connsiteX10" fmla="*/ 434654 w 932908"/>
                      <a:gd name="connsiteY10" fmla="*/ 455120 h 1946137"/>
                      <a:gd name="connsiteX11" fmla="*/ 495842 w 932908"/>
                      <a:gd name="connsiteY11" fmla="*/ 486464 h 1946137"/>
                      <a:gd name="connsiteX12" fmla="*/ 558575 w 932908"/>
                      <a:gd name="connsiteY12" fmla="*/ 444065 h 1946137"/>
                      <a:gd name="connsiteX13" fmla="*/ 644921 w 932908"/>
                      <a:gd name="connsiteY13" fmla="*/ 522449 h 1946137"/>
                      <a:gd name="connsiteX14" fmla="*/ 721758 w 932908"/>
                      <a:gd name="connsiteY14" fmla="*/ 483188 h 1946137"/>
                      <a:gd name="connsiteX15" fmla="*/ 932206 w 932908"/>
                      <a:gd name="connsiteY15" fmla="*/ 843899 h 1946137"/>
                      <a:gd name="connsiteX16" fmla="*/ 836490 w 932908"/>
                      <a:gd name="connsiteY16" fmla="*/ 834527 h 1946137"/>
                      <a:gd name="connsiteX17" fmla="*/ 869517 w 932908"/>
                      <a:gd name="connsiteY17" fmla="*/ 966274 h 1946137"/>
                      <a:gd name="connsiteX18" fmla="*/ 742730 w 932908"/>
                      <a:gd name="connsiteY18" fmla="*/ 1418196 h 1946137"/>
                      <a:gd name="connsiteX19" fmla="*/ 679131 w 932908"/>
                      <a:gd name="connsiteY19" fmla="*/ 1946138 h 1946137"/>
                      <a:gd name="connsiteX20" fmla="*/ 679131 w 932908"/>
                      <a:gd name="connsiteY20" fmla="*/ 1946138 h 19461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932908" h="1946137">
                        <a:moveTo>
                          <a:pt x="679040" y="1946138"/>
                        </a:moveTo>
                        <a:lnTo>
                          <a:pt x="38232" y="1894822"/>
                        </a:lnTo>
                        <a:cubicBezTo>
                          <a:pt x="104924" y="1645159"/>
                          <a:pt x="157331" y="1431617"/>
                          <a:pt x="177849" y="1319705"/>
                        </a:cubicBezTo>
                        <a:cubicBezTo>
                          <a:pt x="177849" y="1319705"/>
                          <a:pt x="27860" y="984698"/>
                          <a:pt x="928" y="817058"/>
                        </a:cubicBezTo>
                        <a:cubicBezTo>
                          <a:pt x="-3485" y="789581"/>
                          <a:pt x="8071" y="762149"/>
                          <a:pt x="30635" y="745817"/>
                        </a:cubicBezTo>
                        <a:lnTo>
                          <a:pt x="135131" y="670254"/>
                        </a:lnTo>
                        <a:cubicBezTo>
                          <a:pt x="135131" y="670254"/>
                          <a:pt x="164747" y="362770"/>
                          <a:pt x="172571" y="314093"/>
                        </a:cubicBezTo>
                        <a:cubicBezTo>
                          <a:pt x="180351" y="265461"/>
                          <a:pt x="348900" y="-8313"/>
                          <a:pt x="387296" y="194"/>
                        </a:cubicBezTo>
                        <a:cubicBezTo>
                          <a:pt x="457901" y="15844"/>
                          <a:pt x="313780" y="345392"/>
                          <a:pt x="312234" y="365772"/>
                        </a:cubicBezTo>
                        <a:cubicBezTo>
                          <a:pt x="310687" y="386198"/>
                          <a:pt x="345261" y="497519"/>
                          <a:pt x="345261" y="497519"/>
                        </a:cubicBezTo>
                        <a:cubicBezTo>
                          <a:pt x="345261" y="497519"/>
                          <a:pt x="411135" y="467675"/>
                          <a:pt x="434654" y="455120"/>
                        </a:cubicBezTo>
                        <a:cubicBezTo>
                          <a:pt x="458174" y="442564"/>
                          <a:pt x="495842" y="486464"/>
                          <a:pt x="495842" y="486464"/>
                        </a:cubicBezTo>
                        <a:cubicBezTo>
                          <a:pt x="495842" y="486464"/>
                          <a:pt x="519361" y="447249"/>
                          <a:pt x="558575" y="444065"/>
                        </a:cubicBezTo>
                        <a:cubicBezTo>
                          <a:pt x="597791" y="440880"/>
                          <a:pt x="644921" y="522449"/>
                          <a:pt x="644921" y="522449"/>
                        </a:cubicBezTo>
                        <a:cubicBezTo>
                          <a:pt x="644921" y="522449"/>
                          <a:pt x="699784" y="475364"/>
                          <a:pt x="721758" y="483188"/>
                        </a:cubicBezTo>
                        <a:cubicBezTo>
                          <a:pt x="743730" y="491013"/>
                          <a:pt x="946309" y="820334"/>
                          <a:pt x="932206" y="843899"/>
                        </a:cubicBezTo>
                        <a:cubicBezTo>
                          <a:pt x="918103" y="867419"/>
                          <a:pt x="836490" y="834527"/>
                          <a:pt x="836490" y="834527"/>
                        </a:cubicBezTo>
                        <a:lnTo>
                          <a:pt x="869517" y="966274"/>
                        </a:lnTo>
                        <a:cubicBezTo>
                          <a:pt x="882209" y="1176495"/>
                          <a:pt x="742730" y="1418196"/>
                          <a:pt x="742730" y="1418196"/>
                        </a:cubicBezTo>
                        <a:cubicBezTo>
                          <a:pt x="742730" y="1418196"/>
                          <a:pt x="719847" y="1630465"/>
                          <a:pt x="679131" y="1946138"/>
                        </a:cubicBezTo>
                        <a:lnTo>
                          <a:pt x="679131" y="1946138"/>
                        </a:lnTo>
                        <a:close/>
                      </a:path>
                    </a:pathLst>
                  </a:custGeom>
                  <a:solidFill>
                    <a:srgbClr val="F4AEA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0" name="자유형: 도형 319">
                    <a:extLst>
                      <a:ext uri="{FF2B5EF4-FFF2-40B4-BE49-F238E27FC236}">
                        <a16:creationId xmlns:a16="http://schemas.microsoft.com/office/drawing/2014/main" id="{71E5E7F4-9552-83B6-507F-CEC678F89790}"/>
                      </a:ext>
                    </a:extLst>
                  </p:cNvPr>
                  <p:cNvSpPr/>
                  <p:nvPr/>
                </p:nvSpPr>
                <p:spPr>
                  <a:xfrm>
                    <a:off x="3752294" y="2808017"/>
                    <a:ext cx="283152" cy="295670"/>
                  </a:xfrm>
                  <a:custGeom>
                    <a:avLst/>
                    <a:gdLst>
                      <a:gd name="connsiteX0" fmla="*/ 5299 w 414294"/>
                      <a:gd name="connsiteY0" fmla="*/ 190973 h 432611"/>
                      <a:gd name="connsiteX1" fmla="*/ 375108 w 414294"/>
                      <a:gd name="connsiteY1" fmla="*/ 450 h 432611"/>
                      <a:gd name="connsiteX2" fmla="*/ 386299 w 414294"/>
                      <a:gd name="connsiteY2" fmla="*/ 3634 h 432611"/>
                      <a:gd name="connsiteX3" fmla="*/ 333300 w 414294"/>
                      <a:gd name="connsiteY3" fmla="*/ 169000 h 432611"/>
                      <a:gd name="connsiteX4" fmla="*/ 315330 w 414294"/>
                      <a:gd name="connsiteY4" fmla="*/ 229596 h 432611"/>
                      <a:gd name="connsiteX5" fmla="*/ 356092 w 414294"/>
                      <a:gd name="connsiteY5" fmla="*/ 289191 h 432611"/>
                      <a:gd name="connsiteX6" fmla="*/ 414186 w 414294"/>
                      <a:gd name="connsiteY6" fmla="*/ 418253 h 432611"/>
                      <a:gd name="connsiteX7" fmla="*/ 391530 w 414294"/>
                      <a:gd name="connsiteY7" fmla="*/ 423940 h 432611"/>
                      <a:gd name="connsiteX8" fmla="*/ 290810 w 414294"/>
                      <a:gd name="connsiteY8" fmla="*/ 234327 h 432611"/>
                      <a:gd name="connsiteX9" fmla="*/ 328842 w 414294"/>
                      <a:gd name="connsiteY9" fmla="*/ 142978 h 432611"/>
                      <a:gd name="connsiteX10" fmla="*/ 368602 w 414294"/>
                      <a:gd name="connsiteY10" fmla="*/ 102672 h 432611"/>
                      <a:gd name="connsiteX11" fmla="*/ 363143 w 414294"/>
                      <a:gd name="connsiteY11" fmla="*/ 29702 h 432611"/>
                      <a:gd name="connsiteX12" fmla="*/ 287671 w 414294"/>
                      <a:gd name="connsiteY12" fmla="*/ 60546 h 432611"/>
                      <a:gd name="connsiteX13" fmla="*/ 227894 w 414294"/>
                      <a:gd name="connsiteY13" fmla="*/ 88205 h 432611"/>
                      <a:gd name="connsiteX14" fmla="*/ 16808 w 414294"/>
                      <a:gd name="connsiteY14" fmla="*/ 211399 h 432611"/>
                      <a:gd name="connsiteX15" fmla="*/ 5299 w 414294"/>
                      <a:gd name="connsiteY15" fmla="*/ 191064 h 4326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414294" h="432611">
                        <a:moveTo>
                          <a:pt x="5299" y="190973"/>
                        </a:moveTo>
                        <a:cubicBezTo>
                          <a:pt x="120713" y="112453"/>
                          <a:pt x="244271" y="49036"/>
                          <a:pt x="375108" y="450"/>
                        </a:cubicBezTo>
                        <a:cubicBezTo>
                          <a:pt x="378565" y="-824"/>
                          <a:pt x="383979" y="723"/>
                          <a:pt x="386299" y="3634"/>
                        </a:cubicBezTo>
                        <a:cubicBezTo>
                          <a:pt x="435840" y="65550"/>
                          <a:pt x="383842" y="129012"/>
                          <a:pt x="333300" y="169000"/>
                        </a:cubicBezTo>
                        <a:cubicBezTo>
                          <a:pt x="309507" y="187834"/>
                          <a:pt x="297725" y="200617"/>
                          <a:pt x="315330" y="229596"/>
                        </a:cubicBezTo>
                        <a:cubicBezTo>
                          <a:pt x="327841" y="250159"/>
                          <a:pt x="342308" y="269447"/>
                          <a:pt x="356092" y="289191"/>
                        </a:cubicBezTo>
                        <a:cubicBezTo>
                          <a:pt x="384070" y="329225"/>
                          <a:pt x="407908" y="369076"/>
                          <a:pt x="414186" y="418253"/>
                        </a:cubicBezTo>
                        <a:cubicBezTo>
                          <a:pt x="416051" y="432993"/>
                          <a:pt x="393441" y="438816"/>
                          <a:pt x="391530" y="423940"/>
                        </a:cubicBezTo>
                        <a:cubicBezTo>
                          <a:pt x="381886" y="348104"/>
                          <a:pt x="326977" y="297880"/>
                          <a:pt x="290810" y="234327"/>
                        </a:cubicBezTo>
                        <a:cubicBezTo>
                          <a:pt x="263651" y="186605"/>
                          <a:pt x="290992" y="174277"/>
                          <a:pt x="328842" y="142978"/>
                        </a:cubicBezTo>
                        <a:cubicBezTo>
                          <a:pt x="343172" y="131150"/>
                          <a:pt x="358503" y="118412"/>
                          <a:pt x="368602" y="102672"/>
                        </a:cubicBezTo>
                        <a:cubicBezTo>
                          <a:pt x="380703" y="83838"/>
                          <a:pt x="393077" y="42075"/>
                          <a:pt x="363143" y="29702"/>
                        </a:cubicBezTo>
                        <a:cubicBezTo>
                          <a:pt x="349313" y="23969"/>
                          <a:pt x="303730" y="53494"/>
                          <a:pt x="287671" y="60546"/>
                        </a:cubicBezTo>
                        <a:cubicBezTo>
                          <a:pt x="267563" y="69371"/>
                          <a:pt x="247637" y="78561"/>
                          <a:pt x="227894" y="88205"/>
                        </a:cubicBezTo>
                        <a:cubicBezTo>
                          <a:pt x="154514" y="123962"/>
                          <a:pt x="84319" y="165451"/>
                          <a:pt x="16808" y="211399"/>
                        </a:cubicBezTo>
                        <a:cubicBezTo>
                          <a:pt x="4389" y="219860"/>
                          <a:pt x="-7030" y="199480"/>
                          <a:pt x="5299" y="191064"/>
                        </a:cubicBezTo>
                      </a:path>
                    </a:pathLst>
                  </a:custGeom>
                  <a:solidFill>
                    <a:srgbClr val="D9847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1" name="자유형: 도형 320">
                    <a:extLst>
                      <a:ext uri="{FF2B5EF4-FFF2-40B4-BE49-F238E27FC236}">
                        <a16:creationId xmlns:a16="http://schemas.microsoft.com/office/drawing/2014/main" id="{8F926A3C-DB35-2BC5-A541-B05AE3AE3A97}"/>
                      </a:ext>
                    </a:extLst>
                  </p:cNvPr>
                  <p:cNvSpPr/>
                  <p:nvPr/>
                </p:nvSpPr>
                <p:spPr>
                  <a:xfrm>
                    <a:off x="424486" y="3176399"/>
                    <a:ext cx="3925167" cy="2049929"/>
                  </a:xfrm>
                  <a:custGeom>
                    <a:avLst/>
                    <a:gdLst>
                      <a:gd name="connsiteX0" fmla="*/ 2424347 w 5743121"/>
                      <a:gd name="connsiteY0" fmla="*/ 1723 h 2999362"/>
                      <a:gd name="connsiteX1" fmla="*/ 998611 w 5743121"/>
                      <a:gd name="connsiteY1" fmla="*/ 433765 h 2999362"/>
                      <a:gd name="connsiteX2" fmla="*/ 129658 w 5743121"/>
                      <a:gd name="connsiteY2" fmla="*/ 2970156 h 2999362"/>
                      <a:gd name="connsiteX3" fmla="*/ 1849094 w 5743121"/>
                      <a:gd name="connsiteY3" fmla="*/ 2999363 h 2999362"/>
                      <a:gd name="connsiteX4" fmla="*/ 4862019 w 5743121"/>
                      <a:gd name="connsiteY4" fmla="*/ 2965289 h 2999362"/>
                      <a:gd name="connsiteX5" fmla="*/ 5743119 w 5743121"/>
                      <a:gd name="connsiteY5" fmla="*/ 1848629 h 2999362"/>
                      <a:gd name="connsiteX6" fmla="*/ 5681476 w 5743121"/>
                      <a:gd name="connsiteY6" fmla="*/ 1131939 h 2999362"/>
                      <a:gd name="connsiteX7" fmla="*/ 5743119 w 5743121"/>
                      <a:gd name="connsiteY7" fmla="*/ 521020 h 2999362"/>
                      <a:gd name="connsiteX8" fmla="*/ 4834041 w 5743121"/>
                      <a:gd name="connsiteY8" fmla="*/ 423120 h 2999362"/>
                      <a:gd name="connsiteX9" fmla="*/ 4837226 w 5743121"/>
                      <a:gd name="connsiteY9" fmla="*/ 1240348 h 2999362"/>
                      <a:gd name="connsiteX10" fmla="*/ 4775129 w 5743121"/>
                      <a:gd name="connsiteY10" fmla="*/ 1131939 h 2999362"/>
                      <a:gd name="connsiteX11" fmla="*/ 3263002 w 5743121"/>
                      <a:gd name="connsiteY11" fmla="*/ 150301 h 2999362"/>
                      <a:gd name="connsiteX12" fmla="*/ 3214871 w 5743121"/>
                      <a:gd name="connsiteY12" fmla="*/ 297515 h 2999362"/>
                      <a:gd name="connsiteX13" fmla="*/ 2767406 w 5743121"/>
                      <a:gd name="connsiteY13" fmla="*/ 193246 h 2999362"/>
                      <a:gd name="connsiteX14" fmla="*/ 2585027 w 5743121"/>
                      <a:gd name="connsiteY14" fmla="*/ 112361 h 2999362"/>
                      <a:gd name="connsiteX15" fmla="*/ 2424438 w 5743121"/>
                      <a:gd name="connsiteY15" fmla="*/ 1677 h 2999362"/>
                      <a:gd name="connsiteX16" fmla="*/ 2424438 w 5743121"/>
                      <a:gd name="connsiteY16" fmla="*/ 1677 h 2999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5743121" h="2999362">
                        <a:moveTo>
                          <a:pt x="2424347" y="1723"/>
                        </a:moveTo>
                        <a:cubicBezTo>
                          <a:pt x="2424347" y="1723"/>
                          <a:pt x="1420736" y="-51504"/>
                          <a:pt x="998611" y="433765"/>
                        </a:cubicBezTo>
                        <a:cubicBezTo>
                          <a:pt x="576486" y="918989"/>
                          <a:pt x="-337596" y="2915975"/>
                          <a:pt x="129658" y="2970156"/>
                        </a:cubicBezTo>
                        <a:cubicBezTo>
                          <a:pt x="672429" y="3033118"/>
                          <a:pt x="1889309" y="2962787"/>
                          <a:pt x="1849094" y="2999363"/>
                        </a:cubicBezTo>
                        <a:lnTo>
                          <a:pt x="4862019" y="2965289"/>
                        </a:lnTo>
                        <a:cubicBezTo>
                          <a:pt x="4862019" y="2965289"/>
                          <a:pt x="5742664" y="1886570"/>
                          <a:pt x="5743119" y="1848629"/>
                        </a:cubicBezTo>
                        <a:cubicBezTo>
                          <a:pt x="5743574" y="1810688"/>
                          <a:pt x="5681476" y="1131939"/>
                          <a:pt x="5681476" y="1131939"/>
                        </a:cubicBezTo>
                        <a:lnTo>
                          <a:pt x="5743119" y="521020"/>
                        </a:lnTo>
                        <a:cubicBezTo>
                          <a:pt x="5743119" y="521020"/>
                          <a:pt x="5149532" y="393322"/>
                          <a:pt x="4834041" y="423120"/>
                        </a:cubicBezTo>
                        <a:cubicBezTo>
                          <a:pt x="4834041" y="423120"/>
                          <a:pt x="4795828" y="1036041"/>
                          <a:pt x="4837226" y="1240348"/>
                        </a:cubicBezTo>
                        <a:lnTo>
                          <a:pt x="4775129" y="1131939"/>
                        </a:lnTo>
                        <a:cubicBezTo>
                          <a:pt x="4775129" y="1131939"/>
                          <a:pt x="4233495" y="248201"/>
                          <a:pt x="3263002" y="150301"/>
                        </a:cubicBezTo>
                        <a:lnTo>
                          <a:pt x="3214871" y="297515"/>
                        </a:lnTo>
                        <a:lnTo>
                          <a:pt x="2767406" y="193246"/>
                        </a:lnTo>
                        <a:lnTo>
                          <a:pt x="2585027" y="112361"/>
                        </a:lnTo>
                        <a:lnTo>
                          <a:pt x="2424438" y="1677"/>
                        </a:lnTo>
                        <a:lnTo>
                          <a:pt x="2424438" y="1677"/>
                        </a:lnTo>
                        <a:close/>
                      </a:path>
                    </a:pathLst>
                  </a:custGeom>
                  <a:solidFill>
                    <a:srgbClr val="6F8BE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2" name="자유형: 도형 321">
                    <a:extLst>
                      <a:ext uri="{FF2B5EF4-FFF2-40B4-BE49-F238E27FC236}">
                        <a16:creationId xmlns:a16="http://schemas.microsoft.com/office/drawing/2014/main" id="{826560C7-F92C-30A6-8135-04C6AB2E9973}"/>
                      </a:ext>
                    </a:extLst>
                  </p:cNvPr>
                  <p:cNvSpPr/>
                  <p:nvPr/>
                </p:nvSpPr>
                <p:spPr>
                  <a:xfrm>
                    <a:off x="1106271" y="3838250"/>
                    <a:ext cx="392730" cy="818586"/>
                  </a:xfrm>
                  <a:custGeom>
                    <a:avLst/>
                    <a:gdLst>
                      <a:gd name="connsiteX0" fmla="*/ 563112 w 574624"/>
                      <a:gd name="connsiteY0" fmla="*/ 5598 h 1197718"/>
                      <a:gd name="connsiteX1" fmla="*/ 389331 w 574624"/>
                      <a:gd name="connsiteY1" fmla="*/ 646133 h 1197718"/>
                      <a:gd name="connsiteX2" fmla="*/ 1689 w 574624"/>
                      <a:gd name="connsiteY2" fmla="*/ 1187903 h 1197718"/>
                      <a:gd name="connsiteX3" fmla="*/ 1689 w 574624"/>
                      <a:gd name="connsiteY3" fmla="*/ 1196047 h 1197718"/>
                      <a:gd name="connsiteX4" fmla="*/ 9832 w 574624"/>
                      <a:gd name="connsiteY4" fmla="*/ 1196047 h 1197718"/>
                      <a:gd name="connsiteX5" fmla="*/ 399658 w 574624"/>
                      <a:gd name="connsiteY5" fmla="*/ 651182 h 1197718"/>
                      <a:gd name="connsiteX6" fmla="*/ 574622 w 574624"/>
                      <a:gd name="connsiteY6" fmla="*/ 5916 h 1197718"/>
                      <a:gd name="connsiteX7" fmla="*/ 569026 w 574624"/>
                      <a:gd name="connsiteY7" fmla="*/ 2 h 1197718"/>
                      <a:gd name="connsiteX8" fmla="*/ 563112 w 574624"/>
                      <a:gd name="connsiteY8" fmla="*/ 5598 h 1197718"/>
                      <a:gd name="connsiteX9" fmla="*/ 563112 w 574624"/>
                      <a:gd name="connsiteY9" fmla="*/ 5598 h 1197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74624" h="1197718">
                        <a:moveTo>
                          <a:pt x="563112" y="5598"/>
                        </a:moveTo>
                        <a:cubicBezTo>
                          <a:pt x="557562" y="203627"/>
                          <a:pt x="496648" y="427951"/>
                          <a:pt x="389331" y="646133"/>
                        </a:cubicBezTo>
                        <a:cubicBezTo>
                          <a:pt x="294388" y="839112"/>
                          <a:pt x="163142" y="1027224"/>
                          <a:pt x="1689" y="1187903"/>
                        </a:cubicBezTo>
                        <a:cubicBezTo>
                          <a:pt x="-540" y="1190133"/>
                          <a:pt x="-586" y="1193772"/>
                          <a:pt x="1689" y="1196047"/>
                        </a:cubicBezTo>
                        <a:cubicBezTo>
                          <a:pt x="3918" y="1198276"/>
                          <a:pt x="7558" y="1198276"/>
                          <a:pt x="9832" y="1196047"/>
                        </a:cubicBezTo>
                        <a:cubicBezTo>
                          <a:pt x="172195" y="1034412"/>
                          <a:pt x="304214" y="845254"/>
                          <a:pt x="399658" y="651182"/>
                        </a:cubicBezTo>
                        <a:cubicBezTo>
                          <a:pt x="507748" y="431408"/>
                          <a:pt x="569026" y="205356"/>
                          <a:pt x="574622" y="5916"/>
                        </a:cubicBezTo>
                        <a:cubicBezTo>
                          <a:pt x="574713" y="2732"/>
                          <a:pt x="572211" y="93"/>
                          <a:pt x="569026" y="2"/>
                        </a:cubicBezTo>
                        <a:cubicBezTo>
                          <a:pt x="565842" y="-89"/>
                          <a:pt x="563203" y="2413"/>
                          <a:pt x="563112" y="5598"/>
                        </a:cubicBezTo>
                        <a:lnTo>
                          <a:pt x="563112" y="5598"/>
                        </a:lnTo>
                        <a:close/>
                      </a:path>
                    </a:pathLst>
                  </a:custGeom>
                  <a:solidFill>
                    <a:srgbClr val="25427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3" name="자유형: 도형 322">
                    <a:extLst>
                      <a:ext uri="{FF2B5EF4-FFF2-40B4-BE49-F238E27FC236}">
                        <a16:creationId xmlns:a16="http://schemas.microsoft.com/office/drawing/2014/main" id="{71415B94-3108-FFD1-FDCD-322533FC2203}"/>
                      </a:ext>
                    </a:extLst>
                  </p:cNvPr>
                  <p:cNvSpPr/>
                  <p:nvPr/>
                </p:nvSpPr>
                <p:spPr>
                  <a:xfrm>
                    <a:off x="2989773" y="3832310"/>
                    <a:ext cx="392717" cy="818586"/>
                  </a:xfrm>
                  <a:custGeom>
                    <a:avLst/>
                    <a:gdLst>
                      <a:gd name="connsiteX0" fmla="*/ 2 w 574607"/>
                      <a:gd name="connsiteY0" fmla="*/ 5917 h 1197718"/>
                      <a:gd name="connsiteX1" fmla="*/ 174967 w 574607"/>
                      <a:gd name="connsiteY1" fmla="*/ 651183 h 1197718"/>
                      <a:gd name="connsiteX2" fmla="*/ 564792 w 574607"/>
                      <a:gd name="connsiteY2" fmla="*/ 1196047 h 1197718"/>
                      <a:gd name="connsiteX3" fmla="*/ 572935 w 574607"/>
                      <a:gd name="connsiteY3" fmla="*/ 1196047 h 1197718"/>
                      <a:gd name="connsiteX4" fmla="*/ 572935 w 574607"/>
                      <a:gd name="connsiteY4" fmla="*/ 1187904 h 1197718"/>
                      <a:gd name="connsiteX5" fmla="*/ 185293 w 574607"/>
                      <a:gd name="connsiteY5" fmla="*/ 646133 h 1197718"/>
                      <a:gd name="connsiteX6" fmla="*/ 11512 w 574607"/>
                      <a:gd name="connsiteY6" fmla="*/ 5598 h 1197718"/>
                      <a:gd name="connsiteX7" fmla="*/ 5598 w 574607"/>
                      <a:gd name="connsiteY7" fmla="*/ 2 h 1197718"/>
                      <a:gd name="connsiteX8" fmla="*/ 2 w 574607"/>
                      <a:gd name="connsiteY8" fmla="*/ 5917 h 1197718"/>
                      <a:gd name="connsiteX9" fmla="*/ 2 w 574607"/>
                      <a:gd name="connsiteY9" fmla="*/ 5917 h 1197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74607" h="1197718">
                        <a:moveTo>
                          <a:pt x="2" y="5917"/>
                        </a:moveTo>
                        <a:cubicBezTo>
                          <a:pt x="5598" y="205401"/>
                          <a:pt x="66876" y="431454"/>
                          <a:pt x="174967" y="651183"/>
                        </a:cubicBezTo>
                        <a:cubicBezTo>
                          <a:pt x="270456" y="845254"/>
                          <a:pt x="402430" y="1034412"/>
                          <a:pt x="564792" y="1196047"/>
                        </a:cubicBezTo>
                        <a:cubicBezTo>
                          <a:pt x="567021" y="1198276"/>
                          <a:pt x="570661" y="1198276"/>
                          <a:pt x="572935" y="1196047"/>
                        </a:cubicBezTo>
                        <a:cubicBezTo>
                          <a:pt x="575165" y="1193818"/>
                          <a:pt x="575165" y="1190133"/>
                          <a:pt x="572935" y="1187904"/>
                        </a:cubicBezTo>
                        <a:cubicBezTo>
                          <a:pt x="411482" y="1027178"/>
                          <a:pt x="280236" y="839112"/>
                          <a:pt x="185293" y="646133"/>
                        </a:cubicBezTo>
                        <a:cubicBezTo>
                          <a:pt x="77977" y="427996"/>
                          <a:pt x="17062" y="203627"/>
                          <a:pt x="11512" y="5598"/>
                        </a:cubicBezTo>
                        <a:cubicBezTo>
                          <a:pt x="11421" y="2414"/>
                          <a:pt x="8782" y="-88"/>
                          <a:pt x="5598" y="2"/>
                        </a:cubicBezTo>
                        <a:cubicBezTo>
                          <a:pt x="2414" y="93"/>
                          <a:pt x="-89" y="2732"/>
                          <a:pt x="2" y="5917"/>
                        </a:cubicBezTo>
                        <a:lnTo>
                          <a:pt x="2" y="5917"/>
                        </a:lnTo>
                        <a:close/>
                      </a:path>
                    </a:pathLst>
                  </a:custGeom>
                  <a:solidFill>
                    <a:srgbClr val="25427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4" name="자유형: 도형 323">
                    <a:extLst>
                      <a:ext uri="{FF2B5EF4-FFF2-40B4-BE49-F238E27FC236}">
                        <a16:creationId xmlns:a16="http://schemas.microsoft.com/office/drawing/2014/main" id="{DBCA2D5C-F544-34C6-D85A-575CB8038F7F}"/>
                      </a:ext>
                    </a:extLst>
                  </p:cNvPr>
                  <p:cNvSpPr/>
                  <p:nvPr/>
                </p:nvSpPr>
                <p:spPr>
                  <a:xfrm>
                    <a:off x="799294" y="4656751"/>
                    <a:ext cx="918198" cy="153692"/>
                  </a:xfrm>
                  <a:custGeom>
                    <a:avLst/>
                    <a:gdLst>
                      <a:gd name="connsiteX0" fmla="*/ 7477 w 1343465"/>
                      <a:gd name="connsiteY0" fmla="*/ 87663 h 224878"/>
                      <a:gd name="connsiteX1" fmla="*/ 682086 w 1343465"/>
                      <a:gd name="connsiteY1" fmla="*/ 26385 h 224878"/>
                      <a:gd name="connsiteX2" fmla="*/ 1335541 w 1343465"/>
                      <a:gd name="connsiteY2" fmla="*/ 224460 h 224878"/>
                      <a:gd name="connsiteX3" fmla="*/ 1343047 w 1343465"/>
                      <a:gd name="connsiteY3" fmla="*/ 221321 h 224878"/>
                      <a:gd name="connsiteX4" fmla="*/ 1339908 w 1343465"/>
                      <a:gd name="connsiteY4" fmla="*/ 213814 h 224878"/>
                      <a:gd name="connsiteX5" fmla="*/ 683724 w 1343465"/>
                      <a:gd name="connsiteY5" fmla="*/ 14966 h 224878"/>
                      <a:gd name="connsiteX6" fmla="*/ 3974 w 1343465"/>
                      <a:gd name="connsiteY6" fmla="*/ 76655 h 224878"/>
                      <a:gd name="connsiteX7" fmla="*/ 289 w 1343465"/>
                      <a:gd name="connsiteY7" fmla="*/ 83888 h 224878"/>
                      <a:gd name="connsiteX8" fmla="*/ 7523 w 1343465"/>
                      <a:gd name="connsiteY8" fmla="*/ 87572 h 224878"/>
                      <a:gd name="connsiteX9" fmla="*/ 7523 w 1343465"/>
                      <a:gd name="connsiteY9" fmla="*/ 87572 h 224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43465" h="224878">
                        <a:moveTo>
                          <a:pt x="7477" y="87663"/>
                        </a:moveTo>
                        <a:cubicBezTo>
                          <a:pt x="253683" y="7642"/>
                          <a:pt x="474322" y="-2730"/>
                          <a:pt x="682086" y="26385"/>
                        </a:cubicBezTo>
                        <a:cubicBezTo>
                          <a:pt x="909685" y="58275"/>
                          <a:pt x="1121954" y="137524"/>
                          <a:pt x="1335541" y="224460"/>
                        </a:cubicBezTo>
                        <a:cubicBezTo>
                          <a:pt x="1338498" y="225643"/>
                          <a:pt x="1341819" y="224232"/>
                          <a:pt x="1343047" y="221321"/>
                        </a:cubicBezTo>
                        <a:cubicBezTo>
                          <a:pt x="1344230" y="218363"/>
                          <a:pt x="1342820" y="215043"/>
                          <a:pt x="1339908" y="213814"/>
                        </a:cubicBezTo>
                        <a:cubicBezTo>
                          <a:pt x="1125456" y="126514"/>
                          <a:pt x="912278" y="47039"/>
                          <a:pt x="683724" y="14966"/>
                        </a:cubicBezTo>
                        <a:cubicBezTo>
                          <a:pt x="474367" y="-14376"/>
                          <a:pt x="252045" y="-3959"/>
                          <a:pt x="3974" y="76655"/>
                        </a:cubicBezTo>
                        <a:cubicBezTo>
                          <a:pt x="972" y="77655"/>
                          <a:pt x="-711" y="80885"/>
                          <a:pt x="289" y="83888"/>
                        </a:cubicBezTo>
                        <a:cubicBezTo>
                          <a:pt x="1245" y="86890"/>
                          <a:pt x="4520" y="88574"/>
                          <a:pt x="7523" y="87572"/>
                        </a:cubicBezTo>
                        <a:lnTo>
                          <a:pt x="7523" y="87572"/>
                        </a:lnTo>
                        <a:close/>
                      </a:path>
                    </a:pathLst>
                  </a:custGeom>
                  <a:solidFill>
                    <a:srgbClr val="25427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5" name="자유형: 도형 324">
                    <a:extLst>
                      <a:ext uri="{FF2B5EF4-FFF2-40B4-BE49-F238E27FC236}">
                        <a16:creationId xmlns:a16="http://schemas.microsoft.com/office/drawing/2014/main" id="{ADAB2C51-72D7-1527-E158-F02F57D38AB5}"/>
                      </a:ext>
                    </a:extLst>
                  </p:cNvPr>
                  <p:cNvSpPr/>
                  <p:nvPr/>
                </p:nvSpPr>
                <p:spPr>
                  <a:xfrm>
                    <a:off x="2054867" y="3147634"/>
                    <a:ext cx="644033" cy="288539"/>
                  </a:xfrm>
                  <a:custGeom>
                    <a:avLst/>
                    <a:gdLst>
                      <a:gd name="connsiteX0" fmla="*/ 708592 w 942318"/>
                      <a:gd name="connsiteY0" fmla="*/ 51452 h 422178"/>
                      <a:gd name="connsiteX1" fmla="*/ 890926 w 942318"/>
                      <a:gd name="connsiteY1" fmla="*/ 120555 h 422178"/>
                      <a:gd name="connsiteX2" fmla="*/ 778377 w 942318"/>
                      <a:gd name="connsiteY2" fmla="*/ 415210 h 422178"/>
                      <a:gd name="connsiteX3" fmla="*/ 0 w 942318"/>
                      <a:gd name="connsiteY3" fmla="*/ 47039 h 422178"/>
                      <a:gd name="connsiteX4" fmla="*/ 292563 w 942318"/>
                      <a:gd name="connsiteY4" fmla="*/ 0 h 422178"/>
                      <a:gd name="connsiteX5" fmla="*/ 708592 w 942318"/>
                      <a:gd name="connsiteY5" fmla="*/ 51498 h 422178"/>
                      <a:gd name="connsiteX6" fmla="*/ 708592 w 942318"/>
                      <a:gd name="connsiteY6" fmla="*/ 51498 h 422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42318" h="422178">
                        <a:moveTo>
                          <a:pt x="708592" y="51452"/>
                        </a:moveTo>
                        <a:lnTo>
                          <a:pt x="890926" y="120555"/>
                        </a:lnTo>
                        <a:cubicBezTo>
                          <a:pt x="890926" y="120555"/>
                          <a:pt x="1062615" y="382456"/>
                          <a:pt x="778377" y="415210"/>
                        </a:cubicBezTo>
                        <a:cubicBezTo>
                          <a:pt x="433089" y="455016"/>
                          <a:pt x="163591" y="323224"/>
                          <a:pt x="0" y="47039"/>
                        </a:cubicBezTo>
                        <a:lnTo>
                          <a:pt x="292563" y="0"/>
                        </a:lnTo>
                        <a:lnTo>
                          <a:pt x="708592" y="51498"/>
                        </a:lnTo>
                        <a:lnTo>
                          <a:pt x="708592" y="51498"/>
                        </a:lnTo>
                        <a:close/>
                      </a:path>
                    </a:pathLst>
                  </a:custGeom>
                  <a:solidFill>
                    <a:srgbClr val="F7A89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6" name="자유형: 도형 325">
                    <a:extLst>
                      <a:ext uri="{FF2B5EF4-FFF2-40B4-BE49-F238E27FC236}">
                        <a16:creationId xmlns:a16="http://schemas.microsoft.com/office/drawing/2014/main" id="{D30FCCE0-7AAF-7BB1-E8A0-F608E3C1C64F}"/>
                      </a:ext>
                    </a:extLst>
                  </p:cNvPr>
                  <p:cNvSpPr/>
                  <p:nvPr/>
                </p:nvSpPr>
                <p:spPr>
                  <a:xfrm>
                    <a:off x="2152745" y="2619629"/>
                    <a:ext cx="480560" cy="775219"/>
                  </a:xfrm>
                  <a:custGeom>
                    <a:avLst/>
                    <a:gdLst>
                      <a:gd name="connsiteX0" fmla="*/ 647814 w 703132"/>
                      <a:gd name="connsiteY0" fmla="*/ 22883 h 1134264"/>
                      <a:gd name="connsiteX1" fmla="*/ 685937 w 703132"/>
                      <a:gd name="connsiteY1" fmla="*/ 800214 h 1134264"/>
                      <a:gd name="connsiteX2" fmla="*/ 435682 w 703132"/>
                      <a:gd name="connsiteY2" fmla="*/ 1124849 h 1134264"/>
                      <a:gd name="connsiteX3" fmla="*/ 0 w 703132"/>
                      <a:gd name="connsiteY3" fmla="*/ 803990 h 1134264"/>
                      <a:gd name="connsiteX4" fmla="*/ 38123 w 703132"/>
                      <a:gd name="connsiteY4" fmla="*/ 0 h 1134264"/>
                      <a:gd name="connsiteX5" fmla="*/ 647814 w 703132"/>
                      <a:gd name="connsiteY5" fmla="*/ 22837 h 1134264"/>
                      <a:gd name="connsiteX6" fmla="*/ 647814 w 703132"/>
                      <a:gd name="connsiteY6" fmla="*/ 22837 h 1134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03132" h="1134264">
                        <a:moveTo>
                          <a:pt x="647814" y="22883"/>
                        </a:moveTo>
                        <a:lnTo>
                          <a:pt x="685937" y="800214"/>
                        </a:lnTo>
                        <a:cubicBezTo>
                          <a:pt x="757951" y="1054790"/>
                          <a:pt x="590129" y="1169431"/>
                          <a:pt x="435682" y="1124849"/>
                        </a:cubicBezTo>
                        <a:cubicBezTo>
                          <a:pt x="281189" y="1080311"/>
                          <a:pt x="0" y="803990"/>
                          <a:pt x="0" y="803990"/>
                        </a:cubicBezTo>
                        <a:lnTo>
                          <a:pt x="38123" y="0"/>
                        </a:lnTo>
                        <a:lnTo>
                          <a:pt x="647814" y="22837"/>
                        </a:lnTo>
                        <a:lnTo>
                          <a:pt x="647814" y="22837"/>
                        </a:lnTo>
                        <a:close/>
                      </a:path>
                    </a:pathLst>
                  </a:custGeom>
                  <a:solidFill>
                    <a:srgbClr val="F7A89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7" name="자유형: 도형 326">
                    <a:extLst>
                      <a:ext uri="{FF2B5EF4-FFF2-40B4-BE49-F238E27FC236}">
                        <a16:creationId xmlns:a16="http://schemas.microsoft.com/office/drawing/2014/main" id="{609D6E38-ADC2-AFCC-D6E8-828838400E8B}"/>
                      </a:ext>
                    </a:extLst>
                  </p:cNvPr>
                  <p:cNvSpPr/>
                  <p:nvPr/>
                </p:nvSpPr>
                <p:spPr>
                  <a:xfrm>
                    <a:off x="2207093" y="2749872"/>
                    <a:ext cx="408829" cy="312595"/>
                  </a:xfrm>
                  <a:custGeom>
                    <a:avLst/>
                    <a:gdLst>
                      <a:gd name="connsiteX0" fmla="*/ 598181 w 598181"/>
                      <a:gd name="connsiteY0" fmla="*/ 441778 h 457378"/>
                      <a:gd name="connsiteX1" fmla="*/ 0 w 598181"/>
                      <a:gd name="connsiteY1" fmla="*/ 106680 h 457378"/>
                      <a:gd name="connsiteX2" fmla="*/ 579757 w 598181"/>
                      <a:gd name="connsiteY2" fmla="*/ 0 h 457378"/>
                      <a:gd name="connsiteX3" fmla="*/ 598181 w 598181"/>
                      <a:gd name="connsiteY3" fmla="*/ 441778 h 457378"/>
                      <a:gd name="connsiteX4" fmla="*/ 598181 w 598181"/>
                      <a:gd name="connsiteY4" fmla="*/ 441778 h 457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8181" h="457378">
                        <a:moveTo>
                          <a:pt x="598181" y="441778"/>
                        </a:moveTo>
                        <a:cubicBezTo>
                          <a:pt x="3185" y="544455"/>
                          <a:pt x="0" y="106680"/>
                          <a:pt x="0" y="106680"/>
                        </a:cubicBezTo>
                        <a:lnTo>
                          <a:pt x="579757" y="0"/>
                        </a:lnTo>
                        <a:lnTo>
                          <a:pt x="598181" y="441778"/>
                        </a:lnTo>
                        <a:lnTo>
                          <a:pt x="598181" y="441778"/>
                        </a:lnTo>
                        <a:close/>
                      </a:path>
                    </a:pathLst>
                  </a:custGeom>
                  <a:solidFill>
                    <a:srgbClr val="E5707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8" name="자유형: 도형 327">
                    <a:extLst>
                      <a:ext uri="{FF2B5EF4-FFF2-40B4-BE49-F238E27FC236}">
                        <a16:creationId xmlns:a16="http://schemas.microsoft.com/office/drawing/2014/main" id="{B365DB81-B069-C51D-62AC-763B8F285C73}"/>
                      </a:ext>
                    </a:extLst>
                  </p:cNvPr>
                  <p:cNvSpPr/>
                  <p:nvPr/>
                </p:nvSpPr>
                <p:spPr>
                  <a:xfrm>
                    <a:off x="1940715" y="2032113"/>
                    <a:ext cx="820856" cy="897582"/>
                  </a:xfrm>
                  <a:custGeom>
                    <a:avLst/>
                    <a:gdLst>
                      <a:gd name="connsiteX0" fmla="*/ 202595 w 1201040"/>
                      <a:gd name="connsiteY0" fmla="*/ 619153 h 1313299"/>
                      <a:gd name="connsiteX1" fmla="*/ 233438 w 1201040"/>
                      <a:gd name="connsiteY1" fmla="*/ 633165 h 1313299"/>
                      <a:gd name="connsiteX2" fmla="*/ 264101 w 1201040"/>
                      <a:gd name="connsiteY2" fmla="*/ 612512 h 1313299"/>
                      <a:gd name="connsiteX3" fmla="*/ 322058 w 1201040"/>
                      <a:gd name="connsiteY3" fmla="*/ 388506 h 1313299"/>
                      <a:gd name="connsiteX4" fmla="*/ 710064 w 1201040"/>
                      <a:gd name="connsiteY4" fmla="*/ 240519 h 1313299"/>
                      <a:gd name="connsiteX5" fmla="*/ 933341 w 1201040"/>
                      <a:gd name="connsiteY5" fmla="*/ 0 h 1313299"/>
                      <a:gd name="connsiteX6" fmla="*/ 981154 w 1201040"/>
                      <a:gd name="connsiteY6" fmla="*/ 36348 h 1313299"/>
                      <a:gd name="connsiteX7" fmla="*/ 1150523 w 1201040"/>
                      <a:gd name="connsiteY7" fmla="*/ 189340 h 1313299"/>
                      <a:gd name="connsiteX8" fmla="*/ 1200929 w 1201040"/>
                      <a:gd name="connsiteY8" fmla="*/ 745532 h 1313299"/>
                      <a:gd name="connsiteX9" fmla="*/ 1195424 w 1201040"/>
                      <a:gd name="connsiteY9" fmla="*/ 868043 h 1313299"/>
                      <a:gd name="connsiteX10" fmla="*/ 1075324 w 1201040"/>
                      <a:gd name="connsiteY10" fmla="*/ 1195953 h 1313299"/>
                      <a:gd name="connsiteX11" fmla="*/ 842993 w 1201040"/>
                      <a:gd name="connsiteY11" fmla="*/ 1302269 h 1313299"/>
                      <a:gd name="connsiteX12" fmla="*/ 465724 w 1201040"/>
                      <a:gd name="connsiteY12" fmla="*/ 1249862 h 1313299"/>
                      <a:gd name="connsiteX13" fmla="*/ 177756 w 1201040"/>
                      <a:gd name="connsiteY13" fmla="*/ 903755 h 1313299"/>
                      <a:gd name="connsiteX14" fmla="*/ 18168 w 1201040"/>
                      <a:gd name="connsiteY14" fmla="*/ 821049 h 1313299"/>
                      <a:gd name="connsiteX15" fmla="*/ 52287 w 1201040"/>
                      <a:gd name="connsiteY15" fmla="*/ 614604 h 1313299"/>
                      <a:gd name="connsiteX16" fmla="*/ 202549 w 1201040"/>
                      <a:gd name="connsiteY16" fmla="*/ 619108 h 13132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201040" h="1313299">
                        <a:moveTo>
                          <a:pt x="202595" y="619153"/>
                        </a:moveTo>
                        <a:cubicBezTo>
                          <a:pt x="204005" y="621155"/>
                          <a:pt x="216379" y="634894"/>
                          <a:pt x="233438" y="633165"/>
                        </a:cubicBezTo>
                        <a:cubicBezTo>
                          <a:pt x="242674" y="632210"/>
                          <a:pt x="253410" y="626705"/>
                          <a:pt x="264101" y="612512"/>
                        </a:cubicBezTo>
                        <a:cubicBezTo>
                          <a:pt x="296582" y="569749"/>
                          <a:pt x="291715" y="401062"/>
                          <a:pt x="322058" y="388506"/>
                        </a:cubicBezTo>
                        <a:cubicBezTo>
                          <a:pt x="352311" y="375768"/>
                          <a:pt x="472184" y="405202"/>
                          <a:pt x="710064" y="240519"/>
                        </a:cubicBezTo>
                        <a:cubicBezTo>
                          <a:pt x="947945" y="75927"/>
                          <a:pt x="933341" y="0"/>
                          <a:pt x="933341" y="0"/>
                        </a:cubicBezTo>
                        <a:lnTo>
                          <a:pt x="981154" y="36348"/>
                        </a:lnTo>
                        <a:cubicBezTo>
                          <a:pt x="1029376" y="73015"/>
                          <a:pt x="1150523" y="189340"/>
                          <a:pt x="1150523" y="189340"/>
                        </a:cubicBezTo>
                        <a:cubicBezTo>
                          <a:pt x="1150523" y="189340"/>
                          <a:pt x="1203795" y="475943"/>
                          <a:pt x="1200929" y="745532"/>
                        </a:cubicBezTo>
                        <a:cubicBezTo>
                          <a:pt x="1200565" y="787157"/>
                          <a:pt x="1198836" y="828283"/>
                          <a:pt x="1195424" y="868043"/>
                        </a:cubicBezTo>
                        <a:cubicBezTo>
                          <a:pt x="1182231" y="1013483"/>
                          <a:pt x="1166400" y="1126805"/>
                          <a:pt x="1075324" y="1195953"/>
                        </a:cubicBezTo>
                        <a:cubicBezTo>
                          <a:pt x="992118" y="1259552"/>
                          <a:pt x="911596" y="1290896"/>
                          <a:pt x="842993" y="1302269"/>
                        </a:cubicBezTo>
                        <a:cubicBezTo>
                          <a:pt x="835851" y="1302815"/>
                          <a:pt x="624948" y="1348490"/>
                          <a:pt x="465724" y="1249862"/>
                        </a:cubicBezTo>
                        <a:cubicBezTo>
                          <a:pt x="304361" y="1149869"/>
                          <a:pt x="177756" y="903755"/>
                          <a:pt x="177756" y="903755"/>
                        </a:cubicBezTo>
                        <a:cubicBezTo>
                          <a:pt x="177756" y="903755"/>
                          <a:pt x="63251" y="900525"/>
                          <a:pt x="18168" y="821049"/>
                        </a:cubicBezTo>
                        <a:cubicBezTo>
                          <a:pt x="-257" y="787931"/>
                          <a:pt x="-22866" y="702086"/>
                          <a:pt x="52287" y="614604"/>
                        </a:cubicBezTo>
                        <a:cubicBezTo>
                          <a:pt x="108698" y="549322"/>
                          <a:pt x="168566" y="563243"/>
                          <a:pt x="202549" y="619108"/>
                        </a:cubicBezTo>
                      </a:path>
                    </a:pathLst>
                  </a:custGeom>
                  <a:solidFill>
                    <a:srgbClr val="F7A89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29" name="자유형: 도형 328">
                    <a:extLst>
                      <a:ext uri="{FF2B5EF4-FFF2-40B4-BE49-F238E27FC236}">
                        <a16:creationId xmlns:a16="http://schemas.microsoft.com/office/drawing/2014/main" id="{88D561A0-DB64-949C-16C8-692BD817CC92}"/>
                      </a:ext>
                    </a:extLst>
                  </p:cNvPr>
                  <p:cNvSpPr/>
                  <p:nvPr/>
                </p:nvSpPr>
                <p:spPr>
                  <a:xfrm>
                    <a:off x="1990782" y="2469170"/>
                    <a:ext cx="85479" cy="140278"/>
                  </a:xfrm>
                  <a:custGeom>
                    <a:avLst/>
                    <a:gdLst>
                      <a:gd name="connsiteX0" fmla="*/ 19201 w 125069"/>
                      <a:gd name="connsiteY0" fmla="*/ 367 h 205247"/>
                      <a:gd name="connsiteX1" fmla="*/ 121377 w 125069"/>
                      <a:gd name="connsiteY1" fmla="*/ 192664 h 205247"/>
                      <a:gd name="connsiteX2" fmla="*/ 107684 w 125069"/>
                      <a:gd name="connsiteY2" fmla="*/ 205175 h 205247"/>
                      <a:gd name="connsiteX3" fmla="*/ 103135 w 125069"/>
                      <a:gd name="connsiteY3" fmla="*/ 204947 h 205247"/>
                      <a:gd name="connsiteX4" fmla="*/ 90806 w 125069"/>
                      <a:gd name="connsiteY4" fmla="*/ 186750 h 205247"/>
                      <a:gd name="connsiteX5" fmla="*/ 12013 w 125069"/>
                      <a:gd name="connsiteY5" fmla="*/ 30665 h 205247"/>
                      <a:gd name="connsiteX6" fmla="*/ 413 w 125069"/>
                      <a:gd name="connsiteY6" fmla="*/ 11968 h 205247"/>
                      <a:gd name="connsiteX7" fmla="*/ 19156 w 125069"/>
                      <a:gd name="connsiteY7" fmla="*/ 413 h 205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5069" h="205247">
                        <a:moveTo>
                          <a:pt x="19201" y="367"/>
                        </a:moveTo>
                        <a:cubicBezTo>
                          <a:pt x="124835" y="25388"/>
                          <a:pt x="132250" y="137072"/>
                          <a:pt x="121377" y="192664"/>
                        </a:cubicBezTo>
                        <a:cubicBezTo>
                          <a:pt x="120058" y="199534"/>
                          <a:pt x="114326" y="204492"/>
                          <a:pt x="107684" y="205175"/>
                        </a:cubicBezTo>
                        <a:cubicBezTo>
                          <a:pt x="106183" y="205311"/>
                          <a:pt x="104682" y="205266"/>
                          <a:pt x="103135" y="204947"/>
                        </a:cubicBezTo>
                        <a:cubicBezTo>
                          <a:pt x="94673" y="203355"/>
                          <a:pt x="89214" y="195166"/>
                          <a:pt x="90806" y="186750"/>
                        </a:cubicBezTo>
                        <a:cubicBezTo>
                          <a:pt x="91853" y="181382"/>
                          <a:pt x="114872" y="55004"/>
                          <a:pt x="12013" y="30665"/>
                        </a:cubicBezTo>
                        <a:cubicBezTo>
                          <a:pt x="3643" y="28664"/>
                          <a:pt x="-1544" y="20293"/>
                          <a:pt x="413" y="11968"/>
                        </a:cubicBezTo>
                        <a:cubicBezTo>
                          <a:pt x="2414" y="3643"/>
                          <a:pt x="10921" y="-1543"/>
                          <a:pt x="19156" y="413"/>
                        </a:cubicBezTo>
                      </a:path>
                    </a:pathLst>
                  </a:custGeom>
                  <a:solidFill>
                    <a:srgbClr val="E5707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0" name="자유형: 도형 329">
                    <a:extLst>
                      <a:ext uri="{FF2B5EF4-FFF2-40B4-BE49-F238E27FC236}">
                        <a16:creationId xmlns:a16="http://schemas.microsoft.com/office/drawing/2014/main" id="{8CB470B3-26ED-6F71-32A2-311D278D26EE}"/>
                      </a:ext>
                    </a:extLst>
                  </p:cNvPr>
                  <p:cNvSpPr/>
                  <p:nvPr/>
                </p:nvSpPr>
                <p:spPr>
                  <a:xfrm>
                    <a:off x="1981058" y="2524940"/>
                    <a:ext cx="94370" cy="36911"/>
                  </a:xfrm>
                  <a:custGeom>
                    <a:avLst/>
                    <a:gdLst>
                      <a:gd name="connsiteX0" fmla="*/ 131511 w 138080"/>
                      <a:gd name="connsiteY0" fmla="*/ 25721 h 54006"/>
                      <a:gd name="connsiteX1" fmla="*/ 135196 w 138080"/>
                      <a:gd name="connsiteY1" fmla="*/ 47420 h 54006"/>
                      <a:gd name="connsiteX2" fmla="*/ 124096 w 138080"/>
                      <a:gd name="connsiteY2" fmla="*/ 53926 h 54006"/>
                      <a:gd name="connsiteX3" fmla="*/ 113496 w 138080"/>
                      <a:gd name="connsiteY3" fmla="*/ 51151 h 54006"/>
                      <a:gd name="connsiteX4" fmla="*/ 28061 w 138080"/>
                      <a:gd name="connsiteY4" fmla="*/ 46238 h 54006"/>
                      <a:gd name="connsiteX5" fmla="*/ 6361 w 138080"/>
                      <a:gd name="connsiteY5" fmla="*/ 49468 h 54006"/>
                      <a:gd name="connsiteX6" fmla="*/ 2904 w 138080"/>
                      <a:gd name="connsiteY6" fmla="*/ 27950 h 54006"/>
                      <a:gd name="connsiteX7" fmla="*/ 131466 w 138080"/>
                      <a:gd name="connsiteY7" fmla="*/ 25766 h 54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8080" h="54006">
                        <a:moveTo>
                          <a:pt x="131511" y="25721"/>
                        </a:moveTo>
                        <a:cubicBezTo>
                          <a:pt x="138517" y="30679"/>
                          <a:pt x="140200" y="40415"/>
                          <a:pt x="135196" y="47420"/>
                        </a:cubicBezTo>
                        <a:cubicBezTo>
                          <a:pt x="132512" y="51242"/>
                          <a:pt x="128418" y="53471"/>
                          <a:pt x="124096" y="53926"/>
                        </a:cubicBezTo>
                        <a:cubicBezTo>
                          <a:pt x="120457" y="54290"/>
                          <a:pt x="116726" y="53425"/>
                          <a:pt x="113496" y="51151"/>
                        </a:cubicBezTo>
                        <a:cubicBezTo>
                          <a:pt x="57086" y="11208"/>
                          <a:pt x="30836" y="42598"/>
                          <a:pt x="28061" y="46238"/>
                        </a:cubicBezTo>
                        <a:cubicBezTo>
                          <a:pt x="22921" y="53062"/>
                          <a:pt x="13185" y="54517"/>
                          <a:pt x="6361" y="49468"/>
                        </a:cubicBezTo>
                        <a:cubicBezTo>
                          <a:pt x="-508" y="44418"/>
                          <a:pt x="-2055" y="34865"/>
                          <a:pt x="2904" y="27950"/>
                        </a:cubicBezTo>
                        <a:cubicBezTo>
                          <a:pt x="3313" y="27313"/>
                          <a:pt x="48351" y="-33147"/>
                          <a:pt x="131466" y="25766"/>
                        </a:cubicBezTo>
                      </a:path>
                    </a:pathLst>
                  </a:custGeom>
                  <a:solidFill>
                    <a:srgbClr val="E5707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1" name="자유형: 도형 330">
                    <a:extLst>
                      <a:ext uri="{FF2B5EF4-FFF2-40B4-BE49-F238E27FC236}">
                        <a16:creationId xmlns:a16="http://schemas.microsoft.com/office/drawing/2014/main" id="{72CC23BD-4D55-E0E1-9F20-F478A98B243B}"/>
                      </a:ext>
                    </a:extLst>
                  </p:cNvPr>
                  <p:cNvSpPr/>
                  <p:nvPr/>
                </p:nvSpPr>
                <p:spPr>
                  <a:xfrm>
                    <a:off x="2384815" y="2668597"/>
                    <a:ext cx="230984" cy="59587"/>
                  </a:xfrm>
                  <a:custGeom>
                    <a:avLst/>
                    <a:gdLst>
                      <a:gd name="connsiteX0" fmla="*/ 337964 w 337964"/>
                      <a:gd name="connsiteY0" fmla="*/ 8734 h 87183"/>
                      <a:gd name="connsiteX1" fmla="*/ 0 w 337964"/>
                      <a:gd name="connsiteY1" fmla="*/ 0 h 87183"/>
                      <a:gd name="connsiteX2" fmla="*/ 337964 w 337964"/>
                      <a:gd name="connsiteY2" fmla="*/ 8734 h 87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37964" h="87183">
                        <a:moveTo>
                          <a:pt x="337964" y="8734"/>
                        </a:moveTo>
                        <a:lnTo>
                          <a:pt x="0" y="0"/>
                        </a:lnTo>
                        <a:cubicBezTo>
                          <a:pt x="0" y="0"/>
                          <a:pt x="159861" y="190204"/>
                          <a:pt x="337964" y="8734"/>
                        </a:cubicBezTo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2" name="자유형: 도형 331">
                    <a:extLst>
                      <a:ext uri="{FF2B5EF4-FFF2-40B4-BE49-F238E27FC236}">
                        <a16:creationId xmlns:a16="http://schemas.microsoft.com/office/drawing/2014/main" id="{80DDC25B-0E8F-ADBA-AD4D-A2429D757A84}"/>
                      </a:ext>
                    </a:extLst>
                  </p:cNvPr>
                  <p:cNvSpPr/>
                  <p:nvPr/>
                </p:nvSpPr>
                <p:spPr>
                  <a:xfrm>
                    <a:off x="2517175" y="2468987"/>
                    <a:ext cx="77669" cy="110624"/>
                  </a:xfrm>
                  <a:custGeom>
                    <a:avLst/>
                    <a:gdLst>
                      <a:gd name="connsiteX0" fmla="*/ 42626 w 113641"/>
                      <a:gd name="connsiteY0" fmla="*/ 14922 h 161862"/>
                      <a:gd name="connsiteX1" fmla="*/ 56593 w 113641"/>
                      <a:gd name="connsiteY1" fmla="*/ 0 h 161862"/>
                      <a:gd name="connsiteX2" fmla="*/ 112367 w 113641"/>
                      <a:gd name="connsiteY2" fmla="*/ 114823 h 161862"/>
                      <a:gd name="connsiteX3" fmla="*/ 97900 w 113641"/>
                      <a:gd name="connsiteY3" fmla="*/ 134067 h 161862"/>
                      <a:gd name="connsiteX4" fmla="*/ 0 w 113641"/>
                      <a:gd name="connsiteY4" fmla="*/ 161863 h 161862"/>
                      <a:gd name="connsiteX5" fmla="*/ 3594 w 113641"/>
                      <a:gd name="connsiteY5" fmla="*/ 142801 h 161862"/>
                      <a:gd name="connsiteX6" fmla="*/ 92623 w 113641"/>
                      <a:gd name="connsiteY6" fmla="*/ 117962 h 161862"/>
                      <a:gd name="connsiteX7" fmla="*/ 95807 w 113641"/>
                      <a:gd name="connsiteY7" fmla="*/ 113822 h 161862"/>
                      <a:gd name="connsiteX8" fmla="*/ 42672 w 113641"/>
                      <a:gd name="connsiteY8" fmla="*/ 14967 h 16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3641" h="161862">
                        <a:moveTo>
                          <a:pt x="42626" y="14922"/>
                        </a:moveTo>
                        <a:lnTo>
                          <a:pt x="56593" y="0"/>
                        </a:lnTo>
                        <a:cubicBezTo>
                          <a:pt x="67693" y="12692"/>
                          <a:pt x="122648" y="77974"/>
                          <a:pt x="112367" y="114823"/>
                        </a:cubicBezTo>
                        <a:cubicBezTo>
                          <a:pt x="110092" y="122966"/>
                          <a:pt x="105088" y="129608"/>
                          <a:pt x="97900" y="134067"/>
                        </a:cubicBezTo>
                        <a:cubicBezTo>
                          <a:pt x="58503" y="158405"/>
                          <a:pt x="2366" y="161726"/>
                          <a:pt x="0" y="161863"/>
                        </a:cubicBezTo>
                        <a:lnTo>
                          <a:pt x="3594" y="142801"/>
                        </a:lnTo>
                        <a:cubicBezTo>
                          <a:pt x="4140" y="142801"/>
                          <a:pt x="57639" y="139571"/>
                          <a:pt x="92623" y="117962"/>
                        </a:cubicBezTo>
                        <a:cubicBezTo>
                          <a:pt x="94670" y="116688"/>
                          <a:pt x="95352" y="115460"/>
                          <a:pt x="95807" y="113822"/>
                        </a:cubicBezTo>
                        <a:cubicBezTo>
                          <a:pt x="101358" y="93897"/>
                          <a:pt x="68057" y="44037"/>
                          <a:pt x="42672" y="14967"/>
                        </a:cubicBezTo>
                      </a:path>
                    </a:pathLst>
                  </a:custGeom>
                  <a:solidFill>
                    <a:srgbClr val="2B2B2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3" name="자유형: 도형 332">
                    <a:extLst>
                      <a:ext uri="{FF2B5EF4-FFF2-40B4-BE49-F238E27FC236}">
                        <a16:creationId xmlns:a16="http://schemas.microsoft.com/office/drawing/2014/main" id="{82C32EB2-9536-1F9F-DDF7-BEED1550FFE1}"/>
                      </a:ext>
                    </a:extLst>
                  </p:cNvPr>
                  <p:cNvSpPr/>
                  <p:nvPr/>
                </p:nvSpPr>
                <p:spPr>
                  <a:xfrm>
                    <a:off x="2649094" y="2371648"/>
                    <a:ext cx="63776" cy="80915"/>
                  </a:xfrm>
                  <a:custGeom>
                    <a:avLst/>
                    <a:gdLst>
                      <a:gd name="connsiteX0" fmla="*/ 188 w 93315"/>
                      <a:gd name="connsiteY0" fmla="*/ 62989 h 118391"/>
                      <a:gd name="connsiteX1" fmla="*/ 51276 w 93315"/>
                      <a:gd name="connsiteY1" fmla="*/ 118263 h 118391"/>
                      <a:gd name="connsiteX2" fmla="*/ 93083 w 93315"/>
                      <a:gd name="connsiteY2" fmla="*/ 55437 h 118391"/>
                      <a:gd name="connsiteX3" fmla="*/ 41995 w 93315"/>
                      <a:gd name="connsiteY3" fmla="*/ 118 h 118391"/>
                      <a:gd name="connsiteX4" fmla="*/ 233 w 93315"/>
                      <a:gd name="connsiteY4" fmla="*/ 62989 h 118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315" h="118391">
                        <a:moveTo>
                          <a:pt x="188" y="62989"/>
                        </a:moveTo>
                        <a:cubicBezTo>
                          <a:pt x="2780" y="95607"/>
                          <a:pt x="25663" y="120401"/>
                          <a:pt x="51276" y="118263"/>
                        </a:cubicBezTo>
                        <a:cubicBezTo>
                          <a:pt x="76933" y="116215"/>
                          <a:pt x="95631" y="88010"/>
                          <a:pt x="93083" y="55437"/>
                        </a:cubicBezTo>
                        <a:cubicBezTo>
                          <a:pt x="90490" y="22819"/>
                          <a:pt x="67607" y="-1929"/>
                          <a:pt x="41995" y="118"/>
                        </a:cubicBezTo>
                        <a:cubicBezTo>
                          <a:pt x="16337" y="2211"/>
                          <a:pt x="-2315" y="30371"/>
                          <a:pt x="233" y="62989"/>
                        </a:cubicBezTo>
                      </a:path>
                    </a:pathLst>
                  </a:custGeom>
                  <a:solidFill>
                    <a:srgbClr val="2D2D2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4" name="자유형: 도형 333">
                    <a:extLst>
                      <a:ext uri="{FF2B5EF4-FFF2-40B4-BE49-F238E27FC236}">
                        <a16:creationId xmlns:a16="http://schemas.microsoft.com/office/drawing/2014/main" id="{1B61CB8D-60D5-A6ED-9C3D-DD5A571ED0B2}"/>
                      </a:ext>
                    </a:extLst>
                  </p:cNvPr>
                  <p:cNvSpPr/>
                  <p:nvPr/>
                </p:nvSpPr>
                <p:spPr>
                  <a:xfrm>
                    <a:off x="2349084" y="2381551"/>
                    <a:ext cx="81011" cy="81041"/>
                  </a:xfrm>
                  <a:custGeom>
                    <a:avLst/>
                    <a:gdLst>
                      <a:gd name="connsiteX0" fmla="*/ 189 w 118529"/>
                      <a:gd name="connsiteY0" fmla="*/ 64061 h 118575"/>
                      <a:gd name="connsiteX1" fmla="*/ 64016 w 118529"/>
                      <a:gd name="connsiteY1" fmla="*/ 118379 h 118575"/>
                      <a:gd name="connsiteX2" fmla="*/ 118334 w 118529"/>
                      <a:gd name="connsiteY2" fmla="*/ 54553 h 118575"/>
                      <a:gd name="connsiteX3" fmla="*/ 54553 w 118529"/>
                      <a:gd name="connsiteY3" fmla="*/ 190 h 118575"/>
                      <a:gd name="connsiteX4" fmla="*/ 189 w 118529"/>
                      <a:gd name="connsiteY4" fmla="*/ 64016 h 118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529" h="118575">
                        <a:moveTo>
                          <a:pt x="189" y="64061"/>
                        </a:moveTo>
                        <a:cubicBezTo>
                          <a:pt x="2782" y="96679"/>
                          <a:pt x="31397" y="121018"/>
                          <a:pt x="64016" y="118379"/>
                        </a:cubicBezTo>
                        <a:cubicBezTo>
                          <a:pt x="96634" y="115786"/>
                          <a:pt x="120972" y="87171"/>
                          <a:pt x="118334" y="54553"/>
                        </a:cubicBezTo>
                        <a:cubicBezTo>
                          <a:pt x="115741" y="21890"/>
                          <a:pt x="87171" y="-2403"/>
                          <a:pt x="54553" y="190"/>
                        </a:cubicBezTo>
                        <a:cubicBezTo>
                          <a:pt x="21935" y="2783"/>
                          <a:pt x="-2404" y="31398"/>
                          <a:pt x="189" y="64016"/>
                        </a:cubicBezTo>
                      </a:path>
                    </a:pathLst>
                  </a:custGeom>
                  <a:solidFill>
                    <a:srgbClr val="2D2D2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5" name="자유형: 도형 334">
                    <a:extLst>
                      <a:ext uri="{FF2B5EF4-FFF2-40B4-BE49-F238E27FC236}">
                        <a16:creationId xmlns:a16="http://schemas.microsoft.com/office/drawing/2014/main" id="{4C2DB34D-109A-553A-2E21-D754A5316947}"/>
                      </a:ext>
                    </a:extLst>
                  </p:cNvPr>
                  <p:cNvSpPr/>
                  <p:nvPr/>
                </p:nvSpPr>
                <p:spPr>
                  <a:xfrm>
                    <a:off x="2298875" y="2288334"/>
                    <a:ext cx="149771" cy="59081"/>
                  </a:xfrm>
                  <a:custGeom>
                    <a:avLst/>
                    <a:gdLst>
                      <a:gd name="connsiteX0" fmla="*/ 0 w 219137"/>
                      <a:gd name="connsiteY0" fmla="*/ 86445 h 86445"/>
                      <a:gd name="connsiteX1" fmla="*/ 219138 w 219137"/>
                      <a:gd name="connsiteY1" fmla="*/ 68794 h 86445"/>
                      <a:gd name="connsiteX2" fmla="*/ 0 w 219137"/>
                      <a:gd name="connsiteY2" fmla="*/ 86445 h 86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9137" h="86445">
                        <a:moveTo>
                          <a:pt x="0" y="86445"/>
                        </a:moveTo>
                        <a:lnTo>
                          <a:pt x="219138" y="68794"/>
                        </a:lnTo>
                        <a:cubicBezTo>
                          <a:pt x="219138" y="68794"/>
                          <a:pt x="100038" y="-97163"/>
                          <a:pt x="0" y="86445"/>
                        </a:cubicBezTo>
                      </a:path>
                    </a:pathLst>
                  </a:custGeom>
                  <a:solidFill>
                    <a:srgbClr val="2D170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6" name="자유형: 도형 335">
                    <a:extLst>
                      <a:ext uri="{FF2B5EF4-FFF2-40B4-BE49-F238E27FC236}">
                        <a16:creationId xmlns:a16="http://schemas.microsoft.com/office/drawing/2014/main" id="{E366155F-B1EA-96B2-7BBF-8E89EB9FF82A}"/>
                      </a:ext>
                    </a:extLst>
                  </p:cNvPr>
                  <p:cNvSpPr/>
                  <p:nvPr/>
                </p:nvSpPr>
                <p:spPr>
                  <a:xfrm>
                    <a:off x="2634330" y="2278798"/>
                    <a:ext cx="94146" cy="56835"/>
                  </a:xfrm>
                  <a:custGeom>
                    <a:avLst/>
                    <a:gdLst>
                      <a:gd name="connsiteX0" fmla="*/ 0 w 137751"/>
                      <a:gd name="connsiteY0" fmla="*/ 83161 h 83160"/>
                      <a:gd name="connsiteX1" fmla="*/ 137752 w 137751"/>
                      <a:gd name="connsiteY1" fmla="*/ 71879 h 83160"/>
                      <a:gd name="connsiteX2" fmla="*/ 0 w 137751"/>
                      <a:gd name="connsiteY2" fmla="*/ 83161 h 83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7751" h="83160">
                        <a:moveTo>
                          <a:pt x="0" y="83161"/>
                        </a:moveTo>
                        <a:lnTo>
                          <a:pt x="137752" y="71879"/>
                        </a:lnTo>
                        <a:cubicBezTo>
                          <a:pt x="137752" y="71879"/>
                          <a:pt x="57957" y="-97126"/>
                          <a:pt x="0" y="83161"/>
                        </a:cubicBezTo>
                      </a:path>
                    </a:pathLst>
                  </a:custGeom>
                  <a:solidFill>
                    <a:srgbClr val="2D170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7" name="자유형: 도형 336">
                    <a:extLst>
                      <a:ext uri="{FF2B5EF4-FFF2-40B4-BE49-F238E27FC236}">
                        <a16:creationId xmlns:a16="http://schemas.microsoft.com/office/drawing/2014/main" id="{9BCA597C-F2A0-9762-F998-9295248A6A5E}"/>
                      </a:ext>
                    </a:extLst>
                  </p:cNvPr>
                  <p:cNvSpPr/>
                  <p:nvPr/>
                </p:nvSpPr>
                <p:spPr>
                  <a:xfrm>
                    <a:off x="2573471" y="2256875"/>
                    <a:ext cx="212858" cy="270786"/>
                  </a:xfrm>
                  <a:custGeom>
                    <a:avLst/>
                    <a:gdLst>
                      <a:gd name="connsiteX0" fmla="*/ 286935 w 311444"/>
                      <a:gd name="connsiteY0" fmla="*/ 182381 h 396204"/>
                      <a:gd name="connsiteX1" fmla="*/ 251178 w 311444"/>
                      <a:gd name="connsiteY1" fmla="*/ 328458 h 396204"/>
                      <a:gd name="connsiteX2" fmla="*/ 176980 w 311444"/>
                      <a:gd name="connsiteY2" fmla="*/ 372677 h 396204"/>
                      <a:gd name="connsiteX3" fmla="*/ 24580 w 311444"/>
                      <a:gd name="connsiteY3" fmla="*/ 213817 h 396204"/>
                      <a:gd name="connsiteX4" fmla="*/ 13252 w 311444"/>
                      <a:gd name="connsiteY4" fmla="*/ 215227 h 396204"/>
                      <a:gd name="connsiteX5" fmla="*/ 24580 w 311444"/>
                      <a:gd name="connsiteY5" fmla="*/ 213817 h 396204"/>
                      <a:gd name="connsiteX6" fmla="*/ 60337 w 311444"/>
                      <a:gd name="connsiteY6" fmla="*/ 67740 h 396204"/>
                      <a:gd name="connsiteX7" fmla="*/ 134535 w 311444"/>
                      <a:gd name="connsiteY7" fmla="*/ 23521 h 396204"/>
                      <a:gd name="connsiteX8" fmla="*/ 286935 w 311444"/>
                      <a:gd name="connsiteY8" fmla="*/ 182381 h 396204"/>
                      <a:gd name="connsiteX9" fmla="*/ 131852 w 311444"/>
                      <a:gd name="connsiteY9" fmla="*/ 866 h 396204"/>
                      <a:gd name="connsiteX10" fmla="*/ 42368 w 311444"/>
                      <a:gd name="connsiteY10" fmla="*/ 53637 h 396204"/>
                      <a:gd name="connsiteX11" fmla="*/ 1879 w 311444"/>
                      <a:gd name="connsiteY11" fmla="*/ 216592 h 396204"/>
                      <a:gd name="connsiteX12" fmla="*/ 179619 w 311444"/>
                      <a:gd name="connsiteY12" fmla="*/ 395332 h 396204"/>
                      <a:gd name="connsiteX13" fmla="*/ 209871 w 311444"/>
                      <a:gd name="connsiteY13" fmla="*/ 387780 h 396204"/>
                      <a:gd name="connsiteX14" fmla="*/ 269102 w 311444"/>
                      <a:gd name="connsiteY14" fmla="*/ 342561 h 396204"/>
                      <a:gd name="connsiteX15" fmla="*/ 309545 w 311444"/>
                      <a:gd name="connsiteY15" fmla="*/ 179606 h 396204"/>
                      <a:gd name="connsiteX16" fmla="*/ 131806 w 311444"/>
                      <a:gd name="connsiteY16" fmla="*/ 866 h 396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311444" h="396204">
                        <a:moveTo>
                          <a:pt x="286935" y="182381"/>
                        </a:moveTo>
                        <a:cubicBezTo>
                          <a:pt x="293668" y="237791"/>
                          <a:pt x="280612" y="291063"/>
                          <a:pt x="251178" y="328458"/>
                        </a:cubicBezTo>
                        <a:cubicBezTo>
                          <a:pt x="231116" y="353979"/>
                          <a:pt x="205458" y="369265"/>
                          <a:pt x="176980" y="372677"/>
                        </a:cubicBezTo>
                        <a:cubicBezTo>
                          <a:pt x="104647" y="381366"/>
                          <a:pt x="36272" y="310079"/>
                          <a:pt x="24580" y="213817"/>
                        </a:cubicBezTo>
                        <a:lnTo>
                          <a:pt x="13252" y="215227"/>
                        </a:lnTo>
                        <a:lnTo>
                          <a:pt x="24580" y="213817"/>
                        </a:lnTo>
                        <a:cubicBezTo>
                          <a:pt x="17847" y="158407"/>
                          <a:pt x="30904" y="105135"/>
                          <a:pt x="60337" y="67740"/>
                        </a:cubicBezTo>
                        <a:cubicBezTo>
                          <a:pt x="80399" y="42219"/>
                          <a:pt x="106057" y="26933"/>
                          <a:pt x="134535" y="23521"/>
                        </a:cubicBezTo>
                        <a:cubicBezTo>
                          <a:pt x="206869" y="14832"/>
                          <a:pt x="275244" y="86119"/>
                          <a:pt x="286935" y="182381"/>
                        </a:cubicBezTo>
                        <a:moveTo>
                          <a:pt x="131852" y="866"/>
                        </a:moveTo>
                        <a:cubicBezTo>
                          <a:pt x="97231" y="5006"/>
                          <a:pt x="66297" y="23294"/>
                          <a:pt x="42368" y="53637"/>
                        </a:cubicBezTo>
                        <a:cubicBezTo>
                          <a:pt x="9204" y="95809"/>
                          <a:pt x="-5536" y="155177"/>
                          <a:pt x="1879" y="216592"/>
                        </a:cubicBezTo>
                        <a:cubicBezTo>
                          <a:pt x="15072" y="325319"/>
                          <a:pt x="94821" y="405522"/>
                          <a:pt x="179619" y="395332"/>
                        </a:cubicBezTo>
                        <a:cubicBezTo>
                          <a:pt x="190082" y="394058"/>
                          <a:pt x="200181" y="391556"/>
                          <a:pt x="209871" y="387780"/>
                        </a:cubicBezTo>
                        <a:cubicBezTo>
                          <a:pt x="232299" y="379046"/>
                          <a:pt x="252407" y="363760"/>
                          <a:pt x="269102" y="342561"/>
                        </a:cubicBezTo>
                        <a:cubicBezTo>
                          <a:pt x="302266" y="300389"/>
                          <a:pt x="317006" y="241021"/>
                          <a:pt x="309545" y="179606"/>
                        </a:cubicBezTo>
                        <a:cubicBezTo>
                          <a:pt x="296352" y="70879"/>
                          <a:pt x="216604" y="-9279"/>
                          <a:pt x="131806" y="866"/>
                        </a:cubicBezTo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8" name="자유형: 도형 337">
                    <a:extLst>
                      <a:ext uri="{FF2B5EF4-FFF2-40B4-BE49-F238E27FC236}">
                        <a16:creationId xmlns:a16="http://schemas.microsoft.com/office/drawing/2014/main" id="{098CA953-C97E-59A1-9FF7-5A0DCDC9E82D}"/>
                      </a:ext>
                    </a:extLst>
                  </p:cNvPr>
                  <p:cNvSpPr/>
                  <p:nvPr/>
                </p:nvSpPr>
                <p:spPr>
                  <a:xfrm>
                    <a:off x="2279901" y="2301358"/>
                    <a:ext cx="240151" cy="272109"/>
                  </a:xfrm>
                  <a:custGeom>
                    <a:avLst/>
                    <a:gdLst>
                      <a:gd name="connsiteX0" fmla="*/ 325557 w 351379"/>
                      <a:gd name="connsiteY0" fmla="*/ 181032 h 398138"/>
                      <a:gd name="connsiteX1" fmla="*/ 289300 w 351379"/>
                      <a:gd name="connsiteY1" fmla="*/ 319147 h 398138"/>
                      <a:gd name="connsiteX2" fmla="*/ 196814 w 351379"/>
                      <a:gd name="connsiteY2" fmla="*/ 372828 h 398138"/>
                      <a:gd name="connsiteX3" fmla="*/ 25807 w 351379"/>
                      <a:gd name="connsiteY3" fmla="*/ 216971 h 398138"/>
                      <a:gd name="connsiteX4" fmla="*/ 25807 w 351379"/>
                      <a:gd name="connsiteY4" fmla="*/ 216971 h 398138"/>
                      <a:gd name="connsiteX5" fmla="*/ 62065 w 351379"/>
                      <a:gd name="connsiteY5" fmla="*/ 78855 h 398138"/>
                      <a:gd name="connsiteX6" fmla="*/ 122706 w 351379"/>
                      <a:gd name="connsiteY6" fmla="*/ 33181 h 398138"/>
                      <a:gd name="connsiteX7" fmla="*/ 154551 w 351379"/>
                      <a:gd name="connsiteY7" fmla="*/ 25174 h 398138"/>
                      <a:gd name="connsiteX8" fmla="*/ 325512 w 351379"/>
                      <a:gd name="connsiteY8" fmla="*/ 181077 h 398138"/>
                      <a:gd name="connsiteX9" fmla="*/ 151685 w 351379"/>
                      <a:gd name="connsiteY9" fmla="*/ 1063 h 398138"/>
                      <a:gd name="connsiteX10" fmla="*/ 42912 w 351379"/>
                      <a:gd name="connsiteY10" fmla="*/ 63888 h 398138"/>
                      <a:gd name="connsiteX11" fmla="*/ 1651 w 351379"/>
                      <a:gd name="connsiteY11" fmla="*/ 219973 h 398138"/>
                      <a:gd name="connsiteX12" fmla="*/ 199680 w 351379"/>
                      <a:gd name="connsiteY12" fmla="*/ 397030 h 398138"/>
                      <a:gd name="connsiteX13" fmla="*/ 237529 w 351379"/>
                      <a:gd name="connsiteY13" fmla="*/ 387568 h 398138"/>
                      <a:gd name="connsiteX14" fmla="*/ 308452 w 351379"/>
                      <a:gd name="connsiteY14" fmla="*/ 334250 h 398138"/>
                      <a:gd name="connsiteX15" fmla="*/ 349714 w 351379"/>
                      <a:gd name="connsiteY15" fmla="*/ 178165 h 398138"/>
                      <a:gd name="connsiteX16" fmla="*/ 151685 w 351379"/>
                      <a:gd name="connsiteY16" fmla="*/ 1109 h 39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351379" h="398138">
                        <a:moveTo>
                          <a:pt x="325557" y="181032"/>
                        </a:moveTo>
                        <a:cubicBezTo>
                          <a:pt x="331699" y="231710"/>
                          <a:pt x="318506" y="282070"/>
                          <a:pt x="289300" y="319147"/>
                        </a:cubicBezTo>
                        <a:cubicBezTo>
                          <a:pt x="265462" y="349445"/>
                          <a:pt x="232616" y="368506"/>
                          <a:pt x="196814" y="372828"/>
                        </a:cubicBezTo>
                        <a:cubicBezTo>
                          <a:pt x="114154" y="382746"/>
                          <a:pt x="37453" y="312824"/>
                          <a:pt x="25807" y="216971"/>
                        </a:cubicBezTo>
                        <a:lnTo>
                          <a:pt x="25807" y="216971"/>
                        </a:lnTo>
                        <a:cubicBezTo>
                          <a:pt x="19666" y="166292"/>
                          <a:pt x="32858" y="115932"/>
                          <a:pt x="62065" y="78855"/>
                        </a:cubicBezTo>
                        <a:cubicBezTo>
                          <a:pt x="78624" y="57838"/>
                          <a:pt x="99505" y="42188"/>
                          <a:pt x="122706" y="33181"/>
                        </a:cubicBezTo>
                        <a:cubicBezTo>
                          <a:pt x="132942" y="29223"/>
                          <a:pt x="143587" y="26493"/>
                          <a:pt x="154551" y="25174"/>
                        </a:cubicBezTo>
                        <a:cubicBezTo>
                          <a:pt x="237211" y="15257"/>
                          <a:pt x="313911" y="85179"/>
                          <a:pt x="325512" y="181077"/>
                        </a:cubicBezTo>
                        <a:moveTo>
                          <a:pt x="151685" y="1063"/>
                        </a:moveTo>
                        <a:cubicBezTo>
                          <a:pt x="109422" y="6113"/>
                          <a:pt x="70799" y="28449"/>
                          <a:pt x="42912" y="63888"/>
                        </a:cubicBezTo>
                        <a:cubicBezTo>
                          <a:pt x="9748" y="106014"/>
                          <a:pt x="-5264" y="162925"/>
                          <a:pt x="1651" y="219973"/>
                        </a:cubicBezTo>
                        <a:cubicBezTo>
                          <a:pt x="14889" y="329110"/>
                          <a:pt x="103736" y="408540"/>
                          <a:pt x="199680" y="397030"/>
                        </a:cubicBezTo>
                        <a:cubicBezTo>
                          <a:pt x="212690" y="395483"/>
                          <a:pt x="225383" y="392253"/>
                          <a:pt x="237529" y="387568"/>
                        </a:cubicBezTo>
                        <a:cubicBezTo>
                          <a:pt x="264734" y="376968"/>
                          <a:pt x="289163" y="358725"/>
                          <a:pt x="308452" y="334250"/>
                        </a:cubicBezTo>
                        <a:cubicBezTo>
                          <a:pt x="341616" y="292124"/>
                          <a:pt x="356674" y="235213"/>
                          <a:pt x="349714" y="178165"/>
                        </a:cubicBezTo>
                        <a:cubicBezTo>
                          <a:pt x="336476" y="69029"/>
                          <a:pt x="247629" y="-10401"/>
                          <a:pt x="151685" y="11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39" name="자유형: 도형 338">
                    <a:extLst>
                      <a:ext uri="{FF2B5EF4-FFF2-40B4-BE49-F238E27FC236}">
                        <a16:creationId xmlns:a16="http://schemas.microsoft.com/office/drawing/2014/main" id="{ECCFC131-E345-3CF8-B0F7-E9F20575CFA3}"/>
                      </a:ext>
                    </a:extLst>
                  </p:cNvPr>
                  <p:cNvSpPr/>
                  <p:nvPr/>
                </p:nvSpPr>
                <p:spPr>
                  <a:xfrm>
                    <a:off x="2046630" y="2424806"/>
                    <a:ext cx="243975" cy="36402"/>
                  </a:xfrm>
                  <a:custGeom>
                    <a:avLst/>
                    <a:gdLst>
                      <a:gd name="connsiteX0" fmla="*/ 341918 w 356972"/>
                      <a:gd name="connsiteY0" fmla="*/ 53222 h 53264"/>
                      <a:gd name="connsiteX1" fmla="*/ 12916 w 356972"/>
                      <a:gd name="connsiteY1" fmla="*/ 27928 h 53264"/>
                      <a:gd name="connsiteX2" fmla="*/ 42 w 356972"/>
                      <a:gd name="connsiteY2" fmla="*/ 12916 h 53264"/>
                      <a:gd name="connsiteX3" fmla="*/ 15054 w 356972"/>
                      <a:gd name="connsiteY3" fmla="*/ 42 h 53264"/>
                      <a:gd name="connsiteX4" fmla="*/ 344056 w 356972"/>
                      <a:gd name="connsiteY4" fmla="*/ 25335 h 53264"/>
                      <a:gd name="connsiteX5" fmla="*/ 356931 w 356972"/>
                      <a:gd name="connsiteY5" fmla="*/ 40348 h 53264"/>
                      <a:gd name="connsiteX6" fmla="*/ 341918 w 356972"/>
                      <a:gd name="connsiteY6" fmla="*/ 53222 h 53264"/>
                      <a:gd name="connsiteX7" fmla="*/ 341918 w 356972"/>
                      <a:gd name="connsiteY7" fmla="*/ 53222 h 53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56972" h="53264">
                        <a:moveTo>
                          <a:pt x="341918" y="53222"/>
                        </a:moveTo>
                        <a:lnTo>
                          <a:pt x="12916" y="27928"/>
                        </a:lnTo>
                        <a:cubicBezTo>
                          <a:pt x="5228" y="27337"/>
                          <a:pt x="-550" y="20604"/>
                          <a:pt x="42" y="12916"/>
                        </a:cubicBezTo>
                        <a:cubicBezTo>
                          <a:pt x="633" y="5228"/>
                          <a:pt x="7366" y="-550"/>
                          <a:pt x="15054" y="42"/>
                        </a:cubicBezTo>
                        <a:lnTo>
                          <a:pt x="344056" y="25335"/>
                        </a:lnTo>
                        <a:cubicBezTo>
                          <a:pt x="351744" y="25927"/>
                          <a:pt x="357522" y="32660"/>
                          <a:pt x="356931" y="40348"/>
                        </a:cubicBezTo>
                        <a:cubicBezTo>
                          <a:pt x="356339" y="48036"/>
                          <a:pt x="349606" y="53814"/>
                          <a:pt x="341918" y="53222"/>
                        </a:cubicBezTo>
                        <a:lnTo>
                          <a:pt x="341918" y="5322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0" name="자유형: 도형 339">
                    <a:extLst>
                      <a:ext uri="{FF2B5EF4-FFF2-40B4-BE49-F238E27FC236}">
                        <a16:creationId xmlns:a16="http://schemas.microsoft.com/office/drawing/2014/main" id="{F3052BC0-BFA7-5679-C8F4-3629C59DD804}"/>
                      </a:ext>
                    </a:extLst>
                  </p:cNvPr>
                  <p:cNvSpPr/>
                  <p:nvPr/>
                </p:nvSpPr>
                <p:spPr>
                  <a:xfrm>
                    <a:off x="2496070" y="2372903"/>
                    <a:ext cx="89464" cy="27408"/>
                  </a:xfrm>
                  <a:custGeom>
                    <a:avLst/>
                    <a:gdLst>
                      <a:gd name="connsiteX0" fmla="*/ 128550 w 130903"/>
                      <a:gd name="connsiteY0" fmla="*/ 26626 h 40104"/>
                      <a:gd name="connsiteX1" fmla="*/ 10633 w 130903"/>
                      <a:gd name="connsiteY1" fmla="*/ 40092 h 40104"/>
                      <a:gd name="connsiteX2" fmla="*/ 1489 w 130903"/>
                      <a:gd name="connsiteY2" fmla="*/ 27354 h 40104"/>
                      <a:gd name="connsiteX3" fmla="*/ 2354 w 130903"/>
                      <a:gd name="connsiteY3" fmla="*/ 13478 h 40104"/>
                      <a:gd name="connsiteX4" fmla="*/ 120271 w 130903"/>
                      <a:gd name="connsiteY4" fmla="*/ 13 h 40104"/>
                      <a:gd name="connsiteX5" fmla="*/ 129414 w 130903"/>
                      <a:gd name="connsiteY5" fmla="*/ 12751 h 40104"/>
                      <a:gd name="connsiteX6" fmla="*/ 128550 w 130903"/>
                      <a:gd name="connsiteY6" fmla="*/ 26626 h 40104"/>
                      <a:gd name="connsiteX7" fmla="*/ 128550 w 130903"/>
                      <a:gd name="connsiteY7" fmla="*/ 26626 h 401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0903" h="40104">
                        <a:moveTo>
                          <a:pt x="128550" y="26626"/>
                        </a:moveTo>
                        <a:lnTo>
                          <a:pt x="10633" y="40092"/>
                        </a:lnTo>
                        <a:cubicBezTo>
                          <a:pt x="7858" y="40410"/>
                          <a:pt x="3764" y="34678"/>
                          <a:pt x="1489" y="27354"/>
                        </a:cubicBezTo>
                        <a:cubicBezTo>
                          <a:pt x="-785" y="19984"/>
                          <a:pt x="-421" y="13797"/>
                          <a:pt x="2354" y="13478"/>
                        </a:cubicBezTo>
                        <a:lnTo>
                          <a:pt x="120271" y="13"/>
                        </a:lnTo>
                        <a:cubicBezTo>
                          <a:pt x="123046" y="-306"/>
                          <a:pt x="127140" y="5426"/>
                          <a:pt x="129414" y="12751"/>
                        </a:cubicBezTo>
                        <a:cubicBezTo>
                          <a:pt x="131689" y="20075"/>
                          <a:pt x="131325" y="26307"/>
                          <a:pt x="128550" y="26626"/>
                        </a:cubicBezTo>
                        <a:lnTo>
                          <a:pt x="128550" y="2662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1" name="자유형: 도형 340">
                    <a:extLst>
                      <a:ext uri="{FF2B5EF4-FFF2-40B4-BE49-F238E27FC236}">
                        <a16:creationId xmlns:a16="http://schemas.microsoft.com/office/drawing/2014/main" id="{302EB3C3-9DF9-5EC6-1C14-DE66B0D47D6D}"/>
                      </a:ext>
                    </a:extLst>
                  </p:cNvPr>
                  <p:cNvSpPr/>
                  <p:nvPr/>
                </p:nvSpPr>
                <p:spPr>
                  <a:xfrm>
                    <a:off x="2924802" y="3808311"/>
                    <a:ext cx="2205358" cy="1413631"/>
                  </a:xfrm>
                  <a:custGeom>
                    <a:avLst/>
                    <a:gdLst>
                      <a:gd name="connsiteX0" fmla="*/ 527151 w 3226780"/>
                      <a:gd name="connsiteY0" fmla="*/ 247297 h 2068363"/>
                      <a:gd name="connsiteX1" fmla="*/ 842323 w 3226780"/>
                      <a:gd name="connsiteY1" fmla="*/ 0 h 2068363"/>
                      <a:gd name="connsiteX2" fmla="*/ 3059629 w 3226780"/>
                      <a:gd name="connsiteY2" fmla="*/ 0 h 2068363"/>
                      <a:gd name="connsiteX3" fmla="*/ 3213349 w 3226780"/>
                      <a:gd name="connsiteY3" fmla="*/ 247297 h 2068363"/>
                      <a:gd name="connsiteX4" fmla="*/ 2699647 w 3226780"/>
                      <a:gd name="connsiteY4" fmla="*/ 1821066 h 2068363"/>
                      <a:gd name="connsiteX5" fmla="*/ 2384475 w 3226780"/>
                      <a:gd name="connsiteY5" fmla="*/ 2068364 h 2068363"/>
                      <a:gd name="connsiteX6" fmla="*/ 167168 w 3226780"/>
                      <a:gd name="connsiteY6" fmla="*/ 2068364 h 2068363"/>
                      <a:gd name="connsiteX7" fmla="*/ 13449 w 3226780"/>
                      <a:gd name="connsiteY7" fmla="*/ 1821066 h 2068363"/>
                      <a:gd name="connsiteX8" fmla="*/ 527151 w 3226780"/>
                      <a:gd name="connsiteY8" fmla="*/ 247297 h 2068363"/>
                      <a:gd name="connsiteX9" fmla="*/ 527151 w 3226780"/>
                      <a:gd name="connsiteY9" fmla="*/ 247297 h 2068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226780" h="2068363">
                        <a:moveTo>
                          <a:pt x="527151" y="247297"/>
                        </a:moveTo>
                        <a:cubicBezTo>
                          <a:pt x="571552" y="111275"/>
                          <a:pt x="713397" y="0"/>
                          <a:pt x="842323" y="0"/>
                        </a:cubicBezTo>
                        <a:lnTo>
                          <a:pt x="3059629" y="0"/>
                        </a:lnTo>
                        <a:cubicBezTo>
                          <a:pt x="3188556" y="0"/>
                          <a:pt x="3257704" y="111275"/>
                          <a:pt x="3213349" y="247297"/>
                        </a:cubicBezTo>
                        <a:lnTo>
                          <a:pt x="2699647" y="1821066"/>
                        </a:lnTo>
                        <a:cubicBezTo>
                          <a:pt x="2655246" y="1957089"/>
                          <a:pt x="2513446" y="2068364"/>
                          <a:pt x="2384475" y="2068364"/>
                        </a:cubicBezTo>
                        <a:lnTo>
                          <a:pt x="167168" y="2068364"/>
                        </a:lnTo>
                        <a:cubicBezTo>
                          <a:pt x="38243" y="2068364"/>
                          <a:pt x="-30952" y="1957089"/>
                          <a:pt x="13449" y="1821066"/>
                        </a:cubicBezTo>
                        <a:lnTo>
                          <a:pt x="527151" y="247297"/>
                        </a:lnTo>
                        <a:lnTo>
                          <a:pt x="527151" y="247297"/>
                        </a:lnTo>
                        <a:close/>
                      </a:path>
                    </a:pathLst>
                  </a:custGeom>
                  <a:solidFill>
                    <a:srgbClr val="FCDBC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2" name="자유형: 도형 341">
                    <a:extLst>
                      <a:ext uri="{FF2B5EF4-FFF2-40B4-BE49-F238E27FC236}">
                        <a16:creationId xmlns:a16="http://schemas.microsoft.com/office/drawing/2014/main" id="{5504C231-0158-5EB3-D2DB-7629E5ACAF96}"/>
                      </a:ext>
                    </a:extLst>
                  </p:cNvPr>
                  <p:cNvSpPr/>
                  <p:nvPr/>
                </p:nvSpPr>
                <p:spPr>
                  <a:xfrm>
                    <a:off x="4053528" y="4381118"/>
                    <a:ext cx="182139" cy="192086"/>
                  </a:xfrm>
                  <a:custGeom>
                    <a:avLst/>
                    <a:gdLst>
                      <a:gd name="connsiteX0" fmla="*/ 133248 w 266495"/>
                      <a:gd name="connsiteY0" fmla="*/ 0 h 281052"/>
                      <a:gd name="connsiteX1" fmla="*/ 266496 w 266495"/>
                      <a:gd name="connsiteY1" fmla="*/ 140527 h 281052"/>
                      <a:gd name="connsiteX2" fmla="*/ 133248 w 266495"/>
                      <a:gd name="connsiteY2" fmla="*/ 281053 h 281052"/>
                      <a:gd name="connsiteX3" fmla="*/ 0 w 266495"/>
                      <a:gd name="connsiteY3" fmla="*/ 140527 h 281052"/>
                      <a:gd name="connsiteX4" fmla="*/ 133248 w 266495"/>
                      <a:gd name="connsiteY4" fmla="*/ 0 h 281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495" h="281052">
                        <a:moveTo>
                          <a:pt x="133248" y="0"/>
                        </a:moveTo>
                        <a:cubicBezTo>
                          <a:pt x="206855" y="0"/>
                          <a:pt x="266496" y="62916"/>
                          <a:pt x="266496" y="140527"/>
                        </a:cubicBezTo>
                        <a:cubicBezTo>
                          <a:pt x="266496" y="218137"/>
                          <a:pt x="206855" y="281053"/>
                          <a:pt x="133248" y="281053"/>
                        </a:cubicBezTo>
                        <a:cubicBezTo>
                          <a:pt x="59641" y="281053"/>
                          <a:pt x="0" y="218137"/>
                          <a:pt x="0" y="140527"/>
                        </a:cubicBezTo>
                        <a:cubicBezTo>
                          <a:pt x="0" y="62916"/>
                          <a:pt x="59641" y="0"/>
                          <a:pt x="133248" y="0"/>
                        </a:cubicBezTo>
                      </a:path>
                    </a:pathLst>
                  </a:custGeom>
                  <a:solidFill>
                    <a:srgbClr val="4E4E4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3" name="자유형: 도형 342">
                    <a:extLst>
                      <a:ext uri="{FF2B5EF4-FFF2-40B4-BE49-F238E27FC236}">
                        <a16:creationId xmlns:a16="http://schemas.microsoft.com/office/drawing/2014/main" id="{DF56CECF-86FD-D6D0-DCBC-DA565C6B21A1}"/>
                      </a:ext>
                    </a:extLst>
                  </p:cNvPr>
                  <p:cNvSpPr/>
                  <p:nvPr/>
                </p:nvSpPr>
                <p:spPr>
                  <a:xfrm>
                    <a:off x="1928712" y="4993624"/>
                    <a:ext cx="699627" cy="230869"/>
                  </a:xfrm>
                  <a:custGeom>
                    <a:avLst/>
                    <a:gdLst>
                      <a:gd name="connsiteX0" fmla="*/ 957134 w 1023661"/>
                      <a:gd name="connsiteY0" fmla="*/ 328925 h 337796"/>
                      <a:gd name="connsiteX1" fmla="*/ 1023645 w 1023661"/>
                      <a:gd name="connsiteY1" fmla="*/ 217150 h 337796"/>
                      <a:gd name="connsiteX2" fmla="*/ 507714 w 1023661"/>
                      <a:gd name="connsiteY2" fmla="*/ 60 h 337796"/>
                      <a:gd name="connsiteX3" fmla="*/ 17 w 1023661"/>
                      <a:gd name="connsiteY3" fmla="*/ 227386 h 337796"/>
                      <a:gd name="connsiteX4" fmla="*/ 70667 w 1023661"/>
                      <a:gd name="connsiteY4" fmla="*/ 337796 h 337796"/>
                      <a:gd name="connsiteX5" fmla="*/ 957134 w 1023661"/>
                      <a:gd name="connsiteY5" fmla="*/ 328925 h 337796"/>
                      <a:gd name="connsiteX6" fmla="*/ 957134 w 1023661"/>
                      <a:gd name="connsiteY6" fmla="*/ 328925 h 337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23661" h="337796">
                        <a:moveTo>
                          <a:pt x="957134" y="328925"/>
                        </a:moveTo>
                        <a:cubicBezTo>
                          <a:pt x="1001444" y="294715"/>
                          <a:pt x="1024372" y="256137"/>
                          <a:pt x="1023645" y="217150"/>
                        </a:cubicBezTo>
                        <a:cubicBezTo>
                          <a:pt x="1021370" y="94502"/>
                          <a:pt x="790177" y="-2761"/>
                          <a:pt x="507714" y="60"/>
                        </a:cubicBezTo>
                        <a:cubicBezTo>
                          <a:pt x="225251" y="2880"/>
                          <a:pt x="-2258" y="104738"/>
                          <a:pt x="17" y="227386"/>
                        </a:cubicBezTo>
                        <a:cubicBezTo>
                          <a:pt x="745" y="266373"/>
                          <a:pt x="25083" y="304450"/>
                          <a:pt x="70667" y="337796"/>
                        </a:cubicBezTo>
                        <a:lnTo>
                          <a:pt x="957134" y="328925"/>
                        </a:lnTo>
                        <a:lnTo>
                          <a:pt x="957134" y="328925"/>
                        </a:lnTo>
                        <a:close/>
                      </a:path>
                    </a:pathLst>
                  </a:custGeom>
                  <a:solidFill>
                    <a:srgbClr val="041A3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4" name="자유형: 도형 343">
                    <a:extLst>
                      <a:ext uri="{FF2B5EF4-FFF2-40B4-BE49-F238E27FC236}">
                        <a16:creationId xmlns:a16="http://schemas.microsoft.com/office/drawing/2014/main" id="{610704DB-723F-98CD-1138-EE5785BEC43A}"/>
                      </a:ext>
                    </a:extLst>
                  </p:cNvPr>
                  <p:cNvSpPr/>
                  <p:nvPr/>
                </p:nvSpPr>
                <p:spPr>
                  <a:xfrm>
                    <a:off x="1681558" y="4658214"/>
                    <a:ext cx="826542" cy="570693"/>
                  </a:xfrm>
                  <a:custGeom>
                    <a:avLst/>
                    <a:gdLst>
                      <a:gd name="connsiteX0" fmla="*/ 100881 w 1209355"/>
                      <a:gd name="connsiteY0" fmla="*/ 835015 h 835015"/>
                      <a:gd name="connsiteX1" fmla="*/ 9851 w 1209355"/>
                      <a:gd name="connsiteY1" fmla="*/ 835015 h 835015"/>
                      <a:gd name="connsiteX2" fmla="*/ 55389 w 1209355"/>
                      <a:gd name="connsiteY2" fmla="*/ 217864 h 835015"/>
                      <a:gd name="connsiteX3" fmla="*/ 100927 w 1209355"/>
                      <a:gd name="connsiteY3" fmla="*/ 231784 h 835015"/>
                      <a:gd name="connsiteX4" fmla="*/ 614128 w 1209355"/>
                      <a:gd name="connsiteY4" fmla="*/ 0 h 835015"/>
                      <a:gd name="connsiteX5" fmla="*/ 1182876 w 1209355"/>
                      <a:gd name="connsiteY5" fmla="*/ 310714 h 835015"/>
                      <a:gd name="connsiteX6" fmla="*/ 1209353 w 1209355"/>
                      <a:gd name="connsiteY6" fmla="*/ 383547 h 835015"/>
                      <a:gd name="connsiteX7" fmla="*/ 881078 w 1209355"/>
                      <a:gd name="connsiteY7" fmla="*/ 716007 h 835015"/>
                      <a:gd name="connsiteX8" fmla="*/ 100927 w 1209355"/>
                      <a:gd name="connsiteY8" fmla="*/ 834970 h 8350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09355" h="835015">
                        <a:moveTo>
                          <a:pt x="100881" y="835015"/>
                        </a:moveTo>
                        <a:lnTo>
                          <a:pt x="9851" y="835015"/>
                        </a:lnTo>
                        <a:cubicBezTo>
                          <a:pt x="9851" y="835015"/>
                          <a:pt x="-31547" y="475033"/>
                          <a:pt x="55389" y="217864"/>
                        </a:cubicBezTo>
                        <a:lnTo>
                          <a:pt x="100927" y="231784"/>
                        </a:lnTo>
                        <a:cubicBezTo>
                          <a:pt x="100927" y="231784"/>
                          <a:pt x="272661" y="0"/>
                          <a:pt x="614128" y="0"/>
                        </a:cubicBezTo>
                        <a:cubicBezTo>
                          <a:pt x="894544" y="0"/>
                          <a:pt x="1113545" y="228873"/>
                          <a:pt x="1182876" y="310714"/>
                        </a:cubicBezTo>
                        <a:cubicBezTo>
                          <a:pt x="1200118" y="331049"/>
                          <a:pt x="1209535" y="356889"/>
                          <a:pt x="1209353" y="383547"/>
                        </a:cubicBezTo>
                        <a:cubicBezTo>
                          <a:pt x="1208807" y="467709"/>
                          <a:pt x="1172231" y="648678"/>
                          <a:pt x="881078" y="716007"/>
                        </a:cubicBezTo>
                        <a:cubicBezTo>
                          <a:pt x="496166" y="804990"/>
                          <a:pt x="100927" y="834970"/>
                          <a:pt x="100927" y="834970"/>
                        </a:cubicBezTo>
                      </a:path>
                    </a:pathLst>
                  </a:custGeom>
                  <a:solidFill>
                    <a:srgbClr val="F4AEA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5" name="자유형: 도형 344">
                    <a:extLst>
                      <a:ext uri="{FF2B5EF4-FFF2-40B4-BE49-F238E27FC236}">
                        <a16:creationId xmlns:a16="http://schemas.microsoft.com/office/drawing/2014/main" id="{F70D07D7-93BE-229B-C0C6-896A5F8B672C}"/>
                      </a:ext>
                    </a:extLst>
                  </p:cNvPr>
                  <p:cNvSpPr/>
                  <p:nvPr/>
                </p:nvSpPr>
                <p:spPr>
                  <a:xfrm>
                    <a:off x="1924912" y="2279391"/>
                    <a:ext cx="282504" cy="346141"/>
                  </a:xfrm>
                  <a:custGeom>
                    <a:avLst/>
                    <a:gdLst>
                      <a:gd name="connsiteX0" fmla="*/ 664 w 413347"/>
                      <a:gd name="connsiteY0" fmla="*/ 240694 h 506458"/>
                      <a:gd name="connsiteX1" fmla="*/ 139098 w 413347"/>
                      <a:gd name="connsiteY1" fmla="*/ 494542 h 506458"/>
                      <a:gd name="connsiteX2" fmla="*/ 190140 w 413347"/>
                      <a:gd name="connsiteY2" fmla="*/ 506143 h 506458"/>
                      <a:gd name="connsiteX3" fmla="*/ 412690 w 413347"/>
                      <a:gd name="connsiteY3" fmla="*/ 265806 h 506458"/>
                      <a:gd name="connsiteX4" fmla="*/ 237089 w 413347"/>
                      <a:gd name="connsiteY4" fmla="*/ 2222 h 506458"/>
                      <a:gd name="connsiteX5" fmla="*/ 222895 w 413347"/>
                      <a:gd name="connsiteY5" fmla="*/ 311 h 506458"/>
                      <a:gd name="connsiteX6" fmla="*/ 664 w 413347"/>
                      <a:gd name="connsiteY6" fmla="*/ 240694 h 506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3347" h="506458">
                        <a:moveTo>
                          <a:pt x="664" y="240694"/>
                        </a:moveTo>
                        <a:cubicBezTo>
                          <a:pt x="-6979" y="358519"/>
                          <a:pt x="52116" y="461469"/>
                          <a:pt x="139098" y="494542"/>
                        </a:cubicBezTo>
                        <a:cubicBezTo>
                          <a:pt x="155111" y="501275"/>
                          <a:pt x="172398" y="505051"/>
                          <a:pt x="190140" y="506143"/>
                        </a:cubicBezTo>
                        <a:cubicBezTo>
                          <a:pt x="304008" y="513057"/>
                          <a:pt x="403637" y="405604"/>
                          <a:pt x="412690" y="265806"/>
                        </a:cubicBezTo>
                        <a:cubicBezTo>
                          <a:pt x="421333" y="132103"/>
                          <a:pt x="343814" y="17189"/>
                          <a:pt x="237089" y="2222"/>
                        </a:cubicBezTo>
                        <a:cubicBezTo>
                          <a:pt x="232266" y="1266"/>
                          <a:pt x="227763" y="629"/>
                          <a:pt x="222895" y="311"/>
                        </a:cubicBezTo>
                        <a:cubicBezTo>
                          <a:pt x="109300" y="-6558"/>
                          <a:pt x="9717" y="101214"/>
                          <a:pt x="664" y="240694"/>
                        </a:cubicBezTo>
                      </a:path>
                    </a:pathLst>
                  </a:custGeom>
                  <a:solidFill>
                    <a:srgbClr val="817DF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6" name="자유형: 도형 345">
                    <a:extLst>
                      <a:ext uri="{FF2B5EF4-FFF2-40B4-BE49-F238E27FC236}">
                        <a16:creationId xmlns:a16="http://schemas.microsoft.com/office/drawing/2014/main" id="{CA623B77-1413-923B-E832-A8693FF241BF}"/>
                      </a:ext>
                    </a:extLst>
                  </p:cNvPr>
                  <p:cNvSpPr/>
                  <p:nvPr/>
                </p:nvSpPr>
                <p:spPr>
                  <a:xfrm>
                    <a:off x="1990167" y="1743672"/>
                    <a:ext cx="386594" cy="667961"/>
                  </a:xfrm>
                  <a:custGeom>
                    <a:avLst/>
                    <a:gdLst>
                      <a:gd name="connsiteX0" fmla="*/ 313 w 565648"/>
                      <a:gd name="connsiteY0" fmla="*/ 974448 h 977329"/>
                      <a:gd name="connsiteX1" fmla="*/ 170364 w 565648"/>
                      <a:gd name="connsiteY1" fmla="*/ 977314 h 977329"/>
                      <a:gd name="connsiteX2" fmla="*/ 219541 w 565648"/>
                      <a:gd name="connsiteY2" fmla="*/ 976904 h 977329"/>
                      <a:gd name="connsiteX3" fmla="*/ 254707 w 565648"/>
                      <a:gd name="connsiteY3" fmla="*/ 391688 h 977329"/>
                      <a:gd name="connsiteX4" fmla="*/ 565649 w 565648"/>
                      <a:gd name="connsiteY4" fmla="*/ 1453 h 977329"/>
                      <a:gd name="connsiteX5" fmla="*/ 534668 w 565648"/>
                      <a:gd name="connsiteY5" fmla="*/ 2090 h 977329"/>
                      <a:gd name="connsiteX6" fmla="*/ 293740 w 565648"/>
                      <a:gd name="connsiteY6" fmla="*/ 37984 h 977329"/>
                      <a:gd name="connsiteX7" fmla="*/ 358 w 565648"/>
                      <a:gd name="connsiteY7" fmla="*/ 974402 h 977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5648" h="977329">
                        <a:moveTo>
                          <a:pt x="313" y="974448"/>
                        </a:moveTo>
                        <a:cubicBezTo>
                          <a:pt x="-4601" y="977496"/>
                          <a:pt x="104445" y="977359"/>
                          <a:pt x="170364" y="977314"/>
                        </a:cubicBezTo>
                        <a:cubicBezTo>
                          <a:pt x="199024" y="977177"/>
                          <a:pt x="219541" y="976904"/>
                          <a:pt x="219541" y="976904"/>
                        </a:cubicBezTo>
                        <a:cubicBezTo>
                          <a:pt x="219541" y="976904"/>
                          <a:pt x="173366" y="722101"/>
                          <a:pt x="254707" y="391688"/>
                        </a:cubicBezTo>
                        <a:cubicBezTo>
                          <a:pt x="336093" y="61640"/>
                          <a:pt x="565649" y="1453"/>
                          <a:pt x="565649" y="1453"/>
                        </a:cubicBezTo>
                        <a:cubicBezTo>
                          <a:pt x="553911" y="-821"/>
                          <a:pt x="538671" y="2500"/>
                          <a:pt x="534668" y="2090"/>
                        </a:cubicBezTo>
                        <a:cubicBezTo>
                          <a:pt x="410200" y="-10511"/>
                          <a:pt x="293740" y="37984"/>
                          <a:pt x="293740" y="37984"/>
                        </a:cubicBezTo>
                        <a:cubicBezTo>
                          <a:pt x="-56144" y="341101"/>
                          <a:pt x="7637" y="969853"/>
                          <a:pt x="358" y="974402"/>
                        </a:cubicBezTo>
                      </a:path>
                    </a:pathLst>
                  </a:custGeom>
                  <a:solidFill>
                    <a:srgbClr val="9292F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7" name="자유형: 도형 346">
                    <a:extLst>
                      <a:ext uri="{FF2B5EF4-FFF2-40B4-BE49-F238E27FC236}">
                        <a16:creationId xmlns:a16="http://schemas.microsoft.com/office/drawing/2014/main" id="{34976953-607A-2CB4-F976-58BD67292B69}"/>
                      </a:ext>
                    </a:extLst>
                  </p:cNvPr>
                  <p:cNvSpPr/>
                  <p:nvPr/>
                </p:nvSpPr>
                <p:spPr>
                  <a:xfrm>
                    <a:off x="2105036" y="1745036"/>
                    <a:ext cx="271074" cy="666584"/>
                  </a:xfrm>
                  <a:custGeom>
                    <a:avLst/>
                    <a:gdLst>
                      <a:gd name="connsiteX0" fmla="*/ 2292 w 396621"/>
                      <a:gd name="connsiteY0" fmla="*/ 975318 h 975317"/>
                      <a:gd name="connsiteX1" fmla="*/ 51469 w 396621"/>
                      <a:gd name="connsiteY1" fmla="*/ 974863 h 975317"/>
                      <a:gd name="connsiteX2" fmla="*/ 86635 w 396621"/>
                      <a:gd name="connsiteY2" fmla="*/ 389692 h 975317"/>
                      <a:gd name="connsiteX3" fmla="*/ 396621 w 396621"/>
                      <a:gd name="connsiteY3" fmla="*/ 367 h 975317"/>
                      <a:gd name="connsiteX4" fmla="*/ 356906 w 396621"/>
                      <a:gd name="connsiteY4" fmla="*/ 9966 h 975317"/>
                      <a:gd name="connsiteX5" fmla="*/ 99737 w 396621"/>
                      <a:gd name="connsiteY5" fmla="*/ 260630 h 975317"/>
                      <a:gd name="connsiteX6" fmla="*/ 2292 w 396621"/>
                      <a:gd name="connsiteY6" fmla="*/ 975318 h 9753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6621" h="975317">
                        <a:moveTo>
                          <a:pt x="2292" y="975318"/>
                        </a:moveTo>
                        <a:cubicBezTo>
                          <a:pt x="30952" y="975181"/>
                          <a:pt x="51469" y="974863"/>
                          <a:pt x="51469" y="974863"/>
                        </a:cubicBezTo>
                        <a:cubicBezTo>
                          <a:pt x="51469" y="974863"/>
                          <a:pt x="5294" y="720059"/>
                          <a:pt x="86635" y="389692"/>
                        </a:cubicBezTo>
                        <a:cubicBezTo>
                          <a:pt x="168021" y="59644"/>
                          <a:pt x="396621" y="367"/>
                          <a:pt x="396621" y="367"/>
                        </a:cubicBezTo>
                        <a:cubicBezTo>
                          <a:pt x="384884" y="-1907"/>
                          <a:pt x="367233" y="7009"/>
                          <a:pt x="356906" y="9966"/>
                        </a:cubicBezTo>
                        <a:cubicBezTo>
                          <a:pt x="295855" y="27572"/>
                          <a:pt x="189403" y="86803"/>
                          <a:pt x="99737" y="260630"/>
                        </a:cubicBezTo>
                        <a:cubicBezTo>
                          <a:pt x="-6534" y="466757"/>
                          <a:pt x="-3486" y="835064"/>
                          <a:pt x="2292" y="975318"/>
                        </a:cubicBezTo>
                      </a:path>
                    </a:pathLst>
                  </a:custGeom>
                  <a:solidFill>
                    <a:srgbClr val="817DF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8" name="자유형: 도형 347">
                    <a:extLst>
                      <a:ext uri="{FF2B5EF4-FFF2-40B4-BE49-F238E27FC236}">
                        <a16:creationId xmlns:a16="http://schemas.microsoft.com/office/drawing/2014/main" id="{023AFB76-F147-A632-5BB9-6A82988C16ED}"/>
                      </a:ext>
                    </a:extLst>
                  </p:cNvPr>
                  <p:cNvSpPr/>
                  <p:nvPr/>
                </p:nvSpPr>
                <p:spPr>
                  <a:xfrm>
                    <a:off x="1924912" y="2279391"/>
                    <a:ext cx="257168" cy="339519"/>
                  </a:xfrm>
                  <a:custGeom>
                    <a:avLst/>
                    <a:gdLst>
                      <a:gd name="connsiteX0" fmla="*/ 664 w 376276"/>
                      <a:gd name="connsiteY0" fmla="*/ 240694 h 496768"/>
                      <a:gd name="connsiteX1" fmla="*/ 139098 w 376276"/>
                      <a:gd name="connsiteY1" fmla="*/ 494542 h 496768"/>
                      <a:gd name="connsiteX2" fmla="*/ 153382 w 376276"/>
                      <a:gd name="connsiteY2" fmla="*/ 496453 h 496768"/>
                      <a:gd name="connsiteX3" fmla="*/ 375613 w 376276"/>
                      <a:gd name="connsiteY3" fmla="*/ 256070 h 496768"/>
                      <a:gd name="connsiteX4" fmla="*/ 237134 w 376276"/>
                      <a:gd name="connsiteY4" fmla="*/ 2222 h 496768"/>
                      <a:gd name="connsiteX5" fmla="*/ 222941 w 376276"/>
                      <a:gd name="connsiteY5" fmla="*/ 311 h 496768"/>
                      <a:gd name="connsiteX6" fmla="*/ 709 w 376276"/>
                      <a:gd name="connsiteY6" fmla="*/ 240694 h 4967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6276" h="496768">
                        <a:moveTo>
                          <a:pt x="664" y="240694"/>
                        </a:moveTo>
                        <a:cubicBezTo>
                          <a:pt x="-6979" y="358519"/>
                          <a:pt x="52116" y="461469"/>
                          <a:pt x="139098" y="494542"/>
                        </a:cubicBezTo>
                        <a:cubicBezTo>
                          <a:pt x="143602" y="495497"/>
                          <a:pt x="148469" y="496134"/>
                          <a:pt x="153382" y="496453"/>
                        </a:cubicBezTo>
                        <a:cubicBezTo>
                          <a:pt x="267250" y="503367"/>
                          <a:pt x="366561" y="395869"/>
                          <a:pt x="375613" y="256070"/>
                        </a:cubicBezTo>
                        <a:cubicBezTo>
                          <a:pt x="383256" y="138244"/>
                          <a:pt x="324116" y="35295"/>
                          <a:pt x="237134" y="2222"/>
                        </a:cubicBezTo>
                        <a:cubicBezTo>
                          <a:pt x="232312" y="1266"/>
                          <a:pt x="227808" y="629"/>
                          <a:pt x="222941" y="311"/>
                        </a:cubicBezTo>
                        <a:cubicBezTo>
                          <a:pt x="109346" y="-6558"/>
                          <a:pt x="9762" y="101214"/>
                          <a:pt x="709" y="240694"/>
                        </a:cubicBezTo>
                      </a:path>
                    </a:pathLst>
                  </a:custGeom>
                  <a:solidFill>
                    <a:srgbClr val="9292F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9" name="자유형: 도형 348">
                    <a:extLst>
                      <a:ext uri="{FF2B5EF4-FFF2-40B4-BE49-F238E27FC236}">
                        <a16:creationId xmlns:a16="http://schemas.microsoft.com/office/drawing/2014/main" id="{F876C5F4-6935-5A9D-58F5-F65ECF1E6C34}"/>
                      </a:ext>
                    </a:extLst>
                  </p:cNvPr>
                  <p:cNvSpPr/>
                  <p:nvPr/>
                </p:nvSpPr>
                <p:spPr>
                  <a:xfrm>
                    <a:off x="1915213" y="2323535"/>
                    <a:ext cx="205744" cy="252160"/>
                  </a:xfrm>
                  <a:custGeom>
                    <a:avLst/>
                    <a:gdLst>
                      <a:gd name="connsiteX0" fmla="*/ 482 w 301033"/>
                      <a:gd name="connsiteY0" fmla="*/ 175332 h 368951"/>
                      <a:gd name="connsiteX1" fmla="*/ 138598 w 301033"/>
                      <a:gd name="connsiteY1" fmla="*/ 368721 h 368951"/>
                      <a:gd name="connsiteX2" fmla="*/ 300551 w 301033"/>
                      <a:gd name="connsiteY2" fmla="*/ 193620 h 368951"/>
                      <a:gd name="connsiteX3" fmla="*/ 162435 w 301033"/>
                      <a:gd name="connsiteY3" fmla="*/ 231 h 368951"/>
                      <a:gd name="connsiteX4" fmla="*/ 482 w 301033"/>
                      <a:gd name="connsiteY4" fmla="*/ 175332 h 3689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033" h="368951">
                        <a:moveTo>
                          <a:pt x="482" y="175332"/>
                        </a:moveTo>
                        <a:cubicBezTo>
                          <a:pt x="-6114" y="277098"/>
                          <a:pt x="55756" y="363671"/>
                          <a:pt x="138598" y="368721"/>
                        </a:cubicBezTo>
                        <a:cubicBezTo>
                          <a:pt x="221394" y="373770"/>
                          <a:pt x="293955" y="295341"/>
                          <a:pt x="300551" y="193620"/>
                        </a:cubicBezTo>
                        <a:cubicBezTo>
                          <a:pt x="307147" y="91853"/>
                          <a:pt x="245323" y="5281"/>
                          <a:pt x="162435" y="231"/>
                        </a:cubicBezTo>
                        <a:cubicBezTo>
                          <a:pt x="79548" y="-4819"/>
                          <a:pt x="7079" y="73565"/>
                          <a:pt x="482" y="175332"/>
                        </a:cubicBezTo>
                      </a:path>
                    </a:pathLst>
                  </a:custGeom>
                  <a:solidFill>
                    <a:srgbClr val="B7AEF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50" name="그룹 349">
                  <a:extLst>
                    <a:ext uri="{FF2B5EF4-FFF2-40B4-BE49-F238E27FC236}">
                      <a16:creationId xmlns:a16="http://schemas.microsoft.com/office/drawing/2014/main" id="{4D073E9F-6093-D9B8-CEC8-2D69BFB632BE}"/>
                    </a:ext>
                  </a:extLst>
                </p:cNvPr>
                <p:cNvGrpSpPr/>
                <p:nvPr/>
              </p:nvGrpSpPr>
              <p:grpSpPr>
                <a:xfrm>
                  <a:off x="2006279" y="4994713"/>
                  <a:ext cx="181595" cy="229432"/>
                  <a:chOff x="5180089" y="4587849"/>
                  <a:chExt cx="482735" cy="609901"/>
                </a:xfrm>
              </p:grpSpPr>
              <p:sp>
                <p:nvSpPr>
                  <p:cNvPr id="351" name="자유형: 도형 350">
                    <a:extLst>
                      <a:ext uri="{FF2B5EF4-FFF2-40B4-BE49-F238E27FC236}">
                        <a16:creationId xmlns:a16="http://schemas.microsoft.com/office/drawing/2014/main" id="{E86B9188-8DCE-13E0-55F4-509143DFFDDC}"/>
                      </a:ext>
                    </a:extLst>
                  </p:cNvPr>
                  <p:cNvSpPr/>
                  <p:nvPr/>
                </p:nvSpPr>
                <p:spPr>
                  <a:xfrm>
                    <a:off x="5180089" y="4587849"/>
                    <a:ext cx="482735" cy="609901"/>
                  </a:xfrm>
                  <a:custGeom>
                    <a:avLst/>
                    <a:gdLst>
                      <a:gd name="connsiteX0" fmla="*/ 610828 w 706317"/>
                      <a:gd name="connsiteY0" fmla="*/ 0 h 892381"/>
                      <a:gd name="connsiteX1" fmla="*/ 95489 w 706317"/>
                      <a:gd name="connsiteY1" fmla="*/ 0 h 892381"/>
                      <a:gd name="connsiteX2" fmla="*/ 0 w 706317"/>
                      <a:gd name="connsiteY2" fmla="*/ 95489 h 892381"/>
                      <a:gd name="connsiteX3" fmla="*/ 0 w 706317"/>
                      <a:gd name="connsiteY3" fmla="*/ 680250 h 892381"/>
                      <a:gd name="connsiteX4" fmla="*/ 212223 w 706317"/>
                      <a:gd name="connsiteY4" fmla="*/ 892381 h 892381"/>
                      <a:gd name="connsiteX5" fmla="*/ 494185 w 706317"/>
                      <a:gd name="connsiteY5" fmla="*/ 892381 h 892381"/>
                      <a:gd name="connsiteX6" fmla="*/ 706317 w 706317"/>
                      <a:gd name="connsiteY6" fmla="*/ 680250 h 892381"/>
                      <a:gd name="connsiteX7" fmla="*/ 706317 w 706317"/>
                      <a:gd name="connsiteY7" fmla="*/ 95489 h 892381"/>
                      <a:gd name="connsiteX8" fmla="*/ 610828 w 706317"/>
                      <a:gd name="connsiteY8" fmla="*/ 0 h 892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6317" h="892381">
                        <a:moveTo>
                          <a:pt x="610828" y="0"/>
                        </a:moveTo>
                        <a:lnTo>
                          <a:pt x="95489" y="0"/>
                        </a:lnTo>
                        <a:cubicBezTo>
                          <a:pt x="42809" y="0"/>
                          <a:pt x="0" y="42808"/>
                          <a:pt x="0" y="95489"/>
                        </a:cubicBezTo>
                        <a:lnTo>
                          <a:pt x="0" y="680250"/>
                        </a:lnTo>
                        <a:cubicBezTo>
                          <a:pt x="0" y="797393"/>
                          <a:pt x="94988" y="892381"/>
                          <a:pt x="212223" y="892381"/>
                        </a:cubicBezTo>
                        <a:lnTo>
                          <a:pt x="494185" y="892381"/>
                        </a:lnTo>
                        <a:cubicBezTo>
                          <a:pt x="611329" y="892381"/>
                          <a:pt x="706317" y="797393"/>
                          <a:pt x="706317" y="680250"/>
                        </a:cubicBezTo>
                        <a:lnTo>
                          <a:pt x="706317" y="95489"/>
                        </a:lnTo>
                        <a:cubicBezTo>
                          <a:pt x="706317" y="42808"/>
                          <a:pt x="663509" y="0"/>
                          <a:pt x="610828" y="0"/>
                        </a:cubicBezTo>
                      </a:path>
                    </a:pathLst>
                  </a:custGeom>
                  <a:solidFill>
                    <a:srgbClr val="3CC7B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52" name="자유형: 도형 351">
                    <a:extLst>
                      <a:ext uri="{FF2B5EF4-FFF2-40B4-BE49-F238E27FC236}">
                        <a16:creationId xmlns:a16="http://schemas.microsoft.com/office/drawing/2014/main" id="{33340B90-D99D-6F6D-78DF-FFD6A9DC34A8}"/>
                      </a:ext>
                    </a:extLst>
                  </p:cNvPr>
                  <p:cNvSpPr/>
                  <p:nvPr/>
                </p:nvSpPr>
                <p:spPr>
                  <a:xfrm>
                    <a:off x="5276288" y="4655788"/>
                    <a:ext cx="80963" cy="453820"/>
                  </a:xfrm>
                  <a:custGeom>
                    <a:avLst/>
                    <a:gdLst>
                      <a:gd name="connsiteX0" fmla="*/ 59231 w 118462"/>
                      <a:gd name="connsiteY0" fmla="*/ 664009 h 664008"/>
                      <a:gd name="connsiteX1" fmla="*/ 118463 w 118462"/>
                      <a:gd name="connsiteY1" fmla="*/ 604778 h 664008"/>
                      <a:gd name="connsiteX2" fmla="*/ 118463 w 118462"/>
                      <a:gd name="connsiteY2" fmla="*/ 59186 h 664008"/>
                      <a:gd name="connsiteX3" fmla="*/ 59231 w 118462"/>
                      <a:gd name="connsiteY3" fmla="*/ 0 h 664008"/>
                      <a:gd name="connsiteX4" fmla="*/ 0 w 118462"/>
                      <a:gd name="connsiteY4" fmla="*/ 59186 h 664008"/>
                      <a:gd name="connsiteX5" fmla="*/ 0 w 118462"/>
                      <a:gd name="connsiteY5" fmla="*/ 604778 h 664008"/>
                      <a:gd name="connsiteX6" fmla="*/ 59231 w 118462"/>
                      <a:gd name="connsiteY6" fmla="*/ 664009 h 664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8462" h="664008">
                        <a:moveTo>
                          <a:pt x="59231" y="664009"/>
                        </a:moveTo>
                        <a:cubicBezTo>
                          <a:pt x="91941" y="664009"/>
                          <a:pt x="118463" y="637487"/>
                          <a:pt x="118463" y="604778"/>
                        </a:cubicBezTo>
                        <a:lnTo>
                          <a:pt x="118463" y="59186"/>
                        </a:lnTo>
                        <a:cubicBezTo>
                          <a:pt x="118463" y="26522"/>
                          <a:pt x="91941" y="0"/>
                          <a:pt x="59231" y="0"/>
                        </a:cubicBezTo>
                        <a:cubicBezTo>
                          <a:pt x="26523" y="0"/>
                          <a:pt x="0" y="26522"/>
                          <a:pt x="0" y="59186"/>
                        </a:cubicBezTo>
                        <a:lnTo>
                          <a:pt x="0" y="604778"/>
                        </a:lnTo>
                        <a:cubicBezTo>
                          <a:pt x="0" y="637487"/>
                          <a:pt x="26568" y="664009"/>
                          <a:pt x="59231" y="664009"/>
                        </a:cubicBezTo>
                      </a:path>
                    </a:pathLst>
                  </a:custGeom>
                  <a:solidFill>
                    <a:srgbClr val="5DDBC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61" name="그룹 360">
                  <a:extLst>
                    <a:ext uri="{FF2B5EF4-FFF2-40B4-BE49-F238E27FC236}">
                      <a16:creationId xmlns:a16="http://schemas.microsoft.com/office/drawing/2014/main" id="{8560C465-7364-EEB8-C44E-32FF03447C7F}"/>
                    </a:ext>
                  </a:extLst>
                </p:cNvPr>
                <p:cNvGrpSpPr/>
                <p:nvPr/>
              </p:nvGrpSpPr>
              <p:grpSpPr>
                <a:xfrm>
                  <a:off x="1858578" y="4389444"/>
                  <a:ext cx="296944" cy="270229"/>
                  <a:chOff x="4787457" y="3010019"/>
                  <a:chExt cx="789366" cy="718350"/>
                </a:xfrm>
              </p:grpSpPr>
              <p:sp>
                <p:nvSpPr>
                  <p:cNvPr id="362" name="자유형: 도형 361">
                    <a:extLst>
                      <a:ext uri="{FF2B5EF4-FFF2-40B4-BE49-F238E27FC236}">
                        <a16:creationId xmlns:a16="http://schemas.microsoft.com/office/drawing/2014/main" id="{95A24ACE-5FA4-22F7-5751-F09E66035864}"/>
                      </a:ext>
                    </a:extLst>
                  </p:cNvPr>
                  <p:cNvSpPr/>
                  <p:nvPr/>
                </p:nvSpPr>
                <p:spPr>
                  <a:xfrm>
                    <a:off x="4787457" y="3010019"/>
                    <a:ext cx="789366" cy="718350"/>
                  </a:xfrm>
                  <a:custGeom>
                    <a:avLst/>
                    <a:gdLst>
                      <a:gd name="connsiteX0" fmla="*/ 1123757 w 1154964"/>
                      <a:gd name="connsiteY0" fmla="*/ 826736 h 1051059"/>
                      <a:gd name="connsiteX1" fmla="*/ 452651 w 1154964"/>
                      <a:gd name="connsiteY1" fmla="*/ 826736 h 1051059"/>
                      <a:gd name="connsiteX2" fmla="*/ 167777 w 1154964"/>
                      <a:gd name="connsiteY2" fmla="*/ 1051060 h 1051059"/>
                      <a:gd name="connsiteX3" fmla="*/ 163910 w 1154964"/>
                      <a:gd name="connsiteY3" fmla="*/ 826736 h 1051059"/>
                      <a:gd name="connsiteX4" fmla="*/ 31208 w 1154964"/>
                      <a:gd name="connsiteY4" fmla="*/ 826736 h 1051059"/>
                      <a:gd name="connsiteX5" fmla="*/ 0 w 1154964"/>
                      <a:gd name="connsiteY5" fmla="*/ 777831 h 1051059"/>
                      <a:gd name="connsiteX6" fmla="*/ 0 w 1154964"/>
                      <a:gd name="connsiteY6" fmla="*/ 48904 h 1051059"/>
                      <a:gd name="connsiteX7" fmla="*/ 31208 w 1154964"/>
                      <a:gd name="connsiteY7" fmla="*/ 0 h 1051059"/>
                      <a:gd name="connsiteX8" fmla="*/ 1123757 w 1154964"/>
                      <a:gd name="connsiteY8" fmla="*/ 0 h 1051059"/>
                      <a:gd name="connsiteX9" fmla="*/ 1154965 w 1154964"/>
                      <a:gd name="connsiteY9" fmla="*/ 48904 h 1051059"/>
                      <a:gd name="connsiteX10" fmla="*/ 1154965 w 1154964"/>
                      <a:gd name="connsiteY10" fmla="*/ 777831 h 1051059"/>
                      <a:gd name="connsiteX11" fmla="*/ 1123757 w 1154964"/>
                      <a:gd name="connsiteY11" fmla="*/ 826736 h 10510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154964" h="1051059">
                        <a:moveTo>
                          <a:pt x="1123757" y="826736"/>
                        </a:moveTo>
                        <a:lnTo>
                          <a:pt x="452651" y="826736"/>
                        </a:lnTo>
                        <a:lnTo>
                          <a:pt x="167777" y="1051060"/>
                        </a:lnTo>
                        <a:lnTo>
                          <a:pt x="163910" y="826736"/>
                        </a:lnTo>
                        <a:lnTo>
                          <a:pt x="31208" y="826736"/>
                        </a:lnTo>
                        <a:cubicBezTo>
                          <a:pt x="13967" y="826736"/>
                          <a:pt x="0" y="804854"/>
                          <a:pt x="0" y="777831"/>
                        </a:cubicBezTo>
                        <a:lnTo>
                          <a:pt x="0" y="48904"/>
                        </a:lnTo>
                        <a:cubicBezTo>
                          <a:pt x="0" y="21927"/>
                          <a:pt x="13967" y="0"/>
                          <a:pt x="31208" y="0"/>
                        </a:cubicBezTo>
                        <a:lnTo>
                          <a:pt x="1123757" y="0"/>
                        </a:lnTo>
                        <a:cubicBezTo>
                          <a:pt x="1140999" y="0"/>
                          <a:pt x="1154965" y="21927"/>
                          <a:pt x="1154965" y="48904"/>
                        </a:cubicBezTo>
                        <a:lnTo>
                          <a:pt x="1154965" y="777831"/>
                        </a:lnTo>
                        <a:cubicBezTo>
                          <a:pt x="1154965" y="804854"/>
                          <a:pt x="1140999" y="826736"/>
                          <a:pt x="1123757" y="826736"/>
                        </a:cubicBezTo>
                      </a:path>
                    </a:pathLst>
                  </a:custGeom>
                  <a:solidFill>
                    <a:srgbClr val="78B7E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63" name="자유형: 도형 362">
                    <a:extLst>
                      <a:ext uri="{FF2B5EF4-FFF2-40B4-BE49-F238E27FC236}">
                        <a16:creationId xmlns:a16="http://schemas.microsoft.com/office/drawing/2014/main" id="{1F58A2D3-8DF4-9A42-9241-1874C8277642}"/>
                      </a:ext>
                    </a:extLst>
                  </p:cNvPr>
                  <p:cNvSpPr/>
                  <p:nvPr/>
                </p:nvSpPr>
                <p:spPr>
                  <a:xfrm>
                    <a:off x="4900853" y="3140452"/>
                    <a:ext cx="264126" cy="54969"/>
                  </a:xfrm>
                  <a:custGeom>
                    <a:avLst/>
                    <a:gdLst>
                      <a:gd name="connsiteX0" fmla="*/ 0 w 386459"/>
                      <a:gd name="connsiteY0" fmla="*/ 0 h 80430"/>
                      <a:gd name="connsiteX1" fmla="*/ 386459 w 386459"/>
                      <a:gd name="connsiteY1" fmla="*/ 0 h 80430"/>
                      <a:gd name="connsiteX2" fmla="*/ 386459 w 386459"/>
                      <a:gd name="connsiteY2" fmla="*/ 80431 h 80430"/>
                      <a:gd name="connsiteX3" fmla="*/ 0 w 386459"/>
                      <a:gd name="connsiteY3" fmla="*/ 80431 h 80430"/>
                      <a:gd name="connsiteX4" fmla="*/ 0 w 386459"/>
                      <a:gd name="connsiteY4" fmla="*/ 0 h 80430"/>
                      <a:gd name="connsiteX5" fmla="*/ 0 w 386459"/>
                      <a:gd name="connsiteY5" fmla="*/ 0 h 80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6459" h="80430">
                        <a:moveTo>
                          <a:pt x="0" y="0"/>
                        </a:moveTo>
                        <a:lnTo>
                          <a:pt x="386459" y="0"/>
                        </a:lnTo>
                        <a:lnTo>
                          <a:pt x="386459" y="80431"/>
                        </a:lnTo>
                        <a:lnTo>
                          <a:pt x="0" y="80431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2F5B8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64" name="자유형: 도형 363">
                    <a:extLst>
                      <a:ext uri="{FF2B5EF4-FFF2-40B4-BE49-F238E27FC236}">
                        <a16:creationId xmlns:a16="http://schemas.microsoft.com/office/drawing/2014/main" id="{427A25D5-0ADB-D33E-609D-0A4AEF35FB37}"/>
                      </a:ext>
                    </a:extLst>
                  </p:cNvPr>
                  <p:cNvSpPr/>
                  <p:nvPr/>
                </p:nvSpPr>
                <p:spPr>
                  <a:xfrm>
                    <a:off x="4900856" y="3283474"/>
                    <a:ext cx="608938" cy="54969"/>
                  </a:xfrm>
                  <a:custGeom>
                    <a:avLst/>
                    <a:gdLst>
                      <a:gd name="connsiteX0" fmla="*/ 0 w 890971"/>
                      <a:gd name="connsiteY0" fmla="*/ 0 h 80430"/>
                      <a:gd name="connsiteX1" fmla="*/ 890972 w 890971"/>
                      <a:gd name="connsiteY1" fmla="*/ 0 h 80430"/>
                      <a:gd name="connsiteX2" fmla="*/ 890972 w 890971"/>
                      <a:gd name="connsiteY2" fmla="*/ 80431 h 80430"/>
                      <a:gd name="connsiteX3" fmla="*/ 0 w 890971"/>
                      <a:gd name="connsiteY3" fmla="*/ 80431 h 80430"/>
                      <a:gd name="connsiteX4" fmla="*/ 0 w 890971"/>
                      <a:gd name="connsiteY4" fmla="*/ 0 h 80430"/>
                      <a:gd name="connsiteX5" fmla="*/ 0 w 890971"/>
                      <a:gd name="connsiteY5" fmla="*/ 0 h 80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0971" h="80430">
                        <a:moveTo>
                          <a:pt x="0" y="0"/>
                        </a:moveTo>
                        <a:lnTo>
                          <a:pt x="890972" y="0"/>
                        </a:lnTo>
                        <a:lnTo>
                          <a:pt x="890972" y="80431"/>
                        </a:lnTo>
                        <a:lnTo>
                          <a:pt x="0" y="80431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2F5B8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65" name="자유형: 도형 364">
                    <a:extLst>
                      <a:ext uri="{FF2B5EF4-FFF2-40B4-BE49-F238E27FC236}">
                        <a16:creationId xmlns:a16="http://schemas.microsoft.com/office/drawing/2014/main" id="{09691EBC-64F7-6389-5652-97E66A8654FD}"/>
                      </a:ext>
                    </a:extLst>
                  </p:cNvPr>
                  <p:cNvSpPr/>
                  <p:nvPr/>
                </p:nvSpPr>
                <p:spPr>
                  <a:xfrm>
                    <a:off x="4900856" y="3426528"/>
                    <a:ext cx="518805" cy="54969"/>
                  </a:xfrm>
                  <a:custGeom>
                    <a:avLst/>
                    <a:gdLst>
                      <a:gd name="connsiteX0" fmla="*/ 0 w 759088"/>
                      <a:gd name="connsiteY0" fmla="*/ 0 h 80430"/>
                      <a:gd name="connsiteX1" fmla="*/ 759088 w 759088"/>
                      <a:gd name="connsiteY1" fmla="*/ 0 h 80430"/>
                      <a:gd name="connsiteX2" fmla="*/ 759088 w 759088"/>
                      <a:gd name="connsiteY2" fmla="*/ 80431 h 80430"/>
                      <a:gd name="connsiteX3" fmla="*/ 0 w 759088"/>
                      <a:gd name="connsiteY3" fmla="*/ 80431 h 80430"/>
                      <a:gd name="connsiteX4" fmla="*/ 0 w 759088"/>
                      <a:gd name="connsiteY4" fmla="*/ 0 h 80430"/>
                      <a:gd name="connsiteX5" fmla="*/ 0 w 759088"/>
                      <a:gd name="connsiteY5" fmla="*/ 0 h 80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59088" h="80430">
                        <a:moveTo>
                          <a:pt x="0" y="0"/>
                        </a:moveTo>
                        <a:lnTo>
                          <a:pt x="759088" y="0"/>
                        </a:lnTo>
                        <a:lnTo>
                          <a:pt x="759088" y="80431"/>
                        </a:lnTo>
                        <a:lnTo>
                          <a:pt x="0" y="80431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2F5B8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66" name="자유형: 도형 365">
                    <a:extLst>
                      <a:ext uri="{FF2B5EF4-FFF2-40B4-BE49-F238E27FC236}">
                        <a16:creationId xmlns:a16="http://schemas.microsoft.com/office/drawing/2014/main" id="{FC4CBE5B-5C39-DB78-4F62-350B929C8387}"/>
                      </a:ext>
                    </a:extLst>
                  </p:cNvPr>
                  <p:cNvSpPr/>
                  <p:nvPr/>
                </p:nvSpPr>
                <p:spPr>
                  <a:xfrm>
                    <a:off x="4893674" y="3125372"/>
                    <a:ext cx="264126" cy="54969"/>
                  </a:xfrm>
                  <a:custGeom>
                    <a:avLst/>
                    <a:gdLst>
                      <a:gd name="connsiteX0" fmla="*/ 0 w 386458"/>
                      <a:gd name="connsiteY0" fmla="*/ 0 h 80430"/>
                      <a:gd name="connsiteX1" fmla="*/ 386459 w 386458"/>
                      <a:gd name="connsiteY1" fmla="*/ 0 h 80430"/>
                      <a:gd name="connsiteX2" fmla="*/ 386459 w 386458"/>
                      <a:gd name="connsiteY2" fmla="*/ 80431 h 80430"/>
                      <a:gd name="connsiteX3" fmla="*/ 0 w 386458"/>
                      <a:gd name="connsiteY3" fmla="*/ 80431 h 80430"/>
                      <a:gd name="connsiteX4" fmla="*/ 0 w 386458"/>
                      <a:gd name="connsiteY4" fmla="*/ 0 h 80430"/>
                      <a:gd name="connsiteX5" fmla="*/ 0 w 386458"/>
                      <a:gd name="connsiteY5" fmla="*/ 0 h 80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6458" h="80430">
                        <a:moveTo>
                          <a:pt x="0" y="0"/>
                        </a:moveTo>
                        <a:lnTo>
                          <a:pt x="386459" y="0"/>
                        </a:lnTo>
                        <a:lnTo>
                          <a:pt x="386459" y="80431"/>
                        </a:lnTo>
                        <a:lnTo>
                          <a:pt x="0" y="80431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67" name="자유형: 도형 366">
                    <a:extLst>
                      <a:ext uri="{FF2B5EF4-FFF2-40B4-BE49-F238E27FC236}">
                        <a16:creationId xmlns:a16="http://schemas.microsoft.com/office/drawing/2014/main" id="{01213A56-9056-4FE2-96AE-9CBE0806D30C}"/>
                      </a:ext>
                    </a:extLst>
                  </p:cNvPr>
                  <p:cNvSpPr/>
                  <p:nvPr/>
                </p:nvSpPr>
                <p:spPr>
                  <a:xfrm>
                    <a:off x="4893674" y="3268395"/>
                    <a:ext cx="608972" cy="54969"/>
                  </a:xfrm>
                  <a:custGeom>
                    <a:avLst/>
                    <a:gdLst>
                      <a:gd name="connsiteX0" fmla="*/ 0 w 891016"/>
                      <a:gd name="connsiteY0" fmla="*/ 0 h 80430"/>
                      <a:gd name="connsiteX1" fmla="*/ 891017 w 891016"/>
                      <a:gd name="connsiteY1" fmla="*/ 0 h 80430"/>
                      <a:gd name="connsiteX2" fmla="*/ 891017 w 891016"/>
                      <a:gd name="connsiteY2" fmla="*/ 80431 h 80430"/>
                      <a:gd name="connsiteX3" fmla="*/ 0 w 891016"/>
                      <a:gd name="connsiteY3" fmla="*/ 80431 h 80430"/>
                      <a:gd name="connsiteX4" fmla="*/ 0 w 891016"/>
                      <a:gd name="connsiteY4" fmla="*/ 0 h 80430"/>
                      <a:gd name="connsiteX5" fmla="*/ 0 w 891016"/>
                      <a:gd name="connsiteY5" fmla="*/ 0 h 80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1016" h="80430">
                        <a:moveTo>
                          <a:pt x="0" y="0"/>
                        </a:moveTo>
                        <a:lnTo>
                          <a:pt x="891017" y="0"/>
                        </a:lnTo>
                        <a:lnTo>
                          <a:pt x="891017" y="80431"/>
                        </a:lnTo>
                        <a:lnTo>
                          <a:pt x="0" y="80431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68" name="자유형: 도형 367">
                    <a:extLst>
                      <a:ext uri="{FF2B5EF4-FFF2-40B4-BE49-F238E27FC236}">
                        <a16:creationId xmlns:a16="http://schemas.microsoft.com/office/drawing/2014/main" id="{F995CFA1-FB4B-18D0-AA2C-BDB51BA91FBD}"/>
                      </a:ext>
                    </a:extLst>
                  </p:cNvPr>
                  <p:cNvSpPr/>
                  <p:nvPr/>
                </p:nvSpPr>
                <p:spPr>
                  <a:xfrm>
                    <a:off x="4893678" y="3411441"/>
                    <a:ext cx="518805" cy="54969"/>
                  </a:xfrm>
                  <a:custGeom>
                    <a:avLst/>
                    <a:gdLst>
                      <a:gd name="connsiteX0" fmla="*/ 0 w 759088"/>
                      <a:gd name="connsiteY0" fmla="*/ 0 h 80430"/>
                      <a:gd name="connsiteX1" fmla="*/ 759088 w 759088"/>
                      <a:gd name="connsiteY1" fmla="*/ 0 h 80430"/>
                      <a:gd name="connsiteX2" fmla="*/ 759088 w 759088"/>
                      <a:gd name="connsiteY2" fmla="*/ 80431 h 80430"/>
                      <a:gd name="connsiteX3" fmla="*/ 0 w 759088"/>
                      <a:gd name="connsiteY3" fmla="*/ 80431 h 80430"/>
                      <a:gd name="connsiteX4" fmla="*/ 0 w 759088"/>
                      <a:gd name="connsiteY4" fmla="*/ 0 h 80430"/>
                      <a:gd name="connsiteX5" fmla="*/ 0 w 759088"/>
                      <a:gd name="connsiteY5" fmla="*/ 0 h 80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59088" h="80430">
                        <a:moveTo>
                          <a:pt x="0" y="0"/>
                        </a:moveTo>
                        <a:lnTo>
                          <a:pt x="759088" y="0"/>
                        </a:lnTo>
                        <a:lnTo>
                          <a:pt x="759088" y="80431"/>
                        </a:lnTo>
                        <a:lnTo>
                          <a:pt x="0" y="80431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112" name="사각형: 둥근 모서리 111">
                <a:extLst>
                  <a:ext uri="{FF2B5EF4-FFF2-40B4-BE49-F238E27FC236}">
                    <a16:creationId xmlns:a16="http://schemas.microsoft.com/office/drawing/2014/main" id="{3440F1F0-2326-9DCB-FA87-2513A96D2794}"/>
                  </a:ext>
                </a:extLst>
              </p:cNvPr>
              <p:cNvSpPr/>
              <p:nvPr/>
            </p:nvSpPr>
            <p:spPr>
              <a:xfrm rot="10800000" flipH="1" flipV="1">
                <a:off x="461963" y="5224165"/>
                <a:ext cx="8220074" cy="663646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8131FC2-66E6-FA5A-1E47-B1D0B79D2BA4}"/>
                  </a:ext>
                </a:extLst>
              </p:cNvPr>
              <p:cNvSpPr txBox="1"/>
              <p:nvPr/>
            </p:nvSpPr>
            <p:spPr>
              <a:xfrm>
                <a:off x="733611" y="5371322"/>
                <a:ext cx="767678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dirty="0">
                    <a:solidFill>
                      <a:schemeClr val="bg1"/>
                    </a:solidFill>
                  </a:rPr>
                  <a:t>정보 과목은 중학교 </a:t>
                </a:r>
                <a:r>
                  <a:rPr lang="en-US" altLang="ko-KR" dirty="0">
                    <a:solidFill>
                      <a:schemeClr val="bg1"/>
                    </a:solidFill>
                  </a:rPr>
                  <a:t>3</a:t>
                </a:r>
                <a:r>
                  <a:rPr lang="ko-KR" altLang="en-US" dirty="0">
                    <a:solidFill>
                      <a:schemeClr val="bg1"/>
                    </a:solidFill>
                  </a:rPr>
                  <a:t>개년 동안 반드시 </a:t>
                </a:r>
                <a:r>
                  <a:rPr lang="en-US" altLang="ko-KR" sz="2400" dirty="0">
                    <a:solidFill>
                      <a:schemeClr val="bg1"/>
                    </a:solidFill>
                  </a:rPr>
                  <a:t>68</a:t>
                </a:r>
                <a:r>
                  <a:rPr lang="ko-KR" altLang="en-US" sz="2400" dirty="0">
                    <a:solidFill>
                      <a:schemeClr val="bg1"/>
                    </a:solidFill>
                  </a:rPr>
                  <a:t>시간 이상 편성하고 운영</a:t>
                </a:r>
                <a:r>
                  <a:rPr lang="ko-KR" altLang="en-US" dirty="0">
                    <a:solidFill>
                      <a:schemeClr val="bg1"/>
                    </a:solidFill>
                  </a:rPr>
                  <a:t>해야 함</a:t>
                </a: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CA2C124-50D9-8410-F76B-683410292B7B}"/>
              </a:ext>
            </a:extLst>
          </p:cNvPr>
          <p:cNvGrpSpPr/>
          <p:nvPr/>
        </p:nvGrpSpPr>
        <p:grpSpPr>
          <a:xfrm>
            <a:off x="468313" y="295332"/>
            <a:ext cx="2470150" cy="190957"/>
            <a:chOff x="144463" y="308032"/>
            <a:chExt cx="2470150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BE80E19D-6194-BCBD-E1FC-8058EA2149F6}"/>
                </a:ext>
              </a:extLst>
            </p:cNvPr>
            <p:cNvGrpSpPr/>
            <p:nvPr/>
          </p:nvGrpSpPr>
          <p:grpSpPr>
            <a:xfrm>
              <a:off x="144463" y="308032"/>
              <a:ext cx="2470150" cy="190957"/>
              <a:chOff x="-16919" y="983069"/>
              <a:chExt cx="5727039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DEF3B059-8AA4-A585-1EB4-12E586696C36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94968DB3-657F-4DD6-7E3A-22C194BD02ED}"/>
                  </a:ext>
                </a:extLst>
              </p:cNvPr>
              <p:cNvSpPr/>
              <p:nvPr/>
            </p:nvSpPr>
            <p:spPr>
              <a:xfrm>
                <a:off x="666368" y="983069"/>
                <a:ext cx="504375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8BFCC3A9-3AB1-2A46-3138-51656A0887E4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B2B38E7B-8CE2-EF5A-739B-E53F12F2296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67A3181-D242-48DB-8E77-15F1B23963D0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C2503AF-0D2F-CA62-BDD0-27951A7BB637}"/>
                </a:ext>
              </a:extLst>
            </p:cNvPr>
            <p:cNvSpPr txBox="1"/>
            <p:nvPr/>
          </p:nvSpPr>
          <p:spPr>
            <a:xfrm>
              <a:off x="531068" y="326566"/>
              <a:ext cx="199253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 교육과정의 특징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64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5A31FF7F-EC0A-C467-E31D-85EFF4558DAB}"/>
              </a:ext>
            </a:extLst>
          </p:cNvPr>
          <p:cNvSpPr txBox="1"/>
          <p:nvPr/>
        </p:nvSpPr>
        <p:spPr>
          <a:xfrm>
            <a:off x="466611" y="520909"/>
            <a:ext cx="72872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5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defRPr>
            </a:lvl1pPr>
          </a:lstStyle>
          <a:p>
            <a:r>
              <a:rPr lang="ko-KR" altLang="en-US" dirty="0"/>
              <a:t>중학교 정보 개정 방향 </a:t>
            </a:r>
            <a:r>
              <a:rPr lang="en-US" altLang="ko-KR" dirty="0"/>
              <a:t>3: </a:t>
            </a:r>
            <a:r>
              <a:rPr lang="ko-KR" altLang="en-US" dirty="0"/>
              <a:t>교육과정 성취기준 구성 변화</a:t>
            </a: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93CC2743-18AD-CF17-E252-A8A1DB908871}"/>
              </a:ext>
            </a:extLst>
          </p:cNvPr>
          <p:cNvGrpSpPr/>
          <p:nvPr/>
        </p:nvGrpSpPr>
        <p:grpSpPr>
          <a:xfrm>
            <a:off x="424486" y="1088231"/>
            <a:ext cx="3030696" cy="340052"/>
            <a:chOff x="424486" y="1088231"/>
            <a:chExt cx="3030696" cy="34005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9E8CCD6-69AE-5F93-BCD4-EB246AFFCC12}"/>
                </a:ext>
              </a:extLst>
            </p:cNvPr>
            <p:cNvSpPr txBox="1"/>
            <p:nvPr/>
          </p:nvSpPr>
          <p:spPr>
            <a:xfrm>
              <a:off x="781373" y="1151284"/>
              <a:ext cx="267380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성취기준 구성 변화</a:t>
              </a: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A6B6649F-AD73-585D-33E4-72196E0B9BF8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DD0FDD7D-741E-BAEB-4ECE-265E79651C21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2323DC5A-0029-897A-C24E-36AC1CD9DEDB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288318B5-B44F-6482-D84D-B2D93CE5B80F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A5318004-43A6-4620-CBB5-049A4F28C9DA}"/>
              </a:ext>
            </a:extLst>
          </p:cNvPr>
          <p:cNvGrpSpPr/>
          <p:nvPr/>
        </p:nvGrpSpPr>
        <p:grpSpPr>
          <a:xfrm>
            <a:off x="466611" y="1637670"/>
            <a:ext cx="8209077" cy="4528179"/>
            <a:chOff x="466611" y="1637670"/>
            <a:chExt cx="8209077" cy="4528179"/>
          </a:xfrm>
        </p:grpSpPr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361BA281-006D-9E1D-7D5F-ADF22ABB69D4}"/>
                </a:ext>
              </a:extLst>
            </p:cNvPr>
            <p:cNvGrpSpPr/>
            <p:nvPr/>
          </p:nvGrpSpPr>
          <p:grpSpPr>
            <a:xfrm>
              <a:off x="5924581" y="1637671"/>
              <a:ext cx="2342326" cy="337432"/>
              <a:chOff x="5807410" y="1637671"/>
              <a:chExt cx="2342326" cy="337432"/>
            </a:xfrm>
          </p:grpSpPr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B6E5E1BA-DF35-070A-4E95-A49F4D40ADE6}"/>
                  </a:ext>
                </a:extLst>
              </p:cNvPr>
              <p:cNvGrpSpPr/>
              <p:nvPr/>
            </p:nvGrpSpPr>
            <p:grpSpPr>
              <a:xfrm rot="10800000">
                <a:off x="5807410" y="1637671"/>
                <a:ext cx="2342326" cy="337432"/>
                <a:chOff x="1393729" y="1850244"/>
                <a:chExt cx="2342326" cy="337432"/>
              </a:xfrm>
            </p:grpSpPr>
            <p:sp>
              <p:nvSpPr>
                <p:cNvPr id="69" name="자유형: 도형 68">
                  <a:extLst>
                    <a:ext uri="{FF2B5EF4-FFF2-40B4-BE49-F238E27FC236}">
                      <a16:creationId xmlns:a16="http://schemas.microsoft.com/office/drawing/2014/main" id="{6BB232CC-C39B-431C-F066-EFB9D03A9BF8}"/>
                    </a:ext>
                  </a:extLst>
                </p:cNvPr>
                <p:cNvSpPr/>
                <p:nvPr/>
              </p:nvSpPr>
              <p:spPr>
                <a:xfrm rot="10800000" flipH="1">
                  <a:off x="1393729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0" name="자유형: 도형 69">
                  <a:extLst>
                    <a:ext uri="{FF2B5EF4-FFF2-40B4-BE49-F238E27FC236}">
                      <a16:creationId xmlns:a16="http://schemas.microsoft.com/office/drawing/2014/main" id="{2AAFD19A-7872-0353-BF37-B3EA0154BE18}"/>
                    </a:ext>
                  </a:extLst>
                </p:cNvPr>
                <p:cNvSpPr/>
                <p:nvPr/>
              </p:nvSpPr>
              <p:spPr>
                <a:xfrm rot="10800000">
                  <a:off x="2701321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71" name="직사각형 70">
                  <a:extLst>
                    <a:ext uri="{FF2B5EF4-FFF2-40B4-BE49-F238E27FC236}">
                      <a16:creationId xmlns:a16="http://schemas.microsoft.com/office/drawing/2014/main" id="{F834C434-A782-80B5-9CC8-79DACDA168D4}"/>
                    </a:ext>
                  </a:extLst>
                </p:cNvPr>
                <p:cNvSpPr/>
                <p:nvPr/>
              </p:nvSpPr>
              <p:spPr>
                <a:xfrm>
                  <a:off x="1962576" y="1850244"/>
                  <a:ext cx="1387511" cy="337432"/>
                </a:xfrm>
                <a:prstGeom prst="rect">
                  <a:avLst/>
                </a:pr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</p:grp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4335818-430A-2F9F-BECB-EBA28C91DC8E}"/>
                  </a:ext>
                </a:extLst>
              </p:cNvPr>
              <p:cNvSpPr txBox="1"/>
              <p:nvPr/>
            </p:nvSpPr>
            <p:spPr>
              <a:xfrm>
                <a:off x="6223559" y="1698664"/>
                <a:ext cx="15100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2015 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</a:p>
            </p:txBody>
          </p:sp>
        </p:grp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A5683E19-A4E3-5A15-1AA6-4D87672ACCB5}"/>
                </a:ext>
              </a:extLst>
            </p:cNvPr>
            <p:cNvSpPr/>
            <p:nvPr/>
          </p:nvSpPr>
          <p:spPr>
            <a:xfrm>
              <a:off x="466611" y="1975102"/>
              <a:ext cx="8209077" cy="4190747"/>
            </a:xfrm>
            <a:prstGeom prst="roundRect">
              <a:avLst>
                <a:gd name="adj" fmla="val 213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09A98987-C4B9-AFE8-CC36-BD1939A00B84}"/>
                </a:ext>
              </a:extLst>
            </p:cNvPr>
            <p:cNvGrpSpPr/>
            <p:nvPr/>
          </p:nvGrpSpPr>
          <p:grpSpPr>
            <a:xfrm>
              <a:off x="5632704" y="2081655"/>
              <a:ext cx="2926080" cy="3977640"/>
              <a:chOff x="5541264" y="2081655"/>
              <a:chExt cx="2926080" cy="3977640"/>
            </a:xfrm>
          </p:grpSpPr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4BE1043C-F1B6-A00B-6DBC-A7FFD812354C}"/>
                  </a:ext>
                </a:extLst>
              </p:cNvPr>
              <p:cNvSpPr/>
              <p:nvPr/>
            </p:nvSpPr>
            <p:spPr>
              <a:xfrm>
                <a:off x="5541264" y="2081655"/>
                <a:ext cx="2926080" cy="3977640"/>
              </a:xfrm>
              <a:prstGeom prst="roundRect">
                <a:avLst>
                  <a:gd name="adj" fmla="val 227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103" name="직선 연결선 102">
                <a:extLst>
                  <a:ext uri="{FF2B5EF4-FFF2-40B4-BE49-F238E27FC236}">
                    <a16:creationId xmlns:a16="http://schemas.microsoft.com/office/drawing/2014/main" id="{DC0C23E6-BBA5-092C-0074-56BBF4274D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5956" y="3668667"/>
                <a:ext cx="2776696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95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B239732-AEC4-49C7-0D4F-9132924DC878}"/>
                  </a:ext>
                </a:extLst>
              </p:cNvPr>
              <p:cNvSpPr txBox="1"/>
              <p:nvPr/>
            </p:nvSpPr>
            <p:spPr>
              <a:xfrm>
                <a:off x="5672958" y="2225226"/>
                <a:ext cx="2693045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05-01]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컴퓨팅 시스템을 구성하는 하드웨어와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소프트웨어의 역할을 이해하고 유기적인 상호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관계를 분석한다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306A5ED-EDCC-6A70-4FA4-6EA08C336837}"/>
                  </a:ext>
                </a:extLst>
              </p:cNvPr>
              <p:cNvSpPr txBox="1"/>
              <p:nvPr/>
            </p:nvSpPr>
            <p:spPr>
              <a:xfrm>
                <a:off x="5672958" y="2746434"/>
                <a:ext cx="266419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05-02]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센서를 이용한 자료 처리 및 동작 제어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프로그램을 구현한다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112" name="그룹 111">
                <a:extLst>
                  <a:ext uri="{FF2B5EF4-FFF2-40B4-BE49-F238E27FC236}">
                    <a16:creationId xmlns:a16="http://schemas.microsoft.com/office/drawing/2014/main" id="{290C4F21-5AA5-9AD5-684D-85387433EC5D}"/>
                  </a:ext>
                </a:extLst>
              </p:cNvPr>
              <p:cNvGrpSpPr/>
              <p:nvPr/>
            </p:nvGrpSpPr>
            <p:grpSpPr>
              <a:xfrm>
                <a:off x="5672958" y="3836204"/>
                <a:ext cx="2765181" cy="1196305"/>
                <a:chOff x="5618094" y="4231308"/>
                <a:chExt cx="2765181" cy="1196305"/>
              </a:xfrm>
            </p:grpSpPr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C27E717C-53FF-ECF1-3555-9FF9406566BF}"/>
                    </a:ext>
                  </a:extLst>
                </p:cNvPr>
                <p:cNvSpPr txBox="1"/>
                <p:nvPr/>
              </p:nvSpPr>
              <p:spPr>
                <a:xfrm>
                  <a:off x="5618094" y="4231308"/>
                  <a:ext cx="2721899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[9</a:t>
                  </a:r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정</a:t>
                  </a:r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02-01] </a:t>
                  </a:r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디지털 정보의 속성과 특징을 이해하고 </a:t>
                  </a:r>
                  <a:endPara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현실 세계에서 여러 가지 다른 형태로 표현되고 있는 </a:t>
                  </a:r>
                  <a:endPara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자료와 정보를 디지털 형태로 표현한다</a:t>
                  </a:r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.</a:t>
                  </a: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8BD8192A-87E8-DD2B-CEF3-0B5438ECB8C2}"/>
                    </a:ext>
                  </a:extLst>
                </p:cNvPr>
                <p:cNvSpPr txBox="1"/>
                <p:nvPr/>
              </p:nvSpPr>
              <p:spPr>
                <a:xfrm>
                  <a:off x="5618094" y="4752516"/>
                  <a:ext cx="276518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[9</a:t>
                  </a:r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정</a:t>
                  </a:r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02-02] </a:t>
                  </a:r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인터넷</a:t>
                  </a:r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, </a:t>
                  </a:r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응용 소프트웨어 등을 활용하여 </a:t>
                  </a:r>
                  <a:endPara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문제 해결을 위한 자료를 수집하고 관리한다</a:t>
                  </a:r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. </a:t>
                  </a: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4BA4ED69-86D6-FE11-FC28-83DCC4720021}"/>
                    </a:ext>
                  </a:extLst>
                </p:cNvPr>
                <p:cNvSpPr txBox="1"/>
                <p:nvPr/>
              </p:nvSpPr>
              <p:spPr>
                <a:xfrm>
                  <a:off x="5618094" y="5119836"/>
                  <a:ext cx="25295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[9</a:t>
                  </a:r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정</a:t>
                  </a:r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02-03] </a:t>
                  </a:r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실생활의 정보를 표</a:t>
                  </a:r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, </a:t>
                  </a:r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다이어그램 등 </a:t>
                  </a:r>
                  <a:endPara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ko-KR" altLang="en-US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다양한 형태로 구조화하여 표현한다</a:t>
                  </a:r>
                  <a:r>
                    <a:rPr lang="en-US" altLang="ko-KR" sz="1000" b="0" dirty="0">
                      <a:solidFill>
                        <a:schemeClr val="bg1">
                          <a:lumMod val="50000"/>
                        </a:schemeClr>
                      </a:solidFill>
                    </a:rPr>
                    <a:t>.</a:t>
                  </a:r>
                </a:p>
              </p:txBody>
            </p:sp>
          </p:grp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2A64A618-969C-E3C4-E7BF-DB3635E61B13}"/>
                </a:ext>
              </a:extLst>
            </p:cNvPr>
            <p:cNvGrpSpPr/>
            <p:nvPr/>
          </p:nvGrpSpPr>
          <p:grpSpPr>
            <a:xfrm>
              <a:off x="2029237" y="1637670"/>
              <a:ext cx="3183574" cy="337432"/>
              <a:chOff x="1951513" y="1637670"/>
              <a:chExt cx="3183574" cy="337432"/>
            </a:xfrm>
          </p:grpSpPr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480687F7-287D-B6F3-F79A-F624F5C1BA1B}"/>
                  </a:ext>
                </a:extLst>
              </p:cNvPr>
              <p:cNvGrpSpPr/>
              <p:nvPr/>
            </p:nvGrpSpPr>
            <p:grpSpPr>
              <a:xfrm rot="10800000">
                <a:off x="1951513" y="1637670"/>
                <a:ext cx="3183574" cy="337432"/>
                <a:chOff x="735361" y="1850244"/>
                <a:chExt cx="3183574" cy="337432"/>
              </a:xfr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588C8734-ADBE-978A-661E-F78950C3F9B7}"/>
                    </a:ext>
                  </a:extLst>
                </p:cNvPr>
                <p:cNvSpPr/>
                <p:nvPr/>
              </p:nvSpPr>
              <p:spPr>
                <a:xfrm rot="10800000" flipH="1">
                  <a:off x="735361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0D55D2C2-9A44-A550-92FC-6BB557D99871}"/>
                    </a:ext>
                  </a:extLst>
                </p:cNvPr>
                <p:cNvSpPr/>
                <p:nvPr/>
              </p:nvSpPr>
              <p:spPr>
                <a:xfrm rot="10800000">
                  <a:off x="2884201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61" name="직사각형 60">
                  <a:extLst>
                    <a:ext uri="{FF2B5EF4-FFF2-40B4-BE49-F238E27FC236}">
                      <a16:creationId xmlns:a16="http://schemas.microsoft.com/office/drawing/2014/main" id="{16C9EE40-6E94-DE4A-1082-BB6661974753}"/>
                    </a:ext>
                  </a:extLst>
                </p:cNvPr>
                <p:cNvSpPr/>
                <p:nvPr/>
              </p:nvSpPr>
              <p:spPr>
                <a:xfrm>
                  <a:off x="1357340" y="1850244"/>
                  <a:ext cx="1992748" cy="337432"/>
                </a:xfrm>
                <a:prstGeom prst="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EFA7011-BE4A-890B-D774-7ED8134C7656}"/>
                  </a:ext>
                </a:extLst>
              </p:cNvPr>
              <p:cNvSpPr txBox="1"/>
              <p:nvPr/>
            </p:nvSpPr>
            <p:spPr>
              <a:xfrm>
                <a:off x="2681686" y="1683276"/>
                <a:ext cx="17232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</a:p>
            </p:txBody>
          </p:sp>
        </p:grp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ABF68F39-7C80-5930-7961-0F7D208D9E39}"/>
                </a:ext>
              </a:extLst>
            </p:cNvPr>
            <p:cNvSpPr/>
            <p:nvPr/>
          </p:nvSpPr>
          <p:spPr>
            <a:xfrm>
              <a:off x="1810512" y="2081655"/>
              <a:ext cx="3621024" cy="3977640"/>
            </a:xfrm>
            <a:prstGeom prst="roundRect">
              <a:avLst>
                <a:gd name="adj" fmla="val 22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9D62E519-561F-0D21-E29A-1466952F7823}"/>
                </a:ext>
              </a:extLst>
            </p:cNvPr>
            <p:cNvGrpSpPr/>
            <p:nvPr/>
          </p:nvGrpSpPr>
          <p:grpSpPr>
            <a:xfrm>
              <a:off x="1933062" y="2225226"/>
              <a:ext cx="3388748" cy="1275904"/>
              <a:chOff x="1887342" y="2225226"/>
              <a:chExt cx="3388748" cy="1275904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5ACC9CE-FA36-12A3-5E35-84843E90E965}"/>
                  </a:ext>
                </a:extLst>
              </p:cNvPr>
              <p:cNvSpPr txBox="1"/>
              <p:nvPr/>
            </p:nvSpPr>
            <p:spPr>
              <a:xfrm>
                <a:off x="1887342" y="2225226"/>
                <a:ext cx="2960747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01-01] </a:t>
                </a:r>
                <a:r>
                  <a:rPr lang="ko-KR" altLang="en-US" sz="1050" b="0" dirty="0"/>
                  <a:t>컴퓨팅 시스템의 구성요소와 동작 원리를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이해하고</a:t>
                </a:r>
                <a:r>
                  <a:rPr lang="en-US" altLang="ko-KR" sz="1050" b="0" dirty="0"/>
                  <a:t>, </a:t>
                </a:r>
                <a:r>
                  <a:rPr lang="ko-KR" altLang="en-US" sz="1050" b="0" dirty="0"/>
                  <a:t>운영 체제의 기능을 분석한다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E068015-EEF3-F379-F7B7-25183E50EA58}"/>
                  </a:ext>
                </a:extLst>
              </p:cNvPr>
              <p:cNvSpPr txBox="1"/>
              <p:nvPr/>
            </p:nvSpPr>
            <p:spPr>
              <a:xfrm>
                <a:off x="1887342" y="2620804"/>
                <a:ext cx="3281348" cy="4847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01-02] </a:t>
                </a:r>
                <a:r>
                  <a:rPr lang="ko-KR" altLang="en-US" sz="1050" b="0" dirty="0"/>
                  <a:t>피지컬 컴퓨팅의 개념을 이해하고</a:t>
                </a:r>
                <a:r>
                  <a:rPr lang="en-US" altLang="ko-KR" sz="1050" b="0" dirty="0"/>
                  <a:t>, </a:t>
                </a:r>
                <a:r>
                  <a:rPr lang="ko-KR" altLang="en-US" sz="1050" b="0" dirty="0"/>
                  <a:t>생활 속에서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적용된 사례 조사를 통해 컴퓨팅 시스템의 필요성과 가치를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판단한다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89D3B47B-0B90-B1BF-2FF3-B88681A70A3F}"/>
                  </a:ext>
                </a:extLst>
              </p:cNvPr>
              <p:cNvSpPr txBox="1"/>
              <p:nvPr/>
            </p:nvSpPr>
            <p:spPr>
              <a:xfrm>
                <a:off x="1887342" y="3177965"/>
                <a:ext cx="3388748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01-03] </a:t>
                </a:r>
                <a:r>
                  <a:rPr lang="ko-KR" altLang="en-US" sz="1050" b="0" dirty="0"/>
                  <a:t>문제 해결 목적에 맞는 피지컬 컴퓨팅 구성요소를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선택하여 시스템을 구상한다</a:t>
                </a:r>
                <a:r>
                  <a:rPr lang="en-US" altLang="ko-KR" sz="1050" b="0" dirty="0"/>
                  <a:t>.</a:t>
                </a:r>
              </a:p>
            </p:txBody>
          </p:sp>
        </p:grp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CE9CB26A-5633-35E5-1FDC-3AFBAD8F24A4}"/>
                </a:ext>
              </a:extLst>
            </p:cNvPr>
            <p:cNvGrpSpPr/>
            <p:nvPr/>
          </p:nvGrpSpPr>
          <p:grpSpPr>
            <a:xfrm>
              <a:off x="1933062" y="3836204"/>
              <a:ext cx="3284554" cy="2067061"/>
              <a:chOff x="1887342" y="3573543"/>
              <a:chExt cx="3284554" cy="2067061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1DBC97E-8991-0402-EDC8-0D66F5E4F27C}"/>
                  </a:ext>
                </a:extLst>
              </p:cNvPr>
              <p:cNvSpPr txBox="1"/>
              <p:nvPr/>
            </p:nvSpPr>
            <p:spPr>
              <a:xfrm>
                <a:off x="1887342" y="3573543"/>
                <a:ext cx="3181961" cy="4847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02-01] </a:t>
                </a:r>
                <a:r>
                  <a:rPr lang="ko-KR" altLang="en-US" sz="1050" b="0" dirty="0"/>
                  <a:t>실생활의 데이터가 디지털 형태로 변환되어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활용되는 긍정적 가치를 탐색하고</a:t>
                </a:r>
                <a:r>
                  <a:rPr lang="en-US" altLang="ko-KR" sz="1050" b="0" dirty="0"/>
                  <a:t>, </a:t>
                </a:r>
                <a:r>
                  <a:rPr lang="ko-KR" altLang="en-US" sz="1050" b="0" dirty="0"/>
                  <a:t>다양한 데이터를 디지털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형태로 표현한다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F3CA7D1B-6ECD-5874-BB0C-689DADDAF8BE}"/>
                  </a:ext>
                </a:extLst>
              </p:cNvPr>
              <p:cNvSpPr txBox="1"/>
              <p:nvPr/>
            </p:nvSpPr>
            <p:spPr>
              <a:xfrm>
                <a:off x="1887342" y="4130704"/>
                <a:ext cx="2887009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02-02] </a:t>
                </a:r>
                <a:r>
                  <a:rPr lang="ko-KR" altLang="en-US" sz="1050" b="0" dirty="0"/>
                  <a:t>문제 해결에 적합한 데이터를 수집하고</a:t>
                </a:r>
                <a:r>
                  <a:rPr lang="en-US" altLang="ko-KR" sz="1050" b="0" dirty="0"/>
                  <a:t>, </a:t>
                </a:r>
              </a:p>
              <a:p>
                <a:r>
                  <a:rPr lang="ko-KR" altLang="en-US" sz="1050" b="0" dirty="0"/>
                  <a:t>목적에 맞게 구분하여 관리한다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7279381C-C1E4-5470-353A-DFF1DAB18291}"/>
                  </a:ext>
                </a:extLst>
              </p:cNvPr>
              <p:cNvSpPr txBox="1"/>
              <p:nvPr/>
            </p:nvSpPr>
            <p:spPr>
              <a:xfrm>
                <a:off x="1887342" y="4526282"/>
                <a:ext cx="2765181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02-03] </a:t>
                </a:r>
                <a:r>
                  <a:rPr lang="ko-KR" altLang="en-US" sz="1050" b="0" dirty="0"/>
                  <a:t>실생활의 데이터를 표</a:t>
                </a:r>
                <a:r>
                  <a:rPr lang="en-US" altLang="ko-KR" sz="1050" b="0" dirty="0"/>
                  <a:t>, </a:t>
                </a:r>
                <a:r>
                  <a:rPr lang="ko-KR" altLang="en-US" sz="1050" b="0" dirty="0"/>
                  <a:t>다이어그램 등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다양한 형태로 구조화한다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A87728E7-A4D0-0DEF-E138-A37882914A34}"/>
                  </a:ext>
                </a:extLst>
              </p:cNvPr>
              <p:cNvSpPr txBox="1"/>
              <p:nvPr/>
            </p:nvSpPr>
            <p:spPr>
              <a:xfrm>
                <a:off x="1887342" y="4921860"/>
                <a:ext cx="3284554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02-04] </a:t>
                </a:r>
                <a:r>
                  <a:rPr lang="ko-KR" altLang="en-US" sz="1050" b="0" dirty="0"/>
                  <a:t>사례를 중심으로 데이터 간의 관계를 파악하고</a:t>
                </a:r>
                <a:r>
                  <a:rPr lang="en-US" altLang="ko-KR" sz="1050" b="0" dirty="0"/>
                  <a:t>, </a:t>
                </a:r>
              </a:p>
              <a:p>
                <a:r>
                  <a:rPr lang="ko-KR" altLang="en-US" sz="1050" b="0" dirty="0"/>
                  <a:t>데이터에 기반하여 의미를 해석한다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3F98933-7FDA-127A-E09A-4653FB46922C}"/>
                  </a:ext>
                </a:extLst>
              </p:cNvPr>
              <p:cNvSpPr txBox="1"/>
              <p:nvPr/>
            </p:nvSpPr>
            <p:spPr>
              <a:xfrm>
                <a:off x="1887342" y="5317439"/>
                <a:ext cx="3116238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02-05] </a:t>
                </a:r>
                <a:r>
                  <a:rPr lang="ko-KR" altLang="en-US" sz="1050" b="0" dirty="0"/>
                  <a:t>여러 학문 분야의 사례를 중심으로 데이터를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수집 </a:t>
                </a:r>
                <a:r>
                  <a:rPr lang="en-US" altLang="ko-KR" sz="1050" b="0" dirty="0"/>
                  <a:t>·</a:t>
                </a:r>
                <a:r>
                  <a:rPr lang="ko-KR" altLang="en-US" sz="1050" b="0" dirty="0"/>
                  <a:t> 분석하여 융합적으로 문제를 해결한다</a:t>
                </a:r>
                <a:r>
                  <a:rPr lang="en-US" altLang="ko-KR" sz="1050" b="0" dirty="0"/>
                  <a:t>.</a:t>
                </a:r>
              </a:p>
            </p:txBody>
          </p:sp>
        </p:grpSp>
        <p:cxnSp>
          <p:nvCxnSpPr>
            <p:cNvPr id="100" name="직선 연결선 99">
              <a:extLst>
                <a:ext uri="{FF2B5EF4-FFF2-40B4-BE49-F238E27FC236}">
                  <a16:creationId xmlns:a16="http://schemas.microsoft.com/office/drawing/2014/main" id="{8C694DFF-66FC-9AE9-BCA3-A05865AF91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0680" y="3668667"/>
              <a:ext cx="3480689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9525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5" name="사각형: 둥근 모서리 114">
              <a:extLst>
                <a:ext uri="{FF2B5EF4-FFF2-40B4-BE49-F238E27FC236}">
                  <a16:creationId xmlns:a16="http://schemas.microsoft.com/office/drawing/2014/main" id="{0E4A17B8-0A8F-D734-100A-0B648A19ACB3}"/>
                </a:ext>
              </a:extLst>
            </p:cNvPr>
            <p:cNvSpPr/>
            <p:nvPr/>
          </p:nvSpPr>
          <p:spPr>
            <a:xfrm>
              <a:off x="1709928" y="1975101"/>
              <a:ext cx="3822192" cy="4190746"/>
            </a:xfrm>
            <a:prstGeom prst="roundRect">
              <a:avLst>
                <a:gd name="adj" fmla="val 2271"/>
              </a:avLst>
            </a:prstGeom>
            <a:noFill/>
            <a:ln w="28575">
              <a:gradFill>
                <a:gsLst>
                  <a:gs pos="0">
                    <a:srgbClr val="825BC1"/>
                  </a:gs>
                  <a:gs pos="100000">
                    <a:srgbClr val="3B6DD5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4B4534E-C5B4-84D3-E179-C55AF0D901B2}"/>
                </a:ext>
              </a:extLst>
            </p:cNvPr>
            <p:cNvSpPr txBox="1"/>
            <p:nvPr/>
          </p:nvSpPr>
          <p:spPr>
            <a:xfrm>
              <a:off x="859463" y="4763953"/>
              <a:ext cx="456856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3BCD855-BB60-4A9F-1362-81367491C776}"/>
                </a:ext>
              </a:extLst>
            </p:cNvPr>
            <p:cNvSpPr txBox="1"/>
            <p:nvPr/>
          </p:nvSpPr>
          <p:spPr>
            <a:xfrm>
              <a:off x="612601" y="2775134"/>
              <a:ext cx="950581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컴퓨팅 시스템</a:t>
              </a:r>
            </a:p>
          </p:txBody>
        </p: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F1041017-319D-5E87-7029-F575431EFA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7123" y="3668667"/>
              <a:ext cx="1121537" cy="0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6809BBE-07D6-17B2-F662-66B1E41E6088}"/>
              </a:ext>
            </a:extLst>
          </p:cNvPr>
          <p:cNvGrpSpPr/>
          <p:nvPr/>
        </p:nvGrpSpPr>
        <p:grpSpPr>
          <a:xfrm>
            <a:off x="468313" y="295332"/>
            <a:ext cx="2470150" cy="190957"/>
            <a:chOff x="144463" y="308032"/>
            <a:chExt cx="2470150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FF35073-B2B4-5643-0DEA-22385AC7BA83}"/>
                </a:ext>
              </a:extLst>
            </p:cNvPr>
            <p:cNvGrpSpPr/>
            <p:nvPr/>
          </p:nvGrpSpPr>
          <p:grpSpPr>
            <a:xfrm>
              <a:off x="144463" y="308032"/>
              <a:ext cx="2470150" cy="190957"/>
              <a:chOff x="-16919" y="983069"/>
              <a:chExt cx="5727039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185A0EEF-FFD8-BDD8-3E17-66D8887DE073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7B800390-5919-87D8-8DFE-B0A9E63BA1E2}"/>
                  </a:ext>
                </a:extLst>
              </p:cNvPr>
              <p:cNvSpPr/>
              <p:nvPr/>
            </p:nvSpPr>
            <p:spPr>
              <a:xfrm>
                <a:off x="666368" y="983069"/>
                <a:ext cx="504375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04068F3F-64EC-04D0-2F83-423C94A3EB0B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9EC3962C-D919-C2B0-7072-4A3130D2663E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ACA44-41F5-9922-87EC-8F67A35761BE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BDCB4-9C1F-2192-CF23-251D4257F8B4}"/>
                </a:ext>
              </a:extLst>
            </p:cNvPr>
            <p:cNvSpPr txBox="1"/>
            <p:nvPr/>
          </p:nvSpPr>
          <p:spPr>
            <a:xfrm>
              <a:off x="531068" y="326566"/>
              <a:ext cx="199253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 교육과정의 특징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71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AB9527B7-EEF9-6BC8-5667-E42D115CB360}"/>
              </a:ext>
            </a:extLst>
          </p:cNvPr>
          <p:cNvGrpSpPr/>
          <p:nvPr/>
        </p:nvGrpSpPr>
        <p:grpSpPr>
          <a:xfrm>
            <a:off x="468313" y="295332"/>
            <a:ext cx="2189162" cy="190957"/>
            <a:chOff x="144463" y="308032"/>
            <a:chExt cx="2189162" cy="190957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DFD66070-BCE6-8C61-ACBD-21B8E7E37623}"/>
                </a:ext>
              </a:extLst>
            </p:cNvPr>
            <p:cNvGrpSpPr/>
            <p:nvPr/>
          </p:nvGrpSpPr>
          <p:grpSpPr>
            <a:xfrm>
              <a:off x="144463" y="308032"/>
              <a:ext cx="2189162" cy="190957"/>
              <a:chOff x="-16919" y="983069"/>
              <a:chExt cx="5075569" cy="442734"/>
            </a:xfrm>
            <a:solidFill>
              <a:schemeClr val="lt1"/>
            </a:solidFill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2F75DAF2-71AA-34C6-89F1-DCF86926EF63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83EB6C8B-13DB-ABC3-4287-516717D8C335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9228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C1559EF7-B6FB-737C-E5F5-821BA31A8B50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자유형: 도형 55">
                <a:extLst>
                  <a:ext uri="{FF2B5EF4-FFF2-40B4-BE49-F238E27FC236}">
                    <a16:creationId xmlns:a16="http://schemas.microsoft.com/office/drawing/2014/main" id="{065679CC-AFF4-ECD6-4752-5FD725A69752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6DEE149-A9C1-E2CE-7325-ABD197B332A4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8F2DBF-5D21-28D6-23B1-8BF1937C221B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초등학교 교육과정 연계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53D2003-992F-090E-B696-87DA9606EDC1}"/>
              </a:ext>
            </a:extLst>
          </p:cNvPr>
          <p:cNvSpPr txBox="1"/>
          <p:nvPr/>
        </p:nvSpPr>
        <p:spPr>
          <a:xfrm>
            <a:off x="466611" y="520909"/>
            <a:ext cx="7287251" cy="400110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5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defRPr>
            </a:lvl1pPr>
          </a:lstStyle>
          <a:p>
            <a:r>
              <a:rPr lang="ko-KR" altLang="en-US" dirty="0"/>
              <a:t>중학교 정보 개정 방향 </a:t>
            </a:r>
            <a:r>
              <a:rPr lang="en-US" altLang="ko-KR" dirty="0"/>
              <a:t>3: </a:t>
            </a:r>
            <a:r>
              <a:rPr lang="ko-KR" altLang="en-US" dirty="0"/>
              <a:t>교육과정 성취기준 구성 변화</a:t>
            </a:r>
          </a:p>
        </p:txBody>
      </p: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AD348323-48AA-A2D8-9C32-7E3365F8F28D}"/>
              </a:ext>
            </a:extLst>
          </p:cNvPr>
          <p:cNvGrpSpPr/>
          <p:nvPr/>
        </p:nvGrpSpPr>
        <p:grpSpPr>
          <a:xfrm>
            <a:off x="466611" y="1370970"/>
            <a:ext cx="8209077" cy="4794880"/>
            <a:chOff x="466611" y="1370970"/>
            <a:chExt cx="8209077" cy="4794880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915889FF-6294-0A01-E29A-D7311189DE1C}"/>
                </a:ext>
              </a:extLst>
            </p:cNvPr>
            <p:cNvGrpSpPr/>
            <p:nvPr/>
          </p:nvGrpSpPr>
          <p:grpSpPr>
            <a:xfrm>
              <a:off x="5924581" y="1370971"/>
              <a:ext cx="2342326" cy="337432"/>
              <a:chOff x="5807410" y="1637671"/>
              <a:chExt cx="2342326" cy="337432"/>
            </a:xfrm>
          </p:grpSpPr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1FAFD817-9BF3-190F-672C-063B4ADDAF14}"/>
                  </a:ext>
                </a:extLst>
              </p:cNvPr>
              <p:cNvGrpSpPr/>
              <p:nvPr/>
            </p:nvGrpSpPr>
            <p:grpSpPr>
              <a:xfrm rot="10800000">
                <a:off x="5807410" y="1637671"/>
                <a:ext cx="2342326" cy="337432"/>
                <a:chOff x="1393729" y="1850244"/>
                <a:chExt cx="2342326" cy="337432"/>
              </a:xfrm>
            </p:grpSpPr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A963590F-62C8-BBE9-58EB-C4763D83D6B9}"/>
                    </a:ext>
                  </a:extLst>
                </p:cNvPr>
                <p:cNvSpPr/>
                <p:nvPr/>
              </p:nvSpPr>
              <p:spPr>
                <a:xfrm rot="10800000" flipH="1">
                  <a:off x="1393729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6" name="자유형: 도형 65">
                  <a:extLst>
                    <a:ext uri="{FF2B5EF4-FFF2-40B4-BE49-F238E27FC236}">
                      <a16:creationId xmlns:a16="http://schemas.microsoft.com/office/drawing/2014/main" id="{3AC17D5B-9B8C-9493-0853-F7F64184480F}"/>
                    </a:ext>
                  </a:extLst>
                </p:cNvPr>
                <p:cNvSpPr/>
                <p:nvPr/>
              </p:nvSpPr>
              <p:spPr>
                <a:xfrm rot="10800000">
                  <a:off x="2701321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7" name="직사각형 66">
                  <a:extLst>
                    <a:ext uri="{FF2B5EF4-FFF2-40B4-BE49-F238E27FC236}">
                      <a16:creationId xmlns:a16="http://schemas.microsoft.com/office/drawing/2014/main" id="{E53E3204-6C56-3002-B2F0-7961F8986284}"/>
                    </a:ext>
                  </a:extLst>
                </p:cNvPr>
                <p:cNvSpPr/>
                <p:nvPr/>
              </p:nvSpPr>
              <p:spPr>
                <a:xfrm>
                  <a:off x="1962576" y="1850244"/>
                  <a:ext cx="1387511" cy="337432"/>
                </a:xfrm>
                <a:prstGeom prst="rect">
                  <a:avLst/>
                </a:pr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75D7108-0D72-3A14-6440-F67556B200AC}"/>
                  </a:ext>
                </a:extLst>
              </p:cNvPr>
              <p:cNvSpPr txBox="1"/>
              <p:nvPr/>
            </p:nvSpPr>
            <p:spPr>
              <a:xfrm>
                <a:off x="6223559" y="1698664"/>
                <a:ext cx="15100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2015 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</a:p>
            </p:txBody>
          </p:sp>
        </p:grp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DBF34C8F-5A3E-5A6D-6C84-6F0E6F2A9012}"/>
                </a:ext>
              </a:extLst>
            </p:cNvPr>
            <p:cNvSpPr/>
            <p:nvPr/>
          </p:nvSpPr>
          <p:spPr>
            <a:xfrm>
              <a:off x="466611" y="1708402"/>
              <a:ext cx="8209077" cy="4457448"/>
            </a:xfrm>
            <a:prstGeom prst="roundRect">
              <a:avLst>
                <a:gd name="adj" fmla="val 213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6A151CFD-B6B6-5C4F-5E28-3844B5AB2985}"/>
                </a:ext>
              </a:extLst>
            </p:cNvPr>
            <p:cNvSpPr/>
            <p:nvPr/>
          </p:nvSpPr>
          <p:spPr>
            <a:xfrm>
              <a:off x="5632704" y="1814955"/>
              <a:ext cx="2926080" cy="4244340"/>
            </a:xfrm>
            <a:prstGeom prst="roundRect">
              <a:avLst>
                <a:gd name="adj" fmla="val 22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496B1223-6B55-BB97-838E-CFE38532CC33}"/>
                </a:ext>
              </a:extLst>
            </p:cNvPr>
            <p:cNvGrpSpPr/>
            <p:nvPr/>
          </p:nvGrpSpPr>
          <p:grpSpPr>
            <a:xfrm>
              <a:off x="2029237" y="1370970"/>
              <a:ext cx="3183574" cy="337432"/>
              <a:chOff x="1951513" y="1637670"/>
              <a:chExt cx="3183574" cy="337432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837366B7-B03A-40F9-08E8-EBC9CD4306F6}"/>
                  </a:ext>
                </a:extLst>
              </p:cNvPr>
              <p:cNvGrpSpPr/>
              <p:nvPr/>
            </p:nvGrpSpPr>
            <p:grpSpPr>
              <a:xfrm rot="10800000">
                <a:off x="1951513" y="1637670"/>
                <a:ext cx="3183574" cy="337432"/>
                <a:chOff x="735361" y="1850244"/>
                <a:chExt cx="3183574" cy="337432"/>
              </a:xfr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605454DA-73CE-CAC7-6CFB-9DBED19FEA96}"/>
                    </a:ext>
                  </a:extLst>
                </p:cNvPr>
                <p:cNvSpPr/>
                <p:nvPr/>
              </p:nvSpPr>
              <p:spPr>
                <a:xfrm rot="10800000" flipH="1">
                  <a:off x="735361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93B41AF5-D2F0-3D18-4380-76A02C691B05}"/>
                    </a:ext>
                  </a:extLst>
                </p:cNvPr>
                <p:cNvSpPr/>
                <p:nvPr/>
              </p:nvSpPr>
              <p:spPr>
                <a:xfrm rot="10800000">
                  <a:off x="2884201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2" name="직사각형 51">
                  <a:extLst>
                    <a:ext uri="{FF2B5EF4-FFF2-40B4-BE49-F238E27FC236}">
                      <a16:creationId xmlns:a16="http://schemas.microsoft.com/office/drawing/2014/main" id="{2BEF8F67-58BA-BDE2-C362-BC31BA5221EF}"/>
                    </a:ext>
                  </a:extLst>
                </p:cNvPr>
                <p:cNvSpPr/>
                <p:nvPr/>
              </p:nvSpPr>
              <p:spPr>
                <a:xfrm>
                  <a:off x="1357340" y="1850244"/>
                  <a:ext cx="1992748" cy="337432"/>
                </a:xfrm>
                <a:prstGeom prst="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42EFBDD-5417-8A89-F698-48A9182B21C1}"/>
                  </a:ext>
                </a:extLst>
              </p:cNvPr>
              <p:cNvSpPr txBox="1"/>
              <p:nvPr/>
            </p:nvSpPr>
            <p:spPr>
              <a:xfrm>
                <a:off x="2681686" y="1683276"/>
                <a:ext cx="17232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</a:p>
            </p:txBody>
          </p:sp>
        </p:grp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4B60EA13-A937-18AF-B109-F0B45C1534FA}"/>
                </a:ext>
              </a:extLst>
            </p:cNvPr>
            <p:cNvSpPr/>
            <p:nvPr/>
          </p:nvSpPr>
          <p:spPr>
            <a:xfrm>
              <a:off x="1810512" y="1814955"/>
              <a:ext cx="3621024" cy="4244340"/>
            </a:xfrm>
            <a:prstGeom prst="roundRect">
              <a:avLst>
                <a:gd name="adj" fmla="val 22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BF7D8EFA-0325-A848-A823-4018ED3A2A60}"/>
                </a:ext>
              </a:extLst>
            </p:cNvPr>
            <p:cNvGrpSpPr/>
            <p:nvPr/>
          </p:nvGrpSpPr>
          <p:grpSpPr>
            <a:xfrm>
              <a:off x="1933062" y="1958526"/>
              <a:ext cx="3374322" cy="1115601"/>
              <a:chOff x="1887342" y="2225226"/>
              <a:chExt cx="3374322" cy="1115601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FF0B53B-9951-CE4C-7146-EB21EA606900}"/>
                  </a:ext>
                </a:extLst>
              </p:cNvPr>
              <p:cNvSpPr txBox="1"/>
              <p:nvPr/>
            </p:nvSpPr>
            <p:spPr>
              <a:xfrm>
                <a:off x="1887342" y="2225226"/>
                <a:ext cx="3114635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03-01] </a:t>
                </a:r>
                <a:r>
                  <a:rPr lang="ko-KR" altLang="en-US" sz="1050" b="0" dirty="0"/>
                  <a:t>문제의 상태를 정의하고 수행 가능한 형태로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구조화한다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95FC07F-3CB0-6D9F-CF5F-41D474D9674F}"/>
                  </a:ext>
                </a:extLst>
              </p:cNvPr>
              <p:cNvSpPr txBox="1"/>
              <p:nvPr/>
            </p:nvSpPr>
            <p:spPr>
              <a:xfrm>
                <a:off x="1887342" y="2621444"/>
                <a:ext cx="3282950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03-02] </a:t>
                </a:r>
                <a:r>
                  <a:rPr lang="ko-KR" altLang="en-US" sz="1050" b="0" dirty="0"/>
                  <a:t>문제 해결을 위한 추상화의 중요성을 이해하고</a:t>
                </a:r>
                <a:r>
                  <a:rPr lang="en-US" altLang="ko-KR" sz="1050" b="0" dirty="0"/>
                  <a:t>, </a:t>
                </a:r>
              </a:p>
              <a:p>
                <a:r>
                  <a:rPr lang="ko-KR" altLang="en-US" sz="1050" b="0" dirty="0"/>
                  <a:t>핵심요소를 중심으로 알고리즘을 표현한다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EC09FD4-71BE-B475-B895-13948A4F2273}"/>
                  </a:ext>
                </a:extLst>
              </p:cNvPr>
              <p:cNvSpPr txBox="1"/>
              <p:nvPr/>
            </p:nvSpPr>
            <p:spPr>
              <a:xfrm>
                <a:off x="1887342" y="3017662"/>
                <a:ext cx="3374322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03-03] </a:t>
                </a:r>
                <a:r>
                  <a:rPr lang="ko-KR" altLang="en-US" sz="1050" b="0" dirty="0"/>
                  <a:t>알고리즘의 중요성을 이해하고</a:t>
                </a:r>
                <a:r>
                  <a:rPr lang="en-US" altLang="ko-KR" sz="1050" b="0" dirty="0"/>
                  <a:t>, </a:t>
                </a:r>
                <a:r>
                  <a:rPr lang="ko-KR" altLang="en-US" sz="1050" b="0" dirty="0"/>
                  <a:t>문제를 해결하는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다양한 알고리즘을 비교 </a:t>
                </a:r>
                <a:r>
                  <a:rPr lang="en-US" altLang="ko-KR" sz="1050" b="0" dirty="0"/>
                  <a:t>·</a:t>
                </a:r>
                <a:r>
                  <a:rPr lang="ko-KR" altLang="en-US" sz="1050" b="0" dirty="0"/>
                  <a:t> 분석한다</a:t>
                </a:r>
                <a:r>
                  <a:rPr lang="en-US" altLang="ko-KR" sz="1050" b="0" dirty="0"/>
                  <a:t>.</a:t>
                </a:r>
              </a:p>
            </p:txBody>
          </p: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20E0EEBC-E473-1C99-992F-7ADC899895DE}"/>
                </a:ext>
              </a:extLst>
            </p:cNvPr>
            <p:cNvGrpSpPr/>
            <p:nvPr/>
          </p:nvGrpSpPr>
          <p:grpSpPr>
            <a:xfrm>
              <a:off x="1933062" y="3147180"/>
              <a:ext cx="3268523" cy="2304255"/>
              <a:chOff x="1887342" y="3151219"/>
              <a:chExt cx="3268523" cy="2304255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E139FFE-0FC5-0F4D-4959-A27DE201F42D}"/>
                  </a:ext>
                </a:extLst>
              </p:cNvPr>
              <p:cNvSpPr txBox="1"/>
              <p:nvPr/>
            </p:nvSpPr>
            <p:spPr>
              <a:xfrm>
                <a:off x="1887342" y="3151219"/>
                <a:ext cx="3117841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03-04] </a:t>
                </a:r>
                <a:r>
                  <a:rPr lang="ko-KR" altLang="en-US" sz="1050" b="0" dirty="0"/>
                  <a:t>사례를 중심으로 문제 해결에 적합한 전략을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선택하여 알고리즘을 설계한다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7D2E630-1E9A-6186-AABC-6497FB102378}"/>
                  </a:ext>
                </a:extLst>
              </p:cNvPr>
              <p:cNvSpPr txBox="1"/>
              <p:nvPr/>
            </p:nvSpPr>
            <p:spPr>
              <a:xfrm>
                <a:off x="1887342" y="3547437"/>
                <a:ext cx="3116238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03-05] </a:t>
                </a:r>
                <a:r>
                  <a:rPr lang="ko-KR" altLang="en-US" sz="1050" b="0" dirty="0"/>
                  <a:t>데이터를 순차적으로 저장할 수 있는 구조를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활용하여 문제 해결 프로그램을 작성한다</a:t>
                </a:r>
                <a:r>
                  <a:rPr lang="en-US" altLang="ko-KR" sz="1050" b="0" dirty="0"/>
                  <a:t>. 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2646E4A-B897-23CA-C592-F3EAD45D8955}"/>
                  </a:ext>
                </a:extLst>
              </p:cNvPr>
              <p:cNvSpPr txBox="1"/>
              <p:nvPr/>
            </p:nvSpPr>
            <p:spPr>
              <a:xfrm>
                <a:off x="1887342" y="3943655"/>
                <a:ext cx="3268523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03-06] </a:t>
                </a:r>
                <a:r>
                  <a:rPr lang="ko-KR" altLang="en-US" sz="1050" b="0" dirty="0"/>
                  <a:t>논리 연산과 중첩 제어 구조를 활용하여 문제를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해결하는 프로그램을 작성한다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10BC125-5812-CFCB-F465-B505963E324E}"/>
                  </a:ext>
                </a:extLst>
              </p:cNvPr>
              <p:cNvSpPr txBox="1"/>
              <p:nvPr/>
            </p:nvSpPr>
            <p:spPr>
              <a:xfrm>
                <a:off x="1887342" y="4339873"/>
                <a:ext cx="3255699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03-07] </a:t>
                </a:r>
                <a:r>
                  <a:rPr lang="ko-KR" altLang="en-US" sz="1050" b="0" dirty="0"/>
                  <a:t>프로그램 작성에서 함수를 활용하고</a:t>
                </a:r>
                <a:r>
                  <a:rPr lang="en-US" altLang="ko-KR" sz="1050" b="0" dirty="0"/>
                  <a:t>, </a:t>
                </a:r>
                <a:r>
                  <a:rPr lang="ko-KR" altLang="en-US" sz="1050" b="0" dirty="0"/>
                  <a:t>프로그램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수행 결과를 디버거로 분석하여 오류를 수정한다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4CAF0C5-DE47-21E5-6ECB-E86254A25652}"/>
                  </a:ext>
                </a:extLst>
              </p:cNvPr>
              <p:cNvSpPr txBox="1"/>
              <p:nvPr/>
            </p:nvSpPr>
            <p:spPr>
              <a:xfrm>
                <a:off x="1887342" y="4736091"/>
                <a:ext cx="2734723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03-08] </a:t>
                </a:r>
                <a:r>
                  <a:rPr lang="ko-KR" altLang="en-US" sz="1050" b="0" dirty="0"/>
                  <a:t>실생활의 문제를 탐색하여 발견하고</a:t>
                </a:r>
                <a:r>
                  <a:rPr lang="en-US" altLang="ko-KR" sz="1050" b="0" dirty="0"/>
                  <a:t>, </a:t>
                </a:r>
              </a:p>
              <a:p>
                <a:r>
                  <a:rPr lang="ko-KR" altLang="en-US" sz="1050" b="0" dirty="0"/>
                  <a:t>프로그래밍을 통해 해결한다</a:t>
                </a:r>
                <a:r>
                  <a:rPr lang="en-US" altLang="ko-KR" sz="1050" b="0" dirty="0"/>
                  <a:t>. 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32B49AD-2A93-9440-627D-66C45F0D98FD}"/>
                  </a:ext>
                </a:extLst>
              </p:cNvPr>
              <p:cNvSpPr txBox="1"/>
              <p:nvPr/>
            </p:nvSpPr>
            <p:spPr>
              <a:xfrm>
                <a:off x="1887342" y="5132309"/>
                <a:ext cx="3268523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03-09] </a:t>
                </a:r>
                <a:r>
                  <a:rPr lang="ko-KR" altLang="en-US" sz="1050" b="0" dirty="0"/>
                  <a:t>다양한 학문 분야의 문제 해결을 위해 협력하여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소프트웨어를 개발한다</a:t>
                </a:r>
                <a:r>
                  <a:rPr lang="en-US" altLang="ko-KR" sz="1050" b="0" dirty="0"/>
                  <a:t>.</a:t>
                </a:r>
              </a:p>
            </p:txBody>
          </p:sp>
        </p:grpSp>
        <p:sp>
          <p:nvSpPr>
            <p:cNvPr id="39" name="사각형: 둥근 모서리 38">
              <a:extLst>
                <a:ext uri="{FF2B5EF4-FFF2-40B4-BE49-F238E27FC236}">
                  <a16:creationId xmlns:a16="http://schemas.microsoft.com/office/drawing/2014/main" id="{0E1BA031-C709-29C8-274F-75CC4E4F750D}"/>
                </a:ext>
              </a:extLst>
            </p:cNvPr>
            <p:cNvSpPr/>
            <p:nvPr/>
          </p:nvSpPr>
          <p:spPr>
            <a:xfrm>
              <a:off x="1709928" y="1708401"/>
              <a:ext cx="3822192" cy="4457446"/>
            </a:xfrm>
            <a:prstGeom prst="roundRect">
              <a:avLst>
                <a:gd name="adj" fmla="val 2271"/>
              </a:avLst>
            </a:prstGeom>
            <a:noFill/>
            <a:ln w="28575">
              <a:gradFill>
                <a:gsLst>
                  <a:gs pos="0">
                    <a:srgbClr val="825BC1"/>
                  </a:gs>
                  <a:gs pos="100000">
                    <a:srgbClr val="3B6DD5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4B63ADC-2E47-5797-1BC6-217AC3E05C74}"/>
                </a:ext>
              </a:extLst>
            </p:cNvPr>
            <p:cNvSpPr txBox="1"/>
            <p:nvPr/>
          </p:nvSpPr>
          <p:spPr>
            <a:xfrm>
              <a:off x="707178" y="3603720"/>
              <a:ext cx="761426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알고리즘과</a:t>
              </a:r>
              <a:b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</a:br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프로그래밍</a:t>
              </a:r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2E0244F0-81B6-1BF7-60DC-17B3D13AD257}"/>
                </a:ext>
              </a:extLst>
            </p:cNvPr>
            <p:cNvGrpSpPr/>
            <p:nvPr/>
          </p:nvGrpSpPr>
          <p:grpSpPr>
            <a:xfrm>
              <a:off x="5764398" y="1958526"/>
              <a:ext cx="2747547" cy="3702244"/>
              <a:chOff x="5764398" y="2225226"/>
              <a:chExt cx="2747547" cy="3702244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063227A-D620-4B8B-D9A1-48066EB17CDA}"/>
                  </a:ext>
                </a:extLst>
              </p:cNvPr>
              <p:cNvSpPr txBox="1"/>
              <p:nvPr/>
            </p:nvSpPr>
            <p:spPr>
              <a:xfrm>
                <a:off x="5764398" y="2225226"/>
                <a:ext cx="2584041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03-01]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실생활 문제 상황에서 문제의 현재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상태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목표 상태를 이해하고 목표 상태에 도달하기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위해 수행해야 할 작업을 분석한다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9FDE20A-ADE9-CE31-4796-C74C1BDA24E4}"/>
                  </a:ext>
                </a:extLst>
              </p:cNvPr>
              <p:cNvSpPr txBox="1"/>
              <p:nvPr/>
            </p:nvSpPr>
            <p:spPr>
              <a:xfrm>
                <a:off x="5764398" y="2745714"/>
                <a:ext cx="260488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03-02]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문제 해결에 필요한 요소와 불필요한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요소를 분류한다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3C18F7E-9B78-080B-BE91-57E8490307D0}"/>
                  </a:ext>
                </a:extLst>
              </p:cNvPr>
              <p:cNvSpPr txBox="1"/>
              <p:nvPr/>
            </p:nvSpPr>
            <p:spPr>
              <a:xfrm>
                <a:off x="5764398" y="3632802"/>
                <a:ext cx="23708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03-04]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문제 해결을 위한 다양한 방법과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절차를 탐색하고 명확하게 표현한다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FE2E130-113B-C196-1096-1B82D1D6DFA8}"/>
                  </a:ext>
                </a:extLst>
              </p:cNvPr>
              <p:cNvSpPr txBox="1"/>
              <p:nvPr/>
            </p:nvSpPr>
            <p:spPr>
              <a:xfrm>
                <a:off x="5764398" y="3112314"/>
                <a:ext cx="2747547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03-03]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논리적인 문제 해결 절차인 알고리즘의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의미와 중요성을 이해하고 실생활 문제의 해결과정을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알고리즘으로 구상한다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D809D25-3FA8-2D8A-DA60-86A13819020D}"/>
                  </a:ext>
                </a:extLst>
              </p:cNvPr>
              <p:cNvSpPr txBox="1"/>
              <p:nvPr/>
            </p:nvSpPr>
            <p:spPr>
              <a:xfrm>
                <a:off x="5764398" y="3999402"/>
                <a:ext cx="260488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04-01]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사용할 프로그래밍 언어의 개발 환경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및 특성을 이해한다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94E581C-F67F-8A88-5073-5A0385F90EB9}"/>
                  </a:ext>
                </a:extLst>
              </p:cNvPr>
              <p:cNvSpPr txBox="1"/>
              <p:nvPr/>
            </p:nvSpPr>
            <p:spPr>
              <a:xfrm>
                <a:off x="5764398" y="4366002"/>
                <a:ext cx="238206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04-02]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다양한 형태의 자료를 입력 받아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처리하고 출력하기 위한 프로그램을 작성한다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A6E502A-E41D-3921-C530-CA478BCD4B87}"/>
                  </a:ext>
                </a:extLst>
              </p:cNvPr>
              <p:cNvSpPr txBox="1"/>
              <p:nvPr/>
            </p:nvSpPr>
            <p:spPr>
              <a:xfrm>
                <a:off x="5764398" y="4732602"/>
                <a:ext cx="234198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04-03]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변수의 개념을 이해하고 변수와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연산자를 활용한 프로그램을 작성한다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5EC9115-0F52-E837-7D57-F6FEA84C40FE}"/>
                  </a:ext>
                </a:extLst>
              </p:cNvPr>
              <p:cNvSpPr txBox="1"/>
              <p:nvPr/>
            </p:nvSpPr>
            <p:spPr>
              <a:xfrm>
                <a:off x="5764398" y="5099202"/>
                <a:ext cx="2455800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04-04]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순차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선택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반복의 개념과 원리를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이해하고 세 가지 구조를 활용한 프로그램을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작성한다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3531A082-C7C4-F4EF-CB0B-A2E8A2CB3CDE}"/>
                  </a:ext>
                </a:extLst>
              </p:cNvPr>
              <p:cNvSpPr txBox="1"/>
              <p:nvPr/>
            </p:nvSpPr>
            <p:spPr>
              <a:xfrm>
                <a:off x="5764398" y="5619693"/>
                <a:ext cx="26946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04-05]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실생활 문제 해결을 위한 소프트웨어를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협력하여 설계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개발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비교 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·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 분석한다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225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C0D36602-C832-2912-95CB-2659203933AE}"/>
              </a:ext>
            </a:extLst>
          </p:cNvPr>
          <p:cNvSpPr txBox="1"/>
          <p:nvPr/>
        </p:nvSpPr>
        <p:spPr>
          <a:xfrm>
            <a:off x="466611" y="536298"/>
            <a:ext cx="701313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중학교 정보 개정 방향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3: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성취기준 구성 변화</a:t>
            </a:r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C27698DB-CEA5-3113-362D-E0E09D2E5DE2}"/>
              </a:ext>
            </a:extLst>
          </p:cNvPr>
          <p:cNvGrpSpPr/>
          <p:nvPr/>
        </p:nvGrpSpPr>
        <p:grpSpPr>
          <a:xfrm>
            <a:off x="466611" y="1370970"/>
            <a:ext cx="8209077" cy="4794880"/>
            <a:chOff x="466611" y="1370970"/>
            <a:chExt cx="8209077" cy="4794880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59B5B490-907A-B327-9CB0-74D609E380BB}"/>
                </a:ext>
              </a:extLst>
            </p:cNvPr>
            <p:cNvGrpSpPr/>
            <p:nvPr/>
          </p:nvGrpSpPr>
          <p:grpSpPr>
            <a:xfrm>
              <a:off x="5924581" y="1370971"/>
              <a:ext cx="2342326" cy="337432"/>
              <a:chOff x="5807410" y="1637671"/>
              <a:chExt cx="2342326" cy="337432"/>
            </a:xfrm>
          </p:grpSpPr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D38E4107-7E0C-CEEF-AC1D-28AB750B74DD}"/>
                  </a:ext>
                </a:extLst>
              </p:cNvPr>
              <p:cNvGrpSpPr/>
              <p:nvPr/>
            </p:nvGrpSpPr>
            <p:grpSpPr>
              <a:xfrm rot="10800000">
                <a:off x="5807410" y="1637671"/>
                <a:ext cx="2342326" cy="337432"/>
                <a:chOff x="1393729" y="1850244"/>
                <a:chExt cx="2342326" cy="337432"/>
              </a:xfrm>
            </p:grpSpPr>
            <p:sp>
              <p:nvSpPr>
                <p:cNvPr id="52" name="자유형: 도형 51">
                  <a:extLst>
                    <a:ext uri="{FF2B5EF4-FFF2-40B4-BE49-F238E27FC236}">
                      <a16:creationId xmlns:a16="http://schemas.microsoft.com/office/drawing/2014/main" id="{49924D96-B920-DE5D-2624-A566ECC4DB36}"/>
                    </a:ext>
                  </a:extLst>
                </p:cNvPr>
                <p:cNvSpPr/>
                <p:nvPr/>
              </p:nvSpPr>
              <p:spPr>
                <a:xfrm rot="10800000" flipH="1">
                  <a:off x="1393729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DA53C519-0E57-FD53-35A5-2F69B34DE4BE}"/>
                    </a:ext>
                  </a:extLst>
                </p:cNvPr>
                <p:cNvSpPr/>
                <p:nvPr/>
              </p:nvSpPr>
              <p:spPr>
                <a:xfrm rot="10800000">
                  <a:off x="2701321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4" name="직사각형 53">
                  <a:extLst>
                    <a:ext uri="{FF2B5EF4-FFF2-40B4-BE49-F238E27FC236}">
                      <a16:creationId xmlns:a16="http://schemas.microsoft.com/office/drawing/2014/main" id="{A49AE446-FEDB-543B-50D1-B797A53392DD}"/>
                    </a:ext>
                  </a:extLst>
                </p:cNvPr>
                <p:cNvSpPr/>
                <p:nvPr/>
              </p:nvSpPr>
              <p:spPr>
                <a:xfrm>
                  <a:off x="1962576" y="1850244"/>
                  <a:ext cx="1387511" cy="337432"/>
                </a:xfrm>
                <a:prstGeom prst="rect">
                  <a:avLst/>
                </a:pr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A726DE7-AA15-E00A-1311-85B0B6AA44D5}"/>
                  </a:ext>
                </a:extLst>
              </p:cNvPr>
              <p:cNvSpPr txBox="1"/>
              <p:nvPr/>
            </p:nvSpPr>
            <p:spPr>
              <a:xfrm>
                <a:off x="6223559" y="1698664"/>
                <a:ext cx="15100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2015 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</a:p>
            </p:txBody>
          </p:sp>
        </p:grp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BD7131FB-56C7-5CB7-DA57-DF25F4858329}"/>
                </a:ext>
              </a:extLst>
            </p:cNvPr>
            <p:cNvSpPr/>
            <p:nvPr/>
          </p:nvSpPr>
          <p:spPr>
            <a:xfrm>
              <a:off x="466611" y="1708402"/>
              <a:ext cx="8209077" cy="4457448"/>
            </a:xfrm>
            <a:prstGeom prst="roundRect">
              <a:avLst>
                <a:gd name="adj" fmla="val 213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08FE90D9-7513-8531-EBB9-B3E27A6B6925}"/>
                </a:ext>
              </a:extLst>
            </p:cNvPr>
            <p:cNvSpPr/>
            <p:nvPr/>
          </p:nvSpPr>
          <p:spPr>
            <a:xfrm>
              <a:off x="5632704" y="1814955"/>
              <a:ext cx="2926080" cy="4244340"/>
            </a:xfrm>
            <a:prstGeom prst="roundRect">
              <a:avLst>
                <a:gd name="adj" fmla="val 22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D8E8BA-5187-0513-63EE-A95349A8EE34}"/>
                </a:ext>
              </a:extLst>
            </p:cNvPr>
            <p:cNvSpPr txBox="1"/>
            <p:nvPr/>
          </p:nvSpPr>
          <p:spPr>
            <a:xfrm>
              <a:off x="783321" y="2812517"/>
              <a:ext cx="609141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6A49327-2583-C363-9867-A4754536BC82}"/>
                </a:ext>
              </a:extLst>
            </p:cNvPr>
            <p:cNvSpPr txBox="1"/>
            <p:nvPr/>
          </p:nvSpPr>
          <p:spPr>
            <a:xfrm>
              <a:off x="7060478" y="2835600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/>
              <a:r>
                <a:rPr lang="en-US" altLang="ko-KR" sz="1000" b="0" dirty="0">
                  <a:solidFill>
                    <a:schemeClr val="bg1">
                      <a:lumMod val="50000"/>
                    </a:schemeClr>
                  </a:solidFill>
                </a:rPr>
                <a:t>-</a:t>
              </a:r>
              <a:endParaRPr lang="ko-KR" altLang="en-US" sz="10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EB0EC89A-9DAE-E2C6-31FB-BD2713D8ECDD}"/>
                </a:ext>
              </a:extLst>
            </p:cNvPr>
            <p:cNvGrpSpPr/>
            <p:nvPr/>
          </p:nvGrpSpPr>
          <p:grpSpPr>
            <a:xfrm>
              <a:off x="5764398" y="4128727"/>
              <a:ext cx="2779607" cy="1797918"/>
              <a:chOff x="5764398" y="4099302"/>
              <a:chExt cx="2779607" cy="1797918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62DAA34-C346-6B7A-3A9B-D37131DAE38A}"/>
                  </a:ext>
                </a:extLst>
              </p:cNvPr>
              <p:cNvSpPr txBox="1"/>
              <p:nvPr/>
            </p:nvSpPr>
            <p:spPr>
              <a:xfrm>
                <a:off x="5764398" y="4099302"/>
                <a:ext cx="277960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01-01]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정보기술의 발달과 소프트웨어가 개인의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삶과 사회에 미친 영향과 가치를 분석하고 그에 따른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직업의 특성을 이해하여 자신의 적성에 맞는 진로를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탐색한다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558E78F-FF34-9BA8-4CCD-A8E4EFE3FF28}"/>
                  </a:ext>
                </a:extLst>
              </p:cNvPr>
              <p:cNvSpPr txBox="1"/>
              <p:nvPr/>
            </p:nvSpPr>
            <p:spPr>
              <a:xfrm>
                <a:off x="5764398" y="4767429"/>
                <a:ext cx="2555187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01-02]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정보사회 구성원으로서 개인정보와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저작권 보호의 중요성을 인식하고 개인정보 보호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저작권 보호 방법을 실천한다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953847C-4E14-6FB5-081E-48117A0DFD66}"/>
                  </a:ext>
                </a:extLst>
              </p:cNvPr>
              <p:cNvSpPr txBox="1"/>
              <p:nvPr/>
            </p:nvSpPr>
            <p:spPr>
              <a:xfrm>
                <a:off x="5764398" y="5281667"/>
                <a:ext cx="2534348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[9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01-03]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정보사회에서 개인이 지켜야 하는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사이버 윤리의 필요성을 이해하고 사이버 폭력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방지와 게임 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·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 인터넷 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·</a:t>
                </a:r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 스마트폰 중독의 예방법을 </a:t>
                </a:r>
                <a:endParaRPr lang="en-US" altLang="ko-KR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ko-KR" altLang="en-US" sz="1000" b="0" dirty="0">
                    <a:solidFill>
                      <a:schemeClr val="bg1">
                        <a:lumMod val="50000"/>
                      </a:schemeClr>
                    </a:solidFill>
                  </a:rPr>
                  <a:t>실천한다</a:t>
                </a:r>
                <a:r>
                  <a:rPr lang="en-US" altLang="ko-KR" sz="1000" b="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</p:txBody>
          </p: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225DE702-D05A-814B-EEAE-BF9285B72A03}"/>
                </a:ext>
              </a:extLst>
            </p:cNvPr>
            <p:cNvGrpSpPr/>
            <p:nvPr/>
          </p:nvGrpSpPr>
          <p:grpSpPr>
            <a:xfrm>
              <a:off x="2029237" y="1370970"/>
              <a:ext cx="3183574" cy="337432"/>
              <a:chOff x="1951513" y="1637670"/>
              <a:chExt cx="3183574" cy="337432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D0E7D49E-FA92-F3DA-2B05-9A4B5725327F}"/>
                  </a:ext>
                </a:extLst>
              </p:cNvPr>
              <p:cNvGrpSpPr/>
              <p:nvPr/>
            </p:nvGrpSpPr>
            <p:grpSpPr>
              <a:xfrm rot="10800000">
                <a:off x="1951513" y="1637670"/>
                <a:ext cx="3183574" cy="337432"/>
                <a:chOff x="735361" y="1850244"/>
                <a:chExt cx="3183574" cy="337432"/>
              </a:xfr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8389F7F0-8636-F995-AAF8-D17BE94F1682}"/>
                    </a:ext>
                  </a:extLst>
                </p:cNvPr>
                <p:cNvSpPr/>
                <p:nvPr/>
              </p:nvSpPr>
              <p:spPr>
                <a:xfrm rot="10800000" flipH="1">
                  <a:off x="735361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48" name="자유형: 도형 47">
                  <a:extLst>
                    <a:ext uri="{FF2B5EF4-FFF2-40B4-BE49-F238E27FC236}">
                      <a16:creationId xmlns:a16="http://schemas.microsoft.com/office/drawing/2014/main" id="{95B16062-397E-DAFC-0210-5D27C9878DFE}"/>
                    </a:ext>
                  </a:extLst>
                </p:cNvPr>
                <p:cNvSpPr/>
                <p:nvPr/>
              </p:nvSpPr>
              <p:spPr>
                <a:xfrm rot="10800000">
                  <a:off x="2884201" y="1850244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8B0771C7-5FC6-40E4-B042-3BCD8DDB7548}"/>
                    </a:ext>
                  </a:extLst>
                </p:cNvPr>
                <p:cNvSpPr/>
                <p:nvPr/>
              </p:nvSpPr>
              <p:spPr>
                <a:xfrm>
                  <a:off x="1357340" y="1850244"/>
                  <a:ext cx="1992748" cy="337432"/>
                </a:xfrm>
                <a:prstGeom prst="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D9E9913-0195-58DC-12CF-7139D057D794}"/>
                  </a:ext>
                </a:extLst>
              </p:cNvPr>
              <p:cNvSpPr txBox="1"/>
              <p:nvPr/>
            </p:nvSpPr>
            <p:spPr>
              <a:xfrm>
                <a:off x="2681686" y="1683276"/>
                <a:ext cx="17232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</a:p>
            </p:txBody>
          </p:sp>
        </p:grp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39B63A01-E0CF-1042-B663-976873A8E3C3}"/>
                </a:ext>
              </a:extLst>
            </p:cNvPr>
            <p:cNvSpPr/>
            <p:nvPr/>
          </p:nvSpPr>
          <p:spPr>
            <a:xfrm>
              <a:off x="1810512" y="1814955"/>
              <a:ext cx="3621024" cy="4244340"/>
            </a:xfrm>
            <a:prstGeom prst="roundRect">
              <a:avLst>
                <a:gd name="adj" fmla="val 22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4DEC720-A310-EBFA-C671-CA6A22D631CB}"/>
                </a:ext>
              </a:extLst>
            </p:cNvPr>
            <p:cNvSpPr txBox="1"/>
            <p:nvPr/>
          </p:nvSpPr>
          <p:spPr>
            <a:xfrm>
              <a:off x="1933062" y="1958526"/>
              <a:ext cx="3207609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en-US" altLang="ko-KR" sz="1050" b="0" dirty="0"/>
                <a:t>[9</a:t>
              </a:r>
              <a:r>
                <a:rPr lang="ko-KR" altLang="en-US" sz="1050" b="0" dirty="0"/>
                <a:t>정</a:t>
              </a:r>
              <a:r>
                <a:rPr lang="en-US" altLang="ko-KR" sz="1050" b="0" dirty="0"/>
                <a:t>04-01] </a:t>
              </a:r>
              <a:r>
                <a:rPr lang="ko-KR" altLang="en-US" sz="1050" b="0" dirty="0"/>
                <a:t>인공지능의 개념과 특성을 설명하고 인공지능 </a:t>
              </a:r>
              <a:endParaRPr lang="en-US" altLang="ko-KR" sz="1050" b="0" dirty="0"/>
            </a:p>
            <a:p>
              <a:r>
                <a:rPr lang="ko-KR" altLang="en-US" sz="1050" b="0" dirty="0"/>
                <a:t>소프트웨어를 구별한다</a:t>
              </a:r>
              <a:r>
                <a:rPr lang="en-US" altLang="ko-KR" sz="1050" b="0" dirty="0"/>
                <a:t>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0132D0C-5641-F9AC-6F3E-34A400E3D008}"/>
                </a:ext>
              </a:extLst>
            </p:cNvPr>
            <p:cNvSpPr txBox="1"/>
            <p:nvPr/>
          </p:nvSpPr>
          <p:spPr>
            <a:xfrm>
              <a:off x="1933062" y="2354744"/>
              <a:ext cx="3375924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en-US" altLang="ko-KR" sz="1050" b="0" dirty="0"/>
                <a:t>[9</a:t>
              </a:r>
              <a:r>
                <a:rPr lang="ko-KR" altLang="en-US" sz="1050" b="0" dirty="0"/>
                <a:t>정</a:t>
              </a:r>
              <a:r>
                <a:rPr lang="en-US" altLang="ko-KR" sz="1050" b="0" dirty="0"/>
                <a:t>04-02] </a:t>
              </a:r>
              <a:r>
                <a:rPr lang="ko-KR" altLang="en-US" sz="1050" b="0" dirty="0"/>
                <a:t>인공지능 학습에서 데이터의 중요성을 이해하고</a:t>
              </a:r>
              <a:r>
                <a:rPr lang="en-US" altLang="ko-KR" sz="1050" b="0" dirty="0"/>
                <a:t>, </a:t>
              </a:r>
            </a:p>
            <a:p>
              <a:r>
                <a:rPr lang="ko-KR" altLang="en-US" sz="1050" b="0" dirty="0"/>
                <a:t>학습에 필요한 데이터를 수집하여 분류한다</a:t>
              </a:r>
              <a:r>
                <a:rPr lang="en-US" altLang="ko-KR" sz="1050" b="0" dirty="0"/>
                <a:t>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C943009-6B3E-BB5A-1823-6ED4DCFFF149}"/>
                </a:ext>
              </a:extLst>
            </p:cNvPr>
            <p:cNvSpPr txBox="1"/>
            <p:nvPr/>
          </p:nvSpPr>
          <p:spPr>
            <a:xfrm>
              <a:off x="1933062" y="2750962"/>
              <a:ext cx="3209212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en-US" altLang="ko-KR" sz="1050" b="0" dirty="0"/>
                <a:t>[9</a:t>
              </a:r>
              <a:r>
                <a:rPr lang="ko-KR" altLang="en-US" sz="1050" b="0" dirty="0"/>
                <a:t>정</a:t>
              </a:r>
              <a:r>
                <a:rPr lang="en-US" altLang="ko-KR" sz="1050" b="0" dirty="0"/>
                <a:t>04-03] </a:t>
              </a:r>
              <a:r>
                <a:rPr lang="ko-KR" altLang="en-US" sz="1050" b="0" dirty="0"/>
                <a:t>다양한 데이터를 활용하여 인공지능 시스템을 </a:t>
              </a:r>
              <a:endParaRPr lang="en-US" altLang="ko-KR" sz="1050" b="0" dirty="0"/>
            </a:p>
            <a:p>
              <a:r>
                <a:rPr lang="ko-KR" altLang="en-US" sz="1050" b="0" dirty="0"/>
                <a:t>구성하고 적용한다</a:t>
              </a:r>
              <a:r>
                <a:rPr lang="en-US" altLang="ko-KR" sz="1050" b="0" dirty="0"/>
                <a:t>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6087DCB-C19E-C0DA-1F57-908D379BBBD7}"/>
                </a:ext>
              </a:extLst>
            </p:cNvPr>
            <p:cNvSpPr txBox="1"/>
            <p:nvPr/>
          </p:nvSpPr>
          <p:spPr>
            <a:xfrm>
              <a:off x="1933062" y="3147180"/>
              <a:ext cx="3196388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en-US" altLang="ko-KR" sz="1050" b="0" dirty="0"/>
                <a:t>[9</a:t>
              </a:r>
              <a:r>
                <a:rPr lang="ko-KR" altLang="en-US" sz="1050" b="0" dirty="0"/>
                <a:t>정</a:t>
              </a:r>
              <a:r>
                <a:rPr lang="en-US" altLang="ko-KR" sz="1050" b="0" dirty="0"/>
                <a:t>04-04] </a:t>
              </a:r>
              <a:r>
                <a:rPr lang="ko-KR" altLang="en-US" sz="1050" b="0" dirty="0"/>
                <a:t>인공지능 시스템으로 해결 가능한 문제를 </a:t>
              </a:r>
              <a:endParaRPr lang="en-US" altLang="ko-KR" sz="1050" b="0" dirty="0"/>
            </a:p>
            <a:p>
              <a:r>
                <a:rPr lang="ko-KR" altLang="en-US" sz="1050" b="0" dirty="0"/>
                <a:t>발견하고</a:t>
              </a:r>
              <a:r>
                <a:rPr lang="en-US" altLang="ko-KR" sz="1050" b="0" dirty="0"/>
                <a:t>, </a:t>
              </a:r>
              <a:r>
                <a:rPr lang="ko-KR" altLang="en-US" sz="1050" b="0" dirty="0"/>
                <a:t>문제 해결에 적합한 인공지능 시스템을 적용한다</a:t>
              </a:r>
              <a:r>
                <a:rPr lang="en-US" altLang="ko-KR" sz="1050" b="0" dirty="0"/>
                <a:t>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B82B8D9-8AE8-0875-0486-8F5E2E84B1FA}"/>
                </a:ext>
              </a:extLst>
            </p:cNvPr>
            <p:cNvSpPr txBox="1"/>
            <p:nvPr/>
          </p:nvSpPr>
          <p:spPr>
            <a:xfrm>
              <a:off x="1933062" y="3543398"/>
              <a:ext cx="3151504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en-US" altLang="ko-KR" sz="1050" b="0" dirty="0"/>
                <a:t>[9</a:t>
              </a:r>
              <a:r>
                <a:rPr lang="ko-KR" altLang="en-US" sz="1050" b="0" dirty="0"/>
                <a:t>정</a:t>
              </a:r>
              <a:r>
                <a:rPr lang="en-US" altLang="ko-KR" sz="1050" b="0" dirty="0"/>
                <a:t>04-05] </a:t>
              </a:r>
              <a:r>
                <a:rPr lang="ko-KR" altLang="en-US" sz="1050" b="0" dirty="0"/>
                <a:t>인공지능 학습에 필요한 데이터의 수집과 </a:t>
              </a:r>
              <a:endParaRPr lang="en-US" altLang="ko-KR" sz="1050" b="0" dirty="0"/>
            </a:p>
            <a:p>
              <a:r>
                <a:rPr lang="ko-KR" altLang="en-US" sz="1050" b="0" dirty="0"/>
                <a:t>활용에서 발생하는 윤리적인 문제의 해결 방안을 구상한다</a:t>
              </a:r>
              <a:r>
                <a:rPr lang="en-US" altLang="ko-KR" sz="1050" b="0" dirty="0"/>
                <a:t>.</a:t>
              </a: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9ED45825-0C47-2120-E41A-1A237BDEB05C}"/>
                </a:ext>
              </a:extLst>
            </p:cNvPr>
            <p:cNvSpPr/>
            <p:nvPr/>
          </p:nvSpPr>
          <p:spPr>
            <a:xfrm>
              <a:off x="1709928" y="1708401"/>
              <a:ext cx="3822192" cy="4457446"/>
            </a:xfrm>
            <a:prstGeom prst="roundRect">
              <a:avLst>
                <a:gd name="adj" fmla="val 2271"/>
              </a:avLst>
            </a:prstGeom>
            <a:noFill/>
            <a:ln w="28575">
              <a:gradFill>
                <a:gsLst>
                  <a:gs pos="0">
                    <a:srgbClr val="825BC1"/>
                  </a:gs>
                  <a:gs pos="100000">
                    <a:srgbClr val="3B6DD5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97D672F8-DFBB-76B4-DEDB-5E6F6535F964}"/>
                </a:ext>
              </a:extLst>
            </p:cNvPr>
            <p:cNvGrpSpPr/>
            <p:nvPr/>
          </p:nvGrpSpPr>
          <p:grpSpPr>
            <a:xfrm>
              <a:off x="1933062" y="4128727"/>
              <a:ext cx="3359894" cy="1441147"/>
              <a:chOff x="1933062" y="3939616"/>
              <a:chExt cx="3359894" cy="1441147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55D2F6D-ECD3-FC0E-26B0-6DA9ABCA5D90}"/>
                  </a:ext>
                </a:extLst>
              </p:cNvPr>
              <p:cNvSpPr txBox="1"/>
              <p:nvPr/>
            </p:nvSpPr>
            <p:spPr>
              <a:xfrm>
                <a:off x="1933062" y="3939616"/>
                <a:ext cx="3159519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05-01] </a:t>
                </a:r>
                <a:r>
                  <a:rPr lang="ko-KR" altLang="en-US" sz="1050" b="0" dirty="0"/>
                  <a:t>디지털 사회의 특성을 탐구하고</a:t>
                </a:r>
                <a:r>
                  <a:rPr lang="en-US" altLang="ko-KR" sz="1050" b="0" dirty="0"/>
                  <a:t>, </a:t>
                </a:r>
                <a:r>
                  <a:rPr lang="ko-KR" altLang="en-US" sz="1050" b="0" dirty="0"/>
                  <a:t>사회 변화에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따른 직업의 변화를 탐구한다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F5D0941-BF22-FF8D-F6D3-AFCF06AF58B3}"/>
                  </a:ext>
                </a:extLst>
              </p:cNvPr>
              <p:cNvSpPr txBox="1"/>
              <p:nvPr/>
            </p:nvSpPr>
            <p:spPr>
              <a:xfrm>
                <a:off x="1933062" y="4335834"/>
                <a:ext cx="3207609" cy="4847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05-02] </a:t>
                </a:r>
                <a:r>
                  <a:rPr lang="ko-KR" altLang="en-US" sz="1050" b="0" dirty="0"/>
                  <a:t>디지털 사회의 구성원으로서 편리하고 안전한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생활을 위한 규칙에 대해 민주적으로 논의하고 실천 방안을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수립한다</a:t>
                </a:r>
                <a:r>
                  <a:rPr lang="en-US" altLang="ko-KR" sz="1050" b="0" dirty="0"/>
                  <a:t>.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F0A4E6B-DFAC-B3F2-7254-199037FF7B4D}"/>
                  </a:ext>
                </a:extLst>
              </p:cNvPr>
              <p:cNvSpPr txBox="1"/>
              <p:nvPr/>
            </p:nvSpPr>
            <p:spPr>
              <a:xfrm>
                <a:off x="1933062" y="4896015"/>
                <a:ext cx="3359894" cy="4847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50" b="0" dirty="0"/>
                  <a:t>[9</a:t>
                </a:r>
                <a:r>
                  <a:rPr lang="ko-KR" altLang="en-US" sz="1050" b="0" dirty="0"/>
                  <a:t>정</a:t>
                </a:r>
                <a:r>
                  <a:rPr lang="en-US" altLang="ko-KR" sz="1050" b="0" dirty="0"/>
                  <a:t>05-03] </a:t>
                </a:r>
                <a:r>
                  <a:rPr lang="ko-KR" altLang="en-US" sz="1050" b="0" dirty="0"/>
                  <a:t>사례를 중심으로 디지털 공간에서 함께 살아가기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위해 개인 정보 및 권리와 저작권을 보호하는 실천 방법을 </a:t>
                </a:r>
                <a:endParaRPr lang="en-US" altLang="ko-KR" sz="1050" b="0" dirty="0"/>
              </a:p>
              <a:p>
                <a:r>
                  <a:rPr lang="ko-KR" altLang="en-US" sz="1050" b="0" dirty="0"/>
                  <a:t>탐구한다</a:t>
                </a:r>
                <a:r>
                  <a:rPr lang="en-US" altLang="ko-KR" sz="1050" b="0" dirty="0"/>
                  <a:t>.</a:t>
                </a: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05BD6A6-87C2-C4B4-B80B-A97BE9033CDC}"/>
                </a:ext>
              </a:extLst>
            </p:cNvPr>
            <p:cNvSpPr txBox="1"/>
            <p:nvPr/>
          </p:nvSpPr>
          <p:spPr>
            <a:xfrm>
              <a:off x="688744" y="4928443"/>
              <a:ext cx="798296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디지털 문화</a:t>
              </a:r>
            </a:p>
          </p:txBody>
        </p: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F5AB0386-A269-451A-F425-F8882623D5C6}"/>
                </a:ext>
              </a:extLst>
            </p:cNvPr>
            <p:cNvGrpSpPr/>
            <p:nvPr/>
          </p:nvGrpSpPr>
          <p:grpSpPr>
            <a:xfrm>
              <a:off x="527123" y="3997645"/>
              <a:ext cx="7956969" cy="0"/>
              <a:chOff x="527123" y="3668667"/>
              <a:chExt cx="7956969" cy="0"/>
            </a:xfrm>
          </p:grpSpPr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F42AB813-4514-33EC-51E4-5E619D9BB1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07396" y="3668667"/>
                <a:ext cx="2776696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95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0A0055EB-AFAA-D11D-2412-E9540B631AF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80680" y="3668667"/>
                <a:ext cx="3480689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9525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C8E2D5F6-C3A9-B4BC-A458-E5EB45D1FF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7123" y="3668667"/>
                <a:ext cx="1121537" cy="0"/>
              </a:xfrm>
              <a:prstGeom prst="line">
                <a:avLst/>
              </a:prstGeom>
              <a:ln w="19050">
                <a:solidFill>
                  <a:srgbClr val="6E7990">
                    <a:alpha val="44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D261395-0ADF-4C94-56B2-F0F6BCAB0B8B}"/>
              </a:ext>
            </a:extLst>
          </p:cNvPr>
          <p:cNvGrpSpPr/>
          <p:nvPr/>
        </p:nvGrpSpPr>
        <p:grpSpPr>
          <a:xfrm>
            <a:off x="468313" y="295332"/>
            <a:ext cx="2189162" cy="190957"/>
            <a:chOff x="144463" y="308032"/>
            <a:chExt cx="2189162" cy="190957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3FA20EDB-8622-42BD-02C5-2697D3116734}"/>
                </a:ext>
              </a:extLst>
            </p:cNvPr>
            <p:cNvGrpSpPr/>
            <p:nvPr/>
          </p:nvGrpSpPr>
          <p:grpSpPr>
            <a:xfrm>
              <a:off x="144463" y="308032"/>
              <a:ext cx="2189162" cy="190957"/>
              <a:chOff x="-16919" y="983069"/>
              <a:chExt cx="5075569" cy="442734"/>
            </a:xfrm>
            <a:solidFill>
              <a:schemeClr val="lt1"/>
            </a:solidFill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C6361360-5339-5176-F845-F5DC096ADF0F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1D19F3EF-10B3-1284-5297-76A0218BFE1E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9228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5792EBC4-C1F0-C0A3-40FB-39C2BD50B6BB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255B3647-0F0A-BF4E-8C1E-DA3F086C536E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6F9A3E-DE29-26F1-FF8D-6DD8D9829BCF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F40A0DE-1F2B-6AED-6695-46260D6D8FAE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초등학교 교육과정 연계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733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4B65F678-A65D-1464-5F74-A860B94DCDBE}"/>
              </a:ext>
            </a:extLst>
          </p:cNvPr>
          <p:cNvSpPr txBox="1"/>
          <p:nvPr/>
        </p:nvSpPr>
        <p:spPr>
          <a:xfrm>
            <a:off x="466611" y="536298"/>
            <a:ext cx="3734997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초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 연계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: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영역</a:t>
            </a:r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17A52729-88A6-EC79-652D-01F61988836C}"/>
              </a:ext>
            </a:extLst>
          </p:cNvPr>
          <p:cNvGrpSpPr/>
          <p:nvPr/>
        </p:nvGrpSpPr>
        <p:grpSpPr>
          <a:xfrm>
            <a:off x="468313" y="1387602"/>
            <a:ext cx="8209077" cy="4778248"/>
            <a:chOff x="468313" y="1387602"/>
            <a:chExt cx="8209077" cy="4778248"/>
          </a:xfrm>
        </p:grpSpPr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DFC7345F-AD1A-7210-F030-A1E8F1DDEFF5}"/>
                </a:ext>
              </a:extLst>
            </p:cNvPr>
            <p:cNvGrpSpPr/>
            <p:nvPr/>
          </p:nvGrpSpPr>
          <p:grpSpPr>
            <a:xfrm>
              <a:off x="1411499" y="1387602"/>
              <a:ext cx="7170526" cy="323850"/>
              <a:chOff x="1411499" y="1387602"/>
              <a:chExt cx="7170526" cy="323850"/>
            </a:xfrm>
          </p:grpSpPr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B8714496-7289-7F66-88A3-1FBFD33A8A73}"/>
                  </a:ext>
                </a:extLst>
              </p:cNvPr>
              <p:cNvGrpSpPr/>
              <p:nvPr/>
            </p:nvGrpSpPr>
            <p:grpSpPr>
              <a:xfrm>
                <a:off x="3599759" y="1387602"/>
                <a:ext cx="2794006" cy="323850"/>
                <a:chOff x="1500156" y="1543050"/>
                <a:chExt cx="2794006" cy="323850"/>
              </a:xfrm>
            </p:grpSpPr>
            <p:sp>
              <p:nvSpPr>
                <p:cNvPr id="70" name="사각형: 둥근 위쪽 모서리 69">
                  <a:extLst>
                    <a:ext uri="{FF2B5EF4-FFF2-40B4-BE49-F238E27FC236}">
                      <a16:creationId xmlns:a16="http://schemas.microsoft.com/office/drawing/2014/main" id="{5BD8EFA3-3534-27D7-AA39-0D6BFB22F117}"/>
                    </a:ext>
                  </a:extLst>
                </p:cNvPr>
                <p:cNvSpPr/>
                <p:nvPr/>
              </p:nvSpPr>
              <p:spPr>
                <a:xfrm>
                  <a:off x="1500156" y="1543050"/>
                  <a:ext cx="2794006" cy="323850"/>
                </a:xfrm>
                <a:prstGeom prst="round2SameRect">
                  <a:avLst>
                    <a:gd name="adj1" fmla="val 25491"/>
                    <a:gd name="adj2" fmla="val 0"/>
                  </a:avLst>
                </a:prstGeom>
                <a:solidFill>
                  <a:srgbClr val="3B6DD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DAB886AF-FA94-3DDC-FD79-8A665DD8CF3A}"/>
                    </a:ext>
                  </a:extLst>
                </p:cNvPr>
                <p:cNvSpPr txBox="1"/>
                <p:nvPr/>
              </p:nvSpPr>
              <p:spPr>
                <a:xfrm>
                  <a:off x="2618236" y="1581350"/>
                  <a:ext cx="55784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중학교</a:t>
                  </a:r>
                </a:p>
              </p:txBody>
            </p:sp>
          </p:grp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10105CC3-BC3D-6F27-B24D-B7C9A82E80DF}"/>
                  </a:ext>
                </a:extLst>
              </p:cNvPr>
              <p:cNvGrpSpPr/>
              <p:nvPr/>
            </p:nvGrpSpPr>
            <p:grpSpPr>
              <a:xfrm>
                <a:off x="1411499" y="1387602"/>
                <a:ext cx="2095525" cy="323850"/>
                <a:chOff x="1800225" y="1543050"/>
                <a:chExt cx="2095525" cy="323850"/>
              </a:xfrm>
            </p:grpSpPr>
            <p:sp>
              <p:nvSpPr>
                <p:cNvPr id="74" name="사각형: 둥근 위쪽 모서리 73">
                  <a:extLst>
                    <a:ext uri="{FF2B5EF4-FFF2-40B4-BE49-F238E27FC236}">
                      <a16:creationId xmlns:a16="http://schemas.microsoft.com/office/drawing/2014/main" id="{8068EE60-865E-41CE-CE3A-B59777752E1F}"/>
                    </a:ext>
                  </a:extLst>
                </p:cNvPr>
                <p:cNvSpPr/>
                <p:nvPr/>
              </p:nvSpPr>
              <p:spPr>
                <a:xfrm>
                  <a:off x="1800225" y="1543050"/>
                  <a:ext cx="2095525" cy="323850"/>
                </a:xfrm>
                <a:prstGeom prst="round2SameRect">
                  <a:avLst>
                    <a:gd name="adj1" fmla="val 25491"/>
                    <a:gd name="adj2" fmla="val 0"/>
                  </a:avLst>
                </a:prstGeom>
                <a:solidFill>
                  <a:srgbClr val="11A39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kern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6503B08C-E42B-5BC9-D633-721D55C39D43}"/>
                    </a:ext>
                  </a:extLst>
                </p:cNvPr>
                <p:cNvSpPr txBox="1"/>
                <p:nvPr/>
              </p:nvSpPr>
              <p:spPr>
                <a:xfrm>
                  <a:off x="2476090" y="1581350"/>
                  <a:ext cx="74379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초등학교</a:t>
                  </a:r>
                </a:p>
              </p:txBody>
            </p:sp>
          </p:grpSp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032A7F51-9559-2DC1-CE8E-F28754B08639}"/>
                  </a:ext>
                </a:extLst>
              </p:cNvPr>
              <p:cNvGrpSpPr/>
              <p:nvPr/>
            </p:nvGrpSpPr>
            <p:grpSpPr>
              <a:xfrm>
                <a:off x="6486500" y="1387602"/>
                <a:ext cx="2095525" cy="323850"/>
                <a:chOff x="1800225" y="1543050"/>
                <a:chExt cx="2095525" cy="323850"/>
              </a:xfrm>
            </p:grpSpPr>
            <p:sp>
              <p:nvSpPr>
                <p:cNvPr id="99" name="사각형: 둥근 위쪽 모서리 98">
                  <a:extLst>
                    <a:ext uri="{FF2B5EF4-FFF2-40B4-BE49-F238E27FC236}">
                      <a16:creationId xmlns:a16="http://schemas.microsoft.com/office/drawing/2014/main" id="{7C6FA8BE-46D5-88C3-55CD-5DDC0F4AC0AC}"/>
                    </a:ext>
                  </a:extLst>
                </p:cNvPr>
                <p:cNvSpPr/>
                <p:nvPr/>
              </p:nvSpPr>
              <p:spPr>
                <a:xfrm>
                  <a:off x="1800225" y="1543050"/>
                  <a:ext cx="2095525" cy="323850"/>
                </a:xfrm>
                <a:prstGeom prst="round2SameRect">
                  <a:avLst>
                    <a:gd name="adj1" fmla="val 25491"/>
                    <a:gd name="adj2" fmla="val 0"/>
                  </a:avLst>
                </a:pr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C5688D54-393F-8278-5493-54EB32BDBAC4}"/>
                    </a:ext>
                  </a:extLst>
                </p:cNvPr>
                <p:cNvSpPr txBox="1"/>
                <p:nvPr/>
              </p:nvSpPr>
              <p:spPr>
                <a:xfrm>
                  <a:off x="2470480" y="1581350"/>
                  <a:ext cx="75501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b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고등학교</a:t>
                  </a:r>
                </a:p>
              </p:txBody>
            </p:sp>
          </p:grpSp>
        </p:grpSp>
        <p:sp>
          <p:nvSpPr>
            <p:cNvPr id="83" name="사각형: 둥근 모서리 82">
              <a:extLst>
                <a:ext uri="{FF2B5EF4-FFF2-40B4-BE49-F238E27FC236}">
                  <a16:creationId xmlns:a16="http://schemas.microsoft.com/office/drawing/2014/main" id="{91A385C6-46CE-1210-77B2-34E34E6D302F}"/>
                </a:ext>
              </a:extLst>
            </p:cNvPr>
            <p:cNvSpPr/>
            <p:nvPr/>
          </p:nvSpPr>
          <p:spPr>
            <a:xfrm>
              <a:off x="468313" y="1710422"/>
              <a:ext cx="8209077" cy="4455428"/>
            </a:xfrm>
            <a:prstGeom prst="roundRect">
              <a:avLst>
                <a:gd name="adj" fmla="val 213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  <p:cxnSp>
          <p:nvCxnSpPr>
            <p:cNvPr id="89" name="직선 연결선 88">
              <a:extLst>
                <a:ext uri="{FF2B5EF4-FFF2-40B4-BE49-F238E27FC236}">
                  <a16:creationId xmlns:a16="http://schemas.microsoft.com/office/drawing/2014/main" id="{930B049D-844E-865B-56A4-325BA7689F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339" y="5064254"/>
              <a:ext cx="789829" cy="0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CB97CA8-2584-0B07-A7C7-D2E806AADECF}"/>
                </a:ext>
              </a:extLst>
            </p:cNvPr>
            <p:cNvSpPr txBox="1"/>
            <p:nvPr/>
          </p:nvSpPr>
          <p:spPr>
            <a:xfrm>
              <a:off x="720825" y="2812517"/>
              <a:ext cx="456856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6F3B163-015A-CEA0-CD40-3B2AEF1815B7}"/>
                </a:ext>
              </a:extLst>
            </p:cNvPr>
            <p:cNvSpPr txBox="1"/>
            <p:nvPr/>
          </p:nvSpPr>
          <p:spPr>
            <a:xfrm>
              <a:off x="625446" y="5484483"/>
              <a:ext cx="6476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 요소</a:t>
              </a:r>
            </a:p>
          </p:txBody>
        </p: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6CC859F4-9339-63AC-0192-1B091912768A}"/>
                </a:ext>
              </a:extLst>
            </p:cNvPr>
            <p:cNvGrpSpPr/>
            <p:nvPr/>
          </p:nvGrpSpPr>
          <p:grpSpPr>
            <a:xfrm>
              <a:off x="6486500" y="2797872"/>
              <a:ext cx="2095525" cy="835916"/>
              <a:chOff x="6486500" y="2797872"/>
              <a:chExt cx="2095525" cy="835916"/>
            </a:xfrm>
          </p:grpSpPr>
          <p:sp>
            <p:nvSpPr>
              <p:cNvPr id="112" name="사각형: 둥근 모서리 111">
                <a:extLst>
                  <a:ext uri="{FF2B5EF4-FFF2-40B4-BE49-F238E27FC236}">
                    <a16:creationId xmlns:a16="http://schemas.microsoft.com/office/drawing/2014/main" id="{040A4880-478F-AD3C-74AA-47A9A4CBC96C}"/>
                  </a:ext>
                </a:extLst>
              </p:cNvPr>
              <p:cNvSpPr/>
              <p:nvPr/>
            </p:nvSpPr>
            <p:spPr>
              <a:xfrm>
                <a:off x="6486500" y="2797872"/>
                <a:ext cx="2095525" cy="835916"/>
              </a:xfrm>
              <a:prstGeom prst="roundRect">
                <a:avLst>
                  <a:gd name="adj" fmla="val 6364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372D659-0406-3F14-F243-BA99DF6C4EA9}"/>
                  </a:ext>
                </a:extLst>
              </p:cNvPr>
              <p:cNvSpPr txBox="1"/>
              <p:nvPr/>
            </p:nvSpPr>
            <p:spPr>
              <a:xfrm>
                <a:off x="6588201" y="2918638"/>
                <a:ext cx="184185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[12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02-02] </a:t>
                </a:r>
                <a:r>
                  <a:rPr lang="ko-KR" altLang="en-US" sz="1000" b="0" dirty="0"/>
                  <a:t>암호화의 개념을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이해하고</a:t>
                </a:r>
                <a:r>
                  <a:rPr lang="en-US" altLang="ko-KR" sz="1000" b="0" dirty="0"/>
                  <a:t>, </a:t>
                </a:r>
                <a:r>
                  <a:rPr lang="ko-KR" altLang="en-US" sz="1000" b="0" dirty="0"/>
                  <a:t>암호화를 활용하여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데이터를 안전하게 관리하는 사례를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비교 </a:t>
                </a:r>
                <a:r>
                  <a:rPr lang="en-US" altLang="ko-KR" sz="1000" b="0" dirty="0"/>
                  <a:t>·</a:t>
                </a:r>
                <a:r>
                  <a:rPr lang="ko-KR" altLang="en-US" sz="1000" b="0" dirty="0"/>
                  <a:t> 분석한다</a:t>
                </a:r>
                <a:r>
                  <a:rPr lang="en-US" altLang="ko-KR" sz="1000" b="0" dirty="0"/>
                  <a:t>.</a:t>
                </a:r>
              </a:p>
            </p:txBody>
          </p: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03D1ECEA-F889-BCBF-6E19-950CD0CB0F00}"/>
                </a:ext>
              </a:extLst>
            </p:cNvPr>
            <p:cNvGrpSpPr/>
            <p:nvPr/>
          </p:nvGrpSpPr>
          <p:grpSpPr>
            <a:xfrm>
              <a:off x="1411499" y="1837943"/>
              <a:ext cx="2095525" cy="868680"/>
              <a:chOff x="1411499" y="1837943"/>
              <a:chExt cx="2095525" cy="868680"/>
            </a:xfrm>
          </p:grpSpPr>
          <p:sp>
            <p:nvSpPr>
              <p:cNvPr id="85" name="사각형: 둥근 모서리 84">
                <a:extLst>
                  <a:ext uri="{FF2B5EF4-FFF2-40B4-BE49-F238E27FC236}">
                    <a16:creationId xmlns:a16="http://schemas.microsoft.com/office/drawing/2014/main" id="{CC2120B7-72E8-4E85-32D9-F8E421D5D995}"/>
                  </a:ext>
                </a:extLst>
              </p:cNvPr>
              <p:cNvSpPr/>
              <p:nvPr/>
            </p:nvSpPr>
            <p:spPr>
              <a:xfrm>
                <a:off x="1411499" y="1837943"/>
                <a:ext cx="2095525" cy="868680"/>
              </a:xfrm>
              <a:prstGeom prst="roundRect">
                <a:avLst>
                  <a:gd name="adj" fmla="val 629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F11E96D-F384-5346-4501-BC926BED7A50}"/>
                  </a:ext>
                </a:extLst>
              </p:cNvPr>
              <p:cNvSpPr txBox="1"/>
              <p:nvPr/>
            </p:nvSpPr>
            <p:spPr>
              <a:xfrm>
                <a:off x="1513200" y="1958708"/>
                <a:ext cx="188352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[6</a:t>
                </a:r>
                <a:r>
                  <a:rPr lang="ko-KR" altLang="en-US" sz="1000" b="0" dirty="0"/>
                  <a:t>실</a:t>
                </a:r>
                <a:r>
                  <a:rPr lang="en-US" altLang="ko-KR" sz="1000" b="0" dirty="0"/>
                  <a:t>05-04] </a:t>
                </a:r>
                <a:r>
                  <a:rPr lang="ko-KR" altLang="en-US" sz="1000" b="0" dirty="0"/>
                  <a:t>디지털 데이터와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아날로그 데이터의 특징을 이해하고</a:t>
                </a:r>
                <a:r>
                  <a:rPr lang="en-US" altLang="ko-KR" sz="1000" b="0" dirty="0"/>
                  <a:t>,</a:t>
                </a:r>
              </a:p>
              <a:p>
                <a:r>
                  <a:rPr lang="ko-KR" altLang="en-US" sz="1000" b="0" dirty="0"/>
                  <a:t>인공지능에 활용할 수 있는 데이터의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유형이나 형태를 탐색한다</a:t>
                </a:r>
                <a:r>
                  <a:rPr lang="en-US" altLang="ko-KR" sz="1000" b="0" dirty="0"/>
                  <a:t>.</a:t>
                </a:r>
              </a:p>
            </p:txBody>
          </p: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941C242C-A8E0-B5D8-C5FF-A6F342A113CF}"/>
                </a:ext>
              </a:extLst>
            </p:cNvPr>
            <p:cNvGrpSpPr/>
            <p:nvPr/>
          </p:nvGrpSpPr>
          <p:grpSpPr>
            <a:xfrm>
              <a:off x="3599759" y="1837944"/>
              <a:ext cx="2792150" cy="868680"/>
              <a:chOff x="3599759" y="1837944"/>
              <a:chExt cx="2792150" cy="868680"/>
            </a:xfrm>
          </p:grpSpPr>
          <p:sp>
            <p:nvSpPr>
              <p:cNvPr id="102" name="사각형: 둥근 모서리 101">
                <a:extLst>
                  <a:ext uri="{FF2B5EF4-FFF2-40B4-BE49-F238E27FC236}">
                    <a16:creationId xmlns:a16="http://schemas.microsoft.com/office/drawing/2014/main" id="{65C7B684-D649-CAE1-3E26-FAD11C217DC1}"/>
                  </a:ext>
                </a:extLst>
              </p:cNvPr>
              <p:cNvSpPr/>
              <p:nvPr/>
            </p:nvSpPr>
            <p:spPr>
              <a:xfrm>
                <a:off x="3599759" y="1837944"/>
                <a:ext cx="2792150" cy="868680"/>
              </a:xfrm>
              <a:prstGeom prst="roundRect">
                <a:avLst>
                  <a:gd name="adj" fmla="val 629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C55D09D-24BE-37E0-603D-B19B12CF1A1B}"/>
                  </a:ext>
                </a:extLst>
              </p:cNvPr>
              <p:cNvSpPr txBox="1"/>
              <p:nvPr/>
            </p:nvSpPr>
            <p:spPr>
              <a:xfrm>
                <a:off x="3701461" y="1958709"/>
                <a:ext cx="2430152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[9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02-01] </a:t>
                </a:r>
                <a:r>
                  <a:rPr lang="ko-KR" altLang="en-US" sz="1000" b="0" dirty="0"/>
                  <a:t>실생활의 데이터가 디지털 형태로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변환되어 활용되는 긍정적 가치를 탐색하고</a:t>
                </a:r>
                <a:r>
                  <a:rPr lang="en-US" altLang="ko-KR" sz="1000" b="0" dirty="0"/>
                  <a:t>,</a:t>
                </a:r>
              </a:p>
              <a:p>
                <a:r>
                  <a:rPr lang="ko-KR" altLang="en-US" sz="1000" b="0" dirty="0"/>
                  <a:t>다양한 데이터를 디지털 형태로 표현한다</a:t>
                </a:r>
                <a:r>
                  <a:rPr lang="en-US" altLang="ko-KR" sz="1000" b="0" dirty="0"/>
                  <a:t>.</a:t>
                </a: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5B7394BF-3DDB-EE6C-DA1E-FCE837701488}"/>
                </a:ext>
              </a:extLst>
            </p:cNvPr>
            <p:cNvGrpSpPr/>
            <p:nvPr/>
          </p:nvGrpSpPr>
          <p:grpSpPr>
            <a:xfrm>
              <a:off x="6486500" y="1837943"/>
              <a:ext cx="2095525" cy="868680"/>
              <a:chOff x="6486500" y="1837943"/>
              <a:chExt cx="2095525" cy="868680"/>
            </a:xfrm>
          </p:grpSpPr>
          <p:sp>
            <p:nvSpPr>
              <p:cNvPr id="109" name="사각형: 둥근 모서리 108">
                <a:extLst>
                  <a:ext uri="{FF2B5EF4-FFF2-40B4-BE49-F238E27FC236}">
                    <a16:creationId xmlns:a16="http://schemas.microsoft.com/office/drawing/2014/main" id="{37B3311B-1E69-A23B-7C1E-53150668B70D}"/>
                  </a:ext>
                </a:extLst>
              </p:cNvPr>
              <p:cNvSpPr/>
              <p:nvPr/>
            </p:nvSpPr>
            <p:spPr>
              <a:xfrm>
                <a:off x="6486500" y="1837943"/>
                <a:ext cx="2095525" cy="868680"/>
              </a:xfrm>
              <a:prstGeom prst="roundRect">
                <a:avLst>
                  <a:gd name="adj" fmla="val 629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9B7C92E-22D6-83CB-F5AD-22210CCFAA77}"/>
                  </a:ext>
                </a:extLst>
              </p:cNvPr>
              <p:cNvSpPr txBox="1"/>
              <p:nvPr/>
            </p:nvSpPr>
            <p:spPr>
              <a:xfrm>
                <a:off x="6588201" y="1958708"/>
                <a:ext cx="1920398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[12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02-01] </a:t>
                </a:r>
                <a:r>
                  <a:rPr lang="ko-KR" altLang="en-US" sz="1000" b="0" dirty="0"/>
                  <a:t>디지털 데이터 압축의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개념과 필요성을 이해하고</a:t>
                </a:r>
                <a:r>
                  <a:rPr lang="en-US" altLang="ko-KR" sz="1000" b="0" dirty="0"/>
                  <a:t>, </a:t>
                </a:r>
                <a:r>
                  <a:rPr lang="ko-KR" altLang="en-US" sz="1000" b="0" dirty="0"/>
                  <a:t>압축의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효율성을 분석하여 평가한다</a:t>
                </a:r>
                <a:r>
                  <a:rPr lang="en-US" altLang="ko-KR" sz="1000" b="0" dirty="0"/>
                  <a:t>.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D7B79FE6-0938-5620-7A36-72BD6D4885DB}"/>
                </a:ext>
              </a:extLst>
            </p:cNvPr>
            <p:cNvGrpSpPr/>
            <p:nvPr/>
          </p:nvGrpSpPr>
          <p:grpSpPr>
            <a:xfrm>
              <a:off x="3599759" y="2797873"/>
              <a:ext cx="2792150" cy="2217801"/>
              <a:chOff x="3599759" y="2797873"/>
              <a:chExt cx="2792150" cy="2217801"/>
            </a:xfrm>
          </p:grpSpPr>
          <p:sp>
            <p:nvSpPr>
              <p:cNvPr id="105" name="사각형: 둥근 모서리 104">
                <a:extLst>
                  <a:ext uri="{FF2B5EF4-FFF2-40B4-BE49-F238E27FC236}">
                    <a16:creationId xmlns:a16="http://schemas.microsoft.com/office/drawing/2014/main" id="{C50D0107-97E7-E0A4-2928-C2BA35B88A9B}"/>
                  </a:ext>
                </a:extLst>
              </p:cNvPr>
              <p:cNvSpPr/>
              <p:nvPr/>
            </p:nvSpPr>
            <p:spPr>
              <a:xfrm>
                <a:off x="3599759" y="2797873"/>
                <a:ext cx="2792150" cy="2217801"/>
              </a:xfrm>
              <a:prstGeom prst="roundRect">
                <a:avLst>
                  <a:gd name="adj" fmla="val 3284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72DA44CE-7EF6-F287-1D1B-C98D04A1AF27}"/>
                  </a:ext>
                </a:extLst>
              </p:cNvPr>
              <p:cNvGrpSpPr/>
              <p:nvPr/>
            </p:nvGrpSpPr>
            <p:grpSpPr>
              <a:xfrm>
                <a:off x="3701461" y="2945262"/>
                <a:ext cx="2617704" cy="1586250"/>
                <a:chOff x="3701461" y="2945262"/>
                <a:chExt cx="2617704" cy="1586250"/>
              </a:xfrm>
            </p:grpSpPr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14C0D37C-2863-2D93-ED94-688E25DEE2D0}"/>
                    </a:ext>
                  </a:extLst>
                </p:cNvPr>
                <p:cNvSpPr txBox="1"/>
                <p:nvPr/>
              </p:nvSpPr>
              <p:spPr>
                <a:xfrm>
                  <a:off x="3701461" y="2945262"/>
                  <a:ext cx="219771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/>
                    <a:t>[9</a:t>
                  </a:r>
                  <a:r>
                    <a:rPr lang="ko-KR" altLang="en-US" sz="1000" b="0" dirty="0"/>
                    <a:t>정</a:t>
                  </a:r>
                  <a:r>
                    <a:rPr lang="en-US" altLang="ko-KR" sz="1000" b="0" dirty="0"/>
                    <a:t>02-02] </a:t>
                  </a:r>
                  <a:r>
                    <a:rPr lang="ko-KR" altLang="en-US" sz="1000" b="0" dirty="0"/>
                    <a:t>문제 해결에 적합한 데이터를</a:t>
                  </a:r>
                  <a:endParaRPr lang="en-US" altLang="ko-KR" sz="1000" b="0" dirty="0"/>
                </a:p>
                <a:p>
                  <a:r>
                    <a:rPr lang="ko-KR" altLang="en-US" sz="1000" b="0" dirty="0"/>
                    <a:t>수집하고</a:t>
                  </a:r>
                  <a:r>
                    <a:rPr lang="en-US" altLang="ko-KR" sz="1000" b="0" dirty="0"/>
                    <a:t>, </a:t>
                  </a:r>
                  <a:r>
                    <a:rPr lang="ko-KR" altLang="en-US" sz="1000" b="0" dirty="0"/>
                    <a:t>목적에 맞게 구분하여 관리한다</a:t>
                  </a:r>
                  <a:r>
                    <a:rPr lang="en-US" altLang="ko-KR" sz="1000" b="0" dirty="0"/>
                    <a:t>.</a:t>
                  </a:r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E4A6D626-E29C-5702-687F-927965E6F2AC}"/>
                    </a:ext>
                  </a:extLst>
                </p:cNvPr>
                <p:cNvSpPr txBox="1"/>
                <p:nvPr/>
              </p:nvSpPr>
              <p:spPr>
                <a:xfrm>
                  <a:off x="3701461" y="3320124"/>
                  <a:ext cx="261770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/>
                    <a:t>[9</a:t>
                  </a:r>
                  <a:r>
                    <a:rPr lang="ko-KR" altLang="en-US" sz="1000" b="0" dirty="0"/>
                    <a:t>정</a:t>
                  </a:r>
                  <a:r>
                    <a:rPr lang="en-US" altLang="ko-KR" sz="1000" b="0" dirty="0"/>
                    <a:t>02-03] </a:t>
                  </a:r>
                  <a:r>
                    <a:rPr lang="ko-KR" altLang="en-US" sz="1000" b="0" dirty="0"/>
                    <a:t>실생활의 데이터를 표</a:t>
                  </a:r>
                  <a:r>
                    <a:rPr lang="en-US" altLang="ko-KR" sz="1000" b="0" dirty="0"/>
                    <a:t>, </a:t>
                  </a:r>
                  <a:r>
                    <a:rPr lang="ko-KR" altLang="en-US" sz="1000" b="0" dirty="0"/>
                    <a:t>다이어그램 등</a:t>
                  </a:r>
                  <a:endParaRPr lang="en-US" altLang="ko-KR" sz="1000" b="0" dirty="0"/>
                </a:p>
                <a:p>
                  <a:r>
                    <a:rPr lang="ko-KR" altLang="en-US" sz="1000" b="0" dirty="0"/>
                    <a:t>다양한 형태로 구조화한다</a:t>
                  </a:r>
                  <a:r>
                    <a:rPr lang="en-US" altLang="ko-KR" sz="1000" b="0" dirty="0"/>
                    <a:t>.</a:t>
                  </a: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F604A2D5-16C8-B1F1-B3C4-D4F8CDCD8A3E}"/>
                    </a:ext>
                  </a:extLst>
                </p:cNvPr>
                <p:cNvSpPr txBox="1"/>
                <p:nvPr/>
              </p:nvSpPr>
              <p:spPr>
                <a:xfrm>
                  <a:off x="3701461" y="3694986"/>
                  <a:ext cx="257762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/>
                    <a:t>[9</a:t>
                  </a:r>
                  <a:r>
                    <a:rPr lang="ko-KR" altLang="en-US" sz="1000" b="0" dirty="0"/>
                    <a:t>정</a:t>
                  </a:r>
                  <a:r>
                    <a:rPr lang="en-US" altLang="ko-KR" sz="1000" b="0" dirty="0"/>
                    <a:t>02-04] </a:t>
                  </a:r>
                  <a:r>
                    <a:rPr lang="ko-KR" altLang="en-US" sz="1000" b="0" dirty="0"/>
                    <a:t>사례를 중심으로 데이터 간의 관계를</a:t>
                  </a:r>
                  <a:endParaRPr lang="en-US" altLang="ko-KR" sz="1000" b="0" dirty="0"/>
                </a:p>
                <a:p>
                  <a:r>
                    <a:rPr lang="ko-KR" altLang="en-US" sz="1000" b="0" dirty="0"/>
                    <a:t>파악하고</a:t>
                  </a:r>
                  <a:r>
                    <a:rPr lang="en-US" altLang="ko-KR" sz="1000" b="0" dirty="0"/>
                    <a:t>, </a:t>
                  </a:r>
                  <a:r>
                    <a:rPr lang="ko-KR" altLang="en-US" sz="1000" b="0" dirty="0"/>
                    <a:t>데이터에 기반하여 의미를 해석한다</a:t>
                  </a:r>
                  <a:r>
                    <a:rPr lang="en-US" altLang="ko-KR" sz="1000" b="0" dirty="0"/>
                    <a:t>.</a:t>
                  </a: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355A1B80-A815-2CE5-F855-EA1666EA9D39}"/>
                    </a:ext>
                  </a:extLst>
                </p:cNvPr>
                <p:cNvSpPr txBox="1"/>
                <p:nvPr/>
              </p:nvSpPr>
              <p:spPr>
                <a:xfrm>
                  <a:off x="3701461" y="4069847"/>
                  <a:ext cx="2460610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/>
                    <a:t>[9</a:t>
                  </a:r>
                  <a:r>
                    <a:rPr lang="ko-KR" altLang="en-US" sz="1000" b="0" dirty="0"/>
                    <a:t>정</a:t>
                  </a:r>
                  <a:r>
                    <a:rPr lang="en-US" altLang="ko-KR" sz="1000" b="0" dirty="0"/>
                    <a:t>02-05] </a:t>
                  </a:r>
                  <a:r>
                    <a:rPr lang="ko-KR" altLang="en-US" sz="1000" b="0" dirty="0"/>
                    <a:t>여러 학문 분야의 사례를 중심으로</a:t>
                  </a:r>
                  <a:endParaRPr lang="en-US" altLang="ko-KR" sz="1000" b="0" dirty="0"/>
                </a:p>
                <a:p>
                  <a:r>
                    <a:rPr lang="ko-KR" altLang="en-US" sz="1000" b="0" dirty="0"/>
                    <a:t>데이터를 수집 </a:t>
                  </a:r>
                  <a:r>
                    <a:rPr lang="en-US" altLang="ko-KR" sz="1000" b="0" dirty="0"/>
                    <a:t>·</a:t>
                  </a:r>
                  <a:r>
                    <a:rPr lang="ko-KR" altLang="en-US" sz="1000" b="0" dirty="0"/>
                    <a:t> 분석하여 융합적으로 문제를</a:t>
                  </a:r>
                  <a:endParaRPr lang="en-US" altLang="ko-KR" sz="1000" b="0" dirty="0"/>
                </a:p>
                <a:p>
                  <a:r>
                    <a:rPr lang="ko-KR" altLang="en-US" sz="1000" b="0" dirty="0"/>
                    <a:t>해결한다</a:t>
                  </a:r>
                  <a:r>
                    <a:rPr lang="en-US" altLang="ko-KR" sz="1000" b="0" dirty="0"/>
                    <a:t>.</a:t>
                  </a:r>
                </a:p>
              </p:txBody>
            </p:sp>
          </p:grp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16A504EE-F325-AA0D-126B-F1A4C25BCA8E}"/>
                </a:ext>
              </a:extLst>
            </p:cNvPr>
            <p:cNvGrpSpPr/>
            <p:nvPr/>
          </p:nvGrpSpPr>
          <p:grpSpPr>
            <a:xfrm>
              <a:off x="1411499" y="2797873"/>
              <a:ext cx="2095525" cy="707327"/>
              <a:chOff x="1411499" y="2797873"/>
              <a:chExt cx="2095525" cy="707327"/>
            </a:xfrm>
          </p:grpSpPr>
          <p:sp>
            <p:nvSpPr>
              <p:cNvPr id="96" name="사각형: 둥근 모서리 95">
                <a:extLst>
                  <a:ext uri="{FF2B5EF4-FFF2-40B4-BE49-F238E27FC236}">
                    <a16:creationId xmlns:a16="http://schemas.microsoft.com/office/drawing/2014/main" id="{465DF77D-910B-4C1F-E378-FE3AD14C75A2}"/>
                  </a:ext>
                </a:extLst>
              </p:cNvPr>
              <p:cNvSpPr/>
              <p:nvPr/>
            </p:nvSpPr>
            <p:spPr>
              <a:xfrm>
                <a:off x="1411499" y="2797873"/>
                <a:ext cx="2095525" cy="707327"/>
              </a:xfrm>
              <a:prstGeom prst="roundRect">
                <a:avLst>
                  <a:gd name="adj" fmla="val 629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96DAD33-6C49-E44E-C0A0-DCBD3E24B568}"/>
                  </a:ext>
                </a:extLst>
              </p:cNvPr>
              <p:cNvSpPr txBox="1"/>
              <p:nvPr/>
            </p:nvSpPr>
            <p:spPr>
              <a:xfrm>
                <a:off x="1513200" y="2918638"/>
                <a:ext cx="1950214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[06</a:t>
                </a:r>
                <a:r>
                  <a:rPr lang="ko-KR" altLang="en-US" sz="1000" b="0" dirty="0"/>
                  <a:t>자율</a:t>
                </a:r>
                <a:r>
                  <a:rPr lang="en-US" altLang="ko-KR" sz="1000" b="0" dirty="0"/>
                  <a:t>-5] </a:t>
                </a:r>
                <a:r>
                  <a:rPr lang="ko-KR" altLang="en-US" sz="1000" b="0" dirty="0"/>
                  <a:t>생활 속에서 접하는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다양한 데이터가 서로 다른 의미를</a:t>
                </a:r>
                <a:endParaRPr lang="en-US" altLang="ko-KR" sz="1000" b="0" dirty="0"/>
              </a:p>
              <a:p>
                <a:r>
                  <a:rPr lang="ko-KR" altLang="en-US" sz="1000" b="0" spc="-30" dirty="0"/>
                  <a:t>갖고 있음을 파악하는 활동을 경험한다</a:t>
                </a:r>
                <a:r>
                  <a:rPr lang="en-US" altLang="ko-KR" sz="1000" b="0" spc="-30" dirty="0"/>
                  <a:t>.</a:t>
                </a: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24FF860E-0022-A31A-27B4-EB3AC266D44A}"/>
                </a:ext>
              </a:extLst>
            </p:cNvPr>
            <p:cNvGrpSpPr/>
            <p:nvPr/>
          </p:nvGrpSpPr>
          <p:grpSpPr>
            <a:xfrm>
              <a:off x="6486500" y="3738563"/>
              <a:ext cx="2095525" cy="1277111"/>
              <a:chOff x="6486500" y="3738563"/>
              <a:chExt cx="2095525" cy="1277111"/>
            </a:xfrm>
          </p:grpSpPr>
          <p:sp>
            <p:nvSpPr>
              <p:cNvPr id="128" name="사각형: 둥근 모서리 127">
                <a:extLst>
                  <a:ext uri="{FF2B5EF4-FFF2-40B4-BE49-F238E27FC236}">
                    <a16:creationId xmlns:a16="http://schemas.microsoft.com/office/drawing/2014/main" id="{97AC05BD-27BE-DCDA-7ACC-35F6DEC18D78}"/>
                  </a:ext>
                </a:extLst>
              </p:cNvPr>
              <p:cNvSpPr/>
              <p:nvPr/>
            </p:nvSpPr>
            <p:spPr>
              <a:xfrm>
                <a:off x="6486500" y="3738563"/>
                <a:ext cx="2095525" cy="1277111"/>
              </a:xfrm>
              <a:prstGeom prst="roundRect">
                <a:avLst>
                  <a:gd name="adj" fmla="val 40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61" name="그룹 60">
                <a:extLst>
                  <a:ext uri="{FF2B5EF4-FFF2-40B4-BE49-F238E27FC236}">
                    <a16:creationId xmlns:a16="http://schemas.microsoft.com/office/drawing/2014/main" id="{8DEBC294-57B5-F153-F190-DC66A14EA5B9}"/>
                  </a:ext>
                </a:extLst>
              </p:cNvPr>
              <p:cNvGrpSpPr/>
              <p:nvPr/>
            </p:nvGrpSpPr>
            <p:grpSpPr>
              <a:xfrm>
                <a:off x="6588201" y="3837991"/>
                <a:ext cx="1950214" cy="994763"/>
                <a:chOff x="6588201" y="3837991"/>
                <a:chExt cx="1950214" cy="994763"/>
              </a:xfrm>
            </p:grpSpPr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0412CC53-F06A-654B-89C8-7C62E572E816}"/>
                    </a:ext>
                  </a:extLst>
                </p:cNvPr>
                <p:cNvSpPr txBox="1"/>
                <p:nvPr/>
              </p:nvSpPr>
              <p:spPr>
                <a:xfrm>
                  <a:off x="6588201" y="3837991"/>
                  <a:ext cx="1950214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/>
                    <a:t>[12</a:t>
                  </a:r>
                  <a:r>
                    <a:rPr lang="ko-KR" altLang="en-US" sz="1000" b="0" dirty="0"/>
                    <a:t>정</a:t>
                  </a:r>
                  <a:r>
                    <a:rPr lang="en-US" altLang="ko-KR" sz="1000" b="0" dirty="0"/>
                    <a:t>02-03] </a:t>
                  </a:r>
                  <a:r>
                    <a:rPr lang="ko-KR" altLang="en-US" sz="1000" b="0" dirty="0"/>
                    <a:t>빅데이터의 개념과</a:t>
                  </a:r>
                  <a:endParaRPr lang="en-US" altLang="ko-KR" sz="1000" b="0" dirty="0"/>
                </a:p>
                <a:p>
                  <a:r>
                    <a:rPr lang="ko-KR" altLang="en-US" sz="1000" b="0" dirty="0"/>
                    <a:t>특징에 대한 이해를 바탕으로</a:t>
                  </a:r>
                  <a:r>
                    <a:rPr lang="en-US" altLang="ko-KR" sz="1000" b="0" dirty="0"/>
                    <a:t>,</a:t>
                  </a:r>
                </a:p>
                <a:p>
                  <a:r>
                    <a:rPr lang="ko-KR" altLang="en-US" sz="1000" b="0" spc="-30" dirty="0"/>
                    <a:t>문제 해결에 적합한 데이터를 수집한다</a:t>
                  </a:r>
                  <a:r>
                    <a:rPr lang="en-US" altLang="ko-KR" sz="1000" b="0" spc="-30" dirty="0"/>
                    <a:t>.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5B55A8DB-6685-D80A-E61E-21CD2BC9D903}"/>
                    </a:ext>
                  </a:extLst>
                </p:cNvPr>
                <p:cNvSpPr txBox="1"/>
                <p:nvPr/>
              </p:nvSpPr>
              <p:spPr>
                <a:xfrm>
                  <a:off x="6588201" y="4371089"/>
                  <a:ext cx="1922001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en-US" altLang="ko-KR" sz="1000" b="0" dirty="0"/>
                    <a:t>[12</a:t>
                  </a:r>
                  <a:r>
                    <a:rPr lang="ko-KR" altLang="en-US" sz="1000" b="0" dirty="0"/>
                    <a:t>정</a:t>
                  </a:r>
                  <a:r>
                    <a:rPr lang="en-US" altLang="ko-KR" sz="1000" b="0" dirty="0"/>
                    <a:t>02-04] </a:t>
                  </a:r>
                  <a:r>
                    <a:rPr lang="ko-KR" altLang="en-US" sz="1000" b="0" dirty="0"/>
                    <a:t>빅데이터 분석 도구를 </a:t>
                  </a:r>
                  <a:endParaRPr lang="en-US" altLang="ko-KR" sz="1000" b="0" dirty="0"/>
                </a:p>
                <a:p>
                  <a:r>
                    <a:rPr lang="ko-KR" altLang="en-US" sz="1000" b="0" dirty="0"/>
                    <a:t>활용하여 데이터를 시각화하고 그 </a:t>
                  </a:r>
                  <a:endParaRPr lang="en-US" altLang="ko-KR" sz="1000" b="0" dirty="0"/>
                </a:p>
                <a:p>
                  <a:r>
                    <a:rPr lang="ko-KR" altLang="en-US" sz="1000" b="0" dirty="0"/>
                    <a:t>의미와 가치를 해석한다</a:t>
                  </a:r>
                  <a:r>
                    <a:rPr lang="en-US" altLang="ko-KR" sz="1000" b="0" dirty="0"/>
                    <a:t>.</a:t>
                  </a:r>
                </a:p>
              </p:txBody>
            </p:sp>
          </p:grp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99E1DD0C-B591-0CAD-4B7B-DC586712E12D}"/>
                </a:ext>
              </a:extLst>
            </p:cNvPr>
            <p:cNvGrpSpPr/>
            <p:nvPr/>
          </p:nvGrpSpPr>
          <p:grpSpPr>
            <a:xfrm>
              <a:off x="1411499" y="5097404"/>
              <a:ext cx="2095525" cy="974212"/>
              <a:chOff x="1411499" y="5097404"/>
              <a:chExt cx="2095525" cy="974212"/>
            </a:xfrm>
          </p:grpSpPr>
          <p:sp>
            <p:nvSpPr>
              <p:cNvPr id="136" name="사각형: 둥근 모서리 135">
                <a:extLst>
                  <a:ext uri="{FF2B5EF4-FFF2-40B4-BE49-F238E27FC236}">
                    <a16:creationId xmlns:a16="http://schemas.microsoft.com/office/drawing/2014/main" id="{D7C8786D-B012-61D5-8937-AFD3DF908E28}"/>
                  </a:ext>
                </a:extLst>
              </p:cNvPr>
              <p:cNvSpPr/>
              <p:nvPr/>
            </p:nvSpPr>
            <p:spPr>
              <a:xfrm>
                <a:off x="1411499" y="5097404"/>
                <a:ext cx="2095525" cy="974212"/>
              </a:xfrm>
              <a:prstGeom prst="roundRect">
                <a:avLst>
                  <a:gd name="adj" fmla="val 6958"/>
                </a:avLst>
              </a:prstGeom>
              <a:solidFill>
                <a:schemeClr val="bg1">
                  <a:alpha val="66000"/>
                </a:schemeClr>
              </a:solidFill>
              <a:ln w="9525">
                <a:solidFill>
                  <a:srgbClr val="8992A5">
                    <a:alpha val="56000"/>
                  </a:srgb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BF87303D-77FA-8941-9BD1-67D84886ABC5}"/>
                  </a:ext>
                </a:extLst>
              </p:cNvPr>
              <p:cNvSpPr txBox="1"/>
              <p:nvPr/>
            </p:nvSpPr>
            <p:spPr>
              <a:xfrm>
                <a:off x="2093777" y="5257498"/>
                <a:ext cx="730969" cy="6540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아날로그</a:t>
                </a:r>
                <a:endParaRPr lang="en-US" altLang="ko-KR" sz="100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디지털</a:t>
                </a:r>
                <a:endParaRPr lang="en-US" altLang="ko-KR" sz="100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데이터의 유형</a:t>
                </a:r>
                <a:endParaRPr lang="en-US" altLang="ko-KR" sz="100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데이터의 형태</a:t>
                </a:r>
              </a:p>
            </p:txBody>
          </p:sp>
        </p:grp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A7DB2ED9-D11D-85F7-C149-587FDC937BD5}"/>
                </a:ext>
              </a:extLst>
            </p:cNvPr>
            <p:cNvGrpSpPr/>
            <p:nvPr/>
          </p:nvGrpSpPr>
          <p:grpSpPr>
            <a:xfrm>
              <a:off x="3600687" y="5097404"/>
              <a:ext cx="2792150" cy="974212"/>
              <a:chOff x="3600687" y="5097404"/>
              <a:chExt cx="2792150" cy="974212"/>
            </a:xfrm>
          </p:grpSpPr>
          <p:sp>
            <p:nvSpPr>
              <p:cNvPr id="135" name="사각형: 둥근 모서리 134">
                <a:extLst>
                  <a:ext uri="{FF2B5EF4-FFF2-40B4-BE49-F238E27FC236}">
                    <a16:creationId xmlns:a16="http://schemas.microsoft.com/office/drawing/2014/main" id="{109A0B04-1CAB-1CE2-ED81-E0774A554EE7}"/>
                  </a:ext>
                </a:extLst>
              </p:cNvPr>
              <p:cNvSpPr/>
              <p:nvPr/>
            </p:nvSpPr>
            <p:spPr>
              <a:xfrm>
                <a:off x="3600687" y="5097404"/>
                <a:ext cx="2792150" cy="974212"/>
              </a:xfrm>
              <a:prstGeom prst="roundRect">
                <a:avLst>
                  <a:gd name="adj" fmla="val 6958"/>
                </a:avLst>
              </a:prstGeom>
              <a:solidFill>
                <a:schemeClr val="bg1">
                  <a:alpha val="66000"/>
                </a:schemeClr>
              </a:solidFill>
              <a:ln w="9525">
                <a:solidFill>
                  <a:srgbClr val="8992A5">
                    <a:alpha val="56000"/>
                  </a:srgb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1867F69A-0809-EE9D-4753-F7B97041B5AD}"/>
                  </a:ext>
                </a:extLst>
              </p:cNvPr>
              <p:cNvSpPr txBox="1"/>
              <p:nvPr/>
            </p:nvSpPr>
            <p:spPr>
              <a:xfrm>
                <a:off x="4631278" y="5174141"/>
                <a:ext cx="730969" cy="82073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데이터 표현</a:t>
                </a:r>
                <a:endParaRPr lang="en-US" altLang="ko-KR" sz="100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데이터 수집</a:t>
                </a:r>
                <a:endParaRPr lang="en-US" altLang="ko-KR" sz="100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데이터 관리</a:t>
                </a:r>
                <a:endParaRPr lang="en-US" altLang="ko-KR" sz="100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데이터 구조화</a:t>
                </a:r>
                <a:endParaRPr lang="en-US" altLang="ko-KR" sz="100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데이터 해석</a:t>
                </a:r>
                <a:endParaRPr lang="en-US" altLang="ko-KR" sz="1000" dirty="0"/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13EC2F36-10F1-2B9E-EB4D-92A95C703A9D}"/>
                </a:ext>
              </a:extLst>
            </p:cNvPr>
            <p:cNvGrpSpPr/>
            <p:nvPr/>
          </p:nvGrpSpPr>
          <p:grpSpPr>
            <a:xfrm>
              <a:off x="6486500" y="5097404"/>
              <a:ext cx="2095525" cy="974212"/>
              <a:chOff x="6486500" y="5097404"/>
              <a:chExt cx="2095525" cy="974212"/>
            </a:xfrm>
          </p:grpSpPr>
          <p:sp>
            <p:nvSpPr>
              <p:cNvPr id="137" name="사각형: 둥근 모서리 136">
                <a:extLst>
                  <a:ext uri="{FF2B5EF4-FFF2-40B4-BE49-F238E27FC236}">
                    <a16:creationId xmlns:a16="http://schemas.microsoft.com/office/drawing/2014/main" id="{1BE496AC-221F-4ED2-B121-CB15EECF0DE5}"/>
                  </a:ext>
                </a:extLst>
              </p:cNvPr>
              <p:cNvSpPr/>
              <p:nvPr/>
            </p:nvSpPr>
            <p:spPr>
              <a:xfrm>
                <a:off x="6486500" y="5097404"/>
                <a:ext cx="2095525" cy="974212"/>
              </a:xfrm>
              <a:prstGeom prst="roundRect">
                <a:avLst>
                  <a:gd name="adj" fmla="val 5987"/>
                </a:avLst>
              </a:prstGeom>
              <a:solidFill>
                <a:schemeClr val="bg1">
                  <a:alpha val="66000"/>
                </a:schemeClr>
              </a:solidFill>
              <a:ln w="9525">
                <a:solidFill>
                  <a:srgbClr val="8992A5">
                    <a:alpha val="56000"/>
                  </a:srgb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C56F15B6-D1D3-3D80-02F1-672791917DCD}"/>
                  </a:ext>
                </a:extLst>
              </p:cNvPr>
              <p:cNvSpPr txBox="1"/>
              <p:nvPr/>
            </p:nvSpPr>
            <p:spPr>
              <a:xfrm>
                <a:off x="7227287" y="5340853"/>
                <a:ext cx="613950" cy="48731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데이터 압축</a:t>
                </a:r>
                <a:endParaRPr lang="en-US" altLang="ko-KR" sz="100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데이터 보안</a:t>
                </a:r>
                <a:endParaRPr lang="en-US" altLang="ko-KR" sz="100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000" dirty="0"/>
                  <a:t>빅데이터</a:t>
                </a: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BD6F326-70EC-5B56-76F0-2CF243C72E52}"/>
              </a:ext>
            </a:extLst>
          </p:cNvPr>
          <p:cNvGrpSpPr/>
          <p:nvPr/>
        </p:nvGrpSpPr>
        <p:grpSpPr>
          <a:xfrm>
            <a:off x="468313" y="295332"/>
            <a:ext cx="2189162" cy="190957"/>
            <a:chOff x="144463" y="308032"/>
            <a:chExt cx="2189162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ABAD638-0261-0EDC-C0F6-9D9E17F1D11B}"/>
                </a:ext>
              </a:extLst>
            </p:cNvPr>
            <p:cNvGrpSpPr/>
            <p:nvPr/>
          </p:nvGrpSpPr>
          <p:grpSpPr>
            <a:xfrm>
              <a:off x="144463" y="308032"/>
              <a:ext cx="2189162" cy="190957"/>
              <a:chOff x="-16919" y="983069"/>
              <a:chExt cx="5075569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D48F2544-04F4-81FF-61AF-F83F626FDE06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C5DF466B-6758-2C6B-237E-88CE6876D022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9228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FB345612-F81F-10A9-88A4-F507E9C7D624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9C77B46B-3951-6893-E4FF-50D534466BEF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F360717-5095-F154-7CD6-175DDE9A6CB0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81AA7DF-05E0-29C0-A7A1-70D50C09B82A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초등학교 교육과정 연계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178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4B260E7E-BC02-673D-15CC-B6A9C5B78FFB}"/>
              </a:ext>
            </a:extLst>
          </p:cNvPr>
          <p:cNvSpPr txBox="1"/>
          <p:nvPr/>
        </p:nvSpPr>
        <p:spPr>
          <a:xfrm>
            <a:off x="466611" y="536298"/>
            <a:ext cx="584935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초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 연계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: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알고리즘과 프로그래밍 영역</a:t>
            </a:r>
          </a:p>
        </p:txBody>
      </p: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02879114-5178-0096-9DAC-A9F2D4CFE23B}"/>
              </a:ext>
            </a:extLst>
          </p:cNvPr>
          <p:cNvGrpSpPr/>
          <p:nvPr/>
        </p:nvGrpSpPr>
        <p:grpSpPr>
          <a:xfrm>
            <a:off x="466611" y="1387602"/>
            <a:ext cx="8209077" cy="4778248"/>
            <a:chOff x="466611" y="1387602"/>
            <a:chExt cx="8209077" cy="4778248"/>
          </a:xfrm>
        </p:grpSpPr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E54F8EB0-97C4-CB40-7B71-73D57099818A}"/>
                </a:ext>
              </a:extLst>
            </p:cNvPr>
            <p:cNvGrpSpPr/>
            <p:nvPr/>
          </p:nvGrpSpPr>
          <p:grpSpPr>
            <a:xfrm>
              <a:off x="3599759" y="1387602"/>
              <a:ext cx="2794006" cy="323850"/>
              <a:chOff x="1500156" y="1543050"/>
              <a:chExt cx="2794006" cy="323850"/>
            </a:xfrm>
          </p:grpSpPr>
          <p:sp>
            <p:nvSpPr>
              <p:cNvPr id="149" name="사각형: 둥근 위쪽 모서리 148">
                <a:extLst>
                  <a:ext uri="{FF2B5EF4-FFF2-40B4-BE49-F238E27FC236}">
                    <a16:creationId xmlns:a16="http://schemas.microsoft.com/office/drawing/2014/main" id="{D1E39D3E-F0CC-E36A-7310-EBABBE5F672B}"/>
                  </a:ext>
                </a:extLst>
              </p:cNvPr>
              <p:cNvSpPr/>
              <p:nvPr/>
            </p:nvSpPr>
            <p:spPr>
              <a:xfrm>
                <a:off x="1500156" y="1543050"/>
                <a:ext cx="2794006" cy="323850"/>
              </a:xfrm>
              <a:prstGeom prst="round2SameRect">
                <a:avLst>
                  <a:gd name="adj1" fmla="val 25491"/>
                  <a:gd name="adj2" fmla="val 0"/>
                </a:avLst>
              </a:prstGeom>
              <a:solidFill>
                <a:srgbClr val="3B6DD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753D31C3-772F-F80D-EDDE-256D41D4A7E3}"/>
                  </a:ext>
                </a:extLst>
              </p:cNvPr>
              <p:cNvSpPr txBox="1"/>
              <p:nvPr/>
            </p:nvSpPr>
            <p:spPr>
              <a:xfrm>
                <a:off x="2618236" y="1581350"/>
                <a:ext cx="55784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중학교</a:t>
                </a:r>
              </a:p>
            </p:txBody>
          </p:sp>
        </p:grpSp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62A28B97-1888-DC1B-EADB-C322C94C6497}"/>
                </a:ext>
              </a:extLst>
            </p:cNvPr>
            <p:cNvGrpSpPr/>
            <p:nvPr/>
          </p:nvGrpSpPr>
          <p:grpSpPr>
            <a:xfrm>
              <a:off x="1411499" y="1387602"/>
              <a:ext cx="2095525" cy="323850"/>
              <a:chOff x="1800225" y="1543050"/>
              <a:chExt cx="2095525" cy="323850"/>
            </a:xfrm>
          </p:grpSpPr>
          <p:sp>
            <p:nvSpPr>
              <p:cNvPr id="147" name="사각형: 둥근 위쪽 모서리 146">
                <a:extLst>
                  <a:ext uri="{FF2B5EF4-FFF2-40B4-BE49-F238E27FC236}">
                    <a16:creationId xmlns:a16="http://schemas.microsoft.com/office/drawing/2014/main" id="{F3A440C9-3421-149B-A368-7A6F5CC0BE03}"/>
                  </a:ext>
                </a:extLst>
              </p:cNvPr>
              <p:cNvSpPr/>
              <p:nvPr/>
            </p:nvSpPr>
            <p:spPr>
              <a:xfrm>
                <a:off x="1800225" y="1543050"/>
                <a:ext cx="2095525" cy="323850"/>
              </a:xfrm>
              <a:prstGeom prst="round2SameRect">
                <a:avLst>
                  <a:gd name="adj1" fmla="val 25491"/>
                  <a:gd name="adj2" fmla="val 0"/>
                </a:avLst>
              </a:prstGeom>
              <a:solidFill>
                <a:srgbClr val="11A39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700FBD1-5CED-305E-6B7E-D37E1ECC4CE0}"/>
                  </a:ext>
                </a:extLst>
              </p:cNvPr>
              <p:cNvSpPr txBox="1"/>
              <p:nvPr/>
            </p:nvSpPr>
            <p:spPr>
              <a:xfrm>
                <a:off x="2476090" y="1581350"/>
                <a:ext cx="7437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초등학교</a:t>
                </a:r>
              </a:p>
            </p:txBody>
          </p:sp>
        </p:grpSp>
        <p:grpSp>
          <p:nvGrpSpPr>
            <p:cNvPr id="144" name="그룹 143">
              <a:extLst>
                <a:ext uri="{FF2B5EF4-FFF2-40B4-BE49-F238E27FC236}">
                  <a16:creationId xmlns:a16="http://schemas.microsoft.com/office/drawing/2014/main" id="{5A0A3BE2-8EF3-587E-ECE5-79E338BBB596}"/>
                </a:ext>
              </a:extLst>
            </p:cNvPr>
            <p:cNvGrpSpPr/>
            <p:nvPr/>
          </p:nvGrpSpPr>
          <p:grpSpPr>
            <a:xfrm>
              <a:off x="6486500" y="1387602"/>
              <a:ext cx="2095525" cy="323850"/>
              <a:chOff x="1800225" y="1543050"/>
              <a:chExt cx="2095525" cy="323850"/>
            </a:xfrm>
          </p:grpSpPr>
          <p:sp>
            <p:nvSpPr>
              <p:cNvPr id="145" name="사각형: 둥근 위쪽 모서리 144">
                <a:extLst>
                  <a:ext uri="{FF2B5EF4-FFF2-40B4-BE49-F238E27FC236}">
                    <a16:creationId xmlns:a16="http://schemas.microsoft.com/office/drawing/2014/main" id="{14F07724-3F1C-2053-25A7-74D8889EC1A4}"/>
                  </a:ext>
                </a:extLst>
              </p:cNvPr>
              <p:cNvSpPr/>
              <p:nvPr/>
            </p:nvSpPr>
            <p:spPr>
              <a:xfrm>
                <a:off x="1800225" y="1543050"/>
                <a:ext cx="2095525" cy="323850"/>
              </a:xfrm>
              <a:prstGeom prst="round2SameRect">
                <a:avLst>
                  <a:gd name="adj1" fmla="val 25491"/>
                  <a:gd name="adj2" fmla="val 0"/>
                </a:avLst>
              </a:pr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9E88C00-C4A6-C43F-0041-A0C8EAA0C364}"/>
                  </a:ext>
                </a:extLst>
              </p:cNvPr>
              <p:cNvSpPr txBox="1"/>
              <p:nvPr/>
            </p:nvSpPr>
            <p:spPr>
              <a:xfrm>
                <a:off x="2470480" y="1581350"/>
                <a:ext cx="75501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</a:t>
                </a:r>
              </a:p>
            </p:txBody>
          </p:sp>
        </p:grpSp>
        <p:sp>
          <p:nvSpPr>
            <p:cNvPr id="91" name="사각형: 둥근 모서리 90">
              <a:extLst>
                <a:ext uri="{FF2B5EF4-FFF2-40B4-BE49-F238E27FC236}">
                  <a16:creationId xmlns:a16="http://schemas.microsoft.com/office/drawing/2014/main" id="{5BB171A6-087A-96AF-63D8-F1AEEB39A2AF}"/>
                </a:ext>
              </a:extLst>
            </p:cNvPr>
            <p:cNvSpPr/>
            <p:nvPr/>
          </p:nvSpPr>
          <p:spPr>
            <a:xfrm>
              <a:off x="466611" y="1710422"/>
              <a:ext cx="8209077" cy="4455428"/>
            </a:xfrm>
            <a:prstGeom prst="roundRect">
              <a:avLst>
                <a:gd name="adj" fmla="val 213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43D58A38-873A-1E25-6004-CECDA88A3E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339" y="4119374"/>
              <a:ext cx="789829" cy="0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379714D-FC58-9D59-E1F3-CB6AD97456DF}"/>
                </a:ext>
              </a:extLst>
            </p:cNvPr>
            <p:cNvSpPr txBox="1"/>
            <p:nvPr/>
          </p:nvSpPr>
          <p:spPr>
            <a:xfrm>
              <a:off x="600600" y="2643240"/>
              <a:ext cx="69730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알고리즘과</a:t>
              </a:r>
              <a:endParaRPr lang="en-US" altLang="ko-KR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프로그래밍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B7CFD52-200B-BA5B-54ED-9C2B1FA86172}"/>
                </a:ext>
              </a:extLst>
            </p:cNvPr>
            <p:cNvSpPr txBox="1"/>
            <p:nvPr/>
          </p:nvSpPr>
          <p:spPr>
            <a:xfrm>
              <a:off x="625446" y="5012043"/>
              <a:ext cx="6476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 요소</a:t>
              </a:r>
            </a:p>
          </p:txBody>
        </p:sp>
        <p:sp>
          <p:nvSpPr>
            <p:cNvPr id="95" name="사각형: 둥근 모서리 94">
              <a:extLst>
                <a:ext uri="{FF2B5EF4-FFF2-40B4-BE49-F238E27FC236}">
                  <a16:creationId xmlns:a16="http://schemas.microsoft.com/office/drawing/2014/main" id="{7041D61D-2735-F781-87D3-A48DBFE503A9}"/>
                </a:ext>
              </a:extLst>
            </p:cNvPr>
            <p:cNvSpPr/>
            <p:nvPr/>
          </p:nvSpPr>
          <p:spPr>
            <a:xfrm>
              <a:off x="3600687" y="4152524"/>
              <a:ext cx="2792150" cy="1919092"/>
            </a:xfrm>
            <a:prstGeom prst="roundRect">
              <a:avLst>
                <a:gd name="adj" fmla="val 2590"/>
              </a:avLst>
            </a:prstGeom>
            <a:solidFill>
              <a:schemeClr val="bg1">
                <a:alpha val="66000"/>
              </a:schemeClr>
            </a:solidFill>
            <a:ln w="9525">
              <a:solidFill>
                <a:srgbClr val="8992A5">
                  <a:alpha val="56000"/>
                </a:srgb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96" name="사각형: 둥근 모서리 95">
              <a:extLst>
                <a:ext uri="{FF2B5EF4-FFF2-40B4-BE49-F238E27FC236}">
                  <a16:creationId xmlns:a16="http://schemas.microsoft.com/office/drawing/2014/main" id="{1150B51C-402E-EE99-1DC8-1233BB037705}"/>
                </a:ext>
              </a:extLst>
            </p:cNvPr>
            <p:cNvSpPr/>
            <p:nvPr/>
          </p:nvSpPr>
          <p:spPr>
            <a:xfrm>
              <a:off x="1411499" y="4152524"/>
              <a:ext cx="2095525" cy="1919092"/>
            </a:xfrm>
            <a:prstGeom prst="roundRect">
              <a:avLst>
                <a:gd name="adj" fmla="val 4179"/>
              </a:avLst>
            </a:prstGeom>
            <a:solidFill>
              <a:schemeClr val="bg1">
                <a:alpha val="66000"/>
              </a:schemeClr>
            </a:solidFill>
            <a:ln w="9525">
              <a:solidFill>
                <a:srgbClr val="8992A5">
                  <a:alpha val="56000"/>
                </a:srgb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4CD2668F-2772-C4E8-BF65-324637AE931A}"/>
                </a:ext>
              </a:extLst>
            </p:cNvPr>
            <p:cNvGrpSpPr/>
            <p:nvPr/>
          </p:nvGrpSpPr>
          <p:grpSpPr>
            <a:xfrm>
              <a:off x="1411499" y="1837943"/>
              <a:ext cx="2095525" cy="2191130"/>
              <a:chOff x="1411499" y="1837944"/>
              <a:chExt cx="2095525" cy="2191130"/>
            </a:xfrm>
          </p:grpSpPr>
          <p:sp>
            <p:nvSpPr>
              <p:cNvPr id="137" name="사각형: 둥근 모서리 136">
                <a:extLst>
                  <a:ext uri="{FF2B5EF4-FFF2-40B4-BE49-F238E27FC236}">
                    <a16:creationId xmlns:a16="http://schemas.microsoft.com/office/drawing/2014/main" id="{0A64E89A-2AFC-A669-DA06-0206F545DB39}"/>
                  </a:ext>
                </a:extLst>
              </p:cNvPr>
              <p:cNvSpPr/>
              <p:nvPr/>
            </p:nvSpPr>
            <p:spPr>
              <a:xfrm>
                <a:off x="1411499" y="1837944"/>
                <a:ext cx="2095525" cy="2191130"/>
              </a:xfrm>
              <a:prstGeom prst="roundRect">
                <a:avLst>
                  <a:gd name="adj" fmla="val 308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1762F05-1086-1DF2-5147-EF841B858C7D}"/>
                  </a:ext>
                </a:extLst>
              </p:cNvPr>
              <p:cNvSpPr txBox="1"/>
              <p:nvPr/>
            </p:nvSpPr>
            <p:spPr>
              <a:xfrm>
                <a:off x="1513200" y="1958709"/>
                <a:ext cx="1935786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spc="-30" dirty="0"/>
                  <a:t>[6</a:t>
                </a:r>
                <a:r>
                  <a:rPr lang="ko-KR" altLang="en-US" sz="1000" b="0" spc="-30" dirty="0"/>
                  <a:t>실</a:t>
                </a:r>
                <a:r>
                  <a:rPr lang="en-US" altLang="ko-KR" sz="1000" b="0" spc="-30" dirty="0"/>
                  <a:t>05-01] </a:t>
                </a:r>
                <a:r>
                  <a:rPr lang="ko-KR" altLang="en-US" sz="1000" b="0" spc="-30" dirty="0"/>
                  <a:t>컴퓨터를 활용한 생활 속</a:t>
                </a:r>
                <a:endParaRPr lang="en-US" altLang="ko-KR" sz="1000" b="0" spc="-30" dirty="0"/>
              </a:p>
              <a:p>
                <a:r>
                  <a:rPr lang="ko-KR" altLang="en-US" sz="1000" b="0" spc="-30" dirty="0"/>
                  <a:t>문제해결 사례를 탐색하고 일상생활 속 </a:t>
                </a:r>
                <a:endParaRPr lang="en-US" altLang="ko-KR" sz="1000" b="0" spc="-30" dirty="0"/>
              </a:p>
              <a:p>
                <a:r>
                  <a:rPr lang="ko-KR" altLang="en-US" sz="1000" b="0" dirty="0"/>
                  <a:t>문제를 해결하기 위한 알고리즘을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다양한 방법으로 표현한다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90CF337B-0807-F67A-E473-D5FACD4B20C4}"/>
                  </a:ext>
                </a:extLst>
              </p:cNvPr>
              <p:cNvSpPr txBox="1"/>
              <p:nvPr/>
            </p:nvSpPr>
            <p:spPr>
              <a:xfrm>
                <a:off x="1513200" y="2650456"/>
                <a:ext cx="181940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[6</a:t>
                </a:r>
                <a:r>
                  <a:rPr lang="ko-KR" altLang="en-US" sz="1000" b="0" dirty="0"/>
                  <a:t>실</a:t>
                </a:r>
                <a:r>
                  <a:rPr lang="en-US" altLang="ko-KR" sz="1000" b="0" dirty="0"/>
                  <a:t>05-02] </a:t>
                </a:r>
                <a:r>
                  <a:rPr lang="ko-KR" altLang="en-US" sz="1000" b="0" dirty="0"/>
                  <a:t>컴퓨터에게 명령하는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방법을 체험하고</a:t>
                </a:r>
                <a:r>
                  <a:rPr lang="en-US" altLang="ko-KR" sz="1000" b="0" dirty="0"/>
                  <a:t>, </a:t>
                </a:r>
                <a:r>
                  <a:rPr lang="ko-KR" altLang="en-US" sz="1000" b="0" dirty="0"/>
                  <a:t>주어진 문제를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해결하는 프로그램을 작성한다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8D0CB7CA-0E2D-B5E4-2C48-3CF7B5AA6991}"/>
                  </a:ext>
                </a:extLst>
              </p:cNvPr>
              <p:cNvSpPr txBox="1"/>
              <p:nvPr/>
            </p:nvSpPr>
            <p:spPr>
              <a:xfrm>
                <a:off x="1513200" y="3188316"/>
                <a:ext cx="1933222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[06</a:t>
                </a:r>
                <a:r>
                  <a:rPr lang="ko-KR" altLang="en-US" sz="1000" b="0" dirty="0"/>
                  <a:t>자율</a:t>
                </a:r>
                <a:r>
                  <a:rPr lang="en-US" altLang="ko-KR" sz="1000" b="0" dirty="0"/>
                  <a:t>-2] </a:t>
                </a:r>
                <a:r>
                  <a:rPr lang="ko-KR" altLang="en-US" sz="1000" b="0" dirty="0"/>
                  <a:t>놀이를 통해 알고리즘의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다양한 사례를 체험하는 활동을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수행한다</a:t>
                </a:r>
                <a:r>
                  <a:rPr lang="en-US" altLang="ko-KR" sz="1000" b="0" dirty="0"/>
                  <a:t>. </a:t>
                </a:r>
              </a:p>
            </p:txBody>
          </p:sp>
        </p:grpSp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768C2585-DBBA-C3D3-8B8D-58AD9E56F145}"/>
                </a:ext>
              </a:extLst>
            </p:cNvPr>
            <p:cNvGrpSpPr/>
            <p:nvPr/>
          </p:nvGrpSpPr>
          <p:grpSpPr>
            <a:xfrm>
              <a:off x="3599759" y="1837943"/>
              <a:ext cx="2792150" cy="2191131"/>
              <a:chOff x="1822216" y="1837943"/>
              <a:chExt cx="2792150" cy="2191131"/>
            </a:xfrm>
          </p:grpSpPr>
          <p:sp>
            <p:nvSpPr>
              <p:cNvPr id="135" name="사각형: 둥근 모서리 134">
                <a:extLst>
                  <a:ext uri="{FF2B5EF4-FFF2-40B4-BE49-F238E27FC236}">
                    <a16:creationId xmlns:a16="http://schemas.microsoft.com/office/drawing/2014/main" id="{E3556E9A-50E5-BF0B-DE53-E0C09B8DE0D8}"/>
                  </a:ext>
                </a:extLst>
              </p:cNvPr>
              <p:cNvSpPr/>
              <p:nvPr/>
            </p:nvSpPr>
            <p:spPr>
              <a:xfrm>
                <a:off x="1822216" y="1837943"/>
                <a:ext cx="2792150" cy="2191131"/>
              </a:xfrm>
              <a:prstGeom prst="roundRect">
                <a:avLst>
                  <a:gd name="adj" fmla="val 237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5B0DB073-DC5A-8EED-9415-CEFE8F1745C5}"/>
                  </a:ext>
                </a:extLst>
              </p:cNvPr>
              <p:cNvSpPr txBox="1"/>
              <p:nvPr/>
            </p:nvSpPr>
            <p:spPr>
              <a:xfrm>
                <a:off x="1923918" y="1958709"/>
                <a:ext cx="22233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[9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03-01] </a:t>
                </a:r>
                <a:r>
                  <a:rPr lang="ko-KR" altLang="en-US" sz="1000" b="0" dirty="0"/>
                  <a:t>문제의 상태를 정의하고 수행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가능한 형태로 구조화한다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2C8B8386-C5FE-3693-E652-A6090CE7F64B}"/>
                  </a:ext>
                </a:extLst>
              </p:cNvPr>
              <p:cNvSpPr txBox="1"/>
              <p:nvPr/>
            </p:nvSpPr>
            <p:spPr>
              <a:xfrm>
                <a:off x="1923918" y="2345608"/>
                <a:ext cx="2146421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[9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03-02] </a:t>
                </a:r>
                <a:r>
                  <a:rPr lang="ko-KR" altLang="en-US" sz="1000" b="0" dirty="0"/>
                  <a:t>문제 해결을 위한 추상화의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중요성을 이해하고</a:t>
                </a:r>
                <a:r>
                  <a:rPr lang="en-US" altLang="ko-KR" sz="1000" b="0" dirty="0"/>
                  <a:t>, </a:t>
                </a:r>
                <a:r>
                  <a:rPr lang="ko-KR" altLang="en-US" sz="1000" b="0" dirty="0"/>
                  <a:t>핵심요소를 중심으로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알고리즘을 표현한다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049AA4F5-9DE6-843D-3AD2-DBC611322251}"/>
                  </a:ext>
                </a:extLst>
              </p:cNvPr>
              <p:cNvSpPr txBox="1"/>
              <p:nvPr/>
            </p:nvSpPr>
            <p:spPr>
              <a:xfrm>
                <a:off x="1923918" y="2886395"/>
                <a:ext cx="2353208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[9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03-03] </a:t>
                </a:r>
                <a:r>
                  <a:rPr lang="ko-KR" altLang="en-US" sz="1000" b="0" dirty="0"/>
                  <a:t>알고리즘의 중요성을 이해하고</a:t>
                </a:r>
                <a:r>
                  <a:rPr lang="en-US" altLang="ko-KR" sz="1000" b="0" dirty="0"/>
                  <a:t>, </a:t>
                </a:r>
              </a:p>
              <a:p>
                <a:r>
                  <a:rPr lang="ko-KR" altLang="en-US" sz="1000" b="0" dirty="0"/>
                  <a:t>문제를 해결하는 다양한 알고리즘을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비교 </a:t>
                </a:r>
                <a:r>
                  <a:rPr lang="en-US" altLang="ko-KR" sz="1000" b="0" dirty="0"/>
                  <a:t>·</a:t>
                </a:r>
                <a:r>
                  <a:rPr lang="ko-KR" altLang="en-US" sz="1000" b="0" dirty="0"/>
                  <a:t> 분석한다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9771CC9B-82AE-F9AA-1043-3B4CD6539EB3}"/>
                  </a:ext>
                </a:extLst>
              </p:cNvPr>
              <p:cNvSpPr txBox="1"/>
              <p:nvPr/>
            </p:nvSpPr>
            <p:spPr>
              <a:xfrm>
                <a:off x="1923918" y="3427182"/>
                <a:ext cx="238206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[9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03-04] </a:t>
                </a:r>
                <a:r>
                  <a:rPr lang="ko-KR" altLang="en-US" sz="1000" b="0" dirty="0"/>
                  <a:t>사례를 중심으로 문제 해결에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적합한 전략을 선택하여 알고리즘을 설계한다</a:t>
                </a:r>
                <a:r>
                  <a:rPr lang="en-US" altLang="ko-KR" sz="1000" b="0" dirty="0"/>
                  <a:t>.</a:t>
                </a:r>
              </a:p>
            </p:txBody>
          </p:sp>
        </p:grp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48F53412-A3B3-EE5E-BEB5-E234A8E53754}"/>
                </a:ext>
              </a:extLst>
            </p:cNvPr>
            <p:cNvGrpSpPr/>
            <p:nvPr/>
          </p:nvGrpSpPr>
          <p:grpSpPr>
            <a:xfrm>
              <a:off x="6486500" y="1837943"/>
              <a:ext cx="2095525" cy="2191130"/>
              <a:chOff x="1411499" y="1837944"/>
              <a:chExt cx="2095525" cy="2191130"/>
            </a:xfrm>
          </p:grpSpPr>
          <p:sp>
            <p:nvSpPr>
              <p:cNvPr id="158" name="사각형: 둥근 모서리 157">
                <a:extLst>
                  <a:ext uri="{FF2B5EF4-FFF2-40B4-BE49-F238E27FC236}">
                    <a16:creationId xmlns:a16="http://schemas.microsoft.com/office/drawing/2014/main" id="{508B526A-5106-61E7-79A3-B297D3BA87A1}"/>
                  </a:ext>
                </a:extLst>
              </p:cNvPr>
              <p:cNvSpPr/>
              <p:nvPr/>
            </p:nvSpPr>
            <p:spPr>
              <a:xfrm>
                <a:off x="1411499" y="1837944"/>
                <a:ext cx="2095525" cy="2191130"/>
              </a:xfrm>
              <a:prstGeom prst="roundRect">
                <a:avLst>
                  <a:gd name="adj" fmla="val 308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A9BDDF3B-82A4-F8CC-24D6-2C61F40B1DC9}"/>
                  </a:ext>
                </a:extLst>
              </p:cNvPr>
              <p:cNvSpPr txBox="1"/>
              <p:nvPr/>
            </p:nvSpPr>
            <p:spPr>
              <a:xfrm>
                <a:off x="1513200" y="1958709"/>
                <a:ext cx="1801775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[12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03-01] </a:t>
                </a:r>
                <a:r>
                  <a:rPr lang="ko-KR" altLang="en-US" sz="1000" b="0" dirty="0"/>
                  <a:t>복잡한 문제를 해결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가능한</a:t>
                </a:r>
                <a:r>
                  <a:rPr lang="en-US" altLang="ko-KR" sz="1000" b="0" dirty="0"/>
                  <a:t> </a:t>
                </a:r>
                <a:r>
                  <a:rPr lang="ko-KR" altLang="en-US" sz="1000" b="0" dirty="0"/>
                  <a:t>작은 문제로 분해하고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모델링한다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8731636B-A1AB-D6D0-73A2-705C3A96D594}"/>
                  </a:ext>
                </a:extLst>
              </p:cNvPr>
              <p:cNvSpPr txBox="1"/>
              <p:nvPr/>
            </p:nvSpPr>
            <p:spPr>
              <a:xfrm>
                <a:off x="1513200" y="2493110"/>
                <a:ext cx="1774525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[12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03-02] </a:t>
                </a:r>
                <a:r>
                  <a:rPr lang="ko-KR" altLang="en-US" sz="1000" b="0" dirty="0"/>
                  <a:t>데이터를 정렬하는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다양한 알고리즘의 특징과 효율을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비교 </a:t>
                </a:r>
                <a:r>
                  <a:rPr lang="en-US" altLang="ko-KR" sz="1000" b="0" dirty="0"/>
                  <a:t>·</a:t>
                </a:r>
                <a:r>
                  <a:rPr lang="ko-KR" altLang="en-US" sz="1000" b="0" dirty="0"/>
                  <a:t> 분석한다</a:t>
                </a:r>
                <a:r>
                  <a:rPr lang="en-US" altLang="ko-KR" sz="1000" b="0" dirty="0"/>
                  <a:t>. 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9A6DD568-36B9-C1DD-E89E-0663AE84F0AF}"/>
                  </a:ext>
                </a:extLst>
              </p:cNvPr>
              <p:cNvSpPr txBox="1"/>
              <p:nvPr/>
            </p:nvSpPr>
            <p:spPr>
              <a:xfrm>
                <a:off x="1513200" y="3027512"/>
                <a:ext cx="1772921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[12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03-03] </a:t>
                </a:r>
                <a:r>
                  <a:rPr lang="ko-KR" altLang="en-US" sz="1000" b="0" dirty="0"/>
                  <a:t>데이터를 탐색하는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다양한 알고리즘의 특징과 효율을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비교 </a:t>
                </a:r>
                <a:r>
                  <a:rPr lang="en-US" altLang="ko-KR" sz="1000" b="0" dirty="0"/>
                  <a:t>·</a:t>
                </a:r>
                <a:r>
                  <a:rPr lang="ko-KR" altLang="en-US" sz="1000" b="0" dirty="0"/>
                  <a:t> 분석한다</a:t>
                </a:r>
                <a:r>
                  <a:rPr lang="en-US" altLang="ko-KR" sz="1000" b="0" dirty="0"/>
                  <a:t>.</a:t>
                </a:r>
              </a:p>
            </p:txBody>
          </p:sp>
        </p:grpSp>
        <p:sp>
          <p:nvSpPr>
            <p:cNvPr id="166" name="사각형: 둥근 모서리 165">
              <a:extLst>
                <a:ext uri="{FF2B5EF4-FFF2-40B4-BE49-F238E27FC236}">
                  <a16:creationId xmlns:a16="http://schemas.microsoft.com/office/drawing/2014/main" id="{349EF6EC-4C4A-0231-09C2-4B44272683E2}"/>
                </a:ext>
              </a:extLst>
            </p:cNvPr>
            <p:cNvSpPr/>
            <p:nvPr/>
          </p:nvSpPr>
          <p:spPr>
            <a:xfrm>
              <a:off x="6486500" y="4152524"/>
              <a:ext cx="2095525" cy="1919092"/>
            </a:xfrm>
            <a:prstGeom prst="roundRect">
              <a:avLst>
                <a:gd name="adj" fmla="val 4179"/>
              </a:avLst>
            </a:prstGeom>
            <a:solidFill>
              <a:schemeClr val="bg1">
                <a:alpha val="66000"/>
              </a:schemeClr>
            </a:solidFill>
            <a:ln w="9525">
              <a:solidFill>
                <a:srgbClr val="8992A5">
                  <a:alpha val="56000"/>
                </a:srgb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C91ED22-1239-2C2D-1A0D-5B70FBF76E0F}"/>
                </a:ext>
              </a:extLst>
            </p:cNvPr>
            <p:cNvSpPr txBox="1"/>
            <p:nvPr/>
          </p:nvSpPr>
          <p:spPr>
            <a:xfrm>
              <a:off x="2078548" y="4856872"/>
              <a:ext cx="761427" cy="5103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105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>
                <a:spcAft>
                  <a:spcPts val="100"/>
                </a:spcAft>
              </a:pPr>
              <a:r>
                <a:rPr lang="ko-KR" altLang="en-US" dirty="0"/>
                <a:t>알고리즘 의미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알고리즘 표현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알고리즘 사례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5CEFBDD-886F-3051-D93A-13CE993066CA}"/>
                </a:ext>
              </a:extLst>
            </p:cNvPr>
            <p:cNvSpPr txBox="1"/>
            <p:nvPr/>
          </p:nvSpPr>
          <p:spPr>
            <a:xfrm>
              <a:off x="4381211" y="4682465"/>
              <a:ext cx="1231106" cy="8592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105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>
                <a:spcAft>
                  <a:spcPts val="100"/>
                </a:spcAft>
              </a:pPr>
              <a:r>
                <a:rPr lang="ko-KR" altLang="en-US" dirty="0"/>
                <a:t>문제의 상태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추상화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핵심요소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알고리즘의 비교 </a:t>
              </a:r>
              <a:r>
                <a:rPr lang="en-US" altLang="ko-KR" dirty="0"/>
                <a:t>·</a:t>
              </a:r>
              <a:r>
                <a:rPr lang="ko-KR" altLang="en-US" dirty="0"/>
                <a:t> 분석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문제 해결 전략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AEA0B1C-34C1-D6BA-3BE3-EEE16AC3EAB0}"/>
                </a:ext>
              </a:extLst>
            </p:cNvPr>
            <p:cNvSpPr txBox="1"/>
            <p:nvPr/>
          </p:nvSpPr>
          <p:spPr>
            <a:xfrm>
              <a:off x="6955578" y="4682465"/>
              <a:ext cx="1157369" cy="8592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105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>
                <a:spcAft>
                  <a:spcPts val="100"/>
                </a:spcAft>
              </a:pPr>
              <a:r>
                <a:rPr lang="ko-KR" altLang="en-US" dirty="0"/>
                <a:t>문제 분해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모델링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데이터 정렬 알고리즘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데이터 탐색 알고리즘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알고리즘 효율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E520EEA-7D5D-C764-52EE-D8BBC986895E}"/>
              </a:ext>
            </a:extLst>
          </p:cNvPr>
          <p:cNvGrpSpPr/>
          <p:nvPr/>
        </p:nvGrpSpPr>
        <p:grpSpPr>
          <a:xfrm>
            <a:off x="468313" y="295332"/>
            <a:ext cx="2189162" cy="190957"/>
            <a:chOff x="144463" y="308032"/>
            <a:chExt cx="2189162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427F98EB-DC88-8D6C-7F9D-E275682183A7}"/>
                </a:ext>
              </a:extLst>
            </p:cNvPr>
            <p:cNvGrpSpPr/>
            <p:nvPr/>
          </p:nvGrpSpPr>
          <p:grpSpPr>
            <a:xfrm>
              <a:off x="144463" y="308032"/>
              <a:ext cx="2189162" cy="190957"/>
              <a:chOff x="-16919" y="983069"/>
              <a:chExt cx="5075569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7D252A66-164D-18AD-2CA6-3DDA7A922FB4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6DB49A9A-E9C1-B7B7-9B53-D832DF916503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9228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C2BF9B74-B6F9-FC4E-6DDE-CAF9DB51A55D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48B8F142-8FF8-7576-A03F-28EDE43E7A64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251FE39-BEAE-E4D2-4B4F-D617DCFF912D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27E1556-E88D-152C-6EC8-1C65D520B0A2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초등학교 교육과정 연계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941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0503728C-F573-F366-FF2A-3D2ACE80F5C9}"/>
              </a:ext>
            </a:extLst>
          </p:cNvPr>
          <p:cNvSpPr txBox="1"/>
          <p:nvPr/>
        </p:nvSpPr>
        <p:spPr>
          <a:xfrm>
            <a:off x="466611" y="536298"/>
            <a:ext cx="584935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초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 연계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: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알고리즘과 프로그래밍 영역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88916C9-77E3-ED78-52CE-A566C86F1756}"/>
              </a:ext>
            </a:extLst>
          </p:cNvPr>
          <p:cNvGrpSpPr/>
          <p:nvPr/>
        </p:nvGrpSpPr>
        <p:grpSpPr>
          <a:xfrm>
            <a:off x="466611" y="1387602"/>
            <a:ext cx="8209077" cy="4778248"/>
            <a:chOff x="466611" y="1387602"/>
            <a:chExt cx="8209077" cy="4778248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E802ABC4-9E5F-09DA-8F6A-0D3E97D28C9C}"/>
                </a:ext>
              </a:extLst>
            </p:cNvPr>
            <p:cNvGrpSpPr/>
            <p:nvPr/>
          </p:nvGrpSpPr>
          <p:grpSpPr>
            <a:xfrm>
              <a:off x="3599759" y="1387602"/>
              <a:ext cx="2794006" cy="323850"/>
              <a:chOff x="1500156" y="1543050"/>
              <a:chExt cx="2794006" cy="323850"/>
            </a:xfrm>
          </p:grpSpPr>
          <p:sp>
            <p:nvSpPr>
              <p:cNvPr id="61" name="사각형: 둥근 위쪽 모서리 60">
                <a:extLst>
                  <a:ext uri="{FF2B5EF4-FFF2-40B4-BE49-F238E27FC236}">
                    <a16:creationId xmlns:a16="http://schemas.microsoft.com/office/drawing/2014/main" id="{A252A951-79AF-DF15-B75F-D63945128B57}"/>
                  </a:ext>
                </a:extLst>
              </p:cNvPr>
              <p:cNvSpPr/>
              <p:nvPr/>
            </p:nvSpPr>
            <p:spPr>
              <a:xfrm>
                <a:off x="1500156" y="1543050"/>
                <a:ext cx="2794006" cy="323850"/>
              </a:xfrm>
              <a:prstGeom prst="round2SameRect">
                <a:avLst>
                  <a:gd name="adj1" fmla="val 25491"/>
                  <a:gd name="adj2" fmla="val 0"/>
                </a:avLst>
              </a:prstGeom>
              <a:solidFill>
                <a:srgbClr val="3B6DD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E952344-22E0-C326-EEF1-310804CC4CC5}"/>
                  </a:ext>
                </a:extLst>
              </p:cNvPr>
              <p:cNvSpPr txBox="1"/>
              <p:nvPr/>
            </p:nvSpPr>
            <p:spPr>
              <a:xfrm>
                <a:off x="2618236" y="1581350"/>
                <a:ext cx="55784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중학교</a:t>
                </a: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37385644-CF1D-2250-F349-76CEBDC3A82D}"/>
                </a:ext>
              </a:extLst>
            </p:cNvPr>
            <p:cNvGrpSpPr/>
            <p:nvPr/>
          </p:nvGrpSpPr>
          <p:grpSpPr>
            <a:xfrm>
              <a:off x="1411499" y="1387602"/>
              <a:ext cx="2095525" cy="323850"/>
              <a:chOff x="1800225" y="1543050"/>
              <a:chExt cx="2095525" cy="323850"/>
            </a:xfrm>
          </p:grpSpPr>
          <p:sp>
            <p:nvSpPr>
              <p:cNvPr id="59" name="사각형: 둥근 위쪽 모서리 58">
                <a:extLst>
                  <a:ext uri="{FF2B5EF4-FFF2-40B4-BE49-F238E27FC236}">
                    <a16:creationId xmlns:a16="http://schemas.microsoft.com/office/drawing/2014/main" id="{3E64B463-0EF7-ADE3-6543-81DA76A3FDCD}"/>
                  </a:ext>
                </a:extLst>
              </p:cNvPr>
              <p:cNvSpPr/>
              <p:nvPr/>
            </p:nvSpPr>
            <p:spPr>
              <a:xfrm>
                <a:off x="1800225" y="1543050"/>
                <a:ext cx="2095525" cy="323850"/>
              </a:xfrm>
              <a:prstGeom prst="round2SameRect">
                <a:avLst>
                  <a:gd name="adj1" fmla="val 25491"/>
                  <a:gd name="adj2" fmla="val 0"/>
                </a:avLst>
              </a:prstGeom>
              <a:solidFill>
                <a:srgbClr val="11A39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91684B8-4F0D-8CC5-3C5F-377A02665AA5}"/>
                  </a:ext>
                </a:extLst>
              </p:cNvPr>
              <p:cNvSpPr txBox="1"/>
              <p:nvPr/>
            </p:nvSpPr>
            <p:spPr>
              <a:xfrm>
                <a:off x="2476090" y="1581350"/>
                <a:ext cx="7437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초등학교</a:t>
                </a:r>
              </a:p>
            </p:txBody>
          </p: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30D1747A-4D6A-6548-9666-7D870B2447F9}"/>
                </a:ext>
              </a:extLst>
            </p:cNvPr>
            <p:cNvGrpSpPr/>
            <p:nvPr/>
          </p:nvGrpSpPr>
          <p:grpSpPr>
            <a:xfrm>
              <a:off x="6486500" y="1387602"/>
              <a:ext cx="2095525" cy="323850"/>
              <a:chOff x="1800225" y="1543050"/>
              <a:chExt cx="2095525" cy="323850"/>
            </a:xfrm>
          </p:grpSpPr>
          <p:sp>
            <p:nvSpPr>
              <p:cNvPr id="57" name="사각형: 둥근 위쪽 모서리 56">
                <a:extLst>
                  <a:ext uri="{FF2B5EF4-FFF2-40B4-BE49-F238E27FC236}">
                    <a16:creationId xmlns:a16="http://schemas.microsoft.com/office/drawing/2014/main" id="{E1BC2B46-FE3C-8D4F-4244-3CA1F17AE9F6}"/>
                  </a:ext>
                </a:extLst>
              </p:cNvPr>
              <p:cNvSpPr/>
              <p:nvPr/>
            </p:nvSpPr>
            <p:spPr>
              <a:xfrm>
                <a:off x="1800225" y="1543050"/>
                <a:ext cx="2095525" cy="323850"/>
              </a:xfrm>
              <a:prstGeom prst="round2SameRect">
                <a:avLst>
                  <a:gd name="adj1" fmla="val 25491"/>
                  <a:gd name="adj2" fmla="val 0"/>
                </a:avLst>
              </a:pr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A666CF8-2E03-1FA2-84B2-F5117E81B896}"/>
                  </a:ext>
                </a:extLst>
              </p:cNvPr>
              <p:cNvSpPr txBox="1"/>
              <p:nvPr/>
            </p:nvSpPr>
            <p:spPr>
              <a:xfrm>
                <a:off x="2470480" y="1581350"/>
                <a:ext cx="75501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</a:t>
                </a:r>
              </a:p>
            </p:txBody>
          </p:sp>
        </p:grp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79E4F33F-DA3B-CB45-1E44-D59BDADB15E0}"/>
                </a:ext>
              </a:extLst>
            </p:cNvPr>
            <p:cNvSpPr/>
            <p:nvPr/>
          </p:nvSpPr>
          <p:spPr>
            <a:xfrm>
              <a:off x="466611" y="1710422"/>
              <a:ext cx="8209077" cy="4455428"/>
            </a:xfrm>
            <a:prstGeom prst="roundRect">
              <a:avLst>
                <a:gd name="adj" fmla="val 213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DA8F5D24-5EC1-F76F-1649-C30B6B5A09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339" y="4518659"/>
              <a:ext cx="789829" cy="0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C76AE85-66AD-B11C-C5B7-83F03E820AD3}"/>
                </a:ext>
              </a:extLst>
            </p:cNvPr>
            <p:cNvSpPr txBox="1"/>
            <p:nvPr/>
          </p:nvSpPr>
          <p:spPr>
            <a:xfrm>
              <a:off x="600600" y="3016973"/>
              <a:ext cx="697307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알고리즘과</a:t>
              </a:r>
              <a:endParaRPr lang="en-US" altLang="ko-KR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프로그래밍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9EFA202-76F8-1505-0865-200C3E7E1545}"/>
                </a:ext>
              </a:extLst>
            </p:cNvPr>
            <p:cNvSpPr txBox="1"/>
            <p:nvPr/>
          </p:nvSpPr>
          <p:spPr>
            <a:xfrm>
              <a:off x="625446" y="5215781"/>
              <a:ext cx="6476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 요소</a:t>
              </a: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7B08819E-CF86-3C91-E23E-349E0397599A}"/>
                </a:ext>
              </a:extLst>
            </p:cNvPr>
            <p:cNvSpPr/>
            <p:nvPr/>
          </p:nvSpPr>
          <p:spPr>
            <a:xfrm>
              <a:off x="3600687" y="4556760"/>
              <a:ext cx="2792150" cy="1518097"/>
            </a:xfrm>
            <a:prstGeom prst="roundRect">
              <a:avLst>
                <a:gd name="adj" fmla="val 2590"/>
              </a:avLst>
            </a:prstGeom>
            <a:solidFill>
              <a:schemeClr val="bg1">
                <a:alpha val="66000"/>
              </a:schemeClr>
            </a:solidFill>
            <a:ln w="9525">
              <a:solidFill>
                <a:srgbClr val="8992A5">
                  <a:alpha val="56000"/>
                </a:srgb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F3D863C5-05BF-37B3-5406-016F1DF15505}"/>
                </a:ext>
              </a:extLst>
            </p:cNvPr>
            <p:cNvSpPr/>
            <p:nvPr/>
          </p:nvSpPr>
          <p:spPr>
            <a:xfrm>
              <a:off x="1411499" y="4556760"/>
              <a:ext cx="2095525" cy="1518097"/>
            </a:xfrm>
            <a:prstGeom prst="roundRect">
              <a:avLst>
                <a:gd name="adj" fmla="val 4179"/>
              </a:avLst>
            </a:prstGeom>
            <a:solidFill>
              <a:schemeClr val="bg1">
                <a:alpha val="66000"/>
              </a:schemeClr>
            </a:solidFill>
            <a:ln w="9525">
              <a:solidFill>
                <a:srgbClr val="8992A5">
                  <a:alpha val="56000"/>
                </a:srgb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200"/>
                </a:spcAft>
              </a:pPr>
              <a:endParaRPr lang="ko-KR" altLang="en-US" sz="1200" dirty="0"/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CE229F6C-0EF8-81EF-9C50-E00975F4D419}"/>
                </a:ext>
              </a:extLst>
            </p:cNvPr>
            <p:cNvGrpSpPr/>
            <p:nvPr/>
          </p:nvGrpSpPr>
          <p:grpSpPr>
            <a:xfrm>
              <a:off x="1411499" y="1837941"/>
              <a:ext cx="2095525" cy="2642618"/>
              <a:chOff x="1411499" y="1837942"/>
              <a:chExt cx="2095525" cy="2642618"/>
            </a:xfrm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68A40897-7F52-4D43-1371-426E65F9B857}"/>
                  </a:ext>
                </a:extLst>
              </p:cNvPr>
              <p:cNvSpPr/>
              <p:nvPr/>
            </p:nvSpPr>
            <p:spPr>
              <a:xfrm>
                <a:off x="1411499" y="1837942"/>
                <a:ext cx="2095525" cy="2642618"/>
              </a:xfrm>
              <a:prstGeom prst="roundRect">
                <a:avLst>
                  <a:gd name="adj" fmla="val 308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A4B63A6-D674-EF75-64FD-35EC82CDF9F9}"/>
                  </a:ext>
                </a:extLst>
              </p:cNvPr>
              <p:cNvSpPr txBox="1"/>
              <p:nvPr/>
            </p:nvSpPr>
            <p:spPr>
              <a:xfrm>
                <a:off x="1513200" y="1958709"/>
                <a:ext cx="1720023" cy="438582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50" b="0" dirty="0"/>
                  <a:t>[6</a:t>
                </a:r>
                <a:r>
                  <a:rPr lang="ko-KR" altLang="en-US" sz="950" b="0" dirty="0"/>
                  <a:t>실</a:t>
                </a:r>
                <a:r>
                  <a:rPr lang="en-US" altLang="ko-KR" sz="950" b="0" dirty="0"/>
                  <a:t>05-02] </a:t>
                </a:r>
                <a:r>
                  <a:rPr lang="ko-KR" altLang="en-US" sz="950" b="0" dirty="0"/>
                  <a:t>컴퓨터에게 명령하는 </a:t>
                </a:r>
                <a:endParaRPr lang="en-US" altLang="ko-KR" sz="950" b="0" dirty="0"/>
              </a:p>
              <a:p>
                <a:r>
                  <a:rPr lang="ko-KR" altLang="en-US" sz="950" b="0" dirty="0"/>
                  <a:t>방법을 체험하고</a:t>
                </a:r>
                <a:r>
                  <a:rPr lang="en-US" altLang="ko-KR" sz="950" b="0" dirty="0"/>
                  <a:t>, </a:t>
                </a:r>
                <a:r>
                  <a:rPr lang="ko-KR" altLang="en-US" sz="950" b="0" dirty="0"/>
                  <a:t>주어진 문제를 </a:t>
                </a:r>
                <a:endParaRPr lang="en-US" altLang="ko-KR" sz="950" b="0" dirty="0"/>
              </a:p>
              <a:p>
                <a:r>
                  <a:rPr lang="ko-KR" altLang="en-US" sz="950" b="0" dirty="0"/>
                  <a:t>해결하는 프로그램을 작성한다</a:t>
                </a:r>
                <a:r>
                  <a:rPr lang="en-US" altLang="ko-KR" sz="950" b="0" dirty="0"/>
                  <a:t>.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B8835A8-A383-F825-AAF7-08DA9D7021F5}"/>
                  </a:ext>
                </a:extLst>
              </p:cNvPr>
              <p:cNvSpPr txBox="1"/>
              <p:nvPr/>
            </p:nvSpPr>
            <p:spPr>
              <a:xfrm>
                <a:off x="1513200" y="2454190"/>
                <a:ext cx="1966885" cy="438582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50" b="0" dirty="0"/>
                  <a:t>[6</a:t>
                </a:r>
                <a:r>
                  <a:rPr lang="ko-KR" altLang="en-US" sz="950" b="0" dirty="0"/>
                  <a:t>실</a:t>
                </a:r>
                <a:r>
                  <a:rPr lang="en-US" altLang="ko-KR" sz="950" b="0" dirty="0"/>
                  <a:t>05-03] </a:t>
                </a:r>
                <a:r>
                  <a:rPr lang="ko-KR" altLang="en-US" sz="950" b="0" dirty="0"/>
                  <a:t>실생활의 문제를 해결하는 </a:t>
                </a:r>
                <a:endParaRPr lang="en-US" altLang="ko-KR" sz="950" b="0" dirty="0"/>
              </a:p>
              <a:p>
                <a:r>
                  <a:rPr lang="ko-KR" altLang="en-US" sz="950" b="0" dirty="0"/>
                  <a:t>프로그램을 협력하여 작성하고</a:t>
                </a:r>
                <a:r>
                  <a:rPr lang="en-US" altLang="ko-KR" sz="950" b="0" dirty="0"/>
                  <a:t>, </a:t>
                </a:r>
              </a:p>
              <a:p>
                <a:r>
                  <a:rPr lang="ko-KR" altLang="en-US" sz="950" b="0" dirty="0"/>
                  <a:t>산출물을 타인과 공유한다</a:t>
                </a:r>
                <a:r>
                  <a:rPr lang="en-US" altLang="ko-KR" sz="950" b="0" dirty="0"/>
                  <a:t>. 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7552B71-ED02-F52F-9D6E-0B2E6DE8F81D}"/>
                  </a:ext>
                </a:extLst>
              </p:cNvPr>
              <p:cNvSpPr txBox="1"/>
              <p:nvPr/>
            </p:nvSpPr>
            <p:spPr>
              <a:xfrm>
                <a:off x="1513200" y="2949671"/>
                <a:ext cx="1808187" cy="438582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50" b="0" dirty="0"/>
                  <a:t>[06</a:t>
                </a:r>
                <a:r>
                  <a:rPr lang="ko-KR" altLang="en-US" sz="950" b="0" dirty="0"/>
                  <a:t>자율</a:t>
                </a:r>
                <a:r>
                  <a:rPr lang="en-US" altLang="ko-KR" sz="950" b="0" dirty="0"/>
                  <a:t>-3] </a:t>
                </a:r>
                <a:r>
                  <a:rPr lang="ko-KR" altLang="en-US" sz="950" b="0" dirty="0"/>
                  <a:t>프로그래밍으로 해결된 </a:t>
                </a:r>
                <a:endParaRPr lang="en-US" altLang="ko-KR" sz="950" b="0" dirty="0"/>
              </a:p>
              <a:p>
                <a:r>
                  <a:rPr lang="ko-KR" altLang="en-US" sz="950" b="0" dirty="0"/>
                  <a:t>사례를 찾아보고</a:t>
                </a:r>
                <a:r>
                  <a:rPr lang="en-US" altLang="ko-KR" sz="950" b="0" dirty="0"/>
                  <a:t>, </a:t>
                </a:r>
                <a:r>
                  <a:rPr lang="ko-KR" altLang="en-US" sz="950" b="0" dirty="0"/>
                  <a:t>나에게 필요한 </a:t>
                </a:r>
                <a:endParaRPr lang="en-US" altLang="ko-KR" sz="950" b="0" dirty="0"/>
              </a:p>
              <a:p>
                <a:r>
                  <a:rPr lang="ko-KR" altLang="en-US" sz="950" b="0" dirty="0"/>
                  <a:t>프로그램을 만드는 과정을 수행한다</a:t>
                </a:r>
                <a:r>
                  <a:rPr lang="en-US" altLang="ko-KR" sz="950" b="0" dirty="0"/>
                  <a:t>. 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A2582CA-CE5B-4C2A-7D35-838BB3D215F9}"/>
                  </a:ext>
                </a:extLst>
              </p:cNvPr>
              <p:cNvSpPr txBox="1"/>
              <p:nvPr/>
            </p:nvSpPr>
            <p:spPr>
              <a:xfrm>
                <a:off x="1513200" y="3445153"/>
                <a:ext cx="1946046" cy="292388"/>
              </a:xfrm>
              <a:prstGeom prst="rect">
                <a:avLst/>
              </a:prstGeom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50" b="0" dirty="0"/>
                  <a:t>[06</a:t>
                </a:r>
                <a:r>
                  <a:rPr lang="ko-KR" altLang="en-US" sz="950" b="0" dirty="0"/>
                  <a:t>자율</a:t>
                </a:r>
                <a:r>
                  <a:rPr lang="en-US" altLang="ko-KR" sz="950" b="0" dirty="0"/>
                  <a:t>-4] </a:t>
                </a:r>
                <a:r>
                  <a:rPr lang="ko-KR" altLang="en-US" sz="950" b="0" dirty="0"/>
                  <a:t>공유된 타인의 프로그램을</a:t>
                </a:r>
                <a:endParaRPr lang="en-US" altLang="ko-KR" sz="950" b="0" dirty="0"/>
              </a:p>
              <a:p>
                <a:r>
                  <a:rPr lang="ko-KR" altLang="en-US" sz="950" b="0" dirty="0"/>
                  <a:t>탐색해 보고 수정하는 활동을 수행한다</a:t>
                </a:r>
                <a:r>
                  <a:rPr lang="en-US" altLang="ko-KR" sz="950" b="0" dirty="0"/>
                  <a:t>. </a:t>
                </a: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82FC2477-4A91-E805-4036-287B093E2945}"/>
                </a:ext>
              </a:extLst>
            </p:cNvPr>
            <p:cNvGrpSpPr/>
            <p:nvPr/>
          </p:nvGrpSpPr>
          <p:grpSpPr>
            <a:xfrm>
              <a:off x="3599759" y="1837942"/>
              <a:ext cx="2792150" cy="2642618"/>
              <a:chOff x="1822216" y="1837942"/>
              <a:chExt cx="2792150" cy="2642618"/>
            </a:xfrm>
          </p:grpSpPr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A7A67BDD-6167-0441-9373-0F10763DBF4C}"/>
                  </a:ext>
                </a:extLst>
              </p:cNvPr>
              <p:cNvSpPr/>
              <p:nvPr/>
            </p:nvSpPr>
            <p:spPr>
              <a:xfrm>
                <a:off x="1822216" y="1837942"/>
                <a:ext cx="2792150" cy="2642618"/>
              </a:xfrm>
              <a:prstGeom prst="roundRect">
                <a:avLst>
                  <a:gd name="adj" fmla="val 237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D12C0D8-457D-809E-EB38-14C727B1C89F}"/>
                  </a:ext>
                </a:extLst>
              </p:cNvPr>
              <p:cNvSpPr txBox="1"/>
              <p:nvPr/>
            </p:nvSpPr>
            <p:spPr>
              <a:xfrm>
                <a:off x="1923918" y="1958709"/>
                <a:ext cx="2436564" cy="2923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50" b="0" dirty="0"/>
                  <a:t>[9</a:t>
                </a:r>
                <a:r>
                  <a:rPr lang="ko-KR" altLang="en-US" sz="950" b="0" dirty="0"/>
                  <a:t>정</a:t>
                </a:r>
                <a:r>
                  <a:rPr lang="en-US" altLang="ko-KR" sz="950" b="0" dirty="0"/>
                  <a:t>03-05] </a:t>
                </a:r>
                <a:r>
                  <a:rPr lang="ko-KR" altLang="en-US" sz="950" b="0" dirty="0"/>
                  <a:t>데이터를 순차적으로 저장할 수 있는</a:t>
                </a:r>
                <a:endParaRPr lang="en-US" altLang="ko-KR" sz="950" b="0" dirty="0"/>
              </a:p>
              <a:p>
                <a:r>
                  <a:rPr lang="ko-KR" altLang="en-US" sz="950" b="0" dirty="0"/>
                  <a:t>구조를 활용하여 문제 해결 프로그램을 작성한다</a:t>
                </a:r>
                <a:r>
                  <a:rPr lang="en-US" altLang="ko-KR" sz="950" b="0" dirty="0"/>
                  <a:t>. 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4E779EE-22D5-EFDE-64BB-0D55A570C0E1}"/>
                  </a:ext>
                </a:extLst>
              </p:cNvPr>
              <p:cNvSpPr txBox="1"/>
              <p:nvPr/>
            </p:nvSpPr>
            <p:spPr>
              <a:xfrm>
                <a:off x="1923918" y="2313654"/>
                <a:ext cx="2574423" cy="2923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50" b="0" dirty="0"/>
                  <a:t>[9</a:t>
                </a:r>
                <a:r>
                  <a:rPr lang="ko-KR" altLang="en-US" sz="950" b="0" dirty="0"/>
                  <a:t>정</a:t>
                </a:r>
                <a:r>
                  <a:rPr lang="en-US" altLang="ko-KR" sz="950" b="0" dirty="0"/>
                  <a:t>03-06] </a:t>
                </a:r>
                <a:r>
                  <a:rPr lang="ko-KR" altLang="en-US" sz="950" b="0" dirty="0"/>
                  <a:t>논리 연산과 중첩 제어 구조를 활용하여</a:t>
                </a:r>
                <a:endParaRPr lang="en-US" altLang="ko-KR" sz="950" b="0" dirty="0"/>
              </a:p>
              <a:p>
                <a:r>
                  <a:rPr lang="ko-KR" altLang="en-US" sz="950" b="0" dirty="0"/>
                  <a:t>문제를 해결하는 프로그램을 작성한다</a:t>
                </a:r>
                <a:r>
                  <a:rPr lang="en-US" altLang="ko-KR" sz="950" b="0" dirty="0"/>
                  <a:t>.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A88F8C4-9A4E-57FE-B44F-E4155F23A2D8}"/>
                  </a:ext>
                </a:extLst>
              </p:cNvPr>
              <p:cNvSpPr txBox="1"/>
              <p:nvPr/>
            </p:nvSpPr>
            <p:spPr>
              <a:xfrm>
                <a:off x="1923918" y="2668599"/>
                <a:ext cx="2452594" cy="4385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50" b="0" dirty="0"/>
                  <a:t>[9</a:t>
                </a:r>
                <a:r>
                  <a:rPr lang="ko-KR" altLang="en-US" sz="950" b="0" dirty="0"/>
                  <a:t>정</a:t>
                </a:r>
                <a:r>
                  <a:rPr lang="en-US" altLang="ko-KR" sz="950" b="0" dirty="0"/>
                  <a:t>03-07] </a:t>
                </a:r>
                <a:r>
                  <a:rPr lang="ko-KR" altLang="en-US" sz="950" b="0" dirty="0"/>
                  <a:t>프로그램 작성에서 함수를 활용하고</a:t>
                </a:r>
                <a:r>
                  <a:rPr lang="en-US" altLang="ko-KR" sz="950" b="0" dirty="0"/>
                  <a:t>,</a:t>
                </a:r>
              </a:p>
              <a:p>
                <a:r>
                  <a:rPr lang="ko-KR" altLang="en-US" sz="950" b="0" dirty="0"/>
                  <a:t>프로그램 수행 결과를 디버거로 분석하여 오류를</a:t>
                </a:r>
                <a:endParaRPr lang="en-US" altLang="ko-KR" sz="950" b="0" dirty="0"/>
              </a:p>
              <a:p>
                <a:r>
                  <a:rPr lang="ko-KR" altLang="en-US" sz="950" b="0" dirty="0"/>
                  <a:t>수정한다</a:t>
                </a:r>
                <a:r>
                  <a:rPr lang="en-US" altLang="ko-KR" sz="950" b="0" dirty="0"/>
                  <a:t>.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5B77F44-B5D4-7A32-86FE-E1B57491BBE4}"/>
                  </a:ext>
                </a:extLst>
              </p:cNvPr>
              <p:cNvSpPr txBox="1"/>
              <p:nvPr/>
            </p:nvSpPr>
            <p:spPr>
              <a:xfrm>
                <a:off x="1923918" y="3169738"/>
                <a:ext cx="2449388" cy="2923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50" b="0" dirty="0"/>
                  <a:t>[9</a:t>
                </a:r>
                <a:r>
                  <a:rPr lang="ko-KR" altLang="en-US" sz="950" b="0" dirty="0"/>
                  <a:t>정</a:t>
                </a:r>
                <a:r>
                  <a:rPr lang="en-US" altLang="ko-KR" sz="950" b="0" dirty="0"/>
                  <a:t>03-08] </a:t>
                </a:r>
                <a:r>
                  <a:rPr lang="ko-KR" altLang="en-US" sz="950" b="0" dirty="0"/>
                  <a:t>실생활의 문제를 탐색하여 발견하고</a:t>
                </a:r>
                <a:r>
                  <a:rPr lang="en-US" altLang="ko-KR" sz="950" b="0" dirty="0"/>
                  <a:t>,</a:t>
                </a:r>
              </a:p>
              <a:p>
                <a:r>
                  <a:rPr lang="ko-KR" altLang="en-US" sz="950" b="0" dirty="0"/>
                  <a:t>프로그래밍을 통해 해결한다</a:t>
                </a:r>
                <a:r>
                  <a:rPr lang="en-US" altLang="ko-KR" sz="950" b="0" dirty="0"/>
                  <a:t>. 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20562BB-DEBA-536A-5616-105360A16342}"/>
                  </a:ext>
                </a:extLst>
              </p:cNvPr>
              <p:cNvSpPr txBox="1"/>
              <p:nvPr/>
            </p:nvSpPr>
            <p:spPr>
              <a:xfrm>
                <a:off x="1923918" y="3524682"/>
                <a:ext cx="2463816" cy="2923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50" b="0" dirty="0"/>
                  <a:t>[9</a:t>
                </a:r>
                <a:r>
                  <a:rPr lang="ko-KR" altLang="en-US" sz="950" b="0" dirty="0"/>
                  <a:t>정</a:t>
                </a:r>
                <a:r>
                  <a:rPr lang="en-US" altLang="ko-KR" sz="950" b="0" dirty="0"/>
                  <a:t>03-09] </a:t>
                </a:r>
                <a:r>
                  <a:rPr lang="ko-KR" altLang="en-US" sz="950" b="0" dirty="0"/>
                  <a:t>다양한 학문 분야의 문제 해결을 위해</a:t>
                </a:r>
                <a:endParaRPr lang="en-US" altLang="ko-KR" sz="950" b="0" dirty="0"/>
              </a:p>
              <a:p>
                <a:r>
                  <a:rPr lang="ko-KR" altLang="en-US" sz="950" b="0" dirty="0"/>
                  <a:t>협력하여 소프트웨어를 개발한다</a:t>
                </a:r>
                <a:r>
                  <a:rPr lang="en-US" altLang="ko-KR" sz="950" b="0" dirty="0"/>
                  <a:t>.</a:t>
                </a:r>
              </a:p>
            </p:txBody>
          </p: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9B1BC590-4475-48E7-3083-19D5D68EBB54}"/>
                </a:ext>
              </a:extLst>
            </p:cNvPr>
            <p:cNvGrpSpPr/>
            <p:nvPr/>
          </p:nvGrpSpPr>
          <p:grpSpPr>
            <a:xfrm>
              <a:off x="6486500" y="1837941"/>
              <a:ext cx="2095525" cy="2642617"/>
              <a:chOff x="1411499" y="1837942"/>
              <a:chExt cx="2095525" cy="2642617"/>
            </a:xfrm>
          </p:grpSpPr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B07454EB-A812-486D-503B-41966FD0CB2C}"/>
                  </a:ext>
                </a:extLst>
              </p:cNvPr>
              <p:cNvSpPr/>
              <p:nvPr/>
            </p:nvSpPr>
            <p:spPr>
              <a:xfrm>
                <a:off x="1411499" y="1837942"/>
                <a:ext cx="2095525" cy="2642617"/>
              </a:xfrm>
              <a:prstGeom prst="roundRect">
                <a:avLst>
                  <a:gd name="adj" fmla="val 308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9E7F311-87B9-46A9-FBA5-303C398BB129}"/>
                  </a:ext>
                </a:extLst>
              </p:cNvPr>
              <p:cNvSpPr txBox="1"/>
              <p:nvPr/>
            </p:nvSpPr>
            <p:spPr>
              <a:xfrm>
                <a:off x="1513200" y="1958709"/>
                <a:ext cx="1843453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00" b="0" dirty="0"/>
                  <a:t>[12</a:t>
                </a:r>
                <a:r>
                  <a:rPr lang="ko-KR" altLang="en-US" sz="900" b="0" dirty="0"/>
                  <a:t>정</a:t>
                </a:r>
                <a:r>
                  <a:rPr lang="en-US" altLang="ko-KR" sz="900" b="0" dirty="0"/>
                  <a:t>03-04] </a:t>
                </a:r>
                <a:r>
                  <a:rPr lang="ko-KR" altLang="en-US" sz="900" b="0" dirty="0"/>
                  <a:t>자료형의 종류와 특성을 </a:t>
                </a:r>
                <a:endParaRPr lang="en-US" altLang="ko-KR" sz="900" b="0" dirty="0"/>
              </a:p>
              <a:p>
                <a:r>
                  <a:rPr lang="ko-KR" altLang="en-US" sz="900" b="0" dirty="0"/>
                  <a:t>알고</a:t>
                </a:r>
                <a:r>
                  <a:rPr lang="en-US" altLang="ko-KR" sz="900" b="0" dirty="0"/>
                  <a:t>, </a:t>
                </a:r>
                <a:r>
                  <a:rPr lang="ko-KR" altLang="en-US" sz="900" b="0" dirty="0"/>
                  <a:t>적합한 자료형을 선택하여 </a:t>
                </a:r>
                <a:endParaRPr lang="en-US" altLang="ko-KR" sz="900" b="0" dirty="0"/>
              </a:p>
              <a:p>
                <a:r>
                  <a:rPr lang="ko-KR" altLang="en-US" sz="900" b="0" dirty="0"/>
                  <a:t>프로그램을 작성한다</a:t>
                </a:r>
                <a:r>
                  <a:rPr lang="en-US" altLang="ko-KR" sz="900" b="0" dirty="0"/>
                  <a:t>.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86FF2E9-F43B-3BDC-D339-1A586B092C4E}"/>
                  </a:ext>
                </a:extLst>
              </p:cNvPr>
              <p:cNvSpPr txBox="1"/>
              <p:nvPr/>
            </p:nvSpPr>
            <p:spPr>
              <a:xfrm>
                <a:off x="1513200" y="2412284"/>
                <a:ext cx="18081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00" b="0" dirty="0"/>
                  <a:t>[12</a:t>
                </a:r>
                <a:r>
                  <a:rPr lang="ko-KR" altLang="en-US" sz="900" b="0" dirty="0"/>
                  <a:t>정</a:t>
                </a:r>
                <a:r>
                  <a:rPr lang="en-US" altLang="ko-KR" sz="900" b="0" dirty="0"/>
                  <a:t>03-05] </a:t>
                </a:r>
                <a:r>
                  <a:rPr lang="ko-KR" altLang="en-US" sz="900" b="0" dirty="0"/>
                  <a:t>표준입출력과 파일</a:t>
                </a:r>
                <a:endParaRPr lang="en-US" altLang="ko-KR" sz="900" b="0" dirty="0"/>
              </a:p>
              <a:p>
                <a:r>
                  <a:rPr lang="ko-KR" altLang="en-US" sz="900" b="0" dirty="0"/>
                  <a:t>입출력을 활용한 프로그램을 작성한다</a:t>
                </a:r>
                <a:r>
                  <a:rPr lang="en-US" altLang="ko-KR" sz="900" b="0" dirty="0"/>
                  <a:t>.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9C5CAEA-1950-61A8-B338-C4D0C506C3A1}"/>
                  </a:ext>
                </a:extLst>
              </p:cNvPr>
              <p:cNvSpPr txBox="1"/>
              <p:nvPr/>
            </p:nvSpPr>
            <p:spPr>
              <a:xfrm>
                <a:off x="1513200" y="2727360"/>
                <a:ext cx="17360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00" b="0" dirty="0"/>
                  <a:t>[12</a:t>
                </a:r>
                <a:r>
                  <a:rPr lang="ko-KR" altLang="en-US" sz="900" b="0" dirty="0"/>
                  <a:t>정</a:t>
                </a:r>
                <a:r>
                  <a:rPr lang="en-US" altLang="ko-KR" sz="900" b="0" dirty="0"/>
                  <a:t>03-06] </a:t>
                </a:r>
                <a:r>
                  <a:rPr lang="ko-KR" altLang="en-US" sz="900" b="0" dirty="0"/>
                  <a:t>다차원 데이터 구조를 </a:t>
                </a:r>
                <a:endParaRPr lang="en-US" altLang="ko-KR" sz="900" b="0" dirty="0"/>
              </a:p>
              <a:p>
                <a:r>
                  <a:rPr lang="ko-KR" altLang="en-US" sz="900" b="0" dirty="0"/>
                  <a:t>활용한 프로그램을 작성한다</a:t>
                </a:r>
                <a:r>
                  <a:rPr lang="en-US" altLang="ko-KR" sz="900" b="0" dirty="0"/>
                  <a:t>.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682BBB6-6164-BED7-3B66-DA029731FE71}"/>
                  </a:ext>
                </a:extLst>
              </p:cNvPr>
              <p:cNvSpPr txBox="1"/>
              <p:nvPr/>
            </p:nvSpPr>
            <p:spPr>
              <a:xfrm>
                <a:off x="1513200" y="3042436"/>
                <a:ext cx="1913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00" b="0" dirty="0"/>
                  <a:t>[12</a:t>
                </a:r>
                <a:r>
                  <a:rPr lang="ko-KR" altLang="en-US" sz="900" b="0" dirty="0"/>
                  <a:t>정</a:t>
                </a:r>
                <a:r>
                  <a:rPr lang="en-US" altLang="ko-KR" sz="900" b="0" dirty="0"/>
                  <a:t>03-07] </a:t>
                </a:r>
                <a:r>
                  <a:rPr lang="ko-KR" altLang="en-US" sz="900" b="0" dirty="0"/>
                  <a:t>다양한 제어 구조를 </a:t>
                </a:r>
                <a:endParaRPr lang="en-US" altLang="ko-KR" sz="900" b="0" dirty="0"/>
              </a:p>
              <a:p>
                <a:r>
                  <a:rPr lang="ko-KR" altLang="en-US" sz="900" b="0" dirty="0"/>
                  <a:t>복합적으로 활용한 프로그램을 작성한다</a:t>
                </a:r>
                <a:r>
                  <a:rPr lang="en-US" altLang="ko-KR" sz="900" b="0" dirty="0"/>
                  <a:t>.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B799726-31E2-7973-4D3B-8AE5276315AF}"/>
                  </a:ext>
                </a:extLst>
              </p:cNvPr>
              <p:cNvSpPr txBox="1"/>
              <p:nvPr/>
            </p:nvSpPr>
            <p:spPr>
              <a:xfrm>
                <a:off x="1513200" y="3357512"/>
                <a:ext cx="18787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00" b="0" spc="-50" dirty="0"/>
                  <a:t>[12</a:t>
                </a:r>
                <a:r>
                  <a:rPr lang="ko-KR" altLang="en-US" sz="900" b="0" spc="-50" dirty="0"/>
                  <a:t>정</a:t>
                </a:r>
                <a:r>
                  <a:rPr lang="en-US" altLang="ko-KR" sz="900" b="0" spc="-50" dirty="0"/>
                  <a:t>03-08] </a:t>
                </a:r>
                <a:r>
                  <a:rPr lang="ko-KR" altLang="en-US" sz="900" b="0" spc="-50" dirty="0"/>
                  <a:t>객체를 구현하는 클래스와 </a:t>
                </a:r>
                <a:endParaRPr lang="en-US" altLang="ko-KR" sz="900" b="0" spc="-50" dirty="0"/>
              </a:p>
              <a:p>
                <a:r>
                  <a:rPr lang="ko-KR" altLang="en-US" sz="900" b="0" spc="-50" dirty="0"/>
                  <a:t>인스턴스를 활용하여 프로그램을 작성한다</a:t>
                </a:r>
                <a:r>
                  <a:rPr lang="en-US" altLang="ko-KR" sz="900" b="0" spc="-50" dirty="0"/>
                  <a:t>.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6F8308E-3DD8-FDAC-04E9-07DBBC825DBE}"/>
                  </a:ext>
                </a:extLst>
              </p:cNvPr>
              <p:cNvSpPr txBox="1"/>
              <p:nvPr/>
            </p:nvSpPr>
            <p:spPr>
              <a:xfrm>
                <a:off x="1513200" y="3672588"/>
                <a:ext cx="1761701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00" b="0" dirty="0"/>
                  <a:t>[12</a:t>
                </a:r>
                <a:r>
                  <a:rPr lang="ko-KR" altLang="en-US" sz="900" b="0" dirty="0"/>
                  <a:t>정</a:t>
                </a:r>
                <a:r>
                  <a:rPr lang="en-US" altLang="ko-KR" sz="900" b="0" dirty="0"/>
                  <a:t>03-09] </a:t>
                </a:r>
                <a:r>
                  <a:rPr lang="ko-KR" altLang="en-US" sz="900" b="0" dirty="0"/>
                  <a:t>실생활 및 다양한 학문 </a:t>
                </a:r>
                <a:endParaRPr lang="en-US" altLang="ko-KR" sz="900" b="0" dirty="0"/>
              </a:p>
              <a:p>
                <a:r>
                  <a:rPr lang="ko-KR" altLang="en-US" sz="900" b="0" dirty="0"/>
                  <a:t>분야의 문제 해결을 위한 프로그램을 </a:t>
                </a:r>
                <a:endParaRPr lang="en-US" altLang="ko-KR" sz="900" b="0" dirty="0"/>
              </a:p>
              <a:p>
                <a:r>
                  <a:rPr lang="ko-KR" altLang="en-US" sz="900" b="0" dirty="0"/>
                  <a:t>협력적으로 설계 </a:t>
                </a:r>
                <a:r>
                  <a:rPr lang="en-US" altLang="ko-KR" sz="900" b="0" dirty="0"/>
                  <a:t>·</a:t>
                </a:r>
                <a:r>
                  <a:rPr lang="ko-KR" altLang="en-US" sz="900" b="0" dirty="0"/>
                  <a:t> 구현한다</a:t>
                </a:r>
                <a:r>
                  <a:rPr lang="en-US" altLang="ko-KR" sz="900" b="0" dirty="0"/>
                  <a:t>.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1C4BF21-C357-1E3C-B541-4D0E86A6BC27}"/>
                  </a:ext>
                </a:extLst>
              </p:cNvPr>
              <p:cNvSpPr txBox="1"/>
              <p:nvPr/>
            </p:nvSpPr>
            <p:spPr>
              <a:xfrm>
                <a:off x="1513200" y="4126164"/>
                <a:ext cx="18081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900" b="0" dirty="0"/>
                  <a:t>[12</a:t>
                </a:r>
                <a:r>
                  <a:rPr lang="ko-KR" altLang="en-US" sz="900" b="0" dirty="0"/>
                  <a:t>정</a:t>
                </a:r>
                <a:r>
                  <a:rPr lang="en-US" altLang="ko-KR" sz="900" b="0" dirty="0"/>
                  <a:t>03-10] </a:t>
                </a:r>
                <a:r>
                  <a:rPr lang="ko-KR" altLang="en-US" sz="900" b="0" dirty="0"/>
                  <a:t>문제 해결을 위한 </a:t>
                </a:r>
                <a:endParaRPr lang="en-US" altLang="ko-KR" sz="900" b="0" dirty="0"/>
              </a:p>
              <a:p>
                <a:r>
                  <a:rPr lang="ko-KR" altLang="en-US" sz="900" b="0" dirty="0"/>
                  <a:t>프로그램의 성능을 평가하고 공유한다</a:t>
                </a:r>
                <a:r>
                  <a:rPr lang="en-US" altLang="ko-KR" sz="900" b="0" dirty="0"/>
                  <a:t>.</a:t>
                </a:r>
              </a:p>
            </p:txBody>
          </p:sp>
        </p:grpSp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31AEF6C9-C969-A295-F09A-D1BE70EE9A85}"/>
                </a:ext>
              </a:extLst>
            </p:cNvPr>
            <p:cNvSpPr/>
            <p:nvPr/>
          </p:nvSpPr>
          <p:spPr>
            <a:xfrm>
              <a:off x="6462164" y="4556760"/>
              <a:ext cx="2095525" cy="1518097"/>
            </a:xfrm>
            <a:prstGeom prst="roundRect">
              <a:avLst>
                <a:gd name="adj" fmla="val 4179"/>
              </a:avLst>
            </a:prstGeom>
            <a:solidFill>
              <a:schemeClr val="bg1">
                <a:alpha val="66000"/>
              </a:schemeClr>
            </a:solidFill>
            <a:ln w="9525">
              <a:solidFill>
                <a:srgbClr val="8992A5">
                  <a:alpha val="56000"/>
                </a:srgb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200"/>
                </a:spcAft>
              </a:pPr>
              <a:endParaRPr lang="ko-KR" altLang="en-US" sz="1200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7A29EDA-2714-4393-8A42-C66AD35A0F07}"/>
                </a:ext>
              </a:extLst>
            </p:cNvPr>
            <p:cNvSpPr txBox="1"/>
            <p:nvPr/>
          </p:nvSpPr>
          <p:spPr>
            <a:xfrm>
              <a:off x="1742721" y="4655371"/>
              <a:ext cx="1433085" cy="132087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105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프로그래밍 개념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산술 연산</a:t>
              </a:r>
              <a:endParaRPr lang="en-US" altLang="ko-KR" sz="1000" dirty="0"/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비교 연산</a:t>
              </a:r>
              <a:endParaRPr lang="en-US" altLang="ko-KR" sz="1000" dirty="0"/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제어 구조</a:t>
              </a:r>
              <a:r>
                <a:rPr lang="en-US" altLang="ko-KR" sz="1000" dirty="0"/>
                <a:t>(</a:t>
              </a:r>
              <a:r>
                <a:rPr lang="ko-KR" altLang="en-US" sz="1000" dirty="0"/>
                <a:t>순차</a:t>
              </a:r>
              <a:r>
                <a:rPr lang="en-US" altLang="ko-KR" sz="1000" dirty="0"/>
                <a:t>, </a:t>
              </a:r>
              <a:r>
                <a:rPr lang="ko-KR" altLang="en-US" sz="1000" dirty="0"/>
                <a:t>반복</a:t>
              </a:r>
              <a:r>
                <a:rPr lang="en-US" altLang="ko-KR" sz="1000" dirty="0"/>
                <a:t>, </a:t>
              </a:r>
              <a:r>
                <a:rPr lang="ko-KR" altLang="en-US" sz="1000" dirty="0"/>
                <a:t>선택</a:t>
              </a:r>
              <a:r>
                <a:rPr lang="en-US" altLang="ko-KR" sz="1000" dirty="0"/>
                <a:t>)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변수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프로그램 작성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프로그램 공유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프로그램 수정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71667EA-9C1B-2C58-80EC-2CF581B8EF6F}"/>
                </a:ext>
              </a:extLst>
            </p:cNvPr>
            <p:cNvSpPr txBox="1"/>
            <p:nvPr/>
          </p:nvSpPr>
          <p:spPr>
            <a:xfrm>
              <a:off x="4499833" y="4905439"/>
              <a:ext cx="993862" cy="82073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105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순차적 데이터 구조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논리 연산</a:t>
              </a:r>
              <a:endParaRPr lang="en-US" altLang="ko-KR" sz="1000" dirty="0"/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중첩 제어 구조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함수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디버깅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5BE13AB-8443-7BE9-7086-452085DC2BE2}"/>
                </a:ext>
              </a:extLst>
            </p:cNvPr>
            <p:cNvSpPr txBox="1"/>
            <p:nvPr/>
          </p:nvSpPr>
          <p:spPr>
            <a:xfrm>
              <a:off x="6993248" y="4905439"/>
              <a:ext cx="1082026" cy="82073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105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자료형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데이터 입출력</a:t>
              </a:r>
              <a:endParaRPr lang="en-US" altLang="ko-KR" sz="1000" dirty="0"/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다차원 데이터 구조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객체지향 프로그래밍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sz="1000" dirty="0"/>
                <a:t>성능 평가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819A0D6-230D-170B-517A-7CC08CAE7BBF}"/>
              </a:ext>
            </a:extLst>
          </p:cNvPr>
          <p:cNvGrpSpPr/>
          <p:nvPr/>
        </p:nvGrpSpPr>
        <p:grpSpPr>
          <a:xfrm>
            <a:off x="468313" y="295332"/>
            <a:ext cx="2189162" cy="190957"/>
            <a:chOff x="144463" y="308032"/>
            <a:chExt cx="2189162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63FB198-B693-B78C-12E7-261E188986AE}"/>
                </a:ext>
              </a:extLst>
            </p:cNvPr>
            <p:cNvGrpSpPr/>
            <p:nvPr/>
          </p:nvGrpSpPr>
          <p:grpSpPr>
            <a:xfrm>
              <a:off x="144463" y="308032"/>
              <a:ext cx="2189162" cy="190957"/>
              <a:chOff x="-16919" y="983069"/>
              <a:chExt cx="5075569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D081DE78-1B42-5209-4ED7-D441447F7212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7CC5EAE4-E63F-6AF1-0D42-8C9BCF5E24D4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9228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F651A19B-170E-2BA4-3C31-A0F9BFBAEA18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BE88D741-A0E6-3F1D-A181-4DEBB146FA0C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13F620C-0555-A652-AD19-A77F33494D7A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A67700F-DBDD-DBB5-4270-7442E338285D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초등학교 교육과정 연계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6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301F826-9154-0E7E-6631-0A9DFB17E8FD}"/>
              </a:ext>
            </a:extLst>
          </p:cNvPr>
          <p:cNvSpPr txBox="1"/>
          <p:nvPr/>
        </p:nvSpPr>
        <p:spPr>
          <a:xfrm>
            <a:off x="466611" y="536298"/>
            <a:ext cx="402674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초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 연계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: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인공지능 영역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8D1FCB8-0FC8-2AEE-D68D-29829157F56B}"/>
              </a:ext>
            </a:extLst>
          </p:cNvPr>
          <p:cNvGrpSpPr/>
          <p:nvPr/>
        </p:nvGrpSpPr>
        <p:grpSpPr>
          <a:xfrm>
            <a:off x="466611" y="1387602"/>
            <a:ext cx="8209077" cy="4778248"/>
            <a:chOff x="466611" y="1387602"/>
            <a:chExt cx="8209077" cy="4778248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DF6C03D2-F7CD-93F3-5D51-4F8A96160393}"/>
                </a:ext>
              </a:extLst>
            </p:cNvPr>
            <p:cNvGrpSpPr/>
            <p:nvPr/>
          </p:nvGrpSpPr>
          <p:grpSpPr>
            <a:xfrm>
              <a:off x="3599759" y="1387602"/>
              <a:ext cx="2794006" cy="323850"/>
              <a:chOff x="1500156" y="1543050"/>
              <a:chExt cx="2794006" cy="323850"/>
            </a:xfrm>
          </p:grpSpPr>
          <p:sp>
            <p:nvSpPr>
              <p:cNvPr id="67" name="사각형: 둥근 위쪽 모서리 66">
                <a:extLst>
                  <a:ext uri="{FF2B5EF4-FFF2-40B4-BE49-F238E27FC236}">
                    <a16:creationId xmlns:a16="http://schemas.microsoft.com/office/drawing/2014/main" id="{847A92E1-8D8A-699B-3A1A-8B7ECE2A96C7}"/>
                  </a:ext>
                </a:extLst>
              </p:cNvPr>
              <p:cNvSpPr/>
              <p:nvPr/>
            </p:nvSpPr>
            <p:spPr>
              <a:xfrm>
                <a:off x="1500156" y="1543050"/>
                <a:ext cx="2794006" cy="323850"/>
              </a:xfrm>
              <a:prstGeom prst="round2SameRect">
                <a:avLst>
                  <a:gd name="adj1" fmla="val 25491"/>
                  <a:gd name="adj2" fmla="val 0"/>
                </a:avLst>
              </a:prstGeom>
              <a:solidFill>
                <a:srgbClr val="3B6DD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EB09127-13AC-272E-E0ED-722F6F3E5BAF}"/>
                  </a:ext>
                </a:extLst>
              </p:cNvPr>
              <p:cNvSpPr txBox="1"/>
              <p:nvPr/>
            </p:nvSpPr>
            <p:spPr>
              <a:xfrm>
                <a:off x="2618236" y="1581350"/>
                <a:ext cx="55784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중학교</a:t>
                </a: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34FA9CE5-91A2-8151-3B7B-4C1BE4E9DBC8}"/>
                </a:ext>
              </a:extLst>
            </p:cNvPr>
            <p:cNvGrpSpPr/>
            <p:nvPr/>
          </p:nvGrpSpPr>
          <p:grpSpPr>
            <a:xfrm>
              <a:off x="1411499" y="1387602"/>
              <a:ext cx="2095525" cy="323850"/>
              <a:chOff x="1800225" y="1543050"/>
              <a:chExt cx="2095525" cy="323850"/>
            </a:xfrm>
          </p:grpSpPr>
          <p:sp>
            <p:nvSpPr>
              <p:cNvPr id="65" name="사각형: 둥근 위쪽 모서리 64">
                <a:extLst>
                  <a:ext uri="{FF2B5EF4-FFF2-40B4-BE49-F238E27FC236}">
                    <a16:creationId xmlns:a16="http://schemas.microsoft.com/office/drawing/2014/main" id="{6C762C58-B507-33E6-86E9-47168E5A33A9}"/>
                  </a:ext>
                </a:extLst>
              </p:cNvPr>
              <p:cNvSpPr/>
              <p:nvPr/>
            </p:nvSpPr>
            <p:spPr>
              <a:xfrm>
                <a:off x="1800225" y="1543050"/>
                <a:ext cx="2095525" cy="323850"/>
              </a:xfrm>
              <a:prstGeom prst="round2SameRect">
                <a:avLst>
                  <a:gd name="adj1" fmla="val 25491"/>
                  <a:gd name="adj2" fmla="val 0"/>
                </a:avLst>
              </a:prstGeom>
              <a:solidFill>
                <a:srgbClr val="11A39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C4DB08F-9643-FFF1-1238-9B69448C0922}"/>
                  </a:ext>
                </a:extLst>
              </p:cNvPr>
              <p:cNvSpPr txBox="1"/>
              <p:nvPr/>
            </p:nvSpPr>
            <p:spPr>
              <a:xfrm>
                <a:off x="2476090" y="1581350"/>
                <a:ext cx="7437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초등학교</a:t>
                </a:r>
              </a:p>
            </p:txBody>
          </p: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CBDC1755-91A9-CCA6-E80B-A36E2F2039FD}"/>
                </a:ext>
              </a:extLst>
            </p:cNvPr>
            <p:cNvGrpSpPr/>
            <p:nvPr/>
          </p:nvGrpSpPr>
          <p:grpSpPr>
            <a:xfrm>
              <a:off x="6486500" y="1387602"/>
              <a:ext cx="2095525" cy="323850"/>
              <a:chOff x="1800225" y="1543050"/>
              <a:chExt cx="2095525" cy="323850"/>
            </a:xfrm>
          </p:grpSpPr>
          <p:sp>
            <p:nvSpPr>
              <p:cNvPr id="63" name="사각형: 둥근 위쪽 모서리 62">
                <a:extLst>
                  <a:ext uri="{FF2B5EF4-FFF2-40B4-BE49-F238E27FC236}">
                    <a16:creationId xmlns:a16="http://schemas.microsoft.com/office/drawing/2014/main" id="{3E673343-8FC6-61D1-F589-092CDF0F4C65}"/>
                  </a:ext>
                </a:extLst>
              </p:cNvPr>
              <p:cNvSpPr/>
              <p:nvPr/>
            </p:nvSpPr>
            <p:spPr>
              <a:xfrm>
                <a:off x="1800225" y="1543050"/>
                <a:ext cx="2095525" cy="323850"/>
              </a:xfrm>
              <a:prstGeom prst="round2SameRect">
                <a:avLst>
                  <a:gd name="adj1" fmla="val 25491"/>
                  <a:gd name="adj2" fmla="val 0"/>
                </a:avLst>
              </a:pr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135EFBD-3AA6-97AC-E88F-A55AF047CC5D}"/>
                  </a:ext>
                </a:extLst>
              </p:cNvPr>
              <p:cNvSpPr txBox="1"/>
              <p:nvPr/>
            </p:nvSpPr>
            <p:spPr>
              <a:xfrm>
                <a:off x="2470480" y="1581350"/>
                <a:ext cx="75501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</a:t>
                </a:r>
              </a:p>
            </p:txBody>
          </p:sp>
        </p:grp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3272FCB5-D54B-45DA-99D4-AE42C60F5B39}"/>
                </a:ext>
              </a:extLst>
            </p:cNvPr>
            <p:cNvSpPr/>
            <p:nvPr/>
          </p:nvSpPr>
          <p:spPr>
            <a:xfrm>
              <a:off x="466611" y="1710422"/>
              <a:ext cx="8209077" cy="4455428"/>
            </a:xfrm>
            <a:prstGeom prst="roundRect">
              <a:avLst>
                <a:gd name="adj" fmla="val 213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92862FF8-539B-51E0-2F67-77FDF9991E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339" y="4625441"/>
              <a:ext cx="789829" cy="0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1586C6F-C8A2-8330-60F9-B5D7D6E16826}"/>
                </a:ext>
              </a:extLst>
            </p:cNvPr>
            <p:cNvSpPr txBox="1"/>
            <p:nvPr/>
          </p:nvSpPr>
          <p:spPr>
            <a:xfrm>
              <a:off x="644683" y="3101612"/>
              <a:ext cx="609141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FCB9DFE-3016-9BA2-1A4E-6C346A75ABA2}"/>
                </a:ext>
              </a:extLst>
            </p:cNvPr>
            <p:cNvSpPr txBox="1"/>
            <p:nvPr/>
          </p:nvSpPr>
          <p:spPr>
            <a:xfrm>
              <a:off x="625446" y="5280174"/>
              <a:ext cx="6476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 요소</a:t>
              </a: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3F7CBC64-13FC-9721-23D9-D660DDD657B3}"/>
                </a:ext>
              </a:extLst>
            </p:cNvPr>
            <p:cNvSpPr/>
            <p:nvPr/>
          </p:nvSpPr>
          <p:spPr>
            <a:xfrm>
              <a:off x="3600687" y="4685545"/>
              <a:ext cx="2792150" cy="1389312"/>
            </a:xfrm>
            <a:prstGeom prst="roundRect">
              <a:avLst>
                <a:gd name="adj" fmla="val 2590"/>
              </a:avLst>
            </a:prstGeom>
            <a:solidFill>
              <a:schemeClr val="bg1">
                <a:alpha val="66000"/>
              </a:schemeClr>
            </a:solidFill>
            <a:ln w="9525">
              <a:solidFill>
                <a:srgbClr val="8992A5">
                  <a:alpha val="56000"/>
                </a:srgb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FB272449-0643-552F-2043-79F2CB5C7E0E}"/>
                </a:ext>
              </a:extLst>
            </p:cNvPr>
            <p:cNvSpPr/>
            <p:nvPr/>
          </p:nvSpPr>
          <p:spPr>
            <a:xfrm>
              <a:off x="1411499" y="4685545"/>
              <a:ext cx="2095525" cy="1389312"/>
            </a:xfrm>
            <a:prstGeom prst="roundRect">
              <a:avLst>
                <a:gd name="adj" fmla="val 4179"/>
              </a:avLst>
            </a:prstGeom>
            <a:solidFill>
              <a:schemeClr val="bg1">
                <a:alpha val="66000"/>
              </a:schemeClr>
            </a:solidFill>
            <a:ln w="9525">
              <a:solidFill>
                <a:srgbClr val="8992A5">
                  <a:alpha val="56000"/>
                </a:srgb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200"/>
                </a:spcAft>
              </a:pPr>
              <a:endParaRPr lang="ko-KR" altLang="en-US" sz="1200" dirty="0"/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E1FF60C3-7FFC-DEA3-491E-4DCB59FF1DEC}"/>
                </a:ext>
              </a:extLst>
            </p:cNvPr>
            <p:cNvGrpSpPr/>
            <p:nvPr/>
          </p:nvGrpSpPr>
          <p:grpSpPr>
            <a:xfrm>
              <a:off x="1411499" y="1837941"/>
              <a:ext cx="2095525" cy="2727396"/>
              <a:chOff x="1411499" y="1837942"/>
              <a:chExt cx="2095525" cy="2727396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9B47334E-C67D-3349-F702-15B38F591EF5}"/>
                  </a:ext>
                </a:extLst>
              </p:cNvPr>
              <p:cNvSpPr/>
              <p:nvPr/>
            </p:nvSpPr>
            <p:spPr>
              <a:xfrm>
                <a:off x="1411499" y="1837942"/>
                <a:ext cx="2095525" cy="2727396"/>
              </a:xfrm>
              <a:prstGeom prst="roundRect">
                <a:avLst>
                  <a:gd name="adj" fmla="val 308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EB00601-27B8-C497-3124-F1EF4A5F5BD9}"/>
                  </a:ext>
                </a:extLst>
              </p:cNvPr>
              <p:cNvSpPr txBox="1"/>
              <p:nvPr/>
            </p:nvSpPr>
            <p:spPr>
              <a:xfrm>
                <a:off x="1513200" y="1958709"/>
                <a:ext cx="188352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[6</a:t>
                </a:r>
                <a:r>
                  <a:rPr lang="ko-KR" altLang="en-US" sz="1000" b="0" dirty="0"/>
                  <a:t>실</a:t>
                </a:r>
                <a:r>
                  <a:rPr lang="en-US" altLang="ko-KR" sz="1000" b="0" dirty="0"/>
                  <a:t>05-04] </a:t>
                </a:r>
                <a:r>
                  <a:rPr lang="ko-KR" altLang="en-US" sz="1000" b="0" dirty="0"/>
                  <a:t>디지털 데이터와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아날로그 데이터의 특징을 이해하고</a:t>
                </a:r>
                <a:r>
                  <a:rPr lang="en-US" altLang="ko-KR" sz="1000" b="0" dirty="0"/>
                  <a:t>,</a:t>
                </a:r>
              </a:p>
              <a:p>
                <a:r>
                  <a:rPr lang="ko-KR" altLang="en-US" sz="1000" b="0" dirty="0"/>
                  <a:t>인공지능에 활용할 수 있는 데이터의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유형이나 형태를 탐색한다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4A53CA9-ABEE-94AF-5DEA-DCE5F464FD87}"/>
                  </a:ext>
                </a:extLst>
              </p:cNvPr>
              <p:cNvSpPr txBox="1"/>
              <p:nvPr/>
            </p:nvSpPr>
            <p:spPr>
              <a:xfrm>
                <a:off x="1513200" y="2641349"/>
                <a:ext cx="1936428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[6</a:t>
                </a:r>
                <a:r>
                  <a:rPr lang="ko-KR" altLang="en-US" sz="1000" b="0" dirty="0"/>
                  <a:t>실</a:t>
                </a:r>
                <a:r>
                  <a:rPr lang="en-US" altLang="ko-KR" sz="1000" b="0" dirty="0"/>
                  <a:t>05-05] </a:t>
                </a:r>
                <a:r>
                  <a:rPr lang="ko-KR" altLang="en-US" sz="1000" b="0" dirty="0"/>
                  <a:t>인공지능이 만들어지는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과정을 체험하고</a:t>
                </a:r>
                <a:r>
                  <a:rPr lang="en-US" altLang="ko-KR" sz="1000" b="0" dirty="0"/>
                  <a:t>, </a:t>
                </a:r>
                <a:r>
                  <a:rPr lang="ko-KR" altLang="en-US" sz="1000" b="0" dirty="0"/>
                  <a:t>인공지능이 사회에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미치는 영향을 탐색한다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8A5C081-6363-0410-7A09-54051BD1E0AD}"/>
                  </a:ext>
                </a:extLst>
              </p:cNvPr>
              <p:cNvSpPr txBox="1"/>
              <p:nvPr/>
            </p:nvSpPr>
            <p:spPr>
              <a:xfrm>
                <a:off x="1513200" y="3170101"/>
                <a:ext cx="178734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[06</a:t>
                </a:r>
                <a:r>
                  <a:rPr lang="ko-KR" altLang="en-US" sz="1000" b="0" dirty="0"/>
                  <a:t>자율</a:t>
                </a:r>
                <a:r>
                  <a:rPr lang="en-US" altLang="ko-KR" sz="1000" b="0" dirty="0"/>
                  <a:t>-6] </a:t>
                </a:r>
                <a:r>
                  <a:rPr lang="ko-KR" altLang="en-US" sz="1000" b="0" dirty="0"/>
                  <a:t>인공지능이 데이터의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공통되는 부분을 찾아 분류하는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과정을 체험한다</a:t>
                </a:r>
                <a:r>
                  <a:rPr lang="en-US" altLang="ko-KR" sz="1000" b="0" dirty="0"/>
                  <a:t>. 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A359E10-B6EE-96D9-54AF-9D8AC5CBB5CF}"/>
                  </a:ext>
                </a:extLst>
              </p:cNvPr>
              <p:cNvSpPr txBox="1"/>
              <p:nvPr/>
            </p:nvSpPr>
            <p:spPr>
              <a:xfrm>
                <a:off x="1513200" y="3698852"/>
                <a:ext cx="1958870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[06</a:t>
                </a:r>
                <a:r>
                  <a:rPr lang="ko-KR" altLang="en-US" sz="1000" b="0" dirty="0"/>
                  <a:t>자율</a:t>
                </a:r>
                <a:r>
                  <a:rPr lang="en-US" altLang="ko-KR" sz="1000" b="0" dirty="0"/>
                  <a:t>-7] </a:t>
                </a:r>
                <a:r>
                  <a:rPr lang="ko-KR" altLang="en-US" sz="1000" b="0" dirty="0"/>
                  <a:t>사례를 중심으로</a:t>
                </a:r>
                <a:endParaRPr lang="en-US" altLang="ko-KR" sz="1000" b="0" dirty="0"/>
              </a:p>
              <a:p>
                <a:r>
                  <a:rPr lang="ko-KR" altLang="en-US" sz="1000" b="0" spc="-30" dirty="0"/>
                  <a:t>인공지능을 올바르게 사용하는 방법을</a:t>
                </a:r>
                <a:endParaRPr lang="en-US" altLang="ko-KR" sz="1000" b="0" spc="-30" dirty="0"/>
              </a:p>
              <a:p>
                <a:r>
                  <a:rPr lang="ko-KR" altLang="en-US" sz="1000" b="0" dirty="0"/>
                  <a:t>토론하고 실천하는 활동을 수행한다</a:t>
                </a:r>
                <a:r>
                  <a:rPr lang="en-US" altLang="ko-KR" sz="1000" b="0" dirty="0"/>
                  <a:t>.</a:t>
                </a: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F2997A73-8D2A-17D0-F291-B57E59D3A996}"/>
                </a:ext>
              </a:extLst>
            </p:cNvPr>
            <p:cNvGrpSpPr/>
            <p:nvPr/>
          </p:nvGrpSpPr>
          <p:grpSpPr>
            <a:xfrm>
              <a:off x="3599759" y="1837942"/>
              <a:ext cx="2792150" cy="2727396"/>
              <a:chOff x="1822216" y="1837942"/>
              <a:chExt cx="2792150" cy="2727396"/>
            </a:xfrm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AAED2ADD-BD35-3C5E-A88E-1364790C7E28}"/>
                  </a:ext>
                </a:extLst>
              </p:cNvPr>
              <p:cNvSpPr/>
              <p:nvPr/>
            </p:nvSpPr>
            <p:spPr>
              <a:xfrm>
                <a:off x="1822216" y="1837942"/>
                <a:ext cx="2792150" cy="2727396"/>
              </a:xfrm>
              <a:prstGeom prst="roundRect">
                <a:avLst>
                  <a:gd name="adj" fmla="val 237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329788B-EB4B-EB30-CAAB-486FE83227D5}"/>
                  </a:ext>
                </a:extLst>
              </p:cNvPr>
              <p:cNvSpPr txBox="1"/>
              <p:nvPr/>
            </p:nvSpPr>
            <p:spPr>
              <a:xfrm>
                <a:off x="1923918" y="1958709"/>
                <a:ext cx="25471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[9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04-01] </a:t>
                </a:r>
                <a:r>
                  <a:rPr lang="ko-KR" altLang="en-US" sz="1000" b="0" dirty="0"/>
                  <a:t>인공지능의 개념과 특성을 설명하고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인공지능 소프트웨어를 구별한다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59E4CF4-1B82-7062-4F37-3CF898D07F52}"/>
                  </a:ext>
                </a:extLst>
              </p:cNvPr>
              <p:cNvSpPr txBox="1"/>
              <p:nvPr/>
            </p:nvSpPr>
            <p:spPr>
              <a:xfrm>
                <a:off x="1923918" y="2343006"/>
                <a:ext cx="2292294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[9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04-02] </a:t>
                </a:r>
                <a:r>
                  <a:rPr lang="ko-KR" altLang="en-US" sz="1000" b="0" dirty="0"/>
                  <a:t>인공지능 학습에서 데이터의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중요성을 이해하고</a:t>
                </a:r>
                <a:r>
                  <a:rPr lang="en-US" altLang="ko-KR" sz="1000" b="0" dirty="0"/>
                  <a:t>, </a:t>
                </a:r>
                <a:r>
                  <a:rPr lang="ko-KR" altLang="en-US" sz="1000" b="0" dirty="0"/>
                  <a:t>학습에 필요한 데이터를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수집하여 분류한다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0619B38-4DB6-7C32-D1A5-681BF98CC772}"/>
                  </a:ext>
                </a:extLst>
              </p:cNvPr>
              <p:cNvSpPr txBox="1"/>
              <p:nvPr/>
            </p:nvSpPr>
            <p:spPr>
              <a:xfrm>
                <a:off x="1923918" y="2881191"/>
                <a:ext cx="25471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[9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04-03] </a:t>
                </a:r>
                <a:r>
                  <a:rPr lang="ko-KR" altLang="en-US" sz="1000" b="0" dirty="0"/>
                  <a:t>다양한 데이터를 활용하여 인공지능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시스템을 구성하고 적용한다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4387E96-C0E6-B776-8B57-1CF7BA7593C9}"/>
                  </a:ext>
                </a:extLst>
              </p:cNvPr>
              <p:cNvSpPr txBox="1"/>
              <p:nvPr/>
            </p:nvSpPr>
            <p:spPr>
              <a:xfrm>
                <a:off x="1923918" y="3265488"/>
                <a:ext cx="2460610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[9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04-04] </a:t>
                </a:r>
                <a:r>
                  <a:rPr lang="ko-KR" altLang="en-US" sz="1000" b="0" dirty="0"/>
                  <a:t>인공지능 시스템으로 해결 가능한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문제를 발견하고</a:t>
                </a:r>
                <a:r>
                  <a:rPr lang="en-US" altLang="ko-KR" sz="1000" b="0" dirty="0"/>
                  <a:t>, </a:t>
                </a:r>
                <a:r>
                  <a:rPr lang="ko-KR" altLang="en-US" sz="1000" b="0" dirty="0"/>
                  <a:t>문제 해결에 적합한 인공지능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시스템을 적용한다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6038004-5032-C30E-BB20-F719E7DC8998}"/>
                  </a:ext>
                </a:extLst>
              </p:cNvPr>
              <p:cNvSpPr txBox="1"/>
              <p:nvPr/>
            </p:nvSpPr>
            <p:spPr>
              <a:xfrm>
                <a:off x="1923918" y="3803672"/>
                <a:ext cx="2460610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[9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04-05] </a:t>
                </a:r>
                <a:r>
                  <a:rPr lang="ko-KR" altLang="en-US" sz="1000" b="0" dirty="0"/>
                  <a:t>인공지능 학습에 필요한 데이터의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수집과 활용에서 발생하는 윤리적인 문제의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해결 방안을 구상한다</a:t>
                </a:r>
                <a:r>
                  <a:rPr lang="en-US" altLang="ko-KR" sz="1000" b="0" dirty="0"/>
                  <a:t>.</a:t>
                </a:r>
              </a:p>
            </p:txBody>
          </p: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2343218D-50B1-A22D-E09F-5CA7F15E1000}"/>
                </a:ext>
              </a:extLst>
            </p:cNvPr>
            <p:cNvGrpSpPr/>
            <p:nvPr/>
          </p:nvGrpSpPr>
          <p:grpSpPr>
            <a:xfrm>
              <a:off x="6486500" y="1837941"/>
              <a:ext cx="2095525" cy="2727395"/>
              <a:chOff x="1411499" y="1837942"/>
              <a:chExt cx="2095525" cy="2727395"/>
            </a:xfrm>
          </p:grpSpPr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F0940093-0553-3F98-E7D8-6171DA9DAFF1}"/>
                  </a:ext>
                </a:extLst>
              </p:cNvPr>
              <p:cNvSpPr/>
              <p:nvPr/>
            </p:nvSpPr>
            <p:spPr>
              <a:xfrm>
                <a:off x="1411499" y="1837942"/>
                <a:ext cx="2095525" cy="2727395"/>
              </a:xfrm>
              <a:prstGeom prst="roundRect">
                <a:avLst>
                  <a:gd name="adj" fmla="val 308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1666DC1-440A-EC3D-37D3-086AEA612443}"/>
                  </a:ext>
                </a:extLst>
              </p:cNvPr>
              <p:cNvSpPr txBox="1"/>
              <p:nvPr/>
            </p:nvSpPr>
            <p:spPr>
              <a:xfrm>
                <a:off x="1513200" y="1958709"/>
                <a:ext cx="1649491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[12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04-01] </a:t>
                </a:r>
                <a:r>
                  <a:rPr lang="ko-KR" altLang="en-US" sz="1000" b="0" dirty="0"/>
                  <a:t>지능 에이전트의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개념과 특성을 이해하고</a:t>
                </a:r>
                <a:r>
                  <a:rPr lang="en-US" altLang="ko-KR" sz="1000" b="0" dirty="0"/>
                  <a:t>, </a:t>
                </a:r>
                <a:r>
                  <a:rPr lang="ko-KR" altLang="en-US" sz="1000" b="0" dirty="0"/>
                  <a:t>인간과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인공지능의 관계를 분석한다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525A51C-CF71-0FD4-47F4-7006E78EAFCB}"/>
                  </a:ext>
                </a:extLst>
              </p:cNvPr>
              <p:cNvSpPr txBox="1"/>
              <p:nvPr/>
            </p:nvSpPr>
            <p:spPr>
              <a:xfrm>
                <a:off x="1513200" y="2498976"/>
                <a:ext cx="188352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[12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04-02] </a:t>
                </a:r>
                <a:r>
                  <a:rPr lang="ko-KR" altLang="en-US" sz="1000" b="0" dirty="0"/>
                  <a:t>기계학습의 개념을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이해하고</a:t>
                </a:r>
                <a:r>
                  <a:rPr lang="en-US" altLang="ko-KR" sz="1000" b="0" dirty="0"/>
                  <a:t>, </a:t>
                </a:r>
                <a:r>
                  <a:rPr lang="ko-KR" altLang="en-US" sz="1000" b="0" dirty="0"/>
                  <a:t>지도학습과 비지도학습의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차이를 비교 </a:t>
                </a:r>
                <a:r>
                  <a:rPr lang="en-US" altLang="ko-KR" sz="1000" b="0" dirty="0"/>
                  <a:t>·</a:t>
                </a:r>
                <a:r>
                  <a:rPr lang="ko-KR" altLang="en-US" sz="1000" b="0" dirty="0"/>
                  <a:t> 분석한다</a:t>
                </a:r>
                <a:r>
                  <a:rPr lang="en-US" altLang="ko-KR" sz="1000" b="0" dirty="0"/>
                  <a:t>.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FB146A8-D8C1-B5EA-EC53-53A86589135A}"/>
                  </a:ext>
                </a:extLst>
              </p:cNvPr>
              <p:cNvSpPr txBox="1"/>
              <p:nvPr/>
            </p:nvSpPr>
            <p:spPr>
              <a:xfrm>
                <a:off x="1513200" y="3039242"/>
                <a:ext cx="189154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1000" b="0" dirty="0"/>
                  <a:t>[12</a:t>
                </a:r>
                <a:r>
                  <a:rPr lang="ko-KR" altLang="en-US" sz="1000" b="0" dirty="0"/>
                  <a:t>정</a:t>
                </a:r>
                <a:r>
                  <a:rPr lang="en-US" altLang="ko-KR" sz="1000" b="0" dirty="0"/>
                  <a:t>04-03] </a:t>
                </a:r>
                <a:r>
                  <a:rPr lang="ko-KR" altLang="en-US" sz="1000" b="0" dirty="0"/>
                  <a:t>기계학습을 활용하여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해결할 수 있는 문제와 그렇지 않은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문제를 구분하고</a:t>
                </a:r>
                <a:r>
                  <a:rPr lang="en-US" altLang="ko-KR" sz="1000" b="0" dirty="0"/>
                  <a:t>, </a:t>
                </a:r>
                <a:r>
                  <a:rPr lang="ko-KR" altLang="en-US" sz="1000" b="0" dirty="0"/>
                  <a:t>사회문제 해결에 </a:t>
                </a:r>
                <a:endParaRPr lang="en-US" altLang="ko-KR" sz="1000" b="0" dirty="0"/>
              </a:p>
              <a:p>
                <a:r>
                  <a:rPr lang="ko-KR" altLang="en-US" sz="1000" b="0" dirty="0"/>
                  <a:t>기계학습을 적용한다</a:t>
                </a:r>
                <a:r>
                  <a:rPr lang="en-US" altLang="ko-KR" sz="1000" b="0" dirty="0"/>
                  <a:t>.</a:t>
                </a:r>
              </a:p>
            </p:txBody>
          </p:sp>
        </p:grpSp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BAAFFC1A-8789-D0E6-5830-D498A422CA69}"/>
                </a:ext>
              </a:extLst>
            </p:cNvPr>
            <p:cNvSpPr/>
            <p:nvPr/>
          </p:nvSpPr>
          <p:spPr>
            <a:xfrm>
              <a:off x="6462164" y="4685545"/>
              <a:ext cx="2095525" cy="1389312"/>
            </a:xfrm>
            <a:prstGeom prst="roundRect">
              <a:avLst>
                <a:gd name="adj" fmla="val 4179"/>
              </a:avLst>
            </a:prstGeom>
            <a:solidFill>
              <a:schemeClr val="bg1">
                <a:alpha val="66000"/>
              </a:schemeClr>
            </a:solidFill>
            <a:ln w="9525">
              <a:solidFill>
                <a:srgbClr val="8992A5">
                  <a:alpha val="56000"/>
                </a:srgb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200"/>
                </a:spcAft>
              </a:pPr>
              <a:endParaRPr lang="ko-KR" altLang="en-US" sz="1200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01A7172-F653-C46F-3C5F-87605B989E54}"/>
                </a:ext>
              </a:extLst>
            </p:cNvPr>
            <p:cNvSpPr txBox="1"/>
            <p:nvPr/>
          </p:nvSpPr>
          <p:spPr>
            <a:xfrm>
              <a:off x="1941492" y="5125003"/>
              <a:ext cx="1035540" cy="5103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105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>
                <a:spcAft>
                  <a:spcPts val="100"/>
                </a:spcAft>
              </a:pPr>
              <a:r>
                <a:rPr lang="ko-KR" altLang="en-US" dirty="0"/>
                <a:t>인공지능의 영향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인공지능과 데이터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인공지능 활용 사례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476DD92-C5C7-B482-995E-273FA803D4C3}"/>
                </a:ext>
              </a:extLst>
            </p:cNvPr>
            <p:cNvSpPr txBox="1"/>
            <p:nvPr/>
          </p:nvSpPr>
          <p:spPr>
            <a:xfrm>
              <a:off x="4357166" y="4950596"/>
              <a:ext cx="1279196" cy="85921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105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>
                <a:spcAft>
                  <a:spcPts val="100"/>
                </a:spcAft>
              </a:pPr>
              <a:r>
                <a:rPr lang="ko-KR" altLang="en-US" dirty="0"/>
                <a:t>인공지능 개념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인공지능 학습과 데이터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인공지능 시스템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인공지능 문제 해결</a:t>
              </a:r>
            </a:p>
            <a:p>
              <a:pPr algn="ctr">
                <a:spcAft>
                  <a:spcPts val="100"/>
                </a:spcAft>
              </a:pPr>
              <a:r>
                <a:rPr lang="ko-KR" altLang="en-US" dirty="0"/>
                <a:t>인공지능 윤리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5EB1161-E515-DCB3-3E29-1BF5E99FB59D}"/>
                </a:ext>
              </a:extLst>
            </p:cNvPr>
            <p:cNvSpPr txBox="1"/>
            <p:nvPr/>
          </p:nvSpPr>
          <p:spPr>
            <a:xfrm>
              <a:off x="7153549" y="5205794"/>
              <a:ext cx="761426" cy="34881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105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>
                <a:spcAft>
                  <a:spcPts val="200"/>
                </a:spcAft>
              </a:pPr>
              <a:r>
                <a:rPr lang="ko-KR" altLang="en-US" dirty="0"/>
                <a:t>지능 에이전트</a:t>
              </a:r>
            </a:p>
            <a:p>
              <a:pPr algn="ctr">
                <a:spcAft>
                  <a:spcPts val="200"/>
                </a:spcAft>
              </a:pPr>
              <a:r>
                <a:rPr lang="ko-KR" altLang="en-US" dirty="0"/>
                <a:t>기계학습</a:t>
              </a:r>
              <a:endParaRPr lang="en-US" altLang="ko-KR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940159A-420E-9909-405A-95B36D495A30}"/>
              </a:ext>
            </a:extLst>
          </p:cNvPr>
          <p:cNvGrpSpPr/>
          <p:nvPr/>
        </p:nvGrpSpPr>
        <p:grpSpPr>
          <a:xfrm>
            <a:off x="468313" y="295332"/>
            <a:ext cx="2189162" cy="190957"/>
            <a:chOff x="144463" y="308032"/>
            <a:chExt cx="2189162" cy="190957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50FA7BB4-7B25-26A1-ABAA-F839F064A7A2}"/>
                </a:ext>
              </a:extLst>
            </p:cNvPr>
            <p:cNvGrpSpPr/>
            <p:nvPr/>
          </p:nvGrpSpPr>
          <p:grpSpPr>
            <a:xfrm>
              <a:off x="144463" y="308032"/>
              <a:ext cx="2189162" cy="190957"/>
              <a:chOff x="-16919" y="983069"/>
              <a:chExt cx="5075569" cy="442734"/>
            </a:xfrm>
            <a:solidFill>
              <a:schemeClr val="lt1"/>
            </a:solidFill>
          </p:grpSpPr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753E2511-0122-37BC-907E-B68166C144BC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B8DCF20A-235B-1999-0D65-7D4FCC72FB62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9228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0314024E-5499-D06D-B057-52BFF76FCFDD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7D3E5F40-D78D-BC33-566C-0F0044D021E6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6296E4-7006-650B-8EE2-D32954FD06B6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433BE7B-7D46-2A4E-17AF-6B54683ED4A9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초등학교 교육과정 연계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556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51FD514-1EE8-E314-C59B-6988A2A238FF}"/>
              </a:ext>
            </a:extLst>
          </p:cNvPr>
          <p:cNvGrpSpPr/>
          <p:nvPr/>
        </p:nvGrpSpPr>
        <p:grpSpPr>
          <a:xfrm>
            <a:off x="574636" y="730254"/>
            <a:ext cx="7994729" cy="3636867"/>
            <a:chOff x="574636" y="730254"/>
            <a:chExt cx="7994729" cy="3636867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1E519547-2A8B-4FD3-EE5C-72CF5BC11346}"/>
                </a:ext>
              </a:extLst>
            </p:cNvPr>
            <p:cNvGrpSpPr/>
            <p:nvPr/>
          </p:nvGrpSpPr>
          <p:grpSpPr>
            <a:xfrm>
              <a:off x="574636" y="730254"/>
              <a:ext cx="7994729" cy="733072"/>
              <a:chOff x="574636" y="730254"/>
              <a:chExt cx="7994729" cy="733072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58D2C8-A1B6-6315-965E-86FCBDAFF914}"/>
                  </a:ext>
                </a:extLst>
              </p:cNvPr>
              <p:cNvSpPr txBox="1"/>
              <p:nvPr/>
            </p:nvSpPr>
            <p:spPr>
              <a:xfrm>
                <a:off x="6058402" y="730254"/>
                <a:ext cx="228428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 정보과 교원연수자료</a:t>
                </a:r>
              </a:p>
            </p:txBody>
          </p: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9FE2D3DD-44FA-BCF3-91DD-B9A13C5E87FB}"/>
                  </a:ext>
                </a:extLst>
              </p:cNvPr>
              <p:cNvGrpSpPr/>
              <p:nvPr/>
            </p:nvGrpSpPr>
            <p:grpSpPr>
              <a:xfrm>
                <a:off x="574636" y="931013"/>
                <a:ext cx="7994729" cy="532313"/>
                <a:chOff x="574636" y="931013"/>
                <a:chExt cx="7994729" cy="532313"/>
              </a:xfrm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CDFD53D6-5D4D-7845-D39C-ADFA7A027861}"/>
                    </a:ext>
                  </a:extLst>
                </p:cNvPr>
                <p:cNvSpPr/>
                <p:nvPr/>
              </p:nvSpPr>
              <p:spPr>
                <a:xfrm>
                  <a:off x="1396173" y="931013"/>
                  <a:ext cx="7173192" cy="5323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자유형: 도형 35">
                  <a:extLst>
                    <a:ext uri="{FF2B5EF4-FFF2-40B4-BE49-F238E27FC236}">
                      <a16:creationId xmlns:a16="http://schemas.microsoft.com/office/drawing/2014/main" id="{E7C8D5F7-7DC8-8779-9502-E2F520C3C04E}"/>
                    </a:ext>
                  </a:extLst>
                </p:cNvPr>
                <p:cNvSpPr/>
                <p:nvPr/>
              </p:nvSpPr>
              <p:spPr>
                <a:xfrm>
                  <a:off x="1257936" y="1029343"/>
                  <a:ext cx="200209" cy="167825"/>
                </a:xfrm>
                <a:custGeom>
                  <a:avLst/>
                  <a:gdLst>
                    <a:gd name="connsiteX0" fmla="*/ 24098 w 128968"/>
                    <a:gd name="connsiteY0" fmla="*/ 0 h 108108"/>
                    <a:gd name="connsiteX1" fmla="*/ 128968 w 128968"/>
                    <a:gd name="connsiteY1" fmla="*/ 0 h 108108"/>
                    <a:gd name="connsiteX2" fmla="*/ 128968 w 128968"/>
                    <a:gd name="connsiteY2" fmla="*/ 108109 h 108108"/>
                    <a:gd name="connsiteX3" fmla="*/ 0 w 128968"/>
                    <a:gd name="connsiteY3" fmla="*/ 108109 h 108108"/>
                    <a:gd name="connsiteX4" fmla="*/ 24098 w 128968"/>
                    <a:gd name="connsiteY4" fmla="*/ 0 h 108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8" h="108108">
                      <a:moveTo>
                        <a:pt x="24098" y="0"/>
                      </a:moveTo>
                      <a:cubicBezTo>
                        <a:pt x="24098" y="0"/>
                        <a:pt x="78010" y="65437"/>
                        <a:pt x="128968" y="0"/>
                      </a:cubicBezTo>
                      <a:lnTo>
                        <a:pt x="128968" y="108109"/>
                      </a:lnTo>
                      <a:lnTo>
                        <a:pt x="0" y="108109"/>
                      </a:lnTo>
                      <a:lnTo>
                        <a:pt x="24098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733C31A7-8107-C28D-8942-7485A2844FCE}"/>
                    </a:ext>
                  </a:extLst>
                </p:cNvPr>
                <p:cNvSpPr/>
                <p:nvPr/>
              </p:nvSpPr>
              <p:spPr>
                <a:xfrm>
                  <a:off x="1257936" y="1197168"/>
                  <a:ext cx="200209" cy="167825"/>
                </a:xfrm>
                <a:custGeom>
                  <a:avLst/>
                  <a:gdLst>
                    <a:gd name="connsiteX0" fmla="*/ 24098 w 128968"/>
                    <a:gd name="connsiteY0" fmla="*/ 108109 h 108108"/>
                    <a:gd name="connsiteX1" fmla="*/ 128968 w 128968"/>
                    <a:gd name="connsiteY1" fmla="*/ 108109 h 108108"/>
                    <a:gd name="connsiteX2" fmla="*/ 128968 w 128968"/>
                    <a:gd name="connsiteY2" fmla="*/ 0 h 108108"/>
                    <a:gd name="connsiteX3" fmla="*/ 0 w 128968"/>
                    <a:gd name="connsiteY3" fmla="*/ 0 h 108108"/>
                    <a:gd name="connsiteX4" fmla="*/ 24098 w 128968"/>
                    <a:gd name="connsiteY4" fmla="*/ 108109 h 108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8" h="108108">
                      <a:moveTo>
                        <a:pt x="24098" y="108109"/>
                      </a:moveTo>
                      <a:cubicBezTo>
                        <a:pt x="24098" y="108109"/>
                        <a:pt x="78010" y="42672"/>
                        <a:pt x="128968" y="108109"/>
                      </a:cubicBezTo>
                      <a:lnTo>
                        <a:pt x="128968" y="0"/>
                      </a:lnTo>
                      <a:lnTo>
                        <a:pt x="0" y="0"/>
                      </a:lnTo>
                      <a:lnTo>
                        <a:pt x="24098" y="10810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A4301BC-AA0D-A006-59B5-9CAF736A1E34}"/>
                    </a:ext>
                  </a:extLst>
                </p:cNvPr>
                <p:cNvSpPr txBox="1"/>
                <p:nvPr/>
              </p:nvSpPr>
              <p:spPr>
                <a:xfrm>
                  <a:off x="1652339" y="982679"/>
                  <a:ext cx="351538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2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중학교 정보의 영역 구성</a:t>
                  </a:r>
                </a:p>
              </p:txBody>
            </p:sp>
            <p:sp>
              <p:nvSpPr>
                <p:cNvPr id="39" name="사각형: 둥근 모서리 38">
                  <a:extLst>
                    <a:ext uri="{FF2B5EF4-FFF2-40B4-BE49-F238E27FC236}">
                      <a16:creationId xmlns:a16="http://schemas.microsoft.com/office/drawing/2014/main" id="{3E2E3F24-C09D-FC4C-78F0-600D805EC5BC}"/>
                    </a:ext>
                  </a:extLst>
                </p:cNvPr>
                <p:cNvSpPr/>
                <p:nvPr/>
              </p:nvSpPr>
              <p:spPr>
                <a:xfrm>
                  <a:off x="574636" y="931013"/>
                  <a:ext cx="782761" cy="5323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A975F4E-877C-4A9B-1668-58334AE9D9D4}"/>
                    </a:ext>
                  </a:extLst>
                </p:cNvPr>
                <p:cNvSpPr txBox="1"/>
                <p:nvPr/>
              </p:nvSpPr>
              <p:spPr>
                <a:xfrm>
                  <a:off x="787280" y="982679"/>
                  <a:ext cx="357469" cy="430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2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Ⅱ</a:t>
                  </a:r>
                </a:p>
              </p:txBody>
            </p:sp>
          </p:grp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D0D9B1F2-6621-0BD4-FFA7-85E64B38BC26}"/>
                </a:ext>
              </a:extLst>
            </p:cNvPr>
            <p:cNvGrpSpPr/>
            <p:nvPr/>
          </p:nvGrpSpPr>
          <p:grpSpPr>
            <a:xfrm>
              <a:off x="812590" y="1763730"/>
              <a:ext cx="3728585" cy="2603391"/>
              <a:chOff x="812590" y="1763730"/>
              <a:chExt cx="3728585" cy="260339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942DC99-A262-187B-C986-AFBD0431C90C}"/>
                  </a:ext>
                </a:extLst>
              </p:cNvPr>
              <p:cNvSpPr txBox="1"/>
              <p:nvPr/>
            </p:nvSpPr>
            <p:spPr>
              <a:xfrm>
                <a:off x="812590" y="1763730"/>
                <a:ext cx="15869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 과목의 목표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962FEB-A423-8FC4-AE55-40A0ACDF2D40}"/>
                  </a:ext>
                </a:extLst>
              </p:cNvPr>
              <p:cNvSpPr txBox="1"/>
              <p:nvPr/>
            </p:nvSpPr>
            <p:spPr>
              <a:xfrm>
                <a:off x="812590" y="2151462"/>
                <a:ext cx="24157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컴퓨팅 시스템의 중점사항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AD53C70-793D-E560-FEC7-5B23D8AFC7F9}"/>
                  </a:ext>
                </a:extLst>
              </p:cNvPr>
              <p:cNvSpPr txBox="1"/>
              <p:nvPr/>
            </p:nvSpPr>
            <p:spPr>
              <a:xfrm>
                <a:off x="812590" y="2539194"/>
                <a:ext cx="22057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 영역의 중점사항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1D45738-7556-5518-D5D4-B9D912D96080}"/>
                  </a:ext>
                </a:extLst>
              </p:cNvPr>
              <p:cNvSpPr txBox="1"/>
              <p:nvPr/>
            </p:nvSpPr>
            <p:spPr>
              <a:xfrm>
                <a:off x="812590" y="2926926"/>
                <a:ext cx="37285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알고리즘과 프로그래밍 영역의 중점사항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CB1B44D-4121-B1FA-362A-693442FC95BD}"/>
                  </a:ext>
                </a:extLst>
              </p:cNvPr>
              <p:cNvSpPr txBox="1"/>
              <p:nvPr/>
            </p:nvSpPr>
            <p:spPr>
              <a:xfrm>
                <a:off x="812590" y="3314658"/>
                <a:ext cx="24157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영역의 중점사항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AD48997-3113-5348-6E1B-EF796F2113B9}"/>
                  </a:ext>
                </a:extLst>
              </p:cNvPr>
              <p:cNvSpPr txBox="1"/>
              <p:nvPr/>
            </p:nvSpPr>
            <p:spPr>
              <a:xfrm>
                <a:off x="812590" y="3702390"/>
                <a:ext cx="26786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문화 영역의 중점사항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EF6549F-24FE-DD5D-FF7B-FE25DBC9682B}"/>
                  </a:ext>
                </a:extLst>
              </p:cNvPr>
              <p:cNvSpPr txBox="1"/>
              <p:nvPr/>
            </p:nvSpPr>
            <p:spPr>
              <a:xfrm>
                <a:off x="812590" y="4090122"/>
                <a:ext cx="28581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교수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·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및 평가의 중점사항</a:t>
                </a:r>
                <a:endPara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20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6B13F7C-EE99-E1C3-C823-704AC7C2E393}"/>
              </a:ext>
            </a:extLst>
          </p:cNvPr>
          <p:cNvSpPr txBox="1"/>
          <p:nvPr/>
        </p:nvSpPr>
        <p:spPr>
          <a:xfrm>
            <a:off x="466611" y="536298"/>
            <a:ext cx="218649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정보 과목의 성격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9EBDCE-1563-CAE7-1E34-E324F5283A4A}"/>
              </a:ext>
            </a:extLst>
          </p:cNvPr>
          <p:cNvSpPr txBox="1"/>
          <p:nvPr/>
        </p:nvSpPr>
        <p:spPr>
          <a:xfrm>
            <a:off x="529261" y="1490567"/>
            <a:ext cx="8176918" cy="35214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defRPr>
            </a:lvl1pPr>
          </a:lstStyle>
          <a:p>
            <a:pPr>
              <a:spcAft>
                <a:spcPts val="400"/>
              </a:spcAft>
            </a:pPr>
            <a:r>
              <a:rPr lang="ko-KR" altLang="en-US" sz="1050" b="0" dirty="0"/>
              <a:t>‘정보</a:t>
            </a:r>
            <a:r>
              <a:rPr lang="en-US" altLang="ko-KR" sz="1050" b="0" dirty="0"/>
              <a:t>(Informatics)’</a:t>
            </a:r>
            <a:r>
              <a:rPr lang="ko-KR" altLang="en-US" sz="1050" b="0" dirty="0"/>
              <a:t>과는 인공지능으로 정의되는 사회에서 데이터와 정보로 인한 디지털 세상의 변화를 인식하고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정보의 사회적 가치를 탐구하며</a:t>
            </a:r>
            <a:r>
              <a:rPr lang="en-US" altLang="ko-KR" sz="1050" b="0" dirty="0"/>
              <a:t>,</a:t>
            </a:r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정보를 처리하는 다양한 원리와 기술에 기반한 </a:t>
            </a:r>
            <a:r>
              <a:rPr lang="ko-KR" altLang="en-US" sz="1050" dirty="0"/>
              <a:t>컴퓨팅 사고력</a:t>
            </a:r>
            <a:r>
              <a:rPr lang="ko-KR" altLang="en-US" sz="1050" b="0" dirty="0"/>
              <a:t>을 바탕으로 실생활 및 다양한 학문 분야의 문제를 해결하는 능력과 태도를 기르는 교과이다</a:t>
            </a:r>
            <a:r>
              <a:rPr lang="en-US" altLang="ko-KR" sz="1050" b="0" dirty="0"/>
              <a:t>.</a:t>
            </a:r>
          </a:p>
          <a:p>
            <a:pPr>
              <a:spcAft>
                <a:spcPts val="400"/>
              </a:spcAft>
            </a:pPr>
            <a:r>
              <a:rPr lang="en-US" altLang="ko-KR" sz="1050" b="0" dirty="0"/>
              <a:t>‘</a:t>
            </a:r>
            <a:r>
              <a:rPr lang="ko-KR" altLang="en-US" sz="1050" b="0" dirty="0"/>
              <a:t>정보’는 디지털 대전환 시대의 국가</a:t>
            </a:r>
            <a:r>
              <a:rPr lang="en-US" altLang="ko-KR" sz="1050" b="0" dirty="0"/>
              <a:t> · </a:t>
            </a:r>
            <a:r>
              <a:rPr lang="ko-KR" altLang="en-US" sz="1050" b="0" dirty="0"/>
              <a:t>사회적 요구에 부응하여</a:t>
            </a:r>
            <a:r>
              <a:rPr lang="en-US" altLang="ko-KR" sz="1050" b="0" dirty="0"/>
              <a:t>, </a:t>
            </a:r>
            <a:r>
              <a:rPr lang="ko-KR" altLang="en-US" sz="1050" dirty="0"/>
              <a:t>컴퓨팅을 활용한 문제 해결</a:t>
            </a:r>
            <a:r>
              <a:rPr lang="ko-KR" altLang="en-US" sz="1050" b="0" dirty="0"/>
              <a:t>을 위해 사회 구성원이 갖추어야 할 필수 역량을 제공한다</a:t>
            </a:r>
            <a:r>
              <a:rPr lang="en-US" altLang="ko-KR" sz="1050" b="0" dirty="0"/>
              <a:t>. </a:t>
            </a:r>
          </a:p>
          <a:p>
            <a:pPr>
              <a:spcAft>
                <a:spcPts val="400"/>
              </a:spcAft>
            </a:pPr>
            <a:r>
              <a:rPr lang="en-US" altLang="ko-KR" sz="1050" b="0" dirty="0"/>
              <a:t>‘</a:t>
            </a:r>
            <a:r>
              <a:rPr lang="ko-KR" altLang="en-US" sz="1050" b="0" dirty="0"/>
              <a:t>정보’의 학문적 기저는 컴퓨터에서 처리되는 데이터와 정보의 원리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컴퓨팅 시스템을 설계하고 구현하는 기술과 방법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정보를 다루는 인간 사회에 대한</a:t>
            </a:r>
            <a:endParaRPr lang="en-US" altLang="ko-KR" sz="1050" b="0" dirty="0"/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이해 등을 포괄하고 있다</a:t>
            </a:r>
            <a:r>
              <a:rPr lang="en-US" altLang="ko-KR" sz="1050" b="0" dirty="0"/>
              <a:t>. </a:t>
            </a:r>
            <a:r>
              <a:rPr lang="ko-KR" altLang="en-US" sz="1050" b="0" dirty="0"/>
              <a:t>즉</a:t>
            </a:r>
            <a:r>
              <a:rPr lang="en-US" altLang="ko-KR" sz="1050" b="0" dirty="0"/>
              <a:t>, ‘</a:t>
            </a:r>
            <a:r>
              <a:rPr lang="ko-KR" altLang="en-US" sz="1050" b="0" dirty="0"/>
              <a:t>정보’는 컴퓨터과학뿐 아니라 데이터 과학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인공지능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정보기술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정보시스템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소프트웨어 공학 등의 분야를 포괄하는</a:t>
            </a:r>
            <a:endParaRPr lang="en-US" altLang="ko-KR" sz="1050" b="0" dirty="0"/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정보학에 대한 기본 개념과 원리를 기반으로 다양한 학문 분야와 미래 사회의 문제를 해결하는 데 도움이 되는 지식과 기술을 함양한다</a:t>
            </a:r>
            <a:r>
              <a:rPr lang="en-US" altLang="ko-KR" sz="1050" b="0" dirty="0"/>
              <a:t>. </a:t>
            </a:r>
            <a:r>
              <a:rPr lang="ko-KR" altLang="en-US" sz="1050" b="0" dirty="0"/>
              <a:t>교과의 이러한</a:t>
            </a:r>
            <a:endParaRPr lang="en-US" altLang="ko-KR" sz="1050" b="0" dirty="0"/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특성은 사회 각 분야에서 요구되는 </a:t>
            </a:r>
            <a:r>
              <a:rPr lang="ko-KR" altLang="en-US" sz="1050" dirty="0"/>
              <a:t>소프트웨어와 인공지능에 대한 기본 소양</a:t>
            </a:r>
            <a:r>
              <a:rPr lang="ko-KR" altLang="en-US" sz="1050" b="0" dirty="0"/>
              <a:t>을 갖추고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공학뿐만 아니라 자연과학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인문 </a:t>
            </a:r>
            <a:r>
              <a:rPr lang="en-US" altLang="ko-KR" sz="1050" b="0" dirty="0"/>
              <a:t>·</a:t>
            </a:r>
            <a:r>
              <a:rPr lang="ko-KR" altLang="en-US" sz="1050" b="0" dirty="0"/>
              <a:t> 사회과학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예술과 체육 등</a:t>
            </a:r>
            <a:endParaRPr lang="en-US" altLang="ko-KR" sz="1050" b="0" dirty="0"/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다양한 학문 분야에서 문제를 창의적으로 해결하는 인재 양성에 도움을 준다</a:t>
            </a:r>
            <a:r>
              <a:rPr lang="en-US" altLang="ko-KR" sz="1050" b="0" dirty="0"/>
              <a:t>. </a:t>
            </a:r>
          </a:p>
          <a:p>
            <a:pPr>
              <a:spcAft>
                <a:spcPts val="400"/>
              </a:spcAft>
            </a:pPr>
            <a:endParaRPr lang="en-US" altLang="ko-KR" sz="700" b="0" dirty="0"/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모든 학생이 기초적으로 갖추어야 할 </a:t>
            </a:r>
            <a:r>
              <a:rPr lang="ko-KR" altLang="en-US" sz="1050" dirty="0"/>
              <a:t>디지털 소양</a:t>
            </a:r>
            <a:r>
              <a:rPr lang="ko-KR" altLang="en-US" sz="1050" b="0" dirty="0"/>
              <a:t>의 근본이 되는 ‘정보’는 학생들이 미래 사회가 요구하는 </a:t>
            </a:r>
            <a:r>
              <a:rPr lang="ko-KR" altLang="en-US" sz="1050" dirty="0"/>
              <a:t>컴퓨팅</a:t>
            </a:r>
            <a:r>
              <a:rPr lang="en-US" altLang="ko-KR" sz="1050" dirty="0"/>
              <a:t>, </a:t>
            </a:r>
            <a:r>
              <a:rPr lang="ko-KR" altLang="en-US" sz="1050" dirty="0"/>
              <a:t>디지털에 대한 역량</a:t>
            </a:r>
            <a:r>
              <a:rPr lang="ko-KR" altLang="en-US" sz="1050" b="0" dirty="0"/>
              <a:t>과 </a:t>
            </a:r>
            <a:r>
              <a:rPr lang="ko-KR" altLang="en-US" sz="1050" dirty="0"/>
              <a:t>자기주도성</a:t>
            </a:r>
            <a:r>
              <a:rPr lang="ko-KR" altLang="en-US" sz="1050" b="0" dirty="0"/>
              <a:t>을</a:t>
            </a:r>
            <a:endParaRPr lang="en-US" altLang="ko-KR" sz="1050" b="0" dirty="0"/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갖춘 인간으로 성장하게 한다</a:t>
            </a:r>
            <a:r>
              <a:rPr lang="en-US" altLang="ko-KR" sz="1050" b="0" dirty="0"/>
              <a:t>. </a:t>
            </a:r>
            <a:r>
              <a:rPr lang="ko-KR" altLang="en-US" sz="1050" b="0" dirty="0"/>
              <a:t>컴퓨팅 사고력에 기반한 </a:t>
            </a:r>
            <a:r>
              <a:rPr lang="ko-KR" altLang="en-US" sz="1050" dirty="0"/>
              <a:t>지식정보처리</a:t>
            </a:r>
            <a:r>
              <a:rPr lang="en-US" altLang="ko-KR" sz="1050" dirty="0"/>
              <a:t>, </a:t>
            </a:r>
            <a:r>
              <a:rPr lang="ko-KR" altLang="en-US" sz="1050" dirty="0"/>
              <a:t>창의적 사고</a:t>
            </a:r>
            <a:r>
              <a:rPr lang="en-US" altLang="ko-KR" sz="1050" dirty="0"/>
              <a:t>, </a:t>
            </a:r>
            <a:r>
              <a:rPr lang="ko-KR" altLang="en-US" sz="1050" dirty="0"/>
              <a:t>타인과 협업하고 공유하는 협력적 소통 역량과 공동체 역량</a:t>
            </a:r>
            <a:r>
              <a:rPr lang="ko-KR" altLang="en-US" sz="1050" b="0" dirty="0"/>
              <a:t> 등을</a:t>
            </a:r>
            <a:endParaRPr lang="en-US" altLang="ko-KR" sz="1050" b="0" dirty="0"/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갖춘 디지털 민주시민으로 성장하게 한다</a:t>
            </a:r>
            <a:r>
              <a:rPr lang="en-US" altLang="ko-KR" sz="1050" b="0" dirty="0"/>
              <a:t>.</a:t>
            </a:r>
          </a:p>
          <a:p>
            <a:pPr>
              <a:spcAft>
                <a:spcPts val="400"/>
              </a:spcAft>
            </a:pPr>
            <a:endParaRPr lang="en-US" altLang="ko-KR" sz="700" b="0" dirty="0"/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중학교 ‘정보’는 </a:t>
            </a:r>
            <a:r>
              <a:rPr lang="ko-KR" altLang="en-US" sz="1050" dirty="0"/>
              <a:t>컴퓨팅과 인공지능 기술 및 디지털 문화에 대한 이해</a:t>
            </a:r>
            <a:r>
              <a:rPr lang="ko-KR" altLang="en-US" sz="1050" b="0" dirty="0"/>
              <a:t>를 기반으로 미래 사회의 문제를 해결하는 데 필요한 기초적인 능력과 태도를</a:t>
            </a:r>
            <a:endParaRPr lang="en-US" altLang="ko-KR" sz="1050" b="0" dirty="0"/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함양하도록 한다</a:t>
            </a:r>
            <a:r>
              <a:rPr lang="en-US" altLang="ko-KR" sz="1050" b="0" dirty="0"/>
              <a:t>. </a:t>
            </a:r>
            <a:r>
              <a:rPr lang="ko-KR" altLang="en-US" sz="1050" b="0" dirty="0"/>
              <a:t>중학교 ‘정보’는 초등학교 실과 내의 디지털 사회와 인공지능 영역 및 고등학교 정보 교과의 모든 과목과 연계성을 갖는다</a:t>
            </a:r>
            <a:r>
              <a:rPr lang="en-US" altLang="ko-KR" sz="1050" b="0" dirty="0"/>
              <a:t>.</a:t>
            </a:r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또한</a:t>
            </a:r>
            <a:r>
              <a:rPr lang="en-US" altLang="ko-KR" sz="1050" b="0" dirty="0"/>
              <a:t>, </a:t>
            </a:r>
            <a:r>
              <a:rPr lang="ko-KR" altLang="en-US" sz="1050" b="0" dirty="0"/>
              <a:t>다른 교과와의 융합을 통해 해당 분야의 문제를 새롭게 인식하게 하는 </a:t>
            </a:r>
            <a:endParaRPr lang="en-US" altLang="ko-KR" sz="1050" b="0" dirty="0"/>
          </a:p>
          <a:p>
            <a:pPr>
              <a:spcAft>
                <a:spcPts val="400"/>
              </a:spcAft>
            </a:pPr>
            <a:r>
              <a:rPr lang="ko-KR" altLang="en-US" sz="1050" b="0" dirty="0"/>
              <a:t>토대를 제공한다</a:t>
            </a:r>
            <a:r>
              <a:rPr lang="en-US" altLang="ko-KR" sz="1050" b="0" dirty="0"/>
              <a:t>. 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786E4FB9-BAE2-C493-B167-669020AEF18A}"/>
              </a:ext>
            </a:extLst>
          </p:cNvPr>
          <p:cNvGrpSpPr/>
          <p:nvPr/>
        </p:nvGrpSpPr>
        <p:grpSpPr>
          <a:xfrm>
            <a:off x="468313" y="295332"/>
            <a:ext cx="2214562" cy="190957"/>
            <a:chOff x="144463" y="308032"/>
            <a:chExt cx="2214562" cy="190957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F576FEE8-A7DC-B265-FDE7-F6C2BDF2EF0B}"/>
                </a:ext>
              </a:extLst>
            </p:cNvPr>
            <p:cNvGrpSpPr/>
            <p:nvPr/>
          </p:nvGrpSpPr>
          <p:grpSpPr>
            <a:xfrm>
              <a:off x="144463" y="308032"/>
              <a:ext cx="2214562" cy="190957"/>
              <a:chOff x="-16919" y="983069"/>
              <a:chExt cx="5134460" cy="442734"/>
            </a:xfrm>
            <a:solidFill>
              <a:schemeClr val="lt1"/>
            </a:solidFill>
          </p:grpSpPr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A88EF2DC-43C0-9153-D0C5-150FE85D2919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B8615E17-DD32-CCCA-0264-428EF02EEDA6}"/>
                  </a:ext>
                </a:extLst>
              </p:cNvPr>
              <p:cNvSpPr/>
              <p:nvPr/>
            </p:nvSpPr>
            <p:spPr>
              <a:xfrm>
                <a:off x="666368" y="983069"/>
                <a:ext cx="4451173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1DC94CA5-7521-DE3C-CE76-0B8A200D6186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689097C2-CAB2-DA37-1839-6805C59B6405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D388AE9-A864-4904-6D44-6C26E2CC7775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243C09-1952-E7EE-EEAE-F06993AEAF62}"/>
                </a:ext>
              </a:extLst>
            </p:cNvPr>
            <p:cNvSpPr txBox="1"/>
            <p:nvPr/>
          </p:nvSpPr>
          <p:spPr>
            <a:xfrm>
              <a:off x="531068" y="326566"/>
              <a:ext cx="176490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정보의 영역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776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F477496E-B6D8-2F2B-148F-EF0D19C50755}"/>
              </a:ext>
            </a:extLst>
          </p:cNvPr>
          <p:cNvGrpSpPr/>
          <p:nvPr/>
        </p:nvGrpSpPr>
        <p:grpSpPr>
          <a:xfrm>
            <a:off x="594361" y="2268205"/>
            <a:ext cx="7955280" cy="3897645"/>
            <a:chOff x="594361" y="2268205"/>
            <a:chExt cx="7955280" cy="3897645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7DFE54CE-24E9-B0C9-62EF-87352EB3FCDD}"/>
                </a:ext>
              </a:extLst>
            </p:cNvPr>
            <p:cNvSpPr/>
            <p:nvPr/>
          </p:nvSpPr>
          <p:spPr>
            <a:xfrm>
              <a:off x="594361" y="2268205"/>
              <a:ext cx="7955280" cy="3897645"/>
            </a:xfrm>
            <a:prstGeom prst="roundRect">
              <a:avLst>
                <a:gd name="adj" fmla="val 2208"/>
              </a:avLst>
            </a:prstGeom>
            <a:gradFill flip="none" rotWithShape="1">
              <a:gsLst>
                <a:gs pos="0">
                  <a:srgbClr val="E8E1F4"/>
                </a:gs>
                <a:gs pos="100000">
                  <a:srgbClr val="CBDAED"/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03C9EE3D-0BD3-2D9A-686B-987D97F47BC3}"/>
                </a:ext>
              </a:extLst>
            </p:cNvPr>
            <p:cNvGrpSpPr/>
            <p:nvPr/>
          </p:nvGrpSpPr>
          <p:grpSpPr>
            <a:xfrm>
              <a:off x="753131" y="2798061"/>
              <a:ext cx="7695925" cy="347475"/>
              <a:chOff x="753131" y="2871213"/>
              <a:chExt cx="7695925" cy="347475"/>
            </a:xfrm>
          </p:grpSpPr>
          <p:sp>
            <p:nvSpPr>
              <p:cNvPr id="40" name="사각형: 둥근 모서리 39">
                <a:extLst>
                  <a:ext uri="{FF2B5EF4-FFF2-40B4-BE49-F238E27FC236}">
                    <a16:creationId xmlns:a16="http://schemas.microsoft.com/office/drawing/2014/main" id="{CB7A5BE8-D3ED-AF1A-9571-5720408BCC68}"/>
                  </a:ext>
                </a:extLst>
              </p:cNvPr>
              <p:cNvSpPr/>
              <p:nvPr/>
            </p:nvSpPr>
            <p:spPr>
              <a:xfrm>
                <a:off x="753131" y="2871213"/>
                <a:ext cx="7695925" cy="347475"/>
              </a:xfrm>
              <a:prstGeom prst="roundRect">
                <a:avLst>
                  <a:gd name="adj" fmla="val 1729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45EC4DB-FA52-8E00-73DF-25CA43C190A6}"/>
                  </a:ext>
                </a:extLst>
              </p:cNvPr>
              <p:cNvSpPr txBox="1"/>
              <p:nvPr/>
            </p:nvSpPr>
            <p:spPr>
              <a:xfrm>
                <a:off x="864242" y="2937228"/>
                <a:ext cx="7021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세부 목표</a:t>
                </a:r>
              </a:p>
            </p:txBody>
          </p:sp>
        </p:grp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58212F21-0237-8884-D6BF-491D9075E8F6}"/>
                </a:ext>
              </a:extLst>
            </p:cNvPr>
            <p:cNvGrpSpPr/>
            <p:nvPr/>
          </p:nvGrpSpPr>
          <p:grpSpPr>
            <a:xfrm>
              <a:off x="871492" y="3262901"/>
              <a:ext cx="5793031" cy="369332"/>
              <a:chOff x="871492" y="3383812"/>
              <a:chExt cx="5793031" cy="369332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FFD3F31-2C7E-B8FA-BE16-7101B65D49A3}"/>
                  </a:ext>
                </a:extLst>
              </p:cNvPr>
              <p:cNvSpPr txBox="1"/>
              <p:nvPr/>
            </p:nvSpPr>
            <p:spPr>
              <a:xfrm>
                <a:off x="1430718" y="3383812"/>
                <a:ext cx="52338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200" b="0" dirty="0"/>
                  <a:t>디지털 세상의 데이터와 정보를 다루는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컴퓨팅 장치를 이해</a:t>
                </a:r>
                <a:r>
                  <a:rPr lang="ko-KR" altLang="en-US" sz="1200" b="0" dirty="0"/>
                  <a:t>하고</a:t>
                </a:r>
                <a:r>
                  <a:rPr lang="en-US" altLang="ko-KR" sz="1200" b="0" dirty="0"/>
                  <a:t>,</a:t>
                </a:r>
              </a:p>
              <a:p>
                <a:r>
                  <a:rPr lang="ko-KR" altLang="en-US" sz="1200" b="0" dirty="0"/>
                  <a:t>실생활에서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정보를 다루는 시스템에 의해 처리된 결과의 영향력을 판단</a:t>
                </a:r>
                <a:r>
                  <a:rPr lang="ko-KR" altLang="en-US" sz="1200" b="0" dirty="0"/>
                  <a:t>하는 능력 함양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E6C28FE-408C-9006-3DA7-4C0B1ABC2463}"/>
                  </a:ext>
                </a:extLst>
              </p:cNvPr>
              <p:cNvSpPr txBox="1"/>
              <p:nvPr/>
            </p:nvSpPr>
            <p:spPr>
              <a:xfrm>
                <a:off x="871492" y="3383812"/>
                <a:ext cx="3831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2400" dirty="0">
                    <a:gradFill flip="none" rotWithShape="1">
                      <a:gsLst>
                        <a:gs pos="0">
                          <a:srgbClr val="825BC1">
                            <a:alpha val="20000"/>
                          </a:srgbClr>
                        </a:gs>
                        <a:gs pos="100000">
                          <a:srgbClr val="3B6DD5"/>
                        </a:gs>
                      </a:gsLst>
                      <a:lin ang="2700000" scaled="1"/>
                      <a:tileRect/>
                    </a:gradFill>
                  </a:rPr>
                  <a:t>0</a:t>
                </a:r>
                <a:r>
                  <a:rPr lang="en-US" altLang="ko-KR" sz="2400" dirty="0">
                    <a:gradFill flip="none" rotWithShape="1">
                      <a:gsLst>
                        <a:gs pos="0">
                          <a:srgbClr val="825BC1"/>
                        </a:gs>
                        <a:gs pos="100000">
                          <a:srgbClr val="3B6DD5"/>
                        </a:gs>
                      </a:gsLst>
                      <a:lin ang="2700000" scaled="1"/>
                      <a:tileRect/>
                    </a:gradFill>
                  </a:rPr>
                  <a:t>1</a:t>
                </a:r>
                <a:endParaRPr lang="ko-KR" altLang="en-US" sz="2400" dirty="0">
                  <a:gradFill flip="none" rotWithShape="1">
                    <a:gsLst>
                      <a:gs pos="0">
                        <a:srgbClr val="825BC1"/>
                      </a:gs>
                      <a:gs pos="100000">
                        <a:srgbClr val="3B6DD5"/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793520BB-448C-8D76-059D-16C30A31F588}"/>
                </a:ext>
              </a:extLst>
            </p:cNvPr>
            <p:cNvGrpSpPr/>
            <p:nvPr/>
          </p:nvGrpSpPr>
          <p:grpSpPr>
            <a:xfrm>
              <a:off x="871492" y="3866963"/>
              <a:ext cx="6786893" cy="369332"/>
              <a:chOff x="871492" y="3923308"/>
              <a:chExt cx="6786893" cy="369332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75909C4-C89C-445C-45FA-2DEA4486209A}"/>
                  </a:ext>
                </a:extLst>
              </p:cNvPr>
              <p:cNvSpPr txBox="1"/>
              <p:nvPr/>
            </p:nvSpPr>
            <p:spPr>
              <a:xfrm>
                <a:off x="1430718" y="3923308"/>
                <a:ext cx="622766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200" b="0" dirty="0"/>
                  <a:t>컴퓨터로 처리되는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정보의 원리를 이해</a:t>
                </a:r>
                <a:r>
                  <a:rPr lang="ko-KR" altLang="en-US" sz="1200" b="0" dirty="0"/>
                  <a:t>하고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다양한 현상의 의미를 해석하는 데 도움이 되는 데이터의 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중요성을</a:t>
                </a:r>
                <a:r>
                  <a:rPr lang="en-US" altLang="ko-KR" sz="1200" b="0" dirty="0"/>
                  <a:t> </a:t>
                </a:r>
                <a:r>
                  <a:rPr lang="ko-KR" altLang="en-US" sz="1200" b="0" dirty="0"/>
                  <a:t>고려하여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데이터의 수집 및 분석</a:t>
                </a:r>
                <a:r>
                  <a:rPr lang="en-US" altLang="ko-KR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,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처리를 위한</a:t>
                </a:r>
                <a:r>
                  <a:rPr lang="ko-KR" altLang="en-US" sz="1200" dirty="0"/>
                  <a:t> </a:t>
                </a:r>
                <a:r>
                  <a:rPr lang="ko-KR" altLang="en-US" sz="1200" b="0" dirty="0"/>
                  <a:t>능력 함양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C23518D-5B77-4EC8-D8CA-65820ED10194}"/>
                  </a:ext>
                </a:extLst>
              </p:cNvPr>
              <p:cNvSpPr txBox="1"/>
              <p:nvPr/>
            </p:nvSpPr>
            <p:spPr>
              <a:xfrm>
                <a:off x="871492" y="3923308"/>
                <a:ext cx="3831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2400" dirty="0">
                    <a:gradFill flip="none" rotWithShape="1">
                      <a:gsLst>
                        <a:gs pos="0">
                          <a:srgbClr val="825BC1">
                            <a:alpha val="20000"/>
                          </a:srgbClr>
                        </a:gs>
                        <a:gs pos="100000">
                          <a:srgbClr val="3B6DD5"/>
                        </a:gs>
                      </a:gsLst>
                      <a:lin ang="2700000" scaled="1"/>
                      <a:tileRect/>
                    </a:gradFill>
                  </a:rPr>
                  <a:t>0</a:t>
                </a:r>
                <a:r>
                  <a:rPr lang="en-US" altLang="ko-KR" sz="2400" dirty="0">
                    <a:gradFill flip="none" rotWithShape="1">
                      <a:gsLst>
                        <a:gs pos="0">
                          <a:srgbClr val="825BC1"/>
                        </a:gs>
                        <a:gs pos="100000">
                          <a:srgbClr val="3B6DD5"/>
                        </a:gs>
                      </a:gsLst>
                      <a:lin ang="2700000" scaled="1"/>
                      <a:tileRect/>
                    </a:gradFill>
                  </a:rPr>
                  <a:t>2</a:t>
                </a:r>
                <a:endParaRPr lang="ko-KR" altLang="en-US" sz="2400" dirty="0">
                  <a:gradFill flip="none" rotWithShape="1">
                    <a:gsLst>
                      <a:gs pos="0">
                        <a:srgbClr val="825BC1"/>
                      </a:gs>
                      <a:gs pos="100000">
                        <a:srgbClr val="3B6DD5"/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F2BEE66A-7503-6156-6B46-28CFF1F62065}"/>
                </a:ext>
              </a:extLst>
            </p:cNvPr>
            <p:cNvGrpSpPr/>
            <p:nvPr/>
          </p:nvGrpSpPr>
          <p:grpSpPr>
            <a:xfrm>
              <a:off x="871492" y="4471025"/>
              <a:ext cx="6435835" cy="369332"/>
              <a:chOff x="871492" y="4462804"/>
              <a:chExt cx="6435835" cy="369332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38F1789-7633-1A00-04F7-F461B5B6B140}"/>
                  </a:ext>
                </a:extLst>
              </p:cNvPr>
              <p:cNvSpPr txBox="1"/>
              <p:nvPr/>
            </p:nvSpPr>
            <p:spPr>
              <a:xfrm>
                <a:off x="1430718" y="4462804"/>
                <a:ext cx="58766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200" b="0" dirty="0"/>
                  <a:t>컴퓨팅을 활용한 실생활의 문제 해결을 위해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문제를 발견</a:t>
                </a:r>
                <a:r>
                  <a:rPr lang="en-US" altLang="ko-KR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,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분석</a:t>
                </a:r>
                <a:r>
                  <a:rPr lang="en-US" altLang="ko-KR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,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추상화하여 해결책을 구상</a:t>
                </a:r>
                <a:r>
                  <a:rPr lang="ko-KR" altLang="en-US" sz="1200" b="0" dirty="0"/>
                  <a:t>하고</a:t>
                </a:r>
                <a:r>
                  <a:rPr lang="en-US" altLang="ko-KR" sz="1200" b="0" dirty="0"/>
                  <a:t>, </a:t>
                </a:r>
              </a:p>
              <a:p>
                <a:r>
                  <a:rPr lang="ko-KR" altLang="en-US" sz="1200" b="0" dirty="0"/>
                  <a:t>프로그램을 설계 </a:t>
                </a:r>
                <a:r>
                  <a:rPr lang="en-US" altLang="ko-KR" sz="1200" b="0" dirty="0"/>
                  <a:t>·</a:t>
                </a:r>
                <a:r>
                  <a:rPr lang="ko-KR" altLang="en-US" sz="1200" b="0" dirty="0"/>
                  <a:t> 구현하는 과정에서 </a:t>
                </a:r>
                <a:r>
                  <a:rPr lang="ko-KR" altLang="en-US" sz="1200" dirty="0">
                    <a:gradFill flip="none" rotWithShape="1">
                      <a:gsLst>
                        <a:gs pos="5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자동화의 필요성과 중요성을 이해하고 실천하는</a:t>
                </a:r>
                <a:r>
                  <a:rPr lang="ko-KR" altLang="en-US" sz="1200" dirty="0"/>
                  <a:t> </a:t>
                </a:r>
                <a:r>
                  <a:rPr lang="ko-KR" altLang="en-US" sz="1200" b="0" dirty="0"/>
                  <a:t>태도 함양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B86F9CA-FD76-D551-8198-301E6963EF65}"/>
                  </a:ext>
                </a:extLst>
              </p:cNvPr>
              <p:cNvSpPr txBox="1"/>
              <p:nvPr/>
            </p:nvSpPr>
            <p:spPr>
              <a:xfrm>
                <a:off x="871492" y="4462804"/>
                <a:ext cx="3831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2400" dirty="0">
                    <a:gradFill flip="none" rotWithShape="1">
                      <a:gsLst>
                        <a:gs pos="0">
                          <a:srgbClr val="825BC1">
                            <a:alpha val="20000"/>
                          </a:srgbClr>
                        </a:gs>
                        <a:gs pos="100000">
                          <a:srgbClr val="3B6DD5"/>
                        </a:gs>
                      </a:gsLst>
                      <a:lin ang="2700000" scaled="1"/>
                      <a:tileRect/>
                    </a:gradFill>
                  </a:rPr>
                  <a:t>0</a:t>
                </a:r>
                <a:r>
                  <a:rPr lang="en-US" altLang="ko-KR" sz="2400" dirty="0">
                    <a:gradFill flip="none" rotWithShape="1">
                      <a:gsLst>
                        <a:gs pos="0">
                          <a:srgbClr val="825BC1"/>
                        </a:gs>
                        <a:gs pos="100000">
                          <a:srgbClr val="3B6DD5"/>
                        </a:gs>
                      </a:gsLst>
                      <a:lin ang="2700000" scaled="1"/>
                      <a:tileRect/>
                    </a:gradFill>
                  </a:rPr>
                  <a:t>3</a:t>
                </a:r>
                <a:endParaRPr lang="ko-KR" altLang="en-US" sz="2400" dirty="0">
                  <a:gradFill flip="none" rotWithShape="1">
                    <a:gsLst>
                      <a:gs pos="0">
                        <a:srgbClr val="825BC1"/>
                      </a:gs>
                      <a:gs pos="100000">
                        <a:srgbClr val="3B6DD5"/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F8D1242B-EB38-8191-4B3A-6D27D5C7AFED}"/>
                </a:ext>
              </a:extLst>
            </p:cNvPr>
            <p:cNvGrpSpPr/>
            <p:nvPr/>
          </p:nvGrpSpPr>
          <p:grpSpPr>
            <a:xfrm>
              <a:off x="871492" y="5075087"/>
              <a:ext cx="6612165" cy="369332"/>
              <a:chOff x="871492" y="5002300"/>
              <a:chExt cx="6612165" cy="369332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10D1EED-6123-016F-7A08-9ECB6F6FA5D5}"/>
                  </a:ext>
                </a:extLst>
              </p:cNvPr>
              <p:cNvSpPr txBox="1"/>
              <p:nvPr/>
            </p:nvSpPr>
            <p:spPr>
              <a:xfrm>
                <a:off x="1430718" y="5002300"/>
                <a:ext cx="60529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인공지능으로 인한 세상의 변화를 이해</a:t>
                </a:r>
                <a:r>
                  <a:rPr lang="ko-KR" altLang="en-US" sz="1200" b="0" dirty="0"/>
                  <a:t>하고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기초 지식을 기반으로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인공지능을 활용한 문제 해결</a:t>
                </a:r>
                <a:r>
                  <a:rPr lang="ko-KR" altLang="en-US" sz="1200" b="0" dirty="0"/>
                  <a:t>의 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가능성을 탐색하는 태도와 능력 함양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4B583E7-F199-DDC5-1D96-549EB5C91690}"/>
                  </a:ext>
                </a:extLst>
              </p:cNvPr>
              <p:cNvSpPr txBox="1"/>
              <p:nvPr/>
            </p:nvSpPr>
            <p:spPr>
              <a:xfrm>
                <a:off x="871492" y="5002300"/>
                <a:ext cx="3831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2400" dirty="0">
                    <a:gradFill flip="none" rotWithShape="1">
                      <a:gsLst>
                        <a:gs pos="0">
                          <a:srgbClr val="825BC1">
                            <a:alpha val="20000"/>
                          </a:srgbClr>
                        </a:gs>
                        <a:gs pos="100000">
                          <a:srgbClr val="3B6DD5"/>
                        </a:gs>
                      </a:gsLst>
                      <a:lin ang="2700000" scaled="1"/>
                      <a:tileRect/>
                    </a:gradFill>
                  </a:rPr>
                  <a:t>0</a:t>
                </a:r>
                <a:r>
                  <a:rPr lang="en-US" altLang="ko-KR" sz="2400" dirty="0">
                    <a:gradFill flip="none" rotWithShape="1">
                      <a:gsLst>
                        <a:gs pos="0">
                          <a:srgbClr val="825BC1"/>
                        </a:gs>
                        <a:gs pos="100000">
                          <a:srgbClr val="3B6DD5"/>
                        </a:gs>
                      </a:gsLst>
                      <a:lin ang="2700000" scaled="1"/>
                      <a:tileRect/>
                    </a:gradFill>
                  </a:rPr>
                  <a:t>4</a:t>
                </a:r>
                <a:endParaRPr lang="ko-KR" altLang="en-US" sz="2400" dirty="0">
                  <a:gradFill flip="none" rotWithShape="1">
                    <a:gsLst>
                      <a:gs pos="0">
                        <a:srgbClr val="825BC1"/>
                      </a:gs>
                      <a:gs pos="100000">
                        <a:srgbClr val="3B6DD5"/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BD506369-51F7-D552-975D-07182A82801E}"/>
                </a:ext>
              </a:extLst>
            </p:cNvPr>
            <p:cNvGrpSpPr/>
            <p:nvPr/>
          </p:nvGrpSpPr>
          <p:grpSpPr>
            <a:xfrm>
              <a:off x="871492" y="5679149"/>
              <a:ext cx="6838189" cy="369332"/>
              <a:chOff x="871492" y="5541796"/>
              <a:chExt cx="6838189" cy="369332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6305717-A685-58F1-D8DD-70C150C9205E}"/>
                  </a:ext>
                </a:extLst>
              </p:cNvPr>
              <p:cNvSpPr txBox="1"/>
              <p:nvPr/>
            </p:nvSpPr>
            <p:spPr>
              <a:xfrm>
                <a:off x="1430718" y="5541796"/>
                <a:ext cx="62789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200" b="0" dirty="0"/>
                  <a:t>정보를 다루는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디지털 사회에 대한 특성을 이해</a:t>
                </a:r>
                <a:r>
                  <a:rPr lang="ko-KR" altLang="en-US" sz="1200" b="0" dirty="0"/>
                  <a:t>하고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미래 사회에서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디지털 기술의 영향력을 탐색</a:t>
                </a:r>
                <a:r>
                  <a:rPr lang="ko-KR" altLang="en-US" sz="1200" b="0" dirty="0"/>
                  <a:t>하며</a:t>
                </a:r>
                <a:r>
                  <a:rPr lang="en-US" altLang="ko-KR" sz="1200" b="0" dirty="0"/>
                  <a:t>, </a:t>
                </a:r>
              </a:p>
              <a:p>
                <a:r>
                  <a:rPr lang="ko-KR" altLang="en-US" sz="1200" b="0" dirty="0"/>
                  <a:t>디지털 사회를 살아가는데 필요한 </a:t>
                </a:r>
                <a:r>
                  <a:rPr lang="ko-KR" altLang="en-US" sz="1200" dirty="0">
                    <a:gradFill flip="none" rotWithShape="1">
                      <a:gsLst>
                        <a:gs pos="36000">
                          <a:srgbClr val="3B6DD5"/>
                        </a:gs>
                        <a:gs pos="100000">
                          <a:srgbClr val="825BC1"/>
                        </a:gs>
                      </a:gsLst>
                      <a:lin ang="0" scaled="0"/>
                      <a:tileRect/>
                    </a:gradFill>
                  </a:rPr>
                  <a:t>디지털 윤리를 실천</a:t>
                </a:r>
                <a:r>
                  <a:rPr lang="ko-KR" altLang="en-US" sz="1200" b="0" dirty="0"/>
                  <a:t>할 수 있는 태도 함양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B0A30EC-2236-B25D-11A5-B219E17AE95C}"/>
                  </a:ext>
                </a:extLst>
              </p:cNvPr>
              <p:cNvSpPr txBox="1"/>
              <p:nvPr/>
            </p:nvSpPr>
            <p:spPr>
              <a:xfrm>
                <a:off x="871492" y="5541796"/>
                <a:ext cx="3831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en-US" altLang="ko-KR" sz="2400" dirty="0">
                    <a:gradFill flip="none" rotWithShape="1">
                      <a:gsLst>
                        <a:gs pos="0">
                          <a:srgbClr val="825BC1">
                            <a:alpha val="20000"/>
                          </a:srgbClr>
                        </a:gs>
                        <a:gs pos="100000">
                          <a:srgbClr val="3B6DD5"/>
                        </a:gs>
                      </a:gsLst>
                      <a:lin ang="2700000" scaled="1"/>
                      <a:tileRect/>
                    </a:gradFill>
                  </a:rPr>
                  <a:t>0</a:t>
                </a:r>
                <a:r>
                  <a:rPr lang="en-US" altLang="ko-KR" sz="2400" dirty="0">
                    <a:gradFill flip="none" rotWithShape="1">
                      <a:gsLst>
                        <a:gs pos="0">
                          <a:srgbClr val="825BC1"/>
                        </a:gs>
                        <a:gs pos="100000">
                          <a:srgbClr val="3B6DD5"/>
                        </a:gs>
                      </a:gsLst>
                      <a:lin ang="2700000" scaled="1"/>
                      <a:tileRect/>
                    </a:gradFill>
                  </a:rPr>
                  <a:t>5</a:t>
                </a:r>
                <a:endParaRPr lang="ko-KR" altLang="en-US" sz="2400" dirty="0">
                  <a:gradFill flip="none" rotWithShape="1">
                    <a:gsLst>
                      <a:gs pos="0">
                        <a:srgbClr val="825BC1"/>
                      </a:gs>
                      <a:gs pos="100000">
                        <a:srgbClr val="3B6DD5"/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0D8F30DC-EF1E-66B2-EF27-FA4FC50F11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6899" y="3749598"/>
              <a:ext cx="7650205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id="{73147458-FF24-73CF-C899-435DC2A1E7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6899" y="4353660"/>
              <a:ext cx="7650205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EF0721E3-90E6-A1D7-D6FE-60B8E9C9D7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6899" y="4957722"/>
              <a:ext cx="7650205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5D69EB4E-3CCB-2B1D-3FDA-9921110544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6899" y="5561784"/>
              <a:ext cx="7650205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79F1BAE6-0922-0111-9780-FA5B8CEA09AF}"/>
              </a:ext>
            </a:extLst>
          </p:cNvPr>
          <p:cNvGrpSpPr/>
          <p:nvPr/>
        </p:nvGrpSpPr>
        <p:grpSpPr>
          <a:xfrm>
            <a:off x="466611" y="1336393"/>
            <a:ext cx="8209077" cy="1298817"/>
            <a:chOff x="466611" y="1499247"/>
            <a:chExt cx="8209077" cy="1298817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6A3C6B99-CCD3-7628-5BF9-5C81D46C63EE}"/>
                </a:ext>
              </a:extLst>
            </p:cNvPr>
            <p:cNvGrpSpPr/>
            <p:nvPr/>
          </p:nvGrpSpPr>
          <p:grpSpPr>
            <a:xfrm>
              <a:off x="466611" y="1499247"/>
              <a:ext cx="8209077" cy="1298817"/>
              <a:chOff x="466611" y="1499247"/>
              <a:chExt cx="8209077" cy="1298817"/>
            </a:xfrm>
          </p:grpSpPr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AC8C20FE-ED5A-E1E6-2D25-FC7AB4E08748}"/>
                  </a:ext>
                </a:extLst>
              </p:cNvPr>
              <p:cNvSpPr/>
              <p:nvPr/>
            </p:nvSpPr>
            <p:spPr>
              <a:xfrm>
                <a:off x="466611" y="1502707"/>
                <a:ext cx="8209077" cy="1295357"/>
              </a:xfrm>
              <a:prstGeom prst="roundRect">
                <a:avLst>
                  <a:gd name="adj" fmla="val 9854"/>
                </a:avLst>
              </a:prstGeom>
              <a:gradFill flip="none" rotWithShape="1">
                <a:gsLst>
                  <a:gs pos="16000">
                    <a:srgbClr val="3B6DD5"/>
                  </a:gs>
                  <a:gs pos="100000">
                    <a:srgbClr val="825BC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2222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A35E15FA-10CE-1B59-C131-AE3F6B739167}"/>
                  </a:ext>
                </a:extLst>
              </p:cNvPr>
              <p:cNvGrpSpPr/>
              <p:nvPr/>
            </p:nvGrpSpPr>
            <p:grpSpPr>
              <a:xfrm>
                <a:off x="3308546" y="1499247"/>
                <a:ext cx="2525206" cy="340892"/>
                <a:chOff x="3308546" y="1508391"/>
                <a:chExt cx="2525206" cy="340892"/>
              </a:xfrm>
            </p:grpSpPr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E68867C2-D34C-7C2A-DF0B-587796663963}"/>
                    </a:ext>
                  </a:extLst>
                </p:cNvPr>
                <p:cNvGrpSpPr/>
                <p:nvPr/>
              </p:nvGrpSpPr>
              <p:grpSpPr>
                <a:xfrm>
                  <a:off x="3308546" y="1511851"/>
                  <a:ext cx="2525206" cy="337432"/>
                  <a:chOff x="1331185" y="1667692"/>
                  <a:chExt cx="2525206" cy="337432"/>
                </a:xfrm>
                <a:solidFill>
                  <a:schemeClr val="bg1"/>
                </a:solidFill>
              </p:grpSpPr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9B5F2DD2-1E17-9FD8-DE22-1F7498655C81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331185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AFCF64A4-6744-3537-3E17-2845F307AC5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821657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9" name="직사각형 28">
                    <a:extLst>
                      <a:ext uri="{FF2B5EF4-FFF2-40B4-BE49-F238E27FC236}">
                        <a16:creationId xmlns:a16="http://schemas.microsoft.com/office/drawing/2014/main" id="{F580F7BA-C931-8FF4-94ED-9D877FCCB18D}"/>
                      </a:ext>
                    </a:extLst>
                  </p:cNvPr>
                  <p:cNvSpPr/>
                  <p:nvPr/>
                </p:nvSpPr>
                <p:spPr>
                  <a:xfrm>
                    <a:off x="1900032" y="1667692"/>
                    <a:ext cx="1387511" cy="337432"/>
                  </a:xfrm>
                  <a:prstGeom prst="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C205DE7-1006-BBB9-ED43-F0E8F1C54787}"/>
                    </a:ext>
                  </a:extLst>
                </p:cNvPr>
                <p:cNvSpPr txBox="1"/>
                <p:nvPr/>
              </p:nvSpPr>
              <p:spPr>
                <a:xfrm>
                  <a:off x="4125514" y="1508391"/>
                  <a:ext cx="89127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총괄 목표</a:t>
                  </a:r>
                </a:p>
              </p:txBody>
            </p:sp>
          </p:grp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E3C2C2-6372-1DC9-5FAF-7EA0377043F7}"/>
                </a:ext>
              </a:extLst>
            </p:cNvPr>
            <p:cNvSpPr txBox="1"/>
            <p:nvPr/>
          </p:nvSpPr>
          <p:spPr>
            <a:xfrm>
              <a:off x="1144730" y="1925013"/>
              <a:ext cx="6852838" cy="707886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/>
              <a:r>
                <a:rPr lang="ko-KR" altLang="en-US" sz="1500" dirty="0">
                  <a:solidFill>
                    <a:schemeClr val="bg1"/>
                  </a:solidFill>
                </a:rPr>
                <a:t>중학교 ‘정보’는 </a:t>
              </a:r>
              <a:r>
                <a:rPr lang="ko-KR" altLang="en-US" sz="1600" dirty="0">
                  <a:solidFill>
                    <a:srgbClr val="FAF39C"/>
                  </a:solidFill>
                  <a:effectLst>
                    <a:outerShdw blurRad="114300" dist="38100" dir="2700000" algn="tl" rotWithShape="0">
                      <a:prstClr val="black">
                        <a:alpha val="27000"/>
                      </a:prstClr>
                    </a:outerShdw>
                  </a:effectLst>
                </a:rPr>
                <a:t>컴퓨팅 사고력을 기반</a:t>
              </a:r>
              <a:r>
                <a:rPr lang="ko-KR" altLang="en-US" sz="1500" dirty="0">
                  <a:solidFill>
                    <a:schemeClr val="bg1"/>
                  </a:solidFill>
                </a:rPr>
                <a:t>으로 인공지능을 포함하는 컴퓨팅 기술을 활용하여</a:t>
              </a:r>
              <a:endParaRPr lang="en-US" altLang="ko-KR" sz="1500" dirty="0">
                <a:solidFill>
                  <a:schemeClr val="bg1"/>
                </a:solidFill>
              </a:endParaRPr>
            </a:p>
            <a:p>
              <a:pPr algn="ctr"/>
              <a:r>
                <a:rPr lang="ko-KR" altLang="en-US" sz="1500" dirty="0">
                  <a:solidFill>
                    <a:schemeClr val="bg1"/>
                  </a:solidFill>
                </a:rPr>
                <a:t>미래 사회에서 다양한 분야의 문제를 발견하고 해결할 수 있는 기초적인 능력을</a:t>
              </a:r>
              <a:endParaRPr lang="en-US" altLang="ko-KR" sz="1500" dirty="0">
                <a:solidFill>
                  <a:schemeClr val="bg1"/>
                </a:solidFill>
              </a:endParaRPr>
            </a:p>
            <a:p>
              <a:pPr algn="ctr"/>
              <a:r>
                <a:rPr lang="ko-KR" altLang="en-US" sz="1500" dirty="0">
                  <a:solidFill>
                    <a:schemeClr val="bg1"/>
                  </a:solidFill>
                </a:rPr>
                <a:t>함양하도록 하는 데 중점을 둔다</a:t>
              </a:r>
              <a:r>
                <a:rPr lang="en-US" altLang="ko-KR" sz="1500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A6377D3-08B4-A0F1-644F-4A959EE6A8F1}"/>
              </a:ext>
            </a:extLst>
          </p:cNvPr>
          <p:cNvSpPr txBox="1"/>
          <p:nvPr/>
        </p:nvSpPr>
        <p:spPr>
          <a:xfrm>
            <a:off x="466611" y="536298"/>
            <a:ext cx="220252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정보 과목의 목표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88B6F7D-D06A-04CB-16ED-984055BF1A47}"/>
              </a:ext>
            </a:extLst>
          </p:cNvPr>
          <p:cNvGrpSpPr/>
          <p:nvPr/>
        </p:nvGrpSpPr>
        <p:grpSpPr>
          <a:xfrm>
            <a:off x="468313" y="295332"/>
            <a:ext cx="2214562" cy="190957"/>
            <a:chOff x="144463" y="308032"/>
            <a:chExt cx="2214562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ED5C493-917C-AA89-FD7E-3EF826E62892}"/>
                </a:ext>
              </a:extLst>
            </p:cNvPr>
            <p:cNvGrpSpPr/>
            <p:nvPr/>
          </p:nvGrpSpPr>
          <p:grpSpPr>
            <a:xfrm>
              <a:off x="144463" y="308032"/>
              <a:ext cx="2214562" cy="190957"/>
              <a:chOff x="-16919" y="983069"/>
              <a:chExt cx="5134460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5D8AD540-4FF8-2071-9935-656D12032B05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1D8F4B14-C8C3-2D46-5651-ACC544F731C8}"/>
                  </a:ext>
                </a:extLst>
              </p:cNvPr>
              <p:cNvSpPr/>
              <p:nvPr/>
            </p:nvSpPr>
            <p:spPr>
              <a:xfrm>
                <a:off x="666368" y="983069"/>
                <a:ext cx="4451173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F8477F8F-7FC4-CDEC-77FA-4518DFE1C7A2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3D9CAD77-3137-1536-5339-B226E4F18FA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658AEB4-1C11-67E3-2BFB-EF281A3CF0DE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7D9268-5158-8C3E-5BE8-AB2C50E8746C}"/>
                </a:ext>
              </a:extLst>
            </p:cNvPr>
            <p:cNvSpPr txBox="1"/>
            <p:nvPr/>
          </p:nvSpPr>
          <p:spPr>
            <a:xfrm>
              <a:off x="531068" y="326566"/>
              <a:ext cx="176490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정보의 영역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4E14095A-0477-97B7-C559-8FDDF01684E3}"/>
              </a:ext>
            </a:extLst>
          </p:cNvPr>
          <p:cNvSpPr txBox="1"/>
          <p:nvPr/>
        </p:nvSpPr>
        <p:spPr>
          <a:xfrm>
            <a:off x="466611" y="536298"/>
            <a:ext cx="4009111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컴퓨팅 시스템 영역의 중점사항</a:t>
            </a:r>
          </a:p>
        </p:txBody>
      </p:sp>
      <p:grpSp>
        <p:nvGrpSpPr>
          <p:cNvPr id="352" name="그룹 351">
            <a:extLst>
              <a:ext uri="{FF2B5EF4-FFF2-40B4-BE49-F238E27FC236}">
                <a16:creationId xmlns:a16="http://schemas.microsoft.com/office/drawing/2014/main" id="{1346233A-EBB5-5488-AEF8-82B6D474916F}"/>
              </a:ext>
            </a:extLst>
          </p:cNvPr>
          <p:cNvGrpSpPr/>
          <p:nvPr/>
        </p:nvGrpSpPr>
        <p:grpSpPr>
          <a:xfrm>
            <a:off x="450692" y="1242060"/>
            <a:ext cx="8235346" cy="1684020"/>
            <a:chOff x="450692" y="1242060"/>
            <a:chExt cx="8235346" cy="1684020"/>
          </a:xfrm>
        </p:grpSpPr>
        <p:grpSp>
          <p:nvGrpSpPr>
            <p:cNvPr id="251" name="그룹 250">
              <a:extLst>
                <a:ext uri="{FF2B5EF4-FFF2-40B4-BE49-F238E27FC236}">
                  <a16:creationId xmlns:a16="http://schemas.microsoft.com/office/drawing/2014/main" id="{C75E280F-5DCE-E2A0-FBA5-758866992BE0}"/>
                </a:ext>
              </a:extLst>
            </p:cNvPr>
            <p:cNvGrpSpPr/>
            <p:nvPr/>
          </p:nvGrpSpPr>
          <p:grpSpPr>
            <a:xfrm>
              <a:off x="450692" y="1242060"/>
              <a:ext cx="2437425" cy="651145"/>
              <a:chOff x="450692" y="1282906"/>
              <a:chExt cx="2227479" cy="595059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97EDC34E-E41A-AAC9-3B3D-CDD8E7F18414}"/>
                  </a:ext>
                </a:extLst>
              </p:cNvPr>
              <p:cNvGrpSpPr/>
              <p:nvPr/>
            </p:nvGrpSpPr>
            <p:grpSpPr>
              <a:xfrm>
                <a:off x="574858" y="1389744"/>
                <a:ext cx="2103313" cy="488221"/>
                <a:chOff x="923543" y="3715258"/>
                <a:chExt cx="2103313" cy="488221"/>
              </a:xfr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214" name="자유형: 도형 213">
                  <a:extLst>
                    <a:ext uri="{FF2B5EF4-FFF2-40B4-BE49-F238E27FC236}">
                      <a16:creationId xmlns:a16="http://schemas.microsoft.com/office/drawing/2014/main" id="{2241B72B-DACE-2258-BA9E-B5CE6C9FA333}"/>
                    </a:ext>
                  </a:extLst>
                </p:cNvPr>
                <p:cNvSpPr/>
                <p:nvPr/>
              </p:nvSpPr>
              <p:spPr>
                <a:xfrm flipH="1">
                  <a:off x="1992122" y="371525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215" name="사각형: 둥근 위쪽 모서리 214">
                  <a:extLst>
                    <a:ext uri="{FF2B5EF4-FFF2-40B4-BE49-F238E27FC236}">
                      <a16:creationId xmlns:a16="http://schemas.microsoft.com/office/drawing/2014/main" id="{AA8BC88E-1999-9273-8B45-EC2374ED2139}"/>
                    </a:ext>
                  </a:extLst>
                </p:cNvPr>
                <p:cNvSpPr/>
                <p:nvPr/>
              </p:nvSpPr>
              <p:spPr>
                <a:xfrm flipH="1">
                  <a:off x="923543" y="3715258"/>
                  <a:ext cx="1457439" cy="488221"/>
                </a:xfrm>
                <a:prstGeom prst="round2SameRect">
                  <a:avLst>
                    <a:gd name="adj1" fmla="val 11464"/>
                    <a:gd name="adj2" fmla="val 0"/>
                  </a:avLst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</p:grpSp>
          <p:grpSp>
            <p:nvGrpSpPr>
              <p:cNvPr id="238" name="그래픽 234">
                <a:extLst>
                  <a:ext uri="{FF2B5EF4-FFF2-40B4-BE49-F238E27FC236}">
                    <a16:creationId xmlns:a16="http://schemas.microsoft.com/office/drawing/2014/main" id="{F6017D7F-D428-D1E8-038B-1E542EB297EB}"/>
                  </a:ext>
                </a:extLst>
              </p:cNvPr>
              <p:cNvGrpSpPr/>
              <p:nvPr/>
            </p:nvGrpSpPr>
            <p:grpSpPr>
              <a:xfrm>
                <a:off x="450692" y="1282906"/>
                <a:ext cx="350291" cy="438357"/>
                <a:chOff x="557726" y="1282906"/>
                <a:chExt cx="350291" cy="438357"/>
              </a:xfrm>
            </p:grpSpPr>
            <p:grpSp>
              <p:nvGrpSpPr>
                <p:cNvPr id="239" name="그래픽 234">
                  <a:extLst>
                    <a:ext uri="{FF2B5EF4-FFF2-40B4-BE49-F238E27FC236}">
                      <a16:creationId xmlns:a16="http://schemas.microsoft.com/office/drawing/2014/main" id="{1D1BE737-B90A-DDF2-B2C2-7B319E041BB1}"/>
                    </a:ext>
                  </a:extLst>
                </p:cNvPr>
                <p:cNvGrpSpPr/>
                <p:nvPr/>
              </p:nvGrpSpPr>
              <p:grpSpPr>
                <a:xfrm>
                  <a:off x="557726" y="1621186"/>
                  <a:ext cx="350291" cy="100077"/>
                  <a:chOff x="557726" y="1621186"/>
                  <a:chExt cx="350291" cy="100077"/>
                </a:xfrm>
              </p:grpSpPr>
              <p:grpSp>
                <p:nvGrpSpPr>
                  <p:cNvPr id="240" name="그래픽 234">
                    <a:extLst>
                      <a:ext uri="{FF2B5EF4-FFF2-40B4-BE49-F238E27FC236}">
                        <a16:creationId xmlns:a16="http://schemas.microsoft.com/office/drawing/2014/main" id="{64DBB787-FB16-FCB9-7DC7-8367F6D220BF}"/>
                      </a:ext>
                    </a:extLst>
                  </p:cNvPr>
                  <p:cNvGrpSpPr/>
                  <p:nvPr/>
                </p:nvGrpSpPr>
                <p:grpSpPr>
                  <a:xfrm>
                    <a:off x="557726" y="1621186"/>
                    <a:ext cx="350291" cy="100077"/>
                    <a:chOff x="557726" y="1621186"/>
                    <a:chExt cx="350291" cy="100077"/>
                  </a:xfrm>
                </p:grpSpPr>
                <p:sp>
                  <p:nvSpPr>
                    <p:cNvPr id="241" name="자유형: 도형 240">
                      <a:extLst>
                        <a:ext uri="{FF2B5EF4-FFF2-40B4-BE49-F238E27FC236}">
                          <a16:creationId xmlns:a16="http://schemas.microsoft.com/office/drawing/2014/main" id="{D37737B4-921B-48C7-73CA-A1BD0261B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110" y="1630608"/>
                      <a:ext cx="331500" cy="81234"/>
                    </a:xfrm>
                    <a:custGeom>
                      <a:avLst/>
                      <a:gdLst>
                        <a:gd name="connsiteX0" fmla="*/ 330459 w 331500"/>
                        <a:gd name="connsiteY0" fmla="*/ 74790 h 81234"/>
                        <a:gd name="connsiteX1" fmla="*/ 327613 w 331500"/>
                        <a:gd name="connsiteY1" fmla="*/ 81234 h 81234"/>
                        <a:gd name="connsiteX2" fmla="*/ 20200 w 331500"/>
                        <a:gd name="connsiteY2" fmla="*/ 81234 h 81234"/>
                        <a:gd name="connsiteX3" fmla="*/ 9045 w 331500"/>
                        <a:gd name="connsiteY3" fmla="*/ 74790 h 81234"/>
                        <a:gd name="connsiteX4" fmla="*/ 9045 w 331500"/>
                        <a:gd name="connsiteY4" fmla="*/ 6444 h 81234"/>
                        <a:gd name="connsiteX5" fmla="*/ 20200 w 331500"/>
                        <a:gd name="connsiteY5" fmla="*/ 0 h 81234"/>
                        <a:gd name="connsiteX6" fmla="*/ 327613 w 331500"/>
                        <a:gd name="connsiteY6" fmla="*/ 0 h 81234"/>
                        <a:gd name="connsiteX7" fmla="*/ 330459 w 331500"/>
                        <a:gd name="connsiteY7" fmla="*/ 6444 h 81234"/>
                        <a:gd name="connsiteX8" fmla="*/ 330459 w 331500"/>
                        <a:gd name="connsiteY8" fmla="*/ 74790 h 81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31500" h="81234">
                          <a:moveTo>
                            <a:pt x="330459" y="74790"/>
                          </a:moveTo>
                          <a:cubicBezTo>
                            <a:pt x="332531" y="78427"/>
                            <a:pt x="331476" y="81234"/>
                            <a:pt x="327613" y="81234"/>
                          </a:cubicBezTo>
                          <a:lnTo>
                            <a:pt x="20200" y="81234"/>
                          </a:lnTo>
                          <a:cubicBezTo>
                            <a:pt x="16356" y="81234"/>
                            <a:pt x="11099" y="78427"/>
                            <a:pt x="9045" y="74790"/>
                          </a:cubicBezTo>
                          <a:cubicBezTo>
                            <a:pt x="-3015" y="53629"/>
                            <a:pt x="-3015" y="27606"/>
                            <a:pt x="9045" y="6444"/>
                          </a:cubicBezTo>
                          <a:cubicBezTo>
                            <a:pt x="11099" y="2808"/>
                            <a:pt x="16356" y="0"/>
                            <a:pt x="20200" y="0"/>
                          </a:cubicBezTo>
                          <a:lnTo>
                            <a:pt x="327613" y="0"/>
                          </a:lnTo>
                          <a:cubicBezTo>
                            <a:pt x="331476" y="0"/>
                            <a:pt x="332531" y="2808"/>
                            <a:pt x="330459" y="6444"/>
                          </a:cubicBezTo>
                          <a:cubicBezTo>
                            <a:pt x="318418" y="27606"/>
                            <a:pt x="318418" y="53629"/>
                            <a:pt x="330459" y="7479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42" name="자유형: 도형 241">
                      <a:extLst>
                        <a:ext uri="{FF2B5EF4-FFF2-40B4-BE49-F238E27FC236}">
                          <a16:creationId xmlns:a16="http://schemas.microsoft.com/office/drawing/2014/main" id="{339C8D0D-8C4D-0592-E885-C89E90D2F3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726" y="1621186"/>
                      <a:ext cx="350291" cy="100077"/>
                    </a:xfrm>
                    <a:custGeom>
                      <a:avLst/>
                      <a:gdLst>
                        <a:gd name="connsiteX0" fmla="*/ 337016 w 350291"/>
                        <a:gd name="connsiteY0" fmla="*/ 100078 h 100077"/>
                        <a:gd name="connsiteX1" fmla="*/ 29584 w 350291"/>
                        <a:gd name="connsiteY1" fmla="*/ 100078 h 100077"/>
                        <a:gd name="connsiteX2" fmla="*/ 10232 w 350291"/>
                        <a:gd name="connsiteY2" fmla="*/ 88866 h 100077"/>
                        <a:gd name="connsiteX3" fmla="*/ 10232 w 350291"/>
                        <a:gd name="connsiteY3" fmla="*/ 11212 h 100077"/>
                        <a:gd name="connsiteX4" fmla="*/ 29565 w 350291"/>
                        <a:gd name="connsiteY4" fmla="*/ 0 h 100077"/>
                        <a:gd name="connsiteX5" fmla="*/ 336997 w 350291"/>
                        <a:gd name="connsiteY5" fmla="*/ 0 h 100077"/>
                        <a:gd name="connsiteX6" fmla="*/ 348624 w 350291"/>
                        <a:gd name="connsiteY6" fmla="*/ 6237 h 100077"/>
                        <a:gd name="connsiteX7" fmla="*/ 348021 w 350291"/>
                        <a:gd name="connsiteY7" fmla="*/ 20521 h 100077"/>
                        <a:gd name="connsiteX8" fmla="*/ 348021 w 350291"/>
                        <a:gd name="connsiteY8" fmla="*/ 79557 h 100077"/>
                        <a:gd name="connsiteX9" fmla="*/ 348624 w 350291"/>
                        <a:gd name="connsiteY9" fmla="*/ 93841 h 100077"/>
                        <a:gd name="connsiteX10" fmla="*/ 336997 w 350291"/>
                        <a:gd name="connsiteY10" fmla="*/ 100078 h 100077"/>
                        <a:gd name="connsiteX11" fmla="*/ 29584 w 350291"/>
                        <a:gd name="connsiteY11" fmla="*/ 18843 h 100077"/>
                        <a:gd name="connsiteX12" fmla="*/ 26588 w 350291"/>
                        <a:gd name="connsiteY12" fmla="*/ 20558 h 100077"/>
                        <a:gd name="connsiteX13" fmla="*/ 26588 w 350291"/>
                        <a:gd name="connsiteY13" fmla="*/ 79557 h 100077"/>
                        <a:gd name="connsiteX14" fmla="*/ 29641 w 350291"/>
                        <a:gd name="connsiteY14" fmla="*/ 81253 h 100077"/>
                        <a:gd name="connsiteX15" fmla="*/ 327839 w 350291"/>
                        <a:gd name="connsiteY15" fmla="*/ 81253 h 100077"/>
                        <a:gd name="connsiteX16" fmla="*/ 327839 w 350291"/>
                        <a:gd name="connsiteY16" fmla="*/ 18862 h 100077"/>
                        <a:gd name="connsiteX17" fmla="*/ 29584 w 350291"/>
                        <a:gd name="connsiteY17" fmla="*/ 18862 h 100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50291" h="100077">
                          <a:moveTo>
                            <a:pt x="337016" y="100078"/>
                          </a:moveTo>
                          <a:lnTo>
                            <a:pt x="29584" y="100078"/>
                          </a:lnTo>
                          <a:cubicBezTo>
                            <a:pt x="22160" y="100078"/>
                            <a:pt x="13850" y="95254"/>
                            <a:pt x="10232" y="88866"/>
                          </a:cubicBezTo>
                          <a:cubicBezTo>
                            <a:pt x="-3411" y="64916"/>
                            <a:pt x="-3411" y="35162"/>
                            <a:pt x="10232" y="11212"/>
                          </a:cubicBezTo>
                          <a:cubicBezTo>
                            <a:pt x="13831" y="4843"/>
                            <a:pt x="22160" y="19"/>
                            <a:pt x="29565" y="0"/>
                          </a:cubicBezTo>
                          <a:lnTo>
                            <a:pt x="336997" y="0"/>
                          </a:lnTo>
                          <a:cubicBezTo>
                            <a:pt x="342085" y="0"/>
                            <a:pt x="346325" y="2280"/>
                            <a:pt x="348624" y="6237"/>
                          </a:cubicBezTo>
                          <a:cubicBezTo>
                            <a:pt x="351036" y="10383"/>
                            <a:pt x="350828" y="15602"/>
                            <a:pt x="348021" y="20521"/>
                          </a:cubicBezTo>
                          <a:cubicBezTo>
                            <a:pt x="337657" y="38742"/>
                            <a:pt x="337657" y="61354"/>
                            <a:pt x="348021" y="79557"/>
                          </a:cubicBezTo>
                          <a:cubicBezTo>
                            <a:pt x="350828" y="84494"/>
                            <a:pt x="351036" y="89695"/>
                            <a:pt x="348624" y="93841"/>
                          </a:cubicBezTo>
                          <a:cubicBezTo>
                            <a:pt x="346325" y="97798"/>
                            <a:pt x="342085" y="100078"/>
                            <a:pt x="336997" y="100078"/>
                          </a:cubicBezTo>
                          <a:close/>
                          <a:moveTo>
                            <a:pt x="29584" y="18843"/>
                          </a:moveTo>
                          <a:cubicBezTo>
                            <a:pt x="28812" y="18919"/>
                            <a:pt x="27059" y="19899"/>
                            <a:pt x="26588" y="20558"/>
                          </a:cubicBezTo>
                          <a:cubicBezTo>
                            <a:pt x="16243" y="38742"/>
                            <a:pt x="16243" y="61354"/>
                            <a:pt x="26588" y="79557"/>
                          </a:cubicBezTo>
                          <a:cubicBezTo>
                            <a:pt x="27022" y="80198"/>
                            <a:pt x="28774" y="81178"/>
                            <a:pt x="29641" y="81253"/>
                          </a:cubicBezTo>
                          <a:lnTo>
                            <a:pt x="327839" y="81253"/>
                          </a:lnTo>
                          <a:cubicBezTo>
                            <a:pt x="319284" y="61392"/>
                            <a:pt x="319284" y="38686"/>
                            <a:pt x="327839" y="18862"/>
                          </a:cubicBezTo>
                          <a:lnTo>
                            <a:pt x="29584" y="18862"/>
                          </a:lnTo>
                          <a:close/>
                        </a:path>
                      </a:pathLst>
                    </a:custGeom>
                    <a:solidFill>
                      <a:srgbClr val="2655B4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243" name="자유형: 도형 242">
                    <a:extLst>
                      <a:ext uri="{FF2B5EF4-FFF2-40B4-BE49-F238E27FC236}">
                        <a16:creationId xmlns:a16="http://schemas.microsoft.com/office/drawing/2014/main" id="{1B17ED03-E6BA-C83C-3257-B442B7DB109B}"/>
                      </a:ext>
                    </a:extLst>
                  </p:cNvPr>
                  <p:cNvSpPr/>
                  <p:nvPr/>
                </p:nvSpPr>
                <p:spPr>
                  <a:xfrm>
                    <a:off x="642860" y="1661813"/>
                    <a:ext cx="244362" cy="18843"/>
                  </a:xfrm>
                  <a:custGeom>
                    <a:avLst/>
                    <a:gdLst>
                      <a:gd name="connsiteX0" fmla="*/ 234941 w 244362"/>
                      <a:gd name="connsiteY0" fmla="*/ 18843 h 18843"/>
                      <a:gd name="connsiteX1" fmla="*/ 9422 w 244362"/>
                      <a:gd name="connsiteY1" fmla="*/ 18843 h 18843"/>
                      <a:gd name="connsiteX2" fmla="*/ 0 w 244362"/>
                      <a:gd name="connsiteY2" fmla="*/ 9422 h 18843"/>
                      <a:gd name="connsiteX3" fmla="*/ 9422 w 244362"/>
                      <a:gd name="connsiteY3" fmla="*/ 0 h 18843"/>
                      <a:gd name="connsiteX4" fmla="*/ 234941 w 244362"/>
                      <a:gd name="connsiteY4" fmla="*/ 0 h 18843"/>
                      <a:gd name="connsiteX5" fmla="*/ 244363 w 244362"/>
                      <a:gd name="connsiteY5" fmla="*/ 9422 h 18843"/>
                      <a:gd name="connsiteX6" fmla="*/ 234941 w 244362"/>
                      <a:gd name="connsiteY6" fmla="*/ 18843 h 18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4362" h="18843">
                        <a:moveTo>
                          <a:pt x="234941" y="18843"/>
                        </a:moveTo>
                        <a:lnTo>
                          <a:pt x="9422" y="18843"/>
                        </a:lnTo>
                        <a:cubicBezTo>
                          <a:pt x="4221" y="18843"/>
                          <a:pt x="0" y="14623"/>
                          <a:pt x="0" y="9422"/>
                        </a:cubicBezTo>
                        <a:cubicBezTo>
                          <a:pt x="0" y="4221"/>
                          <a:pt x="4221" y="0"/>
                          <a:pt x="9422" y="0"/>
                        </a:cubicBezTo>
                        <a:lnTo>
                          <a:pt x="234941" y="0"/>
                        </a:lnTo>
                        <a:cubicBezTo>
                          <a:pt x="240142" y="0"/>
                          <a:pt x="244363" y="4221"/>
                          <a:pt x="244363" y="9422"/>
                        </a:cubicBezTo>
                        <a:cubicBezTo>
                          <a:pt x="244363" y="14623"/>
                          <a:pt x="240142" y="18843"/>
                          <a:pt x="234941" y="18843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244" name="그래픽 234">
                  <a:extLst>
                    <a:ext uri="{FF2B5EF4-FFF2-40B4-BE49-F238E27FC236}">
                      <a16:creationId xmlns:a16="http://schemas.microsoft.com/office/drawing/2014/main" id="{10248C56-9CC7-B797-EEEE-D1C85257164D}"/>
                    </a:ext>
                  </a:extLst>
                </p:cNvPr>
                <p:cNvGrpSpPr/>
                <p:nvPr/>
              </p:nvGrpSpPr>
              <p:grpSpPr>
                <a:xfrm>
                  <a:off x="589488" y="1371830"/>
                  <a:ext cx="299326" cy="262734"/>
                  <a:chOff x="589488" y="1371830"/>
                  <a:chExt cx="299326" cy="262734"/>
                </a:xfrm>
              </p:grpSpPr>
              <p:sp>
                <p:nvSpPr>
                  <p:cNvPr id="245" name="자유형: 도형 244">
                    <a:extLst>
                      <a:ext uri="{FF2B5EF4-FFF2-40B4-BE49-F238E27FC236}">
                        <a16:creationId xmlns:a16="http://schemas.microsoft.com/office/drawing/2014/main" id="{0352EF3D-701F-3DCE-309B-25D45DEA14F1}"/>
                      </a:ext>
                    </a:extLst>
                  </p:cNvPr>
                  <p:cNvSpPr/>
                  <p:nvPr/>
                </p:nvSpPr>
                <p:spPr>
                  <a:xfrm>
                    <a:off x="598923" y="1381225"/>
                    <a:ext cx="280492" cy="243912"/>
                  </a:xfrm>
                  <a:custGeom>
                    <a:avLst/>
                    <a:gdLst>
                      <a:gd name="connsiteX0" fmla="*/ 151081 w 280492"/>
                      <a:gd name="connsiteY0" fmla="*/ 2911 h 243912"/>
                      <a:gd name="connsiteX1" fmla="*/ 129430 w 280492"/>
                      <a:gd name="connsiteY1" fmla="*/ 2911 h 243912"/>
                      <a:gd name="connsiteX2" fmla="*/ 1992 w 280492"/>
                      <a:gd name="connsiteY2" fmla="*/ 112636 h 243912"/>
                      <a:gd name="connsiteX3" fmla="*/ 120649 w 280492"/>
                      <a:gd name="connsiteY3" fmla="*/ 239754 h 243912"/>
                      <a:gd name="connsiteX4" fmla="*/ 139719 w 280492"/>
                      <a:gd name="connsiteY4" fmla="*/ 233423 h 243912"/>
                      <a:gd name="connsiteX5" fmla="*/ 139888 w 280492"/>
                      <a:gd name="connsiteY5" fmla="*/ 233461 h 243912"/>
                      <a:gd name="connsiteX6" fmla="*/ 140435 w 280492"/>
                      <a:gd name="connsiteY6" fmla="*/ 233404 h 243912"/>
                      <a:gd name="connsiteX7" fmla="*/ 140774 w 280492"/>
                      <a:gd name="connsiteY7" fmla="*/ 233404 h 243912"/>
                      <a:gd name="connsiteX8" fmla="*/ 159844 w 280492"/>
                      <a:gd name="connsiteY8" fmla="*/ 239736 h 243912"/>
                      <a:gd name="connsiteX9" fmla="*/ 278501 w 280492"/>
                      <a:gd name="connsiteY9" fmla="*/ 112617 h 243912"/>
                      <a:gd name="connsiteX10" fmla="*/ 151063 w 280492"/>
                      <a:gd name="connsiteY10" fmla="*/ 2892 h 24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80492" h="243912">
                        <a:moveTo>
                          <a:pt x="151081" y="2911"/>
                        </a:moveTo>
                        <a:cubicBezTo>
                          <a:pt x="145127" y="4154"/>
                          <a:pt x="135385" y="4154"/>
                          <a:pt x="129430" y="2911"/>
                        </a:cubicBezTo>
                        <a:cubicBezTo>
                          <a:pt x="129430" y="2911"/>
                          <a:pt x="-18755" y="-28049"/>
                          <a:pt x="1992" y="112636"/>
                        </a:cubicBezTo>
                        <a:cubicBezTo>
                          <a:pt x="23454" y="258183"/>
                          <a:pt x="102616" y="248159"/>
                          <a:pt x="120649" y="239754"/>
                        </a:cubicBezTo>
                        <a:cubicBezTo>
                          <a:pt x="123513" y="238417"/>
                          <a:pt x="139719" y="233367"/>
                          <a:pt x="139719" y="233423"/>
                        </a:cubicBezTo>
                        <a:cubicBezTo>
                          <a:pt x="139719" y="233461"/>
                          <a:pt x="139794" y="233498"/>
                          <a:pt x="139888" y="233461"/>
                        </a:cubicBezTo>
                        <a:cubicBezTo>
                          <a:pt x="139983" y="233442"/>
                          <a:pt x="140341" y="233385"/>
                          <a:pt x="140435" y="233404"/>
                        </a:cubicBezTo>
                        <a:cubicBezTo>
                          <a:pt x="140529" y="233404"/>
                          <a:pt x="140774" y="233461"/>
                          <a:pt x="140774" y="233404"/>
                        </a:cubicBezTo>
                        <a:cubicBezTo>
                          <a:pt x="140774" y="233367"/>
                          <a:pt x="156979" y="238417"/>
                          <a:pt x="159844" y="239736"/>
                        </a:cubicBezTo>
                        <a:cubicBezTo>
                          <a:pt x="177877" y="248140"/>
                          <a:pt x="257038" y="258165"/>
                          <a:pt x="278501" y="112617"/>
                        </a:cubicBezTo>
                        <a:cubicBezTo>
                          <a:pt x="299248" y="-28068"/>
                          <a:pt x="151063" y="2892"/>
                          <a:pt x="151063" y="289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7B9FB"/>
                      </a:gs>
                      <a:gs pos="100000">
                        <a:srgbClr val="3B9DF8"/>
                      </a:gs>
                    </a:gsLst>
                    <a:lin ang="2732974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46" name="자유형: 도형 245">
                    <a:extLst>
                      <a:ext uri="{FF2B5EF4-FFF2-40B4-BE49-F238E27FC236}">
                        <a16:creationId xmlns:a16="http://schemas.microsoft.com/office/drawing/2014/main" id="{B9C5F89A-312B-3BCD-F818-3451CC999F26}"/>
                      </a:ext>
                    </a:extLst>
                  </p:cNvPr>
                  <p:cNvSpPr/>
                  <p:nvPr/>
                </p:nvSpPr>
                <p:spPr>
                  <a:xfrm>
                    <a:off x="589488" y="1371830"/>
                    <a:ext cx="299326" cy="262734"/>
                  </a:xfrm>
                  <a:custGeom>
                    <a:avLst/>
                    <a:gdLst>
                      <a:gd name="connsiteX0" fmla="*/ 191420 w 299326"/>
                      <a:gd name="connsiteY0" fmla="*/ 262716 h 262734"/>
                      <a:gd name="connsiteX1" fmla="*/ 191420 w 299326"/>
                      <a:gd name="connsiteY1" fmla="*/ 262716 h 262734"/>
                      <a:gd name="connsiteX2" fmla="*/ 165322 w 299326"/>
                      <a:gd name="connsiteY2" fmla="*/ 257685 h 262734"/>
                      <a:gd name="connsiteX3" fmla="*/ 149682 w 299326"/>
                      <a:gd name="connsiteY3" fmla="*/ 252484 h 262734"/>
                      <a:gd name="connsiteX4" fmla="*/ 134023 w 299326"/>
                      <a:gd name="connsiteY4" fmla="*/ 257685 h 262734"/>
                      <a:gd name="connsiteX5" fmla="*/ 107944 w 299326"/>
                      <a:gd name="connsiteY5" fmla="*/ 262716 h 262734"/>
                      <a:gd name="connsiteX6" fmla="*/ 2081 w 299326"/>
                      <a:gd name="connsiteY6" fmla="*/ 123406 h 262734"/>
                      <a:gd name="connsiteX7" fmla="*/ 20962 w 299326"/>
                      <a:gd name="connsiteY7" fmla="*/ 32015 h 262734"/>
                      <a:gd name="connsiteX8" fmla="*/ 106380 w 299326"/>
                      <a:gd name="connsiteY8" fmla="*/ 0 h 262734"/>
                      <a:gd name="connsiteX9" fmla="*/ 140769 w 299326"/>
                      <a:gd name="connsiteY9" fmla="*/ 3090 h 262734"/>
                      <a:gd name="connsiteX10" fmla="*/ 149663 w 299326"/>
                      <a:gd name="connsiteY10" fmla="*/ 3825 h 262734"/>
                      <a:gd name="connsiteX11" fmla="*/ 158557 w 299326"/>
                      <a:gd name="connsiteY11" fmla="*/ 3090 h 262734"/>
                      <a:gd name="connsiteX12" fmla="*/ 192947 w 299326"/>
                      <a:gd name="connsiteY12" fmla="*/ 0 h 262734"/>
                      <a:gd name="connsiteX13" fmla="*/ 278364 w 299326"/>
                      <a:gd name="connsiteY13" fmla="*/ 32034 h 262734"/>
                      <a:gd name="connsiteX14" fmla="*/ 297246 w 299326"/>
                      <a:gd name="connsiteY14" fmla="*/ 123425 h 262734"/>
                      <a:gd name="connsiteX15" fmla="*/ 191383 w 299326"/>
                      <a:gd name="connsiteY15" fmla="*/ 262735 h 262734"/>
                      <a:gd name="connsiteX16" fmla="*/ 151190 w 299326"/>
                      <a:gd name="connsiteY16" fmla="*/ 233471 h 262734"/>
                      <a:gd name="connsiteX17" fmla="*/ 173293 w 299326"/>
                      <a:gd name="connsiteY17" fmla="*/ 240594 h 262734"/>
                      <a:gd name="connsiteX18" fmla="*/ 191439 w 299326"/>
                      <a:gd name="connsiteY18" fmla="*/ 243873 h 262734"/>
                      <a:gd name="connsiteX19" fmla="*/ 278666 w 299326"/>
                      <a:gd name="connsiteY19" fmla="*/ 120655 h 262734"/>
                      <a:gd name="connsiteX20" fmla="*/ 264156 w 299326"/>
                      <a:gd name="connsiteY20" fmla="*/ 44339 h 262734"/>
                      <a:gd name="connsiteX21" fmla="*/ 193003 w 299326"/>
                      <a:gd name="connsiteY21" fmla="*/ 18843 h 262734"/>
                      <a:gd name="connsiteX22" fmla="*/ 162458 w 299326"/>
                      <a:gd name="connsiteY22" fmla="*/ 21538 h 262734"/>
                      <a:gd name="connsiteX23" fmla="*/ 149720 w 299326"/>
                      <a:gd name="connsiteY23" fmla="*/ 22669 h 262734"/>
                      <a:gd name="connsiteX24" fmla="*/ 136963 w 299326"/>
                      <a:gd name="connsiteY24" fmla="*/ 21538 h 262734"/>
                      <a:gd name="connsiteX25" fmla="*/ 106417 w 299326"/>
                      <a:gd name="connsiteY25" fmla="*/ 18843 h 262734"/>
                      <a:gd name="connsiteX26" fmla="*/ 35264 w 299326"/>
                      <a:gd name="connsiteY26" fmla="*/ 44339 h 262734"/>
                      <a:gd name="connsiteX27" fmla="*/ 20755 w 299326"/>
                      <a:gd name="connsiteY27" fmla="*/ 120655 h 262734"/>
                      <a:gd name="connsiteX28" fmla="*/ 107981 w 299326"/>
                      <a:gd name="connsiteY28" fmla="*/ 243873 h 262734"/>
                      <a:gd name="connsiteX29" fmla="*/ 126128 w 299326"/>
                      <a:gd name="connsiteY29" fmla="*/ 240594 h 262734"/>
                      <a:gd name="connsiteX30" fmla="*/ 149173 w 299326"/>
                      <a:gd name="connsiteY30" fmla="*/ 233377 h 262734"/>
                      <a:gd name="connsiteX31" fmla="*/ 149381 w 299326"/>
                      <a:gd name="connsiteY31" fmla="*/ 233377 h 262734"/>
                      <a:gd name="connsiteX32" fmla="*/ 150191 w 299326"/>
                      <a:gd name="connsiteY32" fmla="*/ 233377 h 262734"/>
                      <a:gd name="connsiteX33" fmla="*/ 150229 w 299326"/>
                      <a:gd name="connsiteY33" fmla="*/ 233377 h 262734"/>
                      <a:gd name="connsiteX34" fmla="*/ 150982 w 299326"/>
                      <a:gd name="connsiteY34" fmla="*/ 233433 h 262734"/>
                      <a:gd name="connsiteX35" fmla="*/ 151510 w 299326"/>
                      <a:gd name="connsiteY35" fmla="*/ 233509 h 262734"/>
                      <a:gd name="connsiteX36" fmla="*/ 151208 w 299326"/>
                      <a:gd name="connsiteY36" fmla="*/ 233471 h 262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299326" h="262734">
                        <a:moveTo>
                          <a:pt x="191420" y="262716"/>
                        </a:moveTo>
                        <a:lnTo>
                          <a:pt x="191420" y="262716"/>
                        </a:lnTo>
                        <a:cubicBezTo>
                          <a:pt x="181848" y="262716"/>
                          <a:pt x="172106" y="260832"/>
                          <a:pt x="165322" y="257685"/>
                        </a:cubicBezTo>
                        <a:cubicBezTo>
                          <a:pt x="163494" y="256875"/>
                          <a:pt x="154016" y="253841"/>
                          <a:pt x="149682" y="252484"/>
                        </a:cubicBezTo>
                        <a:cubicBezTo>
                          <a:pt x="145367" y="253822"/>
                          <a:pt x="135889" y="256875"/>
                          <a:pt x="134023" y="257685"/>
                        </a:cubicBezTo>
                        <a:cubicBezTo>
                          <a:pt x="127277" y="260832"/>
                          <a:pt x="117516" y="262716"/>
                          <a:pt x="107944" y="262716"/>
                        </a:cubicBezTo>
                        <a:cubicBezTo>
                          <a:pt x="82298" y="262716"/>
                          <a:pt x="20623" y="249149"/>
                          <a:pt x="2081" y="123406"/>
                        </a:cubicBezTo>
                        <a:cubicBezTo>
                          <a:pt x="-3723" y="84004"/>
                          <a:pt x="2627" y="53252"/>
                          <a:pt x="20962" y="32015"/>
                        </a:cubicBezTo>
                        <a:cubicBezTo>
                          <a:pt x="43819" y="5540"/>
                          <a:pt x="80018" y="0"/>
                          <a:pt x="106380" y="0"/>
                        </a:cubicBezTo>
                        <a:cubicBezTo>
                          <a:pt x="125751" y="0"/>
                          <a:pt x="140166" y="2958"/>
                          <a:pt x="140769" y="3090"/>
                        </a:cubicBezTo>
                        <a:cubicBezTo>
                          <a:pt x="142993" y="3561"/>
                          <a:pt x="146253" y="3825"/>
                          <a:pt x="149663" y="3825"/>
                        </a:cubicBezTo>
                        <a:cubicBezTo>
                          <a:pt x="153074" y="3825"/>
                          <a:pt x="156334" y="3561"/>
                          <a:pt x="158557" y="3090"/>
                        </a:cubicBezTo>
                        <a:cubicBezTo>
                          <a:pt x="159160" y="2958"/>
                          <a:pt x="173557" y="0"/>
                          <a:pt x="192947" y="0"/>
                        </a:cubicBezTo>
                        <a:cubicBezTo>
                          <a:pt x="219290" y="0"/>
                          <a:pt x="255507" y="5559"/>
                          <a:pt x="278364" y="32034"/>
                        </a:cubicBezTo>
                        <a:cubicBezTo>
                          <a:pt x="296699" y="53271"/>
                          <a:pt x="303049" y="84023"/>
                          <a:pt x="297246" y="123425"/>
                        </a:cubicBezTo>
                        <a:cubicBezTo>
                          <a:pt x="278704" y="249168"/>
                          <a:pt x="217048" y="262735"/>
                          <a:pt x="191383" y="262735"/>
                        </a:cubicBezTo>
                        <a:close/>
                        <a:moveTo>
                          <a:pt x="151190" y="233471"/>
                        </a:moveTo>
                        <a:cubicBezTo>
                          <a:pt x="156447" y="234281"/>
                          <a:pt x="172634" y="240292"/>
                          <a:pt x="173293" y="240594"/>
                        </a:cubicBezTo>
                        <a:cubicBezTo>
                          <a:pt x="176534" y="242101"/>
                          <a:pt x="183242" y="243873"/>
                          <a:pt x="191439" y="243873"/>
                        </a:cubicBezTo>
                        <a:cubicBezTo>
                          <a:pt x="212205" y="243873"/>
                          <a:pt x="262253" y="231869"/>
                          <a:pt x="278666" y="120655"/>
                        </a:cubicBezTo>
                        <a:cubicBezTo>
                          <a:pt x="283641" y="86925"/>
                          <a:pt x="278760" y="61241"/>
                          <a:pt x="264156" y="44339"/>
                        </a:cubicBezTo>
                        <a:cubicBezTo>
                          <a:pt x="245954" y="23272"/>
                          <a:pt x="215427" y="18843"/>
                          <a:pt x="193003" y="18843"/>
                        </a:cubicBezTo>
                        <a:cubicBezTo>
                          <a:pt x="175686" y="18843"/>
                          <a:pt x="162590" y="21500"/>
                          <a:pt x="162458" y="21538"/>
                        </a:cubicBezTo>
                        <a:cubicBezTo>
                          <a:pt x="158972" y="22273"/>
                          <a:pt x="154450" y="22669"/>
                          <a:pt x="149720" y="22669"/>
                        </a:cubicBezTo>
                        <a:cubicBezTo>
                          <a:pt x="144990" y="22669"/>
                          <a:pt x="140468" y="22273"/>
                          <a:pt x="136963" y="21538"/>
                        </a:cubicBezTo>
                        <a:cubicBezTo>
                          <a:pt x="136831" y="21519"/>
                          <a:pt x="123735" y="18843"/>
                          <a:pt x="106417" y="18843"/>
                        </a:cubicBezTo>
                        <a:cubicBezTo>
                          <a:pt x="83994" y="18843"/>
                          <a:pt x="53467" y="23272"/>
                          <a:pt x="35264" y="44339"/>
                        </a:cubicBezTo>
                        <a:cubicBezTo>
                          <a:pt x="20661" y="61241"/>
                          <a:pt x="15799" y="86925"/>
                          <a:pt x="20755" y="120655"/>
                        </a:cubicBezTo>
                        <a:cubicBezTo>
                          <a:pt x="37168" y="231869"/>
                          <a:pt x="87216" y="243873"/>
                          <a:pt x="107981" y="243873"/>
                        </a:cubicBezTo>
                        <a:cubicBezTo>
                          <a:pt x="116178" y="243873"/>
                          <a:pt x="122868" y="242101"/>
                          <a:pt x="126128" y="240594"/>
                        </a:cubicBezTo>
                        <a:cubicBezTo>
                          <a:pt x="126825" y="240273"/>
                          <a:pt x="145423" y="233377"/>
                          <a:pt x="149173" y="233377"/>
                        </a:cubicBezTo>
                        <a:cubicBezTo>
                          <a:pt x="149249" y="233377"/>
                          <a:pt x="149324" y="233377"/>
                          <a:pt x="149381" y="233377"/>
                        </a:cubicBezTo>
                        <a:cubicBezTo>
                          <a:pt x="149757" y="233377"/>
                          <a:pt x="149946" y="233377"/>
                          <a:pt x="150191" y="233377"/>
                        </a:cubicBezTo>
                        <a:cubicBezTo>
                          <a:pt x="150191" y="233377"/>
                          <a:pt x="150210" y="233377"/>
                          <a:pt x="150229" y="233377"/>
                        </a:cubicBezTo>
                        <a:cubicBezTo>
                          <a:pt x="150436" y="233377"/>
                          <a:pt x="150681" y="233396"/>
                          <a:pt x="150982" y="233433"/>
                        </a:cubicBezTo>
                        <a:cubicBezTo>
                          <a:pt x="151171" y="233452"/>
                          <a:pt x="151340" y="233471"/>
                          <a:pt x="151510" y="233509"/>
                        </a:cubicBezTo>
                        <a:cubicBezTo>
                          <a:pt x="151416" y="233509"/>
                          <a:pt x="151303" y="233471"/>
                          <a:pt x="151208" y="233471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247" name="그래픽 234">
                  <a:extLst>
                    <a:ext uri="{FF2B5EF4-FFF2-40B4-BE49-F238E27FC236}">
                      <a16:creationId xmlns:a16="http://schemas.microsoft.com/office/drawing/2014/main" id="{5CF39DF2-C235-00D1-6C8C-E4E2A46B66B1}"/>
                    </a:ext>
                  </a:extLst>
                </p:cNvPr>
                <p:cNvGrpSpPr/>
                <p:nvPr/>
              </p:nvGrpSpPr>
              <p:grpSpPr>
                <a:xfrm>
                  <a:off x="721383" y="1282906"/>
                  <a:ext cx="98487" cy="131737"/>
                  <a:chOff x="721383" y="1282906"/>
                  <a:chExt cx="98487" cy="131737"/>
                </a:xfrm>
              </p:grpSpPr>
              <p:sp>
                <p:nvSpPr>
                  <p:cNvPr id="248" name="자유형: 도형 247">
                    <a:extLst>
                      <a:ext uri="{FF2B5EF4-FFF2-40B4-BE49-F238E27FC236}">
                        <a16:creationId xmlns:a16="http://schemas.microsoft.com/office/drawing/2014/main" id="{65AB1F81-A892-B90F-BD03-8B5C85BEF172}"/>
                      </a:ext>
                    </a:extLst>
                  </p:cNvPr>
                  <p:cNvSpPr/>
                  <p:nvPr/>
                </p:nvSpPr>
                <p:spPr>
                  <a:xfrm>
                    <a:off x="730818" y="1292348"/>
                    <a:ext cx="79653" cy="112891"/>
                  </a:xfrm>
                  <a:custGeom>
                    <a:avLst/>
                    <a:gdLst>
                      <a:gd name="connsiteX0" fmla="*/ 75039 w 79653"/>
                      <a:gd name="connsiteY0" fmla="*/ 0 h 112891"/>
                      <a:gd name="connsiteX1" fmla="*/ 306 w 79653"/>
                      <a:gd name="connsiteY1" fmla="*/ 112891 h 112891"/>
                      <a:gd name="connsiteX2" fmla="*/ 3528 w 79653"/>
                      <a:gd name="connsiteY2" fmla="*/ 111497 h 112891"/>
                      <a:gd name="connsiteX3" fmla="*/ 75039 w 79653"/>
                      <a:gd name="connsiteY3" fmla="*/ 19 h 1128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653" h="112891">
                        <a:moveTo>
                          <a:pt x="75039" y="0"/>
                        </a:moveTo>
                        <a:cubicBezTo>
                          <a:pt x="-19461" y="28228"/>
                          <a:pt x="3528" y="111478"/>
                          <a:pt x="306" y="112891"/>
                        </a:cubicBezTo>
                        <a:lnTo>
                          <a:pt x="3528" y="111497"/>
                        </a:lnTo>
                        <a:cubicBezTo>
                          <a:pt x="106828" y="78445"/>
                          <a:pt x="75039" y="19"/>
                          <a:pt x="75039" y="1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49" name="자유형: 도형 248">
                    <a:extLst>
                      <a:ext uri="{FF2B5EF4-FFF2-40B4-BE49-F238E27FC236}">
                        <a16:creationId xmlns:a16="http://schemas.microsoft.com/office/drawing/2014/main" id="{08B8C619-2A14-2203-57B7-09062A9EF404}"/>
                      </a:ext>
                    </a:extLst>
                  </p:cNvPr>
                  <p:cNvSpPr/>
                  <p:nvPr/>
                </p:nvSpPr>
                <p:spPr>
                  <a:xfrm>
                    <a:off x="721383" y="1282906"/>
                    <a:ext cx="98487" cy="131737"/>
                  </a:xfrm>
                  <a:custGeom>
                    <a:avLst/>
                    <a:gdLst>
                      <a:gd name="connsiteX0" fmla="*/ 9741 w 98487"/>
                      <a:gd name="connsiteY0" fmla="*/ 131737 h 131737"/>
                      <a:gd name="connsiteX1" fmla="*/ 1092 w 98487"/>
                      <a:gd name="connsiteY1" fmla="*/ 126065 h 131737"/>
                      <a:gd name="connsiteX2" fmla="*/ 639 w 98487"/>
                      <a:gd name="connsiteY2" fmla="*/ 119847 h 131737"/>
                      <a:gd name="connsiteX3" fmla="*/ 470 w 98487"/>
                      <a:gd name="connsiteY3" fmla="*/ 116757 h 131737"/>
                      <a:gd name="connsiteX4" fmla="*/ 8101 w 98487"/>
                      <a:gd name="connsiteY4" fmla="*/ 60622 h 131737"/>
                      <a:gd name="connsiteX5" fmla="*/ 81761 w 98487"/>
                      <a:gd name="connsiteY5" fmla="*/ 398 h 131737"/>
                      <a:gd name="connsiteX6" fmla="*/ 93180 w 98487"/>
                      <a:gd name="connsiteY6" fmla="*/ 5881 h 131737"/>
                      <a:gd name="connsiteX7" fmla="*/ 90617 w 98487"/>
                      <a:gd name="connsiteY7" fmla="*/ 72795 h 131737"/>
                      <a:gd name="connsiteX8" fmla="*/ 15789 w 98487"/>
                      <a:gd name="connsiteY8" fmla="*/ 129891 h 131737"/>
                      <a:gd name="connsiteX9" fmla="*/ 15092 w 98487"/>
                      <a:gd name="connsiteY9" fmla="*/ 130079 h 131737"/>
                      <a:gd name="connsiteX10" fmla="*/ 13453 w 98487"/>
                      <a:gd name="connsiteY10" fmla="*/ 130946 h 131737"/>
                      <a:gd name="connsiteX11" fmla="*/ 9703 w 98487"/>
                      <a:gd name="connsiteY11" fmla="*/ 131737 h 131737"/>
                      <a:gd name="connsiteX12" fmla="*/ 78067 w 98487"/>
                      <a:gd name="connsiteY12" fmla="*/ 21484 h 131737"/>
                      <a:gd name="connsiteX13" fmla="*/ 18974 w 98487"/>
                      <a:gd name="connsiteY13" fmla="*/ 108861 h 131737"/>
                      <a:gd name="connsiteX14" fmla="*/ 73469 w 98487"/>
                      <a:gd name="connsiteY14" fmla="*/ 65050 h 131737"/>
                      <a:gd name="connsiteX15" fmla="*/ 78067 w 98487"/>
                      <a:gd name="connsiteY15" fmla="*/ 21503 h 131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487" h="131737">
                        <a:moveTo>
                          <a:pt x="9741" y="131737"/>
                        </a:moveTo>
                        <a:cubicBezTo>
                          <a:pt x="6104" y="131737"/>
                          <a:pt x="2637" y="129608"/>
                          <a:pt x="1092" y="126065"/>
                        </a:cubicBezTo>
                        <a:cubicBezTo>
                          <a:pt x="206" y="124030"/>
                          <a:pt x="93" y="121844"/>
                          <a:pt x="639" y="119847"/>
                        </a:cubicBezTo>
                        <a:cubicBezTo>
                          <a:pt x="602" y="119018"/>
                          <a:pt x="526" y="117793"/>
                          <a:pt x="470" y="116757"/>
                        </a:cubicBezTo>
                        <a:cubicBezTo>
                          <a:pt x="-190" y="106072"/>
                          <a:pt x="-1565" y="83856"/>
                          <a:pt x="8101" y="60622"/>
                        </a:cubicBezTo>
                        <a:cubicBezTo>
                          <a:pt x="20161" y="31641"/>
                          <a:pt x="44959" y="11384"/>
                          <a:pt x="81761" y="398"/>
                        </a:cubicBezTo>
                        <a:cubicBezTo>
                          <a:pt x="86415" y="-996"/>
                          <a:pt x="91371" y="1378"/>
                          <a:pt x="93180" y="5881"/>
                        </a:cubicBezTo>
                        <a:cubicBezTo>
                          <a:pt x="93726" y="7219"/>
                          <a:pt x="106351" y="39216"/>
                          <a:pt x="90617" y="72795"/>
                        </a:cubicBezTo>
                        <a:cubicBezTo>
                          <a:pt x="78501" y="98667"/>
                          <a:pt x="53326" y="117887"/>
                          <a:pt x="15789" y="129891"/>
                        </a:cubicBezTo>
                        <a:cubicBezTo>
                          <a:pt x="15563" y="129966"/>
                          <a:pt x="15318" y="130022"/>
                          <a:pt x="15092" y="130079"/>
                        </a:cubicBezTo>
                        <a:cubicBezTo>
                          <a:pt x="14602" y="130399"/>
                          <a:pt x="14056" y="130682"/>
                          <a:pt x="13453" y="130946"/>
                        </a:cubicBezTo>
                        <a:cubicBezTo>
                          <a:pt x="12228" y="131473"/>
                          <a:pt x="10966" y="131737"/>
                          <a:pt x="9703" y="131737"/>
                        </a:cubicBezTo>
                        <a:close/>
                        <a:moveTo>
                          <a:pt x="78067" y="21484"/>
                        </a:moveTo>
                        <a:cubicBezTo>
                          <a:pt x="25682" y="40798"/>
                          <a:pt x="18239" y="78843"/>
                          <a:pt x="18974" y="108861"/>
                        </a:cubicBezTo>
                        <a:cubicBezTo>
                          <a:pt x="46241" y="98591"/>
                          <a:pt x="64556" y="83875"/>
                          <a:pt x="73469" y="65050"/>
                        </a:cubicBezTo>
                        <a:cubicBezTo>
                          <a:pt x="81478" y="48110"/>
                          <a:pt x="80065" y="31264"/>
                          <a:pt x="78067" y="21503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728752E-C5F2-1211-EAF2-8A0844E67912}"/>
                  </a:ext>
                </a:extLst>
              </p:cNvPr>
              <p:cNvSpPr txBox="1"/>
              <p:nvPr/>
            </p:nvSpPr>
            <p:spPr>
              <a:xfrm>
                <a:off x="846226" y="1429875"/>
                <a:ext cx="1198312" cy="2531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212" name="사각형: 둥근 모서리 211">
              <a:extLst>
                <a:ext uri="{FF2B5EF4-FFF2-40B4-BE49-F238E27FC236}">
                  <a16:creationId xmlns:a16="http://schemas.microsoft.com/office/drawing/2014/main" id="{9141D849-7A1D-90B0-4811-DC38D6F21644}"/>
                </a:ext>
              </a:extLst>
            </p:cNvPr>
            <p:cNvSpPr/>
            <p:nvPr/>
          </p:nvSpPr>
          <p:spPr>
            <a:xfrm>
              <a:off x="457962" y="1727177"/>
              <a:ext cx="8228076" cy="1198903"/>
            </a:xfrm>
            <a:prstGeom prst="roundRect">
              <a:avLst>
                <a:gd name="adj" fmla="val 6727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258" name="그룹 257">
              <a:extLst>
                <a:ext uri="{FF2B5EF4-FFF2-40B4-BE49-F238E27FC236}">
                  <a16:creationId xmlns:a16="http://schemas.microsoft.com/office/drawing/2014/main" id="{F85E8C66-6949-521C-92CC-E51795B1FBF8}"/>
                </a:ext>
              </a:extLst>
            </p:cNvPr>
            <p:cNvGrpSpPr/>
            <p:nvPr/>
          </p:nvGrpSpPr>
          <p:grpSpPr>
            <a:xfrm>
              <a:off x="629974" y="1876861"/>
              <a:ext cx="6621869" cy="400110"/>
              <a:chOff x="660454" y="1862612"/>
              <a:chExt cx="6621869" cy="400110"/>
            </a:xfrm>
          </p:grpSpPr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7F5F3115-30DB-C980-8D5A-5E9B4186FA59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39918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하드웨어와 소프트웨어의 유기적 연결을 통해 동작하는 컴퓨팅 시스템은 사회적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기술적 가치를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높이는 데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활용된다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56" name="그룹 255">
                <a:extLst>
                  <a:ext uri="{FF2B5EF4-FFF2-40B4-BE49-F238E27FC236}">
                    <a16:creationId xmlns:a16="http://schemas.microsoft.com/office/drawing/2014/main" id="{E7F32568-A4CF-A2FD-2744-8FAEB2683C5C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53" name="Freeform 5">
                  <a:extLst>
                    <a:ext uri="{FF2B5EF4-FFF2-40B4-BE49-F238E27FC236}">
                      <a16:creationId xmlns:a16="http://schemas.microsoft.com/office/drawing/2014/main" id="{9A4EB232-FB25-4FB2-A2B6-4015A2DD6D1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4" name="Freeform 7">
                  <a:extLst>
                    <a:ext uri="{FF2B5EF4-FFF2-40B4-BE49-F238E27FC236}">
                      <a16:creationId xmlns:a16="http://schemas.microsoft.com/office/drawing/2014/main" id="{22A97497-ECB4-F868-A22C-4F7F4AD3374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59" name="그룹 258">
              <a:extLst>
                <a:ext uri="{FF2B5EF4-FFF2-40B4-BE49-F238E27FC236}">
                  <a16:creationId xmlns:a16="http://schemas.microsoft.com/office/drawing/2014/main" id="{08E9D191-4C9C-4D71-E57C-2F8EA93DCC37}"/>
                </a:ext>
              </a:extLst>
            </p:cNvPr>
            <p:cNvGrpSpPr/>
            <p:nvPr/>
          </p:nvGrpSpPr>
          <p:grpSpPr>
            <a:xfrm>
              <a:off x="629974" y="2576341"/>
              <a:ext cx="7190935" cy="200055"/>
              <a:chOff x="660454" y="1862612"/>
              <a:chExt cx="7190935" cy="200055"/>
            </a:xfrm>
          </p:grpSpPr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E6592639-A8F5-4EAA-015D-CAEEA1B40679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968254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컴퓨팅 시스템을 설계하는 것은 시스템에 대한 전체 흐름과 자원 할당의 가치를 이해하는 데 도움을 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61" name="그룹 260">
                <a:extLst>
                  <a:ext uri="{FF2B5EF4-FFF2-40B4-BE49-F238E27FC236}">
                    <a16:creationId xmlns:a16="http://schemas.microsoft.com/office/drawing/2014/main" id="{D624D61D-88C3-6CAA-FB23-8661ED2763B2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62" name="Freeform 5">
                  <a:extLst>
                    <a:ext uri="{FF2B5EF4-FFF2-40B4-BE49-F238E27FC236}">
                      <a16:creationId xmlns:a16="http://schemas.microsoft.com/office/drawing/2014/main" id="{81ACBFB3-D680-3702-8948-2A906933D79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3" name="Freeform 7">
                  <a:extLst>
                    <a:ext uri="{FF2B5EF4-FFF2-40B4-BE49-F238E27FC236}">
                      <a16:creationId xmlns:a16="http://schemas.microsoft.com/office/drawing/2014/main" id="{D95129EA-44B2-5F9E-634D-35EAFB93CE0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342" name="직선 연결선 341">
              <a:extLst>
                <a:ext uri="{FF2B5EF4-FFF2-40B4-BE49-F238E27FC236}">
                  <a16:creationId xmlns:a16="http://schemas.microsoft.com/office/drawing/2014/main" id="{B5C6A292-58F1-F4EC-4CC9-89D427D7E5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42665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51" name="그룹 350">
            <a:extLst>
              <a:ext uri="{FF2B5EF4-FFF2-40B4-BE49-F238E27FC236}">
                <a16:creationId xmlns:a16="http://schemas.microsoft.com/office/drawing/2014/main" id="{EC099E6A-CD3B-0834-1AA0-1DD49076406E}"/>
              </a:ext>
            </a:extLst>
          </p:cNvPr>
          <p:cNvGrpSpPr/>
          <p:nvPr/>
        </p:nvGrpSpPr>
        <p:grpSpPr>
          <a:xfrm>
            <a:off x="445441" y="3214370"/>
            <a:ext cx="8240597" cy="2951480"/>
            <a:chOff x="445441" y="3214370"/>
            <a:chExt cx="8240597" cy="2951480"/>
          </a:xfrm>
        </p:grpSpPr>
        <p:grpSp>
          <p:nvGrpSpPr>
            <p:cNvPr id="282" name="그룹 281">
              <a:extLst>
                <a:ext uri="{FF2B5EF4-FFF2-40B4-BE49-F238E27FC236}">
                  <a16:creationId xmlns:a16="http://schemas.microsoft.com/office/drawing/2014/main" id="{EEBDECF9-231C-AFEC-CB4A-024F545EA366}"/>
                </a:ext>
              </a:extLst>
            </p:cNvPr>
            <p:cNvGrpSpPr/>
            <p:nvPr/>
          </p:nvGrpSpPr>
          <p:grpSpPr>
            <a:xfrm>
              <a:off x="586561" y="3324928"/>
              <a:ext cx="2301556" cy="534237"/>
              <a:chOff x="923543" y="3715258"/>
              <a:chExt cx="2103313" cy="488221"/>
            </a:xfr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</p:grpSpPr>
          <p:sp>
            <p:nvSpPr>
              <p:cNvPr id="296" name="자유형: 도형 295">
                <a:extLst>
                  <a:ext uri="{FF2B5EF4-FFF2-40B4-BE49-F238E27FC236}">
                    <a16:creationId xmlns:a16="http://schemas.microsoft.com/office/drawing/2014/main" id="{C3A0D40F-51BE-AA44-2501-6834B86C833C}"/>
                  </a:ext>
                </a:extLst>
              </p:cNvPr>
              <p:cNvSpPr/>
              <p:nvPr/>
            </p:nvSpPr>
            <p:spPr>
              <a:xfrm flipH="1">
                <a:off x="1992122" y="3715259"/>
                <a:ext cx="1034734" cy="337432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297" name="사각형: 둥근 위쪽 모서리 296">
                <a:extLst>
                  <a:ext uri="{FF2B5EF4-FFF2-40B4-BE49-F238E27FC236}">
                    <a16:creationId xmlns:a16="http://schemas.microsoft.com/office/drawing/2014/main" id="{66903B36-E4DE-3F23-0192-41F43B10CAED}"/>
                  </a:ext>
                </a:extLst>
              </p:cNvPr>
              <p:cNvSpPr/>
              <p:nvPr/>
            </p:nvSpPr>
            <p:spPr>
              <a:xfrm flipH="1">
                <a:off x="923543" y="3715258"/>
                <a:ext cx="1457439" cy="488221"/>
              </a:xfrm>
              <a:prstGeom prst="round2SameRect">
                <a:avLst>
                  <a:gd name="adj1" fmla="val 11464"/>
                  <a:gd name="adj2" fmla="val 0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</p:grp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7935F7C2-B129-362A-4AD3-3928E7498A9C}"/>
                </a:ext>
              </a:extLst>
            </p:cNvPr>
            <p:cNvSpPr txBox="1"/>
            <p:nvPr/>
          </p:nvSpPr>
          <p:spPr>
            <a:xfrm>
              <a:off x="883506" y="3368841"/>
              <a:ext cx="89127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주요 내용</a:t>
              </a:r>
            </a:p>
          </p:txBody>
        </p:sp>
        <p:sp>
          <p:nvSpPr>
            <p:cNvPr id="270" name="사각형: 둥근 모서리 269">
              <a:extLst>
                <a:ext uri="{FF2B5EF4-FFF2-40B4-BE49-F238E27FC236}">
                  <a16:creationId xmlns:a16="http://schemas.microsoft.com/office/drawing/2014/main" id="{92F46040-3DDB-EBE7-99B9-4A478F5E2C13}"/>
                </a:ext>
              </a:extLst>
            </p:cNvPr>
            <p:cNvSpPr/>
            <p:nvPr/>
          </p:nvSpPr>
          <p:spPr>
            <a:xfrm>
              <a:off x="457962" y="3693137"/>
              <a:ext cx="8228076" cy="2472713"/>
            </a:xfrm>
            <a:prstGeom prst="roundRect">
              <a:avLst>
                <a:gd name="adj" fmla="val 364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304" name="그래픽 300">
              <a:extLst>
                <a:ext uri="{FF2B5EF4-FFF2-40B4-BE49-F238E27FC236}">
                  <a16:creationId xmlns:a16="http://schemas.microsoft.com/office/drawing/2014/main" id="{89673765-2823-BF9D-0677-05AB7A7C5FCF}"/>
                </a:ext>
              </a:extLst>
            </p:cNvPr>
            <p:cNvGrpSpPr/>
            <p:nvPr/>
          </p:nvGrpSpPr>
          <p:grpSpPr>
            <a:xfrm>
              <a:off x="445441" y="3214370"/>
              <a:ext cx="402805" cy="477834"/>
              <a:chOff x="-60887" y="3228300"/>
              <a:chExt cx="382223" cy="453418"/>
            </a:xfrm>
          </p:grpSpPr>
          <p:grpSp>
            <p:nvGrpSpPr>
              <p:cNvPr id="305" name="그래픽 300">
                <a:extLst>
                  <a:ext uri="{FF2B5EF4-FFF2-40B4-BE49-F238E27FC236}">
                    <a16:creationId xmlns:a16="http://schemas.microsoft.com/office/drawing/2014/main" id="{D245A4C5-6BFC-4E7C-0A11-1D3A3D4968D7}"/>
                  </a:ext>
                </a:extLst>
              </p:cNvPr>
              <p:cNvGrpSpPr/>
              <p:nvPr/>
            </p:nvGrpSpPr>
            <p:grpSpPr>
              <a:xfrm>
                <a:off x="-60887" y="3490127"/>
                <a:ext cx="139861" cy="191590"/>
                <a:chOff x="-60887" y="3490127"/>
                <a:chExt cx="139861" cy="191590"/>
              </a:xfrm>
            </p:grpSpPr>
            <p:sp>
              <p:nvSpPr>
                <p:cNvPr id="306" name="자유형: 도형 305">
                  <a:extLst>
                    <a:ext uri="{FF2B5EF4-FFF2-40B4-BE49-F238E27FC236}">
                      <a16:creationId xmlns:a16="http://schemas.microsoft.com/office/drawing/2014/main" id="{BACF2551-5B74-275C-DB32-A2819D4431D6}"/>
                    </a:ext>
                  </a:extLst>
                </p:cNvPr>
                <p:cNvSpPr/>
                <p:nvPr/>
              </p:nvSpPr>
              <p:spPr>
                <a:xfrm>
                  <a:off x="-51307" y="3499707"/>
                  <a:ext cx="120702" cy="172431"/>
                </a:xfrm>
                <a:custGeom>
                  <a:avLst/>
                  <a:gdLst>
                    <a:gd name="connsiteX0" fmla="*/ 101543 w 120702"/>
                    <a:gd name="connsiteY0" fmla="*/ 0 h 172431"/>
                    <a:gd name="connsiteX1" fmla="*/ 120702 w 120702"/>
                    <a:gd name="connsiteY1" fmla="*/ 19159 h 172431"/>
                    <a:gd name="connsiteX2" fmla="*/ 120702 w 120702"/>
                    <a:gd name="connsiteY2" fmla="*/ 153272 h 172431"/>
                    <a:gd name="connsiteX3" fmla="*/ 101543 w 120702"/>
                    <a:gd name="connsiteY3" fmla="*/ 172431 h 172431"/>
                    <a:gd name="connsiteX4" fmla="*/ 19159 w 120702"/>
                    <a:gd name="connsiteY4" fmla="*/ 172431 h 172431"/>
                    <a:gd name="connsiteX5" fmla="*/ 0 w 120702"/>
                    <a:gd name="connsiteY5" fmla="*/ 153272 h 172431"/>
                    <a:gd name="connsiteX6" fmla="*/ 0 w 120702"/>
                    <a:gd name="connsiteY6" fmla="*/ 19159 h 172431"/>
                    <a:gd name="connsiteX7" fmla="*/ 19159 w 120702"/>
                    <a:gd name="connsiteY7" fmla="*/ 0 h 172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172431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153272"/>
                      </a:lnTo>
                      <a:cubicBezTo>
                        <a:pt x="120702" y="163854"/>
                        <a:pt x="112124" y="172431"/>
                        <a:pt x="101543" y="172431"/>
                      </a:cubicBezTo>
                      <a:lnTo>
                        <a:pt x="19159" y="172431"/>
                      </a:lnTo>
                      <a:cubicBezTo>
                        <a:pt x="8578" y="172431"/>
                        <a:pt x="0" y="163854"/>
                        <a:pt x="0" y="153272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07" name="자유형: 도형 306">
                  <a:extLst>
                    <a:ext uri="{FF2B5EF4-FFF2-40B4-BE49-F238E27FC236}">
                      <a16:creationId xmlns:a16="http://schemas.microsoft.com/office/drawing/2014/main" id="{5D795776-D09C-728F-7BC1-E1364DF5F7C6}"/>
                    </a:ext>
                  </a:extLst>
                </p:cNvPr>
                <p:cNvSpPr/>
                <p:nvPr/>
              </p:nvSpPr>
              <p:spPr>
                <a:xfrm>
                  <a:off x="-60887" y="3490127"/>
                  <a:ext cx="139861" cy="191590"/>
                </a:xfrm>
                <a:custGeom>
                  <a:avLst/>
                  <a:gdLst>
                    <a:gd name="connsiteX0" fmla="*/ 111123 w 139861"/>
                    <a:gd name="connsiteY0" fmla="*/ 191591 h 191590"/>
                    <a:gd name="connsiteX1" fmla="*/ 28739 w 139861"/>
                    <a:gd name="connsiteY1" fmla="*/ 191591 h 191590"/>
                    <a:gd name="connsiteX2" fmla="*/ 0 w 139861"/>
                    <a:gd name="connsiteY2" fmla="*/ 162852 h 191590"/>
                    <a:gd name="connsiteX3" fmla="*/ 0 w 139861"/>
                    <a:gd name="connsiteY3" fmla="*/ 28739 h 191590"/>
                    <a:gd name="connsiteX4" fmla="*/ 28739 w 139861"/>
                    <a:gd name="connsiteY4" fmla="*/ 0 h 191590"/>
                    <a:gd name="connsiteX5" fmla="*/ 111123 w 139861"/>
                    <a:gd name="connsiteY5" fmla="*/ 0 h 191590"/>
                    <a:gd name="connsiteX6" fmla="*/ 139861 w 139861"/>
                    <a:gd name="connsiteY6" fmla="*/ 28739 h 191590"/>
                    <a:gd name="connsiteX7" fmla="*/ 139861 w 139861"/>
                    <a:gd name="connsiteY7" fmla="*/ 162852 h 191590"/>
                    <a:gd name="connsiteX8" fmla="*/ 111123 w 139861"/>
                    <a:gd name="connsiteY8" fmla="*/ 191591 h 191590"/>
                    <a:gd name="connsiteX9" fmla="*/ 28739 w 139861"/>
                    <a:gd name="connsiteY9" fmla="*/ 19159 h 191590"/>
                    <a:gd name="connsiteX10" fmla="*/ 19159 w 139861"/>
                    <a:gd name="connsiteY10" fmla="*/ 28739 h 191590"/>
                    <a:gd name="connsiteX11" fmla="*/ 19159 w 139861"/>
                    <a:gd name="connsiteY11" fmla="*/ 162852 h 191590"/>
                    <a:gd name="connsiteX12" fmla="*/ 28739 w 139861"/>
                    <a:gd name="connsiteY12" fmla="*/ 172431 h 191590"/>
                    <a:gd name="connsiteX13" fmla="*/ 111123 w 139861"/>
                    <a:gd name="connsiteY13" fmla="*/ 172431 h 191590"/>
                    <a:gd name="connsiteX14" fmla="*/ 120702 w 139861"/>
                    <a:gd name="connsiteY14" fmla="*/ 162852 h 191590"/>
                    <a:gd name="connsiteX15" fmla="*/ 120702 w 139861"/>
                    <a:gd name="connsiteY15" fmla="*/ 28739 h 191590"/>
                    <a:gd name="connsiteX16" fmla="*/ 111123 w 139861"/>
                    <a:gd name="connsiteY16" fmla="*/ 19159 h 191590"/>
                    <a:gd name="connsiteX17" fmla="*/ 28739 w 139861"/>
                    <a:gd name="connsiteY17" fmla="*/ 19159 h 191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191590">
                      <a:moveTo>
                        <a:pt x="111123" y="191591"/>
                      </a:moveTo>
                      <a:lnTo>
                        <a:pt x="28739" y="191591"/>
                      </a:lnTo>
                      <a:cubicBezTo>
                        <a:pt x="12894" y="191591"/>
                        <a:pt x="0" y="178696"/>
                        <a:pt x="0" y="162852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162852"/>
                      </a:lnTo>
                      <a:cubicBezTo>
                        <a:pt x="139861" y="178696"/>
                        <a:pt x="126967" y="191591"/>
                        <a:pt x="111123" y="191591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162852"/>
                      </a:lnTo>
                      <a:cubicBezTo>
                        <a:pt x="19159" y="168140"/>
                        <a:pt x="23451" y="172431"/>
                        <a:pt x="28739" y="172431"/>
                      </a:cubicBezTo>
                      <a:lnTo>
                        <a:pt x="111123" y="172431"/>
                      </a:lnTo>
                      <a:cubicBezTo>
                        <a:pt x="116410" y="172431"/>
                        <a:pt x="120702" y="168140"/>
                        <a:pt x="120702" y="162852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08" name="그래픽 300">
                <a:extLst>
                  <a:ext uri="{FF2B5EF4-FFF2-40B4-BE49-F238E27FC236}">
                    <a16:creationId xmlns:a16="http://schemas.microsoft.com/office/drawing/2014/main" id="{3B14C438-6A37-FC68-A6B8-B39BDDF3CF4E}"/>
                  </a:ext>
                </a:extLst>
              </p:cNvPr>
              <p:cNvGrpSpPr/>
              <p:nvPr/>
            </p:nvGrpSpPr>
            <p:grpSpPr>
              <a:xfrm>
                <a:off x="-60887" y="3400731"/>
                <a:ext cx="139899" cy="121813"/>
                <a:chOff x="-60887" y="3400731"/>
                <a:chExt cx="139899" cy="121813"/>
              </a:xfrm>
            </p:grpSpPr>
            <p:sp>
              <p:nvSpPr>
                <p:cNvPr id="309" name="자유형: 도형 308">
                  <a:extLst>
                    <a:ext uri="{FF2B5EF4-FFF2-40B4-BE49-F238E27FC236}">
                      <a16:creationId xmlns:a16="http://schemas.microsoft.com/office/drawing/2014/main" id="{5AABE2DC-AEC5-B47E-AA3C-543C412EB280}"/>
                    </a:ext>
                  </a:extLst>
                </p:cNvPr>
                <p:cNvSpPr/>
                <p:nvPr/>
              </p:nvSpPr>
              <p:spPr>
                <a:xfrm>
                  <a:off x="-51307" y="3410330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310" name="자유형: 도형 309">
                  <a:extLst>
                    <a:ext uri="{FF2B5EF4-FFF2-40B4-BE49-F238E27FC236}">
                      <a16:creationId xmlns:a16="http://schemas.microsoft.com/office/drawing/2014/main" id="{1BB84422-BD82-5A28-4EC9-D1DCDD789463}"/>
                    </a:ext>
                  </a:extLst>
                </p:cNvPr>
                <p:cNvSpPr/>
                <p:nvPr/>
              </p:nvSpPr>
              <p:spPr>
                <a:xfrm>
                  <a:off x="-60887" y="3400731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0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11" name="그래픽 300">
                <a:extLst>
                  <a:ext uri="{FF2B5EF4-FFF2-40B4-BE49-F238E27FC236}">
                    <a16:creationId xmlns:a16="http://schemas.microsoft.com/office/drawing/2014/main" id="{F976EAC1-29BE-0B55-470D-978C976B9DD6}"/>
                  </a:ext>
                </a:extLst>
              </p:cNvPr>
              <p:cNvGrpSpPr/>
              <p:nvPr/>
            </p:nvGrpSpPr>
            <p:grpSpPr>
              <a:xfrm>
                <a:off x="60274" y="3317696"/>
                <a:ext cx="139861" cy="364021"/>
                <a:chOff x="60274" y="3317696"/>
                <a:chExt cx="139861" cy="364021"/>
              </a:xfrm>
            </p:grpSpPr>
            <p:sp>
              <p:nvSpPr>
                <p:cNvPr id="312" name="자유형: 도형 311">
                  <a:extLst>
                    <a:ext uri="{FF2B5EF4-FFF2-40B4-BE49-F238E27FC236}">
                      <a16:creationId xmlns:a16="http://schemas.microsoft.com/office/drawing/2014/main" id="{F07AA6B0-CDC3-4779-29BF-A88D921B6652}"/>
                    </a:ext>
                  </a:extLst>
                </p:cNvPr>
                <p:cNvSpPr/>
                <p:nvPr/>
              </p:nvSpPr>
              <p:spPr>
                <a:xfrm>
                  <a:off x="69854" y="3327275"/>
                  <a:ext cx="120702" cy="344862"/>
                </a:xfrm>
                <a:custGeom>
                  <a:avLst/>
                  <a:gdLst>
                    <a:gd name="connsiteX0" fmla="*/ 101543 w 120702"/>
                    <a:gd name="connsiteY0" fmla="*/ 0 h 344862"/>
                    <a:gd name="connsiteX1" fmla="*/ 120702 w 120702"/>
                    <a:gd name="connsiteY1" fmla="*/ 19159 h 344862"/>
                    <a:gd name="connsiteX2" fmla="*/ 120702 w 120702"/>
                    <a:gd name="connsiteY2" fmla="*/ 325704 h 344862"/>
                    <a:gd name="connsiteX3" fmla="*/ 101543 w 120702"/>
                    <a:gd name="connsiteY3" fmla="*/ 344863 h 344862"/>
                    <a:gd name="connsiteX4" fmla="*/ 19159 w 120702"/>
                    <a:gd name="connsiteY4" fmla="*/ 344863 h 344862"/>
                    <a:gd name="connsiteX5" fmla="*/ 0 w 120702"/>
                    <a:gd name="connsiteY5" fmla="*/ 325704 h 344862"/>
                    <a:gd name="connsiteX6" fmla="*/ 0 w 120702"/>
                    <a:gd name="connsiteY6" fmla="*/ 19159 h 344862"/>
                    <a:gd name="connsiteX7" fmla="*/ 19159 w 120702"/>
                    <a:gd name="connsiteY7" fmla="*/ 0 h 34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344862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325704"/>
                      </a:lnTo>
                      <a:cubicBezTo>
                        <a:pt x="120702" y="336285"/>
                        <a:pt x="112124" y="344863"/>
                        <a:pt x="101543" y="344863"/>
                      </a:cubicBezTo>
                      <a:lnTo>
                        <a:pt x="19159" y="344863"/>
                      </a:lnTo>
                      <a:cubicBezTo>
                        <a:pt x="8578" y="344863"/>
                        <a:pt x="0" y="336285"/>
                        <a:pt x="0" y="325704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313" name="자유형: 도형 312">
                  <a:extLst>
                    <a:ext uri="{FF2B5EF4-FFF2-40B4-BE49-F238E27FC236}">
                      <a16:creationId xmlns:a16="http://schemas.microsoft.com/office/drawing/2014/main" id="{908199E3-B9A3-AFF2-9FC4-551BED1F493A}"/>
                    </a:ext>
                  </a:extLst>
                </p:cNvPr>
                <p:cNvSpPr/>
                <p:nvPr/>
              </p:nvSpPr>
              <p:spPr>
                <a:xfrm>
                  <a:off x="60274" y="3317696"/>
                  <a:ext cx="139861" cy="364021"/>
                </a:xfrm>
                <a:custGeom>
                  <a:avLst/>
                  <a:gdLst>
                    <a:gd name="connsiteX0" fmla="*/ 111123 w 139861"/>
                    <a:gd name="connsiteY0" fmla="*/ 364022 h 364021"/>
                    <a:gd name="connsiteX1" fmla="*/ 28739 w 139861"/>
                    <a:gd name="connsiteY1" fmla="*/ 364022 h 364021"/>
                    <a:gd name="connsiteX2" fmla="*/ 0 w 139861"/>
                    <a:gd name="connsiteY2" fmla="*/ 335283 h 364021"/>
                    <a:gd name="connsiteX3" fmla="*/ 0 w 139861"/>
                    <a:gd name="connsiteY3" fmla="*/ 28739 h 364021"/>
                    <a:gd name="connsiteX4" fmla="*/ 28739 w 139861"/>
                    <a:gd name="connsiteY4" fmla="*/ 0 h 364021"/>
                    <a:gd name="connsiteX5" fmla="*/ 111123 w 139861"/>
                    <a:gd name="connsiteY5" fmla="*/ 0 h 364021"/>
                    <a:gd name="connsiteX6" fmla="*/ 139861 w 139861"/>
                    <a:gd name="connsiteY6" fmla="*/ 28739 h 364021"/>
                    <a:gd name="connsiteX7" fmla="*/ 139861 w 139861"/>
                    <a:gd name="connsiteY7" fmla="*/ 335283 h 364021"/>
                    <a:gd name="connsiteX8" fmla="*/ 111123 w 139861"/>
                    <a:gd name="connsiteY8" fmla="*/ 364022 h 364021"/>
                    <a:gd name="connsiteX9" fmla="*/ 28739 w 139861"/>
                    <a:gd name="connsiteY9" fmla="*/ 19159 h 364021"/>
                    <a:gd name="connsiteX10" fmla="*/ 19159 w 139861"/>
                    <a:gd name="connsiteY10" fmla="*/ 28739 h 364021"/>
                    <a:gd name="connsiteX11" fmla="*/ 19159 w 139861"/>
                    <a:gd name="connsiteY11" fmla="*/ 335283 h 364021"/>
                    <a:gd name="connsiteX12" fmla="*/ 28739 w 139861"/>
                    <a:gd name="connsiteY12" fmla="*/ 344863 h 364021"/>
                    <a:gd name="connsiteX13" fmla="*/ 111123 w 139861"/>
                    <a:gd name="connsiteY13" fmla="*/ 344863 h 364021"/>
                    <a:gd name="connsiteX14" fmla="*/ 120702 w 139861"/>
                    <a:gd name="connsiteY14" fmla="*/ 335283 h 364021"/>
                    <a:gd name="connsiteX15" fmla="*/ 120702 w 139861"/>
                    <a:gd name="connsiteY15" fmla="*/ 28739 h 364021"/>
                    <a:gd name="connsiteX16" fmla="*/ 111123 w 139861"/>
                    <a:gd name="connsiteY16" fmla="*/ 19159 h 364021"/>
                    <a:gd name="connsiteX17" fmla="*/ 28739 w 139861"/>
                    <a:gd name="connsiteY17" fmla="*/ 19159 h 364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364021">
                      <a:moveTo>
                        <a:pt x="111123" y="364022"/>
                      </a:moveTo>
                      <a:lnTo>
                        <a:pt x="28739" y="364022"/>
                      </a:lnTo>
                      <a:cubicBezTo>
                        <a:pt x="12894" y="364022"/>
                        <a:pt x="0" y="351128"/>
                        <a:pt x="0" y="335283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335283"/>
                      </a:lnTo>
                      <a:cubicBezTo>
                        <a:pt x="139861" y="351128"/>
                        <a:pt x="126967" y="364022"/>
                        <a:pt x="111123" y="364022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335283"/>
                      </a:lnTo>
                      <a:cubicBezTo>
                        <a:pt x="19159" y="340571"/>
                        <a:pt x="23451" y="344863"/>
                        <a:pt x="28739" y="344863"/>
                      </a:cubicBezTo>
                      <a:lnTo>
                        <a:pt x="111123" y="344863"/>
                      </a:lnTo>
                      <a:cubicBezTo>
                        <a:pt x="116410" y="344863"/>
                        <a:pt x="120702" y="340571"/>
                        <a:pt x="120702" y="335283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14" name="그래픽 300">
                <a:extLst>
                  <a:ext uri="{FF2B5EF4-FFF2-40B4-BE49-F238E27FC236}">
                    <a16:creationId xmlns:a16="http://schemas.microsoft.com/office/drawing/2014/main" id="{AB0109CE-3530-CF24-C958-0D3791ADAF32}"/>
                  </a:ext>
                </a:extLst>
              </p:cNvPr>
              <p:cNvGrpSpPr/>
              <p:nvPr/>
            </p:nvGrpSpPr>
            <p:grpSpPr>
              <a:xfrm>
                <a:off x="60274" y="3228300"/>
                <a:ext cx="139899" cy="121813"/>
                <a:chOff x="60274" y="3228300"/>
                <a:chExt cx="139899" cy="121813"/>
              </a:xfrm>
            </p:grpSpPr>
            <p:sp>
              <p:nvSpPr>
                <p:cNvPr id="315" name="자유형: 도형 314">
                  <a:extLst>
                    <a:ext uri="{FF2B5EF4-FFF2-40B4-BE49-F238E27FC236}">
                      <a16:creationId xmlns:a16="http://schemas.microsoft.com/office/drawing/2014/main" id="{A82CAB7F-81DB-9958-93A8-E725AEEDAB07}"/>
                    </a:ext>
                  </a:extLst>
                </p:cNvPr>
                <p:cNvSpPr/>
                <p:nvPr/>
              </p:nvSpPr>
              <p:spPr>
                <a:xfrm>
                  <a:off x="69854" y="3237898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16" name="자유형: 도형 315">
                  <a:extLst>
                    <a:ext uri="{FF2B5EF4-FFF2-40B4-BE49-F238E27FC236}">
                      <a16:creationId xmlns:a16="http://schemas.microsoft.com/office/drawing/2014/main" id="{9B35FDC9-01BE-A462-BA3E-7357ACB36248}"/>
                    </a:ext>
                  </a:extLst>
                </p:cNvPr>
                <p:cNvSpPr/>
                <p:nvPr/>
              </p:nvSpPr>
              <p:spPr>
                <a:xfrm>
                  <a:off x="60274" y="3228300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1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17" name="그래픽 300">
                <a:extLst>
                  <a:ext uri="{FF2B5EF4-FFF2-40B4-BE49-F238E27FC236}">
                    <a16:creationId xmlns:a16="http://schemas.microsoft.com/office/drawing/2014/main" id="{BEFDF7B3-CCB0-2EDA-C30B-359945809959}"/>
                  </a:ext>
                </a:extLst>
              </p:cNvPr>
              <p:cNvGrpSpPr/>
              <p:nvPr/>
            </p:nvGrpSpPr>
            <p:grpSpPr>
              <a:xfrm>
                <a:off x="181455" y="3413491"/>
                <a:ext cx="139861" cy="268226"/>
                <a:chOff x="181455" y="3413491"/>
                <a:chExt cx="139861" cy="268226"/>
              </a:xfrm>
            </p:grpSpPr>
            <p:sp>
              <p:nvSpPr>
                <p:cNvPr id="318" name="자유형: 도형 317">
                  <a:extLst>
                    <a:ext uri="{FF2B5EF4-FFF2-40B4-BE49-F238E27FC236}">
                      <a16:creationId xmlns:a16="http://schemas.microsoft.com/office/drawing/2014/main" id="{7DFD47DC-A6AE-E9C5-A38C-8B8BAA6B457F}"/>
                    </a:ext>
                  </a:extLst>
                </p:cNvPr>
                <p:cNvSpPr/>
                <p:nvPr/>
              </p:nvSpPr>
              <p:spPr>
                <a:xfrm>
                  <a:off x="191035" y="3423071"/>
                  <a:ext cx="120702" cy="249067"/>
                </a:xfrm>
                <a:custGeom>
                  <a:avLst/>
                  <a:gdLst>
                    <a:gd name="connsiteX0" fmla="*/ 101543 w 120702"/>
                    <a:gd name="connsiteY0" fmla="*/ 0 h 249067"/>
                    <a:gd name="connsiteX1" fmla="*/ 120702 w 120702"/>
                    <a:gd name="connsiteY1" fmla="*/ 19159 h 249067"/>
                    <a:gd name="connsiteX2" fmla="*/ 120702 w 120702"/>
                    <a:gd name="connsiteY2" fmla="*/ 229909 h 249067"/>
                    <a:gd name="connsiteX3" fmla="*/ 101543 w 120702"/>
                    <a:gd name="connsiteY3" fmla="*/ 249068 h 249067"/>
                    <a:gd name="connsiteX4" fmla="*/ 19159 w 120702"/>
                    <a:gd name="connsiteY4" fmla="*/ 249068 h 249067"/>
                    <a:gd name="connsiteX5" fmla="*/ 0 w 120702"/>
                    <a:gd name="connsiteY5" fmla="*/ 229909 h 249067"/>
                    <a:gd name="connsiteX6" fmla="*/ 0 w 120702"/>
                    <a:gd name="connsiteY6" fmla="*/ 19159 h 249067"/>
                    <a:gd name="connsiteX7" fmla="*/ 19159 w 120702"/>
                    <a:gd name="connsiteY7" fmla="*/ 0 h 249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249067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229909"/>
                      </a:lnTo>
                      <a:cubicBezTo>
                        <a:pt x="120702" y="240490"/>
                        <a:pt x="112124" y="249068"/>
                        <a:pt x="101543" y="249068"/>
                      </a:cubicBezTo>
                      <a:lnTo>
                        <a:pt x="19159" y="249068"/>
                      </a:lnTo>
                      <a:cubicBezTo>
                        <a:pt x="8578" y="249068"/>
                        <a:pt x="0" y="240490"/>
                        <a:pt x="0" y="229909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19" name="자유형: 도형 318">
                  <a:extLst>
                    <a:ext uri="{FF2B5EF4-FFF2-40B4-BE49-F238E27FC236}">
                      <a16:creationId xmlns:a16="http://schemas.microsoft.com/office/drawing/2014/main" id="{C283BDF4-D789-3ACF-FD41-964F7F37DB4B}"/>
                    </a:ext>
                  </a:extLst>
                </p:cNvPr>
                <p:cNvSpPr/>
                <p:nvPr/>
              </p:nvSpPr>
              <p:spPr>
                <a:xfrm>
                  <a:off x="181455" y="3413491"/>
                  <a:ext cx="139861" cy="268226"/>
                </a:xfrm>
                <a:custGeom>
                  <a:avLst/>
                  <a:gdLst>
                    <a:gd name="connsiteX0" fmla="*/ 111123 w 139861"/>
                    <a:gd name="connsiteY0" fmla="*/ 268227 h 268226"/>
                    <a:gd name="connsiteX1" fmla="*/ 28739 w 139861"/>
                    <a:gd name="connsiteY1" fmla="*/ 268227 h 268226"/>
                    <a:gd name="connsiteX2" fmla="*/ 0 w 139861"/>
                    <a:gd name="connsiteY2" fmla="*/ 239488 h 268226"/>
                    <a:gd name="connsiteX3" fmla="*/ 0 w 139861"/>
                    <a:gd name="connsiteY3" fmla="*/ 28739 h 268226"/>
                    <a:gd name="connsiteX4" fmla="*/ 28739 w 139861"/>
                    <a:gd name="connsiteY4" fmla="*/ 0 h 268226"/>
                    <a:gd name="connsiteX5" fmla="*/ 111123 w 139861"/>
                    <a:gd name="connsiteY5" fmla="*/ 0 h 268226"/>
                    <a:gd name="connsiteX6" fmla="*/ 139861 w 139861"/>
                    <a:gd name="connsiteY6" fmla="*/ 28739 h 268226"/>
                    <a:gd name="connsiteX7" fmla="*/ 139861 w 139861"/>
                    <a:gd name="connsiteY7" fmla="*/ 239488 h 268226"/>
                    <a:gd name="connsiteX8" fmla="*/ 111123 w 139861"/>
                    <a:gd name="connsiteY8" fmla="*/ 268227 h 268226"/>
                    <a:gd name="connsiteX9" fmla="*/ 28739 w 139861"/>
                    <a:gd name="connsiteY9" fmla="*/ 19159 h 268226"/>
                    <a:gd name="connsiteX10" fmla="*/ 19159 w 139861"/>
                    <a:gd name="connsiteY10" fmla="*/ 28739 h 268226"/>
                    <a:gd name="connsiteX11" fmla="*/ 19159 w 139861"/>
                    <a:gd name="connsiteY11" fmla="*/ 239488 h 268226"/>
                    <a:gd name="connsiteX12" fmla="*/ 28739 w 139861"/>
                    <a:gd name="connsiteY12" fmla="*/ 249068 h 268226"/>
                    <a:gd name="connsiteX13" fmla="*/ 111123 w 139861"/>
                    <a:gd name="connsiteY13" fmla="*/ 249068 h 268226"/>
                    <a:gd name="connsiteX14" fmla="*/ 120702 w 139861"/>
                    <a:gd name="connsiteY14" fmla="*/ 239488 h 268226"/>
                    <a:gd name="connsiteX15" fmla="*/ 120702 w 139861"/>
                    <a:gd name="connsiteY15" fmla="*/ 28739 h 268226"/>
                    <a:gd name="connsiteX16" fmla="*/ 111123 w 139861"/>
                    <a:gd name="connsiteY16" fmla="*/ 19159 h 268226"/>
                    <a:gd name="connsiteX17" fmla="*/ 28739 w 139861"/>
                    <a:gd name="connsiteY17" fmla="*/ 19159 h 268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268226">
                      <a:moveTo>
                        <a:pt x="111123" y="268227"/>
                      </a:moveTo>
                      <a:lnTo>
                        <a:pt x="28739" y="268227"/>
                      </a:lnTo>
                      <a:cubicBezTo>
                        <a:pt x="12894" y="268227"/>
                        <a:pt x="0" y="255333"/>
                        <a:pt x="0" y="239488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239488"/>
                      </a:lnTo>
                      <a:cubicBezTo>
                        <a:pt x="139861" y="255333"/>
                        <a:pt x="126967" y="268227"/>
                        <a:pt x="111123" y="268227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239488"/>
                      </a:lnTo>
                      <a:cubicBezTo>
                        <a:pt x="19159" y="244776"/>
                        <a:pt x="23451" y="249068"/>
                        <a:pt x="28739" y="249068"/>
                      </a:cubicBezTo>
                      <a:lnTo>
                        <a:pt x="111123" y="249068"/>
                      </a:lnTo>
                      <a:cubicBezTo>
                        <a:pt x="116410" y="249068"/>
                        <a:pt x="120702" y="244776"/>
                        <a:pt x="120702" y="239488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20" name="그래픽 300">
                <a:extLst>
                  <a:ext uri="{FF2B5EF4-FFF2-40B4-BE49-F238E27FC236}">
                    <a16:creationId xmlns:a16="http://schemas.microsoft.com/office/drawing/2014/main" id="{055130F7-DE6D-7B90-69FF-EBB4A490D035}"/>
                  </a:ext>
                </a:extLst>
              </p:cNvPr>
              <p:cNvGrpSpPr/>
              <p:nvPr/>
            </p:nvGrpSpPr>
            <p:grpSpPr>
              <a:xfrm>
                <a:off x="181436" y="3324095"/>
                <a:ext cx="139899" cy="121813"/>
                <a:chOff x="181436" y="3324095"/>
                <a:chExt cx="139899" cy="121813"/>
              </a:xfrm>
            </p:grpSpPr>
            <p:sp>
              <p:nvSpPr>
                <p:cNvPr id="321" name="자유형: 도형 320">
                  <a:extLst>
                    <a:ext uri="{FF2B5EF4-FFF2-40B4-BE49-F238E27FC236}">
                      <a16:creationId xmlns:a16="http://schemas.microsoft.com/office/drawing/2014/main" id="{A72692FD-C64B-DD69-C7A9-F075102BCD94}"/>
                    </a:ext>
                  </a:extLst>
                </p:cNvPr>
                <p:cNvSpPr/>
                <p:nvPr/>
              </p:nvSpPr>
              <p:spPr>
                <a:xfrm>
                  <a:off x="191035" y="3333694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322" name="자유형: 도형 321">
                  <a:extLst>
                    <a:ext uri="{FF2B5EF4-FFF2-40B4-BE49-F238E27FC236}">
                      <a16:creationId xmlns:a16="http://schemas.microsoft.com/office/drawing/2014/main" id="{880F8E4D-BAB0-0FA4-7547-479679DA91A4}"/>
                    </a:ext>
                  </a:extLst>
                </p:cNvPr>
                <p:cNvSpPr/>
                <p:nvPr/>
              </p:nvSpPr>
              <p:spPr>
                <a:xfrm>
                  <a:off x="181436" y="3324095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0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272" name="그룹 271">
              <a:extLst>
                <a:ext uri="{FF2B5EF4-FFF2-40B4-BE49-F238E27FC236}">
                  <a16:creationId xmlns:a16="http://schemas.microsoft.com/office/drawing/2014/main" id="{C8818751-C283-0AC4-57DD-A3A0707BAA53}"/>
                </a:ext>
              </a:extLst>
            </p:cNvPr>
            <p:cNvGrpSpPr/>
            <p:nvPr/>
          </p:nvGrpSpPr>
          <p:grpSpPr>
            <a:xfrm>
              <a:off x="629974" y="3820375"/>
              <a:ext cx="3648299" cy="200055"/>
              <a:chOff x="660454" y="1862612"/>
              <a:chExt cx="3648299" cy="200055"/>
            </a:xfrm>
          </p:grpSpPr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3DD0B1BD-DF82-B798-A422-A4CB8401D353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3425618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컴퓨팅 시스템은 기존의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4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영역에서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영역으로 이동</a:t>
                </a:r>
              </a:p>
            </p:txBody>
          </p:sp>
          <p:grpSp>
            <p:nvGrpSpPr>
              <p:cNvPr id="279" name="그룹 278">
                <a:extLst>
                  <a:ext uri="{FF2B5EF4-FFF2-40B4-BE49-F238E27FC236}">
                    <a16:creationId xmlns:a16="http://schemas.microsoft.com/office/drawing/2014/main" id="{A846C96C-3B76-A0C1-B043-47CE58A9FC0D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80" name="Freeform 5">
                  <a:extLst>
                    <a:ext uri="{FF2B5EF4-FFF2-40B4-BE49-F238E27FC236}">
                      <a16:creationId xmlns:a16="http://schemas.microsoft.com/office/drawing/2014/main" id="{4FB07984-A710-186C-CA13-5474B127FB7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1" name="Freeform 7">
                  <a:extLst>
                    <a:ext uri="{FF2B5EF4-FFF2-40B4-BE49-F238E27FC236}">
                      <a16:creationId xmlns:a16="http://schemas.microsoft.com/office/drawing/2014/main" id="{DD4E45B2-EC0B-9397-531F-67D990D40A4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73" name="그룹 272">
              <a:extLst>
                <a:ext uri="{FF2B5EF4-FFF2-40B4-BE49-F238E27FC236}">
                  <a16:creationId xmlns:a16="http://schemas.microsoft.com/office/drawing/2014/main" id="{A5A192DA-DA3D-5467-686D-A3D5871BFA1F}"/>
                </a:ext>
              </a:extLst>
            </p:cNvPr>
            <p:cNvGrpSpPr/>
            <p:nvPr/>
          </p:nvGrpSpPr>
          <p:grpSpPr>
            <a:xfrm>
              <a:off x="629974" y="4274906"/>
              <a:ext cx="7513138" cy="200055"/>
              <a:chOff x="660454" y="1862612"/>
              <a:chExt cx="7513138" cy="200055"/>
            </a:xfrm>
          </p:grpSpPr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6E3A86DD-2AB8-4C6F-3027-1FA2F6323FBE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290457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정보학의 가장 기본이 되는 컴퓨팅 시스템에 대한 이해를 바탕으로 이후 영역의 학습을 진행할 수 있도록 구성</a:t>
                </a:r>
              </a:p>
            </p:txBody>
          </p:sp>
          <p:grpSp>
            <p:nvGrpSpPr>
              <p:cNvPr id="275" name="그룹 274">
                <a:extLst>
                  <a:ext uri="{FF2B5EF4-FFF2-40B4-BE49-F238E27FC236}">
                    <a16:creationId xmlns:a16="http://schemas.microsoft.com/office/drawing/2014/main" id="{D707FDA6-39C9-AD83-0780-F156B9BCE7E1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76" name="Freeform 5">
                  <a:extLst>
                    <a:ext uri="{FF2B5EF4-FFF2-40B4-BE49-F238E27FC236}">
                      <a16:creationId xmlns:a16="http://schemas.microsoft.com/office/drawing/2014/main" id="{C0E7FB03-A3A5-00D1-CF19-08D2C616B31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7" name="Freeform 7">
                  <a:extLst>
                    <a:ext uri="{FF2B5EF4-FFF2-40B4-BE49-F238E27FC236}">
                      <a16:creationId xmlns:a16="http://schemas.microsoft.com/office/drawing/2014/main" id="{BF589B42-D30F-9377-FAD8-ABB7D888889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D0E39DC9-617B-3509-83BF-970551DA81E8}"/>
                </a:ext>
              </a:extLst>
            </p:cNvPr>
            <p:cNvGrpSpPr/>
            <p:nvPr/>
          </p:nvGrpSpPr>
          <p:grpSpPr>
            <a:xfrm>
              <a:off x="629974" y="4729437"/>
              <a:ext cx="7287115" cy="400110"/>
              <a:chOff x="660454" y="1862612"/>
              <a:chExt cx="7287115" cy="400110"/>
            </a:xfrm>
          </p:grpSpPr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A250D60E-742A-E707-FCD4-920E7B5BDF3D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06443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컴퓨팅 시스템이 간단한 기기나 특정한 도구가 아니라 정보를 입력 받아 처리하여 유용한 결과를 반환하는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통합적인 ‘시스템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’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임을 인식할 수 있도록 교수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학습을 구성 </a:t>
                </a:r>
              </a:p>
            </p:txBody>
          </p:sp>
          <p:grpSp>
            <p:nvGrpSpPr>
              <p:cNvPr id="326" name="그룹 325">
                <a:extLst>
                  <a:ext uri="{FF2B5EF4-FFF2-40B4-BE49-F238E27FC236}">
                    <a16:creationId xmlns:a16="http://schemas.microsoft.com/office/drawing/2014/main" id="{44E3F55A-8192-7302-F3FF-F21BEC3FD9A1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327" name="Freeform 5">
                  <a:extLst>
                    <a:ext uri="{FF2B5EF4-FFF2-40B4-BE49-F238E27FC236}">
                      <a16:creationId xmlns:a16="http://schemas.microsoft.com/office/drawing/2014/main" id="{C96CAB83-4F1D-5664-8930-CA45990C464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8" name="Freeform 7">
                  <a:extLst>
                    <a:ext uri="{FF2B5EF4-FFF2-40B4-BE49-F238E27FC236}">
                      <a16:creationId xmlns:a16="http://schemas.microsoft.com/office/drawing/2014/main" id="{73514F10-2065-446A-D56E-5257713E857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29" name="그룹 328">
              <a:extLst>
                <a:ext uri="{FF2B5EF4-FFF2-40B4-BE49-F238E27FC236}">
                  <a16:creationId xmlns:a16="http://schemas.microsoft.com/office/drawing/2014/main" id="{04F9F0DD-158E-DB40-37A4-084CA369544D}"/>
                </a:ext>
              </a:extLst>
            </p:cNvPr>
            <p:cNvGrpSpPr/>
            <p:nvPr/>
          </p:nvGrpSpPr>
          <p:grpSpPr>
            <a:xfrm>
              <a:off x="629974" y="5384023"/>
              <a:ext cx="6110511" cy="200055"/>
              <a:chOff x="660454" y="1862612"/>
              <a:chExt cx="6110511" cy="200055"/>
            </a:xfrm>
          </p:grpSpPr>
          <p:sp>
            <p:nvSpPr>
              <p:cNvPr id="330" name="TextBox 329">
                <a:extLst>
                  <a:ext uri="{FF2B5EF4-FFF2-40B4-BE49-F238E27FC236}">
                    <a16:creationId xmlns:a16="http://schemas.microsoft.com/office/drawing/2014/main" id="{2DDA5341-21C4-11EE-F0D8-23A5293BFBC3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5887830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초등 수준에서 학습했던 프로그래밍 개념을 활용하여 간단한 피지컬 컴퓨팅 시스템 구현</a:t>
                </a:r>
              </a:p>
            </p:txBody>
          </p:sp>
          <p:grpSp>
            <p:nvGrpSpPr>
              <p:cNvPr id="331" name="그룹 330">
                <a:extLst>
                  <a:ext uri="{FF2B5EF4-FFF2-40B4-BE49-F238E27FC236}">
                    <a16:creationId xmlns:a16="http://schemas.microsoft.com/office/drawing/2014/main" id="{0A1A0080-E991-D694-65E0-F6629C03A9C5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332" name="Freeform 5">
                  <a:extLst>
                    <a:ext uri="{FF2B5EF4-FFF2-40B4-BE49-F238E27FC236}">
                      <a16:creationId xmlns:a16="http://schemas.microsoft.com/office/drawing/2014/main" id="{A38A274C-0B58-4602-8243-6C2ABB42D01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3" name="Freeform 7">
                  <a:extLst>
                    <a:ext uri="{FF2B5EF4-FFF2-40B4-BE49-F238E27FC236}">
                      <a16:creationId xmlns:a16="http://schemas.microsoft.com/office/drawing/2014/main" id="{3340C183-A0A9-FF6E-5427-D09E1349302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34" name="그룹 333">
              <a:extLst>
                <a:ext uri="{FF2B5EF4-FFF2-40B4-BE49-F238E27FC236}">
                  <a16:creationId xmlns:a16="http://schemas.microsoft.com/office/drawing/2014/main" id="{49E38B5D-9B21-2504-11D2-5B23C534582A}"/>
                </a:ext>
              </a:extLst>
            </p:cNvPr>
            <p:cNvGrpSpPr/>
            <p:nvPr/>
          </p:nvGrpSpPr>
          <p:grpSpPr>
            <a:xfrm>
              <a:off x="629974" y="5838554"/>
              <a:ext cx="7670233" cy="200055"/>
              <a:chOff x="660454" y="1862612"/>
              <a:chExt cx="7670233" cy="200055"/>
            </a:xfrm>
          </p:grpSpPr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0E55CBCD-2CA5-8F92-511B-76B867A0AC4F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44755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복잡한 문제를 해결하는 피지컬 컴퓨팅 활동은 알고리즘과 프로그래밍 영역과 융합하여 프로젝트 형태로 재구성</a:t>
                </a:r>
              </a:p>
            </p:txBody>
          </p:sp>
          <p:grpSp>
            <p:nvGrpSpPr>
              <p:cNvPr id="336" name="그룹 335">
                <a:extLst>
                  <a:ext uri="{FF2B5EF4-FFF2-40B4-BE49-F238E27FC236}">
                    <a16:creationId xmlns:a16="http://schemas.microsoft.com/office/drawing/2014/main" id="{6114CC97-8995-4A37-A8D6-F0B1A9CF59BA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337" name="Freeform 5">
                  <a:extLst>
                    <a:ext uri="{FF2B5EF4-FFF2-40B4-BE49-F238E27FC236}">
                      <a16:creationId xmlns:a16="http://schemas.microsoft.com/office/drawing/2014/main" id="{603AACCD-2579-2E61-C1B3-4A42ED3F9FC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8" name="Freeform 7">
                  <a:extLst>
                    <a:ext uri="{FF2B5EF4-FFF2-40B4-BE49-F238E27FC236}">
                      <a16:creationId xmlns:a16="http://schemas.microsoft.com/office/drawing/2014/main" id="{7F55DA47-3679-43C8-9193-2B70F1985BA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346" name="직선 연결선 345">
              <a:extLst>
                <a:ext uri="{FF2B5EF4-FFF2-40B4-BE49-F238E27FC236}">
                  <a16:creationId xmlns:a16="http://schemas.microsoft.com/office/drawing/2014/main" id="{5FCDEA67-8542-D20F-70F8-A13BE4CA88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147668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7" name="직선 연결선 346">
              <a:extLst>
                <a:ext uri="{FF2B5EF4-FFF2-40B4-BE49-F238E27FC236}">
                  <a16:creationId xmlns:a16="http://schemas.microsoft.com/office/drawing/2014/main" id="{7CB7263F-6DB9-AF35-306F-DC2445EB95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602199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8" name="직선 연결선 347">
              <a:extLst>
                <a:ext uri="{FF2B5EF4-FFF2-40B4-BE49-F238E27FC236}">
                  <a16:creationId xmlns:a16="http://schemas.microsoft.com/office/drawing/2014/main" id="{75D1B487-FD84-CE21-752D-CFE79DE6C2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5256785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9" name="직선 연결선 348">
              <a:extLst>
                <a:ext uri="{FF2B5EF4-FFF2-40B4-BE49-F238E27FC236}">
                  <a16:creationId xmlns:a16="http://schemas.microsoft.com/office/drawing/2014/main" id="{0D9B89AA-4C59-9B58-A911-688E4E6929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571131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A0CDE12-3E31-4B6C-F32A-34C8124195CA}"/>
              </a:ext>
            </a:extLst>
          </p:cNvPr>
          <p:cNvGrpSpPr/>
          <p:nvPr/>
        </p:nvGrpSpPr>
        <p:grpSpPr>
          <a:xfrm>
            <a:off x="468313" y="295332"/>
            <a:ext cx="2214562" cy="190957"/>
            <a:chOff x="144463" y="308032"/>
            <a:chExt cx="2214562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DC315807-0DED-F268-695F-BBB5B4DFE47C}"/>
                </a:ext>
              </a:extLst>
            </p:cNvPr>
            <p:cNvGrpSpPr/>
            <p:nvPr/>
          </p:nvGrpSpPr>
          <p:grpSpPr>
            <a:xfrm>
              <a:off x="144463" y="308032"/>
              <a:ext cx="2214562" cy="190957"/>
              <a:chOff x="-16919" y="983069"/>
              <a:chExt cx="5134460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3E5B2F5C-853E-1F1A-A09D-619D4016D486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31E9FA5C-7827-6BBA-5907-3A6A5602D1A3}"/>
                  </a:ext>
                </a:extLst>
              </p:cNvPr>
              <p:cNvSpPr/>
              <p:nvPr/>
            </p:nvSpPr>
            <p:spPr>
              <a:xfrm>
                <a:off x="666368" y="983069"/>
                <a:ext cx="4451173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2F5CF4F3-0828-C653-4A02-1397E793F928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D72B9A57-19B3-3E8C-7C7D-D4FFA1472F0A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793B86-9D10-3F66-9C78-A4EB410AF751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30BB69B-55C9-32E4-6946-60425376A24A}"/>
                </a:ext>
              </a:extLst>
            </p:cNvPr>
            <p:cNvSpPr txBox="1"/>
            <p:nvPr/>
          </p:nvSpPr>
          <p:spPr>
            <a:xfrm>
              <a:off x="531068" y="326566"/>
              <a:ext cx="176490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정보의 영역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491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260C60F-7609-AC0B-138A-68B8F850E025}"/>
              </a:ext>
            </a:extLst>
          </p:cNvPr>
          <p:cNvSpPr txBox="1"/>
          <p:nvPr/>
        </p:nvSpPr>
        <p:spPr>
          <a:xfrm>
            <a:off x="466611" y="536298"/>
            <a:ext cx="306173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영역의 중점사항</a:t>
            </a:r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CB401981-D120-0B3B-59B9-12AF6CCDB2A6}"/>
              </a:ext>
            </a:extLst>
          </p:cNvPr>
          <p:cNvGrpSpPr/>
          <p:nvPr/>
        </p:nvGrpSpPr>
        <p:grpSpPr>
          <a:xfrm>
            <a:off x="445441" y="3408044"/>
            <a:ext cx="8240597" cy="2757806"/>
            <a:chOff x="445441" y="3214370"/>
            <a:chExt cx="8240597" cy="2757806"/>
          </a:xfrm>
        </p:grpSpPr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BF142F4D-5C5A-5DBF-0954-561C950201F3}"/>
                </a:ext>
              </a:extLst>
            </p:cNvPr>
            <p:cNvGrpSpPr/>
            <p:nvPr/>
          </p:nvGrpSpPr>
          <p:grpSpPr>
            <a:xfrm>
              <a:off x="586561" y="3324928"/>
              <a:ext cx="2301556" cy="534237"/>
              <a:chOff x="923543" y="3715258"/>
              <a:chExt cx="2103313" cy="488221"/>
            </a:xfr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</p:grpSpPr>
          <p:sp>
            <p:nvSpPr>
              <p:cNvPr id="154" name="자유형: 도형 153">
                <a:extLst>
                  <a:ext uri="{FF2B5EF4-FFF2-40B4-BE49-F238E27FC236}">
                    <a16:creationId xmlns:a16="http://schemas.microsoft.com/office/drawing/2014/main" id="{27DA3B6A-9019-361C-75FA-AA923675FAFF}"/>
                  </a:ext>
                </a:extLst>
              </p:cNvPr>
              <p:cNvSpPr/>
              <p:nvPr/>
            </p:nvSpPr>
            <p:spPr>
              <a:xfrm flipH="1">
                <a:off x="1992122" y="3715259"/>
                <a:ext cx="1034734" cy="337432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155" name="사각형: 둥근 위쪽 모서리 154">
                <a:extLst>
                  <a:ext uri="{FF2B5EF4-FFF2-40B4-BE49-F238E27FC236}">
                    <a16:creationId xmlns:a16="http://schemas.microsoft.com/office/drawing/2014/main" id="{FAA24911-5120-9617-5F35-1C7A126D3407}"/>
                  </a:ext>
                </a:extLst>
              </p:cNvPr>
              <p:cNvSpPr/>
              <p:nvPr/>
            </p:nvSpPr>
            <p:spPr>
              <a:xfrm flipH="1">
                <a:off x="923543" y="3715258"/>
                <a:ext cx="1457439" cy="488221"/>
              </a:xfrm>
              <a:prstGeom prst="round2SameRect">
                <a:avLst>
                  <a:gd name="adj1" fmla="val 11464"/>
                  <a:gd name="adj2" fmla="val 0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927DFDB-4585-C519-2646-A2A15C2AAD89}"/>
                </a:ext>
              </a:extLst>
            </p:cNvPr>
            <p:cNvSpPr txBox="1"/>
            <p:nvPr/>
          </p:nvSpPr>
          <p:spPr>
            <a:xfrm>
              <a:off x="883506" y="3368841"/>
              <a:ext cx="89127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주요 내용</a:t>
              </a:r>
            </a:p>
          </p:txBody>
        </p:sp>
        <p:sp>
          <p:nvSpPr>
            <p:cNvPr id="111" name="사각형: 둥근 모서리 110">
              <a:extLst>
                <a:ext uri="{FF2B5EF4-FFF2-40B4-BE49-F238E27FC236}">
                  <a16:creationId xmlns:a16="http://schemas.microsoft.com/office/drawing/2014/main" id="{E813AB3F-C2E8-61F3-BC6E-A42B0222B90B}"/>
                </a:ext>
              </a:extLst>
            </p:cNvPr>
            <p:cNvSpPr/>
            <p:nvPr/>
          </p:nvSpPr>
          <p:spPr>
            <a:xfrm>
              <a:off x="457962" y="3693138"/>
              <a:ext cx="8228076" cy="2279038"/>
            </a:xfrm>
            <a:prstGeom prst="roundRect">
              <a:avLst>
                <a:gd name="adj" fmla="val 364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112" name="그래픽 300">
              <a:extLst>
                <a:ext uri="{FF2B5EF4-FFF2-40B4-BE49-F238E27FC236}">
                  <a16:creationId xmlns:a16="http://schemas.microsoft.com/office/drawing/2014/main" id="{68CEAA9A-4011-3C4F-A009-F0044632CB81}"/>
                </a:ext>
              </a:extLst>
            </p:cNvPr>
            <p:cNvGrpSpPr/>
            <p:nvPr/>
          </p:nvGrpSpPr>
          <p:grpSpPr>
            <a:xfrm>
              <a:off x="445441" y="3214370"/>
              <a:ext cx="402805" cy="477834"/>
              <a:chOff x="-60887" y="3228300"/>
              <a:chExt cx="382223" cy="453418"/>
            </a:xfrm>
          </p:grpSpPr>
          <p:grpSp>
            <p:nvGrpSpPr>
              <p:cNvPr id="136" name="그래픽 300">
                <a:extLst>
                  <a:ext uri="{FF2B5EF4-FFF2-40B4-BE49-F238E27FC236}">
                    <a16:creationId xmlns:a16="http://schemas.microsoft.com/office/drawing/2014/main" id="{158FCC0B-9C8F-9D96-B9F0-9D17BA25B148}"/>
                  </a:ext>
                </a:extLst>
              </p:cNvPr>
              <p:cNvGrpSpPr/>
              <p:nvPr/>
            </p:nvGrpSpPr>
            <p:grpSpPr>
              <a:xfrm>
                <a:off x="-60887" y="3490127"/>
                <a:ext cx="139861" cy="191590"/>
                <a:chOff x="-60887" y="3490127"/>
                <a:chExt cx="139861" cy="191590"/>
              </a:xfrm>
            </p:grpSpPr>
            <p:sp>
              <p:nvSpPr>
                <p:cNvPr id="152" name="자유형: 도형 151">
                  <a:extLst>
                    <a:ext uri="{FF2B5EF4-FFF2-40B4-BE49-F238E27FC236}">
                      <a16:creationId xmlns:a16="http://schemas.microsoft.com/office/drawing/2014/main" id="{37F2F3F7-4644-1C20-CBA6-068A84FA0D84}"/>
                    </a:ext>
                  </a:extLst>
                </p:cNvPr>
                <p:cNvSpPr/>
                <p:nvPr/>
              </p:nvSpPr>
              <p:spPr>
                <a:xfrm>
                  <a:off x="-51307" y="3499707"/>
                  <a:ext cx="120702" cy="172431"/>
                </a:xfrm>
                <a:custGeom>
                  <a:avLst/>
                  <a:gdLst>
                    <a:gd name="connsiteX0" fmla="*/ 101543 w 120702"/>
                    <a:gd name="connsiteY0" fmla="*/ 0 h 172431"/>
                    <a:gd name="connsiteX1" fmla="*/ 120702 w 120702"/>
                    <a:gd name="connsiteY1" fmla="*/ 19159 h 172431"/>
                    <a:gd name="connsiteX2" fmla="*/ 120702 w 120702"/>
                    <a:gd name="connsiteY2" fmla="*/ 153272 h 172431"/>
                    <a:gd name="connsiteX3" fmla="*/ 101543 w 120702"/>
                    <a:gd name="connsiteY3" fmla="*/ 172431 h 172431"/>
                    <a:gd name="connsiteX4" fmla="*/ 19159 w 120702"/>
                    <a:gd name="connsiteY4" fmla="*/ 172431 h 172431"/>
                    <a:gd name="connsiteX5" fmla="*/ 0 w 120702"/>
                    <a:gd name="connsiteY5" fmla="*/ 153272 h 172431"/>
                    <a:gd name="connsiteX6" fmla="*/ 0 w 120702"/>
                    <a:gd name="connsiteY6" fmla="*/ 19159 h 172431"/>
                    <a:gd name="connsiteX7" fmla="*/ 19159 w 120702"/>
                    <a:gd name="connsiteY7" fmla="*/ 0 h 172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172431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153272"/>
                      </a:lnTo>
                      <a:cubicBezTo>
                        <a:pt x="120702" y="163854"/>
                        <a:pt x="112124" y="172431"/>
                        <a:pt x="101543" y="172431"/>
                      </a:cubicBezTo>
                      <a:lnTo>
                        <a:pt x="19159" y="172431"/>
                      </a:lnTo>
                      <a:cubicBezTo>
                        <a:pt x="8578" y="172431"/>
                        <a:pt x="0" y="163854"/>
                        <a:pt x="0" y="153272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53" name="자유형: 도형 152">
                  <a:extLst>
                    <a:ext uri="{FF2B5EF4-FFF2-40B4-BE49-F238E27FC236}">
                      <a16:creationId xmlns:a16="http://schemas.microsoft.com/office/drawing/2014/main" id="{3F6EB7EC-CFF1-A6FF-5706-C3C8E2957767}"/>
                    </a:ext>
                  </a:extLst>
                </p:cNvPr>
                <p:cNvSpPr/>
                <p:nvPr/>
              </p:nvSpPr>
              <p:spPr>
                <a:xfrm>
                  <a:off x="-60887" y="3490127"/>
                  <a:ext cx="139861" cy="191590"/>
                </a:xfrm>
                <a:custGeom>
                  <a:avLst/>
                  <a:gdLst>
                    <a:gd name="connsiteX0" fmla="*/ 111123 w 139861"/>
                    <a:gd name="connsiteY0" fmla="*/ 191591 h 191590"/>
                    <a:gd name="connsiteX1" fmla="*/ 28739 w 139861"/>
                    <a:gd name="connsiteY1" fmla="*/ 191591 h 191590"/>
                    <a:gd name="connsiteX2" fmla="*/ 0 w 139861"/>
                    <a:gd name="connsiteY2" fmla="*/ 162852 h 191590"/>
                    <a:gd name="connsiteX3" fmla="*/ 0 w 139861"/>
                    <a:gd name="connsiteY3" fmla="*/ 28739 h 191590"/>
                    <a:gd name="connsiteX4" fmla="*/ 28739 w 139861"/>
                    <a:gd name="connsiteY4" fmla="*/ 0 h 191590"/>
                    <a:gd name="connsiteX5" fmla="*/ 111123 w 139861"/>
                    <a:gd name="connsiteY5" fmla="*/ 0 h 191590"/>
                    <a:gd name="connsiteX6" fmla="*/ 139861 w 139861"/>
                    <a:gd name="connsiteY6" fmla="*/ 28739 h 191590"/>
                    <a:gd name="connsiteX7" fmla="*/ 139861 w 139861"/>
                    <a:gd name="connsiteY7" fmla="*/ 162852 h 191590"/>
                    <a:gd name="connsiteX8" fmla="*/ 111123 w 139861"/>
                    <a:gd name="connsiteY8" fmla="*/ 191591 h 191590"/>
                    <a:gd name="connsiteX9" fmla="*/ 28739 w 139861"/>
                    <a:gd name="connsiteY9" fmla="*/ 19159 h 191590"/>
                    <a:gd name="connsiteX10" fmla="*/ 19159 w 139861"/>
                    <a:gd name="connsiteY10" fmla="*/ 28739 h 191590"/>
                    <a:gd name="connsiteX11" fmla="*/ 19159 w 139861"/>
                    <a:gd name="connsiteY11" fmla="*/ 162852 h 191590"/>
                    <a:gd name="connsiteX12" fmla="*/ 28739 w 139861"/>
                    <a:gd name="connsiteY12" fmla="*/ 172431 h 191590"/>
                    <a:gd name="connsiteX13" fmla="*/ 111123 w 139861"/>
                    <a:gd name="connsiteY13" fmla="*/ 172431 h 191590"/>
                    <a:gd name="connsiteX14" fmla="*/ 120702 w 139861"/>
                    <a:gd name="connsiteY14" fmla="*/ 162852 h 191590"/>
                    <a:gd name="connsiteX15" fmla="*/ 120702 w 139861"/>
                    <a:gd name="connsiteY15" fmla="*/ 28739 h 191590"/>
                    <a:gd name="connsiteX16" fmla="*/ 111123 w 139861"/>
                    <a:gd name="connsiteY16" fmla="*/ 19159 h 191590"/>
                    <a:gd name="connsiteX17" fmla="*/ 28739 w 139861"/>
                    <a:gd name="connsiteY17" fmla="*/ 19159 h 191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191590">
                      <a:moveTo>
                        <a:pt x="111123" y="191591"/>
                      </a:moveTo>
                      <a:lnTo>
                        <a:pt x="28739" y="191591"/>
                      </a:lnTo>
                      <a:cubicBezTo>
                        <a:pt x="12894" y="191591"/>
                        <a:pt x="0" y="178696"/>
                        <a:pt x="0" y="162852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162852"/>
                      </a:lnTo>
                      <a:cubicBezTo>
                        <a:pt x="139861" y="178696"/>
                        <a:pt x="126967" y="191591"/>
                        <a:pt x="111123" y="191591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162852"/>
                      </a:lnTo>
                      <a:cubicBezTo>
                        <a:pt x="19159" y="168140"/>
                        <a:pt x="23451" y="172431"/>
                        <a:pt x="28739" y="172431"/>
                      </a:cubicBezTo>
                      <a:lnTo>
                        <a:pt x="111123" y="172431"/>
                      </a:lnTo>
                      <a:cubicBezTo>
                        <a:pt x="116410" y="172431"/>
                        <a:pt x="120702" y="168140"/>
                        <a:pt x="120702" y="162852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37" name="그래픽 300">
                <a:extLst>
                  <a:ext uri="{FF2B5EF4-FFF2-40B4-BE49-F238E27FC236}">
                    <a16:creationId xmlns:a16="http://schemas.microsoft.com/office/drawing/2014/main" id="{A9445018-300D-62F6-4F3F-A3D55466E9EF}"/>
                  </a:ext>
                </a:extLst>
              </p:cNvPr>
              <p:cNvGrpSpPr/>
              <p:nvPr/>
            </p:nvGrpSpPr>
            <p:grpSpPr>
              <a:xfrm>
                <a:off x="-60887" y="3400731"/>
                <a:ext cx="139899" cy="121813"/>
                <a:chOff x="-60887" y="3400731"/>
                <a:chExt cx="139899" cy="121813"/>
              </a:xfrm>
            </p:grpSpPr>
            <p:sp>
              <p:nvSpPr>
                <p:cNvPr id="150" name="자유형: 도형 149">
                  <a:extLst>
                    <a:ext uri="{FF2B5EF4-FFF2-40B4-BE49-F238E27FC236}">
                      <a16:creationId xmlns:a16="http://schemas.microsoft.com/office/drawing/2014/main" id="{86BB2E8A-3BD8-D696-6E1E-6A1BFA958AC6}"/>
                    </a:ext>
                  </a:extLst>
                </p:cNvPr>
                <p:cNvSpPr/>
                <p:nvPr/>
              </p:nvSpPr>
              <p:spPr>
                <a:xfrm>
                  <a:off x="-51307" y="3410330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151" name="자유형: 도형 150">
                  <a:extLst>
                    <a:ext uri="{FF2B5EF4-FFF2-40B4-BE49-F238E27FC236}">
                      <a16:creationId xmlns:a16="http://schemas.microsoft.com/office/drawing/2014/main" id="{55A34DD6-26AA-7D20-7ED1-AAEB62DF3B11}"/>
                    </a:ext>
                  </a:extLst>
                </p:cNvPr>
                <p:cNvSpPr/>
                <p:nvPr/>
              </p:nvSpPr>
              <p:spPr>
                <a:xfrm>
                  <a:off x="-60887" y="3400731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0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38" name="그래픽 300">
                <a:extLst>
                  <a:ext uri="{FF2B5EF4-FFF2-40B4-BE49-F238E27FC236}">
                    <a16:creationId xmlns:a16="http://schemas.microsoft.com/office/drawing/2014/main" id="{3D1609B8-A8C3-79AD-06B0-B74EAFCAD6C8}"/>
                  </a:ext>
                </a:extLst>
              </p:cNvPr>
              <p:cNvGrpSpPr/>
              <p:nvPr/>
            </p:nvGrpSpPr>
            <p:grpSpPr>
              <a:xfrm>
                <a:off x="60274" y="3317696"/>
                <a:ext cx="139861" cy="364021"/>
                <a:chOff x="60274" y="3317696"/>
                <a:chExt cx="139861" cy="364021"/>
              </a:xfrm>
            </p:grpSpPr>
            <p:sp>
              <p:nvSpPr>
                <p:cNvPr id="148" name="자유형: 도형 147">
                  <a:extLst>
                    <a:ext uri="{FF2B5EF4-FFF2-40B4-BE49-F238E27FC236}">
                      <a16:creationId xmlns:a16="http://schemas.microsoft.com/office/drawing/2014/main" id="{74FB662C-B1F5-69EA-DE44-DF8F7FFC87B3}"/>
                    </a:ext>
                  </a:extLst>
                </p:cNvPr>
                <p:cNvSpPr/>
                <p:nvPr/>
              </p:nvSpPr>
              <p:spPr>
                <a:xfrm>
                  <a:off x="69854" y="3327275"/>
                  <a:ext cx="120702" cy="344862"/>
                </a:xfrm>
                <a:custGeom>
                  <a:avLst/>
                  <a:gdLst>
                    <a:gd name="connsiteX0" fmla="*/ 101543 w 120702"/>
                    <a:gd name="connsiteY0" fmla="*/ 0 h 344862"/>
                    <a:gd name="connsiteX1" fmla="*/ 120702 w 120702"/>
                    <a:gd name="connsiteY1" fmla="*/ 19159 h 344862"/>
                    <a:gd name="connsiteX2" fmla="*/ 120702 w 120702"/>
                    <a:gd name="connsiteY2" fmla="*/ 325704 h 344862"/>
                    <a:gd name="connsiteX3" fmla="*/ 101543 w 120702"/>
                    <a:gd name="connsiteY3" fmla="*/ 344863 h 344862"/>
                    <a:gd name="connsiteX4" fmla="*/ 19159 w 120702"/>
                    <a:gd name="connsiteY4" fmla="*/ 344863 h 344862"/>
                    <a:gd name="connsiteX5" fmla="*/ 0 w 120702"/>
                    <a:gd name="connsiteY5" fmla="*/ 325704 h 344862"/>
                    <a:gd name="connsiteX6" fmla="*/ 0 w 120702"/>
                    <a:gd name="connsiteY6" fmla="*/ 19159 h 344862"/>
                    <a:gd name="connsiteX7" fmla="*/ 19159 w 120702"/>
                    <a:gd name="connsiteY7" fmla="*/ 0 h 34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344862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325704"/>
                      </a:lnTo>
                      <a:cubicBezTo>
                        <a:pt x="120702" y="336285"/>
                        <a:pt x="112124" y="344863"/>
                        <a:pt x="101543" y="344863"/>
                      </a:cubicBezTo>
                      <a:lnTo>
                        <a:pt x="19159" y="344863"/>
                      </a:lnTo>
                      <a:cubicBezTo>
                        <a:pt x="8578" y="344863"/>
                        <a:pt x="0" y="336285"/>
                        <a:pt x="0" y="325704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149" name="자유형: 도형 148">
                  <a:extLst>
                    <a:ext uri="{FF2B5EF4-FFF2-40B4-BE49-F238E27FC236}">
                      <a16:creationId xmlns:a16="http://schemas.microsoft.com/office/drawing/2014/main" id="{B69DBF20-9800-CA52-C392-4BDFFAD5456F}"/>
                    </a:ext>
                  </a:extLst>
                </p:cNvPr>
                <p:cNvSpPr/>
                <p:nvPr/>
              </p:nvSpPr>
              <p:spPr>
                <a:xfrm>
                  <a:off x="60274" y="3317696"/>
                  <a:ext cx="139861" cy="364021"/>
                </a:xfrm>
                <a:custGeom>
                  <a:avLst/>
                  <a:gdLst>
                    <a:gd name="connsiteX0" fmla="*/ 111123 w 139861"/>
                    <a:gd name="connsiteY0" fmla="*/ 364022 h 364021"/>
                    <a:gd name="connsiteX1" fmla="*/ 28739 w 139861"/>
                    <a:gd name="connsiteY1" fmla="*/ 364022 h 364021"/>
                    <a:gd name="connsiteX2" fmla="*/ 0 w 139861"/>
                    <a:gd name="connsiteY2" fmla="*/ 335283 h 364021"/>
                    <a:gd name="connsiteX3" fmla="*/ 0 w 139861"/>
                    <a:gd name="connsiteY3" fmla="*/ 28739 h 364021"/>
                    <a:gd name="connsiteX4" fmla="*/ 28739 w 139861"/>
                    <a:gd name="connsiteY4" fmla="*/ 0 h 364021"/>
                    <a:gd name="connsiteX5" fmla="*/ 111123 w 139861"/>
                    <a:gd name="connsiteY5" fmla="*/ 0 h 364021"/>
                    <a:gd name="connsiteX6" fmla="*/ 139861 w 139861"/>
                    <a:gd name="connsiteY6" fmla="*/ 28739 h 364021"/>
                    <a:gd name="connsiteX7" fmla="*/ 139861 w 139861"/>
                    <a:gd name="connsiteY7" fmla="*/ 335283 h 364021"/>
                    <a:gd name="connsiteX8" fmla="*/ 111123 w 139861"/>
                    <a:gd name="connsiteY8" fmla="*/ 364022 h 364021"/>
                    <a:gd name="connsiteX9" fmla="*/ 28739 w 139861"/>
                    <a:gd name="connsiteY9" fmla="*/ 19159 h 364021"/>
                    <a:gd name="connsiteX10" fmla="*/ 19159 w 139861"/>
                    <a:gd name="connsiteY10" fmla="*/ 28739 h 364021"/>
                    <a:gd name="connsiteX11" fmla="*/ 19159 w 139861"/>
                    <a:gd name="connsiteY11" fmla="*/ 335283 h 364021"/>
                    <a:gd name="connsiteX12" fmla="*/ 28739 w 139861"/>
                    <a:gd name="connsiteY12" fmla="*/ 344863 h 364021"/>
                    <a:gd name="connsiteX13" fmla="*/ 111123 w 139861"/>
                    <a:gd name="connsiteY13" fmla="*/ 344863 h 364021"/>
                    <a:gd name="connsiteX14" fmla="*/ 120702 w 139861"/>
                    <a:gd name="connsiteY14" fmla="*/ 335283 h 364021"/>
                    <a:gd name="connsiteX15" fmla="*/ 120702 w 139861"/>
                    <a:gd name="connsiteY15" fmla="*/ 28739 h 364021"/>
                    <a:gd name="connsiteX16" fmla="*/ 111123 w 139861"/>
                    <a:gd name="connsiteY16" fmla="*/ 19159 h 364021"/>
                    <a:gd name="connsiteX17" fmla="*/ 28739 w 139861"/>
                    <a:gd name="connsiteY17" fmla="*/ 19159 h 364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364021">
                      <a:moveTo>
                        <a:pt x="111123" y="364022"/>
                      </a:moveTo>
                      <a:lnTo>
                        <a:pt x="28739" y="364022"/>
                      </a:lnTo>
                      <a:cubicBezTo>
                        <a:pt x="12894" y="364022"/>
                        <a:pt x="0" y="351128"/>
                        <a:pt x="0" y="335283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335283"/>
                      </a:lnTo>
                      <a:cubicBezTo>
                        <a:pt x="139861" y="351128"/>
                        <a:pt x="126967" y="364022"/>
                        <a:pt x="111123" y="364022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335283"/>
                      </a:lnTo>
                      <a:cubicBezTo>
                        <a:pt x="19159" y="340571"/>
                        <a:pt x="23451" y="344863"/>
                        <a:pt x="28739" y="344863"/>
                      </a:cubicBezTo>
                      <a:lnTo>
                        <a:pt x="111123" y="344863"/>
                      </a:lnTo>
                      <a:cubicBezTo>
                        <a:pt x="116410" y="344863"/>
                        <a:pt x="120702" y="340571"/>
                        <a:pt x="120702" y="335283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39" name="그래픽 300">
                <a:extLst>
                  <a:ext uri="{FF2B5EF4-FFF2-40B4-BE49-F238E27FC236}">
                    <a16:creationId xmlns:a16="http://schemas.microsoft.com/office/drawing/2014/main" id="{2B636A3C-57AE-30ED-BABF-C847D8769A57}"/>
                  </a:ext>
                </a:extLst>
              </p:cNvPr>
              <p:cNvGrpSpPr/>
              <p:nvPr/>
            </p:nvGrpSpPr>
            <p:grpSpPr>
              <a:xfrm>
                <a:off x="60274" y="3228300"/>
                <a:ext cx="139899" cy="121813"/>
                <a:chOff x="60274" y="3228300"/>
                <a:chExt cx="139899" cy="121813"/>
              </a:xfrm>
            </p:grpSpPr>
            <p:sp>
              <p:nvSpPr>
                <p:cNvPr id="146" name="자유형: 도형 145">
                  <a:extLst>
                    <a:ext uri="{FF2B5EF4-FFF2-40B4-BE49-F238E27FC236}">
                      <a16:creationId xmlns:a16="http://schemas.microsoft.com/office/drawing/2014/main" id="{AD385F39-239D-EBD4-CE03-E34135A99206}"/>
                    </a:ext>
                  </a:extLst>
                </p:cNvPr>
                <p:cNvSpPr/>
                <p:nvPr/>
              </p:nvSpPr>
              <p:spPr>
                <a:xfrm>
                  <a:off x="69854" y="3237898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47" name="자유형: 도형 146">
                  <a:extLst>
                    <a:ext uri="{FF2B5EF4-FFF2-40B4-BE49-F238E27FC236}">
                      <a16:creationId xmlns:a16="http://schemas.microsoft.com/office/drawing/2014/main" id="{B4DCB209-C051-E804-4DCB-992C358FCBF7}"/>
                    </a:ext>
                  </a:extLst>
                </p:cNvPr>
                <p:cNvSpPr/>
                <p:nvPr/>
              </p:nvSpPr>
              <p:spPr>
                <a:xfrm>
                  <a:off x="60274" y="3228300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1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40" name="그래픽 300">
                <a:extLst>
                  <a:ext uri="{FF2B5EF4-FFF2-40B4-BE49-F238E27FC236}">
                    <a16:creationId xmlns:a16="http://schemas.microsoft.com/office/drawing/2014/main" id="{857E0361-695A-E827-0E53-5C7D3C3D327B}"/>
                  </a:ext>
                </a:extLst>
              </p:cNvPr>
              <p:cNvGrpSpPr/>
              <p:nvPr/>
            </p:nvGrpSpPr>
            <p:grpSpPr>
              <a:xfrm>
                <a:off x="181455" y="3413491"/>
                <a:ext cx="139861" cy="268226"/>
                <a:chOff x="181455" y="3413491"/>
                <a:chExt cx="139861" cy="268226"/>
              </a:xfrm>
            </p:grpSpPr>
            <p:sp>
              <p:nvSpPr>
                <p:cNvPr id="144" name="자유형: 도형 143">
                  <a:extLst>
                    <a:ext uri="{FF2B5EF4-FFF2-40B4-BE49-F238E27FC236}">
                      <a16:creationId xmlns:a16="http://schemas.microsoft.com/office/drawing/2014/main" id="{49C95390-4C08-D98D-7F31-7B76FABBF40D}"/>
                    </a:ext>
                  </a:extLst>
                </p:cNvPr>
                <p:cNvSpPr/>
                <p:nvPr/>
              </p:nvSpPr>
              <p:spPr>
                <a:xfrm>
                  <a:off x="191035" y="3423071"/>
                  <a:ext cx="120702" cy="249067"/>
                </a:xfrm>
                <a:custGeom>
                  <a:avLst/>
                  <a:gdLst>
                    <a:gd name="connsiteX0" fmla="*/ 101543 w 120702"/>
                    <a:gd name="connsiteY0" fmla="*/ 0 h 249067"/>
                    <a:gd name="connsiteX1" fmla="*/ 120702 w 120702"/>
                    <a:gd name="connsiteY1" fmla="*/ 19159 h 249067"/>
                    <a:gd name="connsiteX2" fmla="*/ 120702 w 120702"/>
                    <a:gd name="connsiteY2" fmla="*/ 229909 h 249067"/>
                    <a:gd name="connsiteX3" fmla="*/ 101543 w 120702"/>
                    <a:gd name="connsiteY3" fmla="*/ 249068 h 249067"/>
                    <a:gd name="connsiteX4" fmla="*/ 19159 w 120702"/>
                    <a:gd name="connsiteY4" fmla="*/ 249068 h 249067"/>
                    <a:gd name="connsiteX5" fmla="*/ 0 w 120702"/>
                    <a:gd name="connsiteY5" fmla="*/ 229909 h 249067"/>
                    <a:gd name="connsiteX6" fmla="*/ 0 w 120702"/>
                    <a:gd name="connsiteY6" fmla="*/ 19159 h 249067"/>
                    <a:gd name="connsiteX7" fmla="*/ 19159 w 120702"/>
                    <a:gd name="connsiteY7" fmla="*/ 0 h 249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249067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229909"/>
                      </a:lnTo>
                      <a:cubicBezTo>
                        <a:pt x="120702" y="240490"/>
                        <a:pt x="112124" y="249068"/>
                        <a:pt x="101543" y="249068"/>
                      </a:cubicBezTo>
                      <a:lnTo>
                        <a:pt x="19159" y="249068"/>
                      </a:lnTo>
                      <a:cubicBezTo>
                        <a:pt x="8578" y="249068"/>
                        <a:pt x="0" y="240490"/>
                        <a:pt x="0" y="229909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45" name="자유형: 도형 144">
                  <a:extLst>
                    <a:ext uri="{FF2B5EF4-FFF2-40B4-BE49-F238E27FC236}">
                      <a16:creationId xmlns:a16="http://schemas.microsoft.com/office/drawing/2014/main" id="{70B5DAE4-5463-2DED-CEDB-4859F10318BA}"/>
                    </a:ext>
                  </a:extLst>
                </p:cNvPr>
                <p:cNvSpPr/>
                <p:nvPr/>
              </p:nvSpPr>
              <p:spPr>
                <a:xfrm>
                  <a:off x="181455" y="3413491"/>
                  <a:ext cx="139861" cy="268226"/>
                </a:xfrm>
                <a:custGeom>
                  <a:avLst/>
                  <a:gdLst>
                    <a:gd name="connsiteX0" fmla="*/ 111123 w 139861"/>
                    <a:gd name="connsiteY0" fmla="*/ 268227 h 268226"/>
                    <a:gd name="connsiteX1" fmla="*/ 28739 w 139861"/>
                    <a:gd name="connsiteY1" fmla="*/ 268227 h 268226"/>
                    <a:gd name="connsiteX2" fmla="*/ 0 w 139861"/>
                    <a:gd name="connsiteY2" fmla="*/ 239488 h 268226"/>
                    <a:gd name="connsiteX3" fmla="*/ 0 w 139861"/>
                    <a:gd name="connsiteY3" fmla="*/ 28739 h 268226"/>
                    <a:gd name="connsiteX4" fmla="*/ 28739 w 139861"/>
                    <a:gd name="connsiteY4" fmla="*/ 0 h 268226"/>
                    <a:gd name="connsiteX5" fmla="*/ 111123 w 139861"/>
                    <a:gd name="connsiteY5" fmla="*/ 0 h 268226"/>
                    <a:gd name="connsiteX6" fmla="*/ 139861 w 139861"/>
                    <a:gd name="connsiteY6" fmla="*/ 28739 h 268226"/>
                    <a:gd name="connsiteX7" fmla="*/ 139861 w 139861"/>
                    <a:gd name="connsiteY7" fmla="*/ 239488 h 268226"/>
                    <a:gd name="connsiteX8" fmla="*/ 111123 w 139861"/>
                    <a:gd name="connsiteY8" fmla="*/ 268227 h 268226"/>
                    <a:gd name="connsiteX9" fmla="*/ 28739 w 139861"/>
                    <a:gd name="connsiteY9" fmla="*/ 19159 h 268226"/>
                    <a:gd name="connsiteX10" fmla="*/ 19159 w 139861"/>
                    <a:gd name="connsiteY10" fmla="*/ 28739 h 268226"/>
                    <a:gd name="connsiteX11" fmla="*/ 19159 w 139861"/>
                    <a:gd name="connsiteY11" fmla="*/ 239488 h 268226"/>
                    <a:gd name="connsiteX12" fmla="*/ 28739 w 139861"/>
                    <a:gd name="connsiteY12" fmla="*/ 249068 h 268226"/>
                    <a:gd name="connsiteX13" fmla="*/ 111123 w 139861"/>
                    <a:gd name="connsiteY13" fmla="*/ 249068 h 268226"/>
                    <a:gd name="connsiteX14" fmla="*/ 120702 w 139861"/>
                    <a:gd name="connsiteY14" fmla="*/ 239488 h 268226"/>
                    <a:gd name="connsiteX15" fmla="*/ 120702 w 139861"/>
                    <a:gd name="connsiteY15" fmla="*/ 28739 h 268226"/>
                    <a:gd name="connsiteX16" fmla="*/ 111123 w 139861"/>
                    <a:gd name="connsiteY16" fmla="*/ 19159 h 268226"/>
                    <a:gd name="connsiteX17" fmla="*/ 28739 w 139861"/>
                    <a:gd name="connsiteY17" fmla="*/ 19159 h 268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268226">
                      <a:moveTo>
                        <a:pt x="111123" y="268227"/>
                      </a:moveTo>
                      <a:lnTo>
                        <a:pt x="28739" y="268227"/>
                      </a:lnTo>
                      <a:cubicBezTo>
                        <a:pt x="12894" y="268227"/>
                        <a:pt x="0" y="255333"/>
                        <a:pt x="0" y="239488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239488"/>
                      </a:lnTo>
                      <a:cubicBezTo>
                        <a:pt x="139861" y="255333"/>
                        <a:pt x="126967" y="268227"/>
                        <a:pt x="111123" y="268227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239488"/>
                      </a:lnTo>
                      <a:cubicBezTo>
                        <a:pt x="19159" y="244776"/>
                        <a:pt x="23451" y="249068"/>
                        <a:pt x="28739" y="249068"/>
                      </a:cubicBezTo>
                      <a:lnTo>
                        <a:pt x="111123" y="249068"/>
                      </a:lnTo>
                      <a:cubicBezTo>
                        <a:pt x="116410" y="249068"/>
                        <a:pt x="120702" y="244776"/>
                        <a:pt x="120702" y="239488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141" name="그래픽 300">
                <a:extLst>
                  <a:ext uri="{FF2B5EF4-FFF2-40B4-BE49-F238E27FC236}">
                    <a16:creationId xmlns:a16="http://schemas.microsoft.com/office/drawing/2014/main" id="{66D37603-3106-85A0-D07A-223D10BEF053}"/>
                  </a:ext>
                </a:extLst>
              </p:cNvPr>
              <p:cNvGrpSpPr/>
              <p:nvPr/>
            </p:nvGrpSpPr>
            <p:grpSpPr>
              <a:xfrm>
                <a:off x="181436" y="3324095"/>
                <a:ext cx="139899" cy="121813"/>
                <a:chOff x="181436" y="3324095"/>
                <a:chExt cx="139899" cy="121813"/>
              </a:xfrm>
            </p:grpSpPr>
            <p:sp>
              <p:nvSpPr>
                <p:cNvPr id="142" name="자유형: 도형 141">
                  <a:extLst>
                    <a:ext uri="{FF2B5EF4-FFF2-40B4-BE49-F238E27FC236}">
                      <a16:creationId xmlns:a16="http://schemas.microsoft.com/office/drawing/2014/main" id="{115ECA32-0D01-5A09-07D3-02CF5479CF69}"/>
                    </a:ext>
                  </a:extLst>
                </p:cNvPr>
                <p:cNvSpPr/>
                <p:nvPr/>
              </p:nvSpPr>
              <p:spPr>
                <a:xfrm>
                  <a:off x="191035" y="3333694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143" name="자유형: 도형 142">
                  <a:extLst>
                    <a:ext uri="{FF2B5EF4-FFF2-40B4-BE49-F238E27FC236}">
                      <a16:creationId xmlns:a16="http://schemas.microsoft.com/office/drawing/2014/main" id="{D01A432B-5BF8-EAC9-317F-4BA313B60EC1}"/>
                    </a:ext>
                  </a:extLst>
                </p:cNvPr>
                <p:cNvSpPr/>
                <p:nvPr/>
              </p:nvSpPr>
              <p:spPr>
                <a:xfrm>
                  <a:off x="181436" y="3324095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0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29E8423E-6616-E73C-4A99-2BAD086B2EC7}"/>
                </a:ext>
              </a:extLst>
            </p:cNvPr>
            <p:cNvGrpSpPr/>
            <p:nvPr/>
          </p:nvGrpSpPr>
          <p:grpSpPr>
            <a:xfrm>
              <a:off x="629974" y="3827976"/>
              <a:ext cx="3685167" cy="200055"/>
              <a:chOff x="660454" y="1862612"/>
              <a:chExt cx="3685167" cy="200055"/>
            </a:xfrm>
          </p:grpSpPr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49FA99E-E7CD-E7AA-5D26-F3C1A8753AF7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346248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자료와 정보로 구별하였던 내용을 ‘데이터’로 간소화</a:t>
                </a:r>
              </a:p>
            </p:txBody>
          </p:sp>
          <p:grpSp>
            <p:nvGrpSpPr>
              <p:cNvPr id="133" name="그룹 132">
                <a:extLst>
                  <a:ext uri="{FF2B5EF4-FFF2-40B4-BE49-F238E27FC236}">
                    <a16:creationId xmlns:a16="http://schemas.microsoft.com/office/drawing/2014/main" id="{6D5C2AAF-98B8-09E2-AD20-C3B67E40D329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34" name="Freeform 5">
                  <a:extLst>
                    <a:ext uri="{FF2B5EF4-FFF2-40B4-BE49-F238E27FC236}">
                      <a16:creationId xmlns:a16="http://schemas.microsoft.com/office/drawing/2014/main" id="{6F1E6376-CB3D-01D9-63C5-9F49A043528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5" name="Freeform 7">
                  <a:extLst>
                    <a:ext uri="{FF2B5EF4-FFF2-40B4-BE49-F238E27FC236}">
                      <a16:creationId xmlns:a16="http://schemas.microsoft.com/office/drawing/2014/main" id="{17ED10D2-F774-035A-97E5-9F9F070BB89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26833EDB-16AC-56AF-A92F-7C78402529BF}"/>
                </a:ext>
              </a:extLst>
            </p:cNvPr>
            <p:cNvGrpSpPr/>
            <p:nvPr/>
          </p:nvGrpSpPr>
          <p:grpSpPr>
            <a:xfrm>
              <a:off x="629974" y="4297709"/>
              <a:ext cx="6719652" cy="200055"/>
              <a:chOff x="660454" y="1862612"/>
              <a:chExt cx="6719652" cy="200055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530F21B7-403E-C74E-2142-48A12D9FEF9F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49697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초등 단계에서 학습했던 여러 종류의 데이터가 어떻게 디지털 형태로 변환되어 활용되는지를 이해</a:t>
                </a:r>
              </a:p>
            </p:txBody>
          </p:sp>
          <p:grpSp>
            <p:nvGrpSpPr>
              <p:cNvPr id="129" name="그룹 128">
                <a:extLst>
                  <a:ext uri="{FF2B5EF4-FFF2-40B4-BE49-F238E27FC236}">
                    <a16:creationId xmlns:a16="http://schemas.microsoft.com/office/drawing/2014/main" id="{91270FDA-F9F4-EE2B-F4B3-1760CB72AD41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30" name="Freeform 5">
                  <a:extLst>
                    <a:ext uri="{FF2B5EF4-FFF2-40B4-BE49-F238E27FC236}">
                      <a16:creationId xmlns:a16="http://schemas.microsoft.com/office/drawing/2014/main" id="{EC5CD2E6-68B1-2E55-3EAB-88F94680133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1" name="Freeform 7">
                  <a:extLst>
                    <a:ext uri="{FF2B5EF4-FFF2-40B4-BE49-F238E27FC236}">
                      <a16:creationId xmlns:a16="http://schemas.microsoft.com/office/drawing/2014/main" id="{57F02146-A4B6-D929-A4C7-EFF5504D73F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8048A51F-E09A-B5A5-781D-9E73DFC9AB1A}"/>
                </a:ext>
              </a:extLst>
            </p:cNvPr>
            <p:cNvGrpSpPr/>
            <p:nvPr/>
          </p:nvGrpSpPr>
          <p:grpSpPr>
            <a:xfrm>
              <a:off x="629974" y="4767442"/>
              <a:ext cx="6993765" cy="400110"/>
              <a:chOff x="660454" y="1862612"/>
              <a:chExt cx="6993765" cy="400110"/>
            </a:xfrm>
          </p:grpSpPr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D4D8C8C8-6B4F-465C-D967-26DF68CA68E9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77108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 해결을 위한 실제 데이터를 수집하는 여러 가지 방법을 활용해보고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수집한 데이터를 분류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저장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공유하는 역량 함양</a:t>
                </a:r>
              </a:p>
            </p:txBody>
          </p:sp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A06EBF94-3C92-9068-9722-F0A9C2715497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26" name="Freeform 5">
                  <a:extLst>
                    <a:ext uri="{FF2B5EF4-FFF2-40B4-BE49-F238E27FC236}">
                      <a16:creationId xmlns:a16="http://schemas.microsoft.com/office/drawing/2014/main" id="{04DB98B6-B8D8-E415-69B1-6588B4DB37A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7" name="Freeform 7">
                  <a:extLst>
                    <a:ext uri="{FF2B5EF4-FFF2-40B4-BE49-F238E27FC236}">
                      <a16:creationId xmlns:a16="http://schemas.microsoft.com/office/drawing/2014/main" id="{B0586E89-A13E-EDC4-6B8A-8C90C57A470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C1C370F3-66E7-3F53-EA7A-034045470730}"/>
                </a:ext>
              </a:extLst>
            </p:cNvPr>
            <p:cNvGrpSpPr/>
            <p:nvPr/>
          </p:nvGrpSpPr>
          <p:grpSpPr>
            <a:xfrm>
              <a:off x="629974" y="5437230"/>
              <a:ext cx="7646188" cy="400110"/>
              <a:chOff x="660454" y="1862612"/>
              <a:chExt cx="7646188" cy="400110"/>
            </a:xfrm>
          </p:grpSpPr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1E90A471-A94F-C386-F3CF-047EC5EF30D5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42350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데이터를 활용 가능한 형태로 구조화하고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구조화한 데이터를 여러 방식으로 분석하여 의미를 찾아내는 활동을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통해 데이터에 기반하여 문제 상황을 바라보는 관점을 함양</a:t>
                </a:r>
              </a:p>
            </p:txBody>
          </p:sp>
          <p:grpSp>
            <p:nvGrpSpPr>
              <p:cNvPr id="121" name="그룹 120">
                <a:extLst>
                  <a:ext uri="{FF2B5EF4-FFF2-40B4-BE49-F238E27FC236}">
                    <a16:creationId xmlns:a16="http://schemas.microsoft.com/office/drawing/2014/main" id="{52435794-52BC-B7FE-7469-E0E08BED1120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22" name="Freeform 5">
                  <a:extLst>
                    <a:ext uri="{FF2B5EF4-FFF2-40B4-BE49-F238E27FC236}">
                      <a16:creationId xmlns:a16="http://schemas.microsoft.com/office/drawing/2014/main" id="{39CBD360-7833-A24F-A956-B8BB6D38F2E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3" name="Freeform 7">
                  <a:extLst>
                    <a:ext uri="{FF2B5EF4-FFF2-40B4-BE49-F238E27FC236}">
                      <a16:creationId xmlns:a16="http://schemas.microsoft.com/office/drawing/2014/main" id="{FFC8E8CF-8C15-57B1-C38F-F1F0895EC2A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117" name="직선 연결선 116">
              <a:extLst>
                <a:ext uri="{FF2B5EF4-FFF2-40B4-BE49-F238E27FC236}">
                  <a16:creationId xmlns:a16="http://schemas.microsoft.com/office/drawing/2014/main" id="{7A7C30CC-9960-2D24-F4B5-15B4CA77EC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162870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8" name="직선 연결선 117">
              <a:extLst>
                <a:ext uri="{FF2B5EF4-FFF2-40B4-BE49-F238E27FC236}">
                  <a16:creationId xmlns:a16="http://schemas.microsoft.com/office/drawing/2014/main" id="{D9743C17-6B2A-F20B-97B6-39C8FF255F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632603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9" name="직선 연결선 118">
              <a:extLst>
                <a:ext uri="{FF2B5EF4-FFF2-40B4-BE49-F238E27FC236}">
                  <a16:creationId xmlns:a16="http://schemas.microsoft.com/office/drawing/2014/main" id="{45AD5510-7E90-77EA-FA1E-100862FF26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530239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0779393-1B41-EDDD-BDCD-3F4B0F052797}"/>
              </a:ext>
            </a:extLst>
          </p:cNvPr>
          <p:cNvGrpSpPr/>
          <p:nvPr/>
        </p:nvGrpSpPr>
        <p:grpSpPr>
          <a:xfrm>
            <a:off x="450692" y="1242060"/>
            <a:ext cx="8330415" cy="1853565"/>
            <a:chOff x="450692" y="1242060"/>
            <a:chExt cx="8330415" cy="1853565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56983D73-C333-8004-C9F2-4F0338CEC351}"/>
                </a:ext>
              </a:extLst>
            </p:cNvPr>
            <p:cNvGrpSpPr/>
            <p:nvPr/>
          </p:nvGrpSpPr>
          <p:grpSpPr>
            <a:xfrm>
              <a:off x="450692" y="1242060"/>
              <a:ext cx="2437425" cy="651145"/>
              <a:chOff x="450692" y="1282906"/>
              <a:chExt cx="2227479" cy="595059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9002D988-808E-3BBE-5D82-FD67A47D03BD}"/>
                  </a:ext>
                </a:extLst>
              </p:cNvPr>
              <p:cNvGrpSpPr/>
              <p:nvPr/>
            </p:nvGrpSpPr>
            <p:grpSpPr>
              <a:xfrm>
                <a:off x="574858" y="1389744"/>
                <a:ext cx="2103313" cy="488221"/>
                <a:chOff x="923543" y="3715258"/>
                <a:chExt cx="2103313" cy="488221"/>
              </a:xfr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E3EA1295-9959-2D85-EC68-7E9B6A48DC6B}"/>
                    </a:ext>
                  </a:extLst>
                </p:cNvPr>
                <p:cNvSpPr/>
                <p:nvPr/>
              </p:nvSpPr>
              <p:spPr>
                <a:xfrm flipH="1">
                  <a:off x="1992122" y="371525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48" name="사각형: 둥근 위쪽 모서리 47">
                  <a:extLst>
                    <a:ext uri="{FF2B5EF4-FFF2-40B4-BE49-F238E27FC236}">
                      <a16:creationId xmlns:a16="http://schemas.microsoft.com/office/drawing/2014/main" id="{9CD300F2-758B-2FB1-7665-72F5786B413F}"/>
                    </a:ext>
                  </a:extLst>
                </p:cNvPr>
                <p:cNvSpPr/>
                <p:nvPr/>
              </p:nvSpPr>
              <p:spPr>
                <a:xfrm flipH="1">
                  <a:off x="923543" y="3715258"/>
                  <a:ext cx="1457439" cy="488221"/>
                </a:xfrm>
                <a:prstGeom prst="round2SameRect">
                  <a:avLst>
                    <a:gd name="adj1" fmla="val 11464"/>
                    <a:gd name="adj2" fmla="val 0"/>
                  </a:avLst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</p:grpSp>
          <p:grpSp>
            <p:nvGrpSpPr>
              <p:cNvPr id="34" name="그래픽 234">
                <a:extLst>
                  <a:ext uri="{FF2B5EF4-FFF2-40B4-BE49-F238E27FC236}">
                    <a16:creationId xmlns:a16="http://schemas.microsoft.com/office/drawing/2014/main" id="{5FA355FD-9DFF-D902-5725-F75AB5685957}"/>
                  </a:ext>
                </a:extLst>
              </p:cNvPr>
              <p:cNvGrpSpPr/>
              <p:nvPr/>
            </p:nvGrpSpPr>
            <p:grpSpPr>
              <a:xfrm>
                <a:off x="450692" y="1282906"/>
                <a:ext cx="350291" cy="438357"/>
                <a:chOff x="557726" y="1282906"/>
                <a:chExt cx="350291" cy="438357"/>
              </a:xfrm>
            </p:grpSpPr>
            <p:grpSp>
              <p:nvGrpSpPr>
                <p:cNvPr id="36" name="그래픽 234">
                  <a:extLst>
                    <a:ext uri="{FF2B5EF4-FFF2-40B4-BE49-F238E27FC236}">
                      <a16:creationId xmlns:a16="http://schemas.microsoft.com/office/drawing/2014/main" id="{14B9D607-CEF4-5F67-B99C-4FC75BEE487A}"/>
                    </a:ext>
                  </a:extLst>
                </p:cNvPr>
                <p:cNvGrpSpPr/>
                <p:nvPr/>
              </p:nvGrpSpPr>
              <p:grpSpPr>
                <a:xfrm>
                  <a:off x="557726" y="1621186"/>
                  <a:ext cx="350291" cy="100077"/>
                  <a:chOff x="557726" y="1621186"/>
                  <a:chExt cx="350291" cy="100077"/>
                </a:xfrm>
              </p:grpSpPr>
              <p:grpSp>
                <p:nvGrpSpPr>
                  <p:cNvPr id="43" name="그래픽 234">
                    <a:extLst>
                      <a:ext uri="{FF2B5EF4-FFF2-40B4-BE49-F238E27FC236}">
                        <a16:creationId xmlns:a16="http://schemas.microsoft.com/office/drawing/2014/main" id="{63885480-734E-6A1C-E077-CB1928F1E34D}"/>
                      </a:ext>
                    </a:extLst>
                  </p:cNvPr>
                  <p:cNvGrpSpPr/>
                  <p:nvPr/>
                </p:nvGrpSpPr>
                <p:grpSpPr>
                  <a:xfrm>
                    <a:off x="557726" y="1621186"/>
                    <a:ext cx="350291" cy="100077"/>
                    <a:chOff x="557726" y="1621186"/>
                    <a:chExt cx="350291" cy="100077"/>
                  </a:xfrm>
                </p:grpSpPr>
                <p:sp>
                  <p:nvSpPr>
                    <p:cNvPr id="45" name="자유형: 도형 44">
                      <a:extLst>
                        <a:ext uri="{FF2B5EF4-FFF2-40B4-BE49-F238E27FC236}">
                          <a16:creationId xmlns:a16="http://schemas.microsoft.com/office/drawing/2014/main" id="{225AFA48-38F8-A73D-FD72-509E2624A1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110" y="1630608"/>
                      <a:ext cx="331500" cy="81234"/>
                    </a:xfrm>
                    <a:custGeom>
                      <a:avLst/>
                      <a:gdLst>
                        <a:gd name="connsiteX0" fmla="*/ 330459 w 331500"/>
                        <a:gd name="connsiteY0" fmla="*/ 74790 h 81234"/>
                        <a:gd name="connsiteX1" fmla="*/ 327613 w 331500"/>
                        <a:gd name="connsiteY1" fmla="*/ 81234 h 81234"/>
                        <a:gd name="connsiteX2" fmla="*/ 20200 w 331500"/>
                        <a:gd name="connsiteY2" fmla="*/ 81234 h 81234"/>
                        <a:gd name="connsiteX3" fmla="*/ 9045 w 331500"/>
                        <a:gd name="connsiteY3" fmla="*/ 74790 h 81234"/>
                        <a:gd name="connsiteX4" fmla="*/ 9045 w 331500"/>
                        <a:gd name="connsiteY4" fmla="*/ 6444 h 81234"/>
                        <a:gd name="connsiteX5" fmla="*/ 20200 w 331500"/>
                        <a:gd name="connsiteY5" fmla="*/ 0 h 81234"/>
                        <a:gd name="connsiteX6" fmla="*/ 327613 w 331500"/>
                        <a:gd name="connsiteY6" fmla="*/ 0 h 81234"/>
                        <a:gd name="connsiteX7" fmla="*/ 330459 w 331500"/>
                        <a:gd name="connsiteY7" fmla="*/ 6444 h 81234"/>
                        <a:gd name="connsiteX8" fmla="*/ 330459 w 331500"/>
                        <a:gd name="connsiteY8" fmla="*/ 74790 h 81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31500" h="81234">
                          <a:moveTo>
                            <a:pt x="330459" y="74790"/>
                          </a:moveTo>
                          <a:cubicBezTo>
                            <a:pt x="332531" y="78427"/>
                            <a:pt x="331476" y="81234"/>
                            <a:pt x="327613" y="81234"/>
                          </a:cubicBezTo>
                          <a:lnTo>
                            <a:pt x="20200" y="81234"/>
                          </a:lnTo>
                          <a:cubicBezTo>
                            <a:pt x="16356" y="81234"/>
                            <a:pt x="11099" y="78427"/>
                            <a:pt x="9045" y="74790"/>
                          </a:cubicBezTo>
                          <a:cubicBezTo>
                            <a:pt x="-3015" y="53629"/>
                            <a:pt x="-3015" y="27606"/>
                            <a:pt x="9045" y="6444"/>
                          </a:cubicBezTo>
                          <a:cubicBezTo>
                            <a:pt x="11099" y="2808"/>
                            <a:pt x="16356" y="0"/>
                            <a:pt x="20200" y="0"/>
                          </a:cubicBezTo>
                          <a:lnTo>
                            <a:pt x="327613" y="0"/>
                          </a:lnTo>
                          <a:cubicBezTo>
                            <a:pt x="331476" y="0"/>
                            <a:pt x="332531" y="2808"/>
                            <a:pt x="330459" y="6444"/>
                          </a:cubicBezTo>
                          <a:cubicBezTo>
                            <a:pt x="318418" y="27606"/>
                            <a:pt x="318418" y="53629"/>
                            <a:pt x="330459" y="7479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6" name="자유형: 도형 45">
                      <a:extLst>
                        <a:ext uri="{FF2B5EF4-FFF2-40B4-BE49-F238E27FC236}">
                          <a16:creationId xmlns:a16="http://schemas.microsoft.com/office/drawing/2014/main" id="{A1E4629F-1E2B-72AC-AC15-2B559CF3A1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726" y="1621186"/>
                      <a:ext cx="350291" cy="100077"/>
                    </a:xfrm>
                    <a:custGeom>
                      <a:avLst/>
                      <a:gdLst>
                        <a:gd name="connsiteX0" fmla="*/ 337016 w 350291"/>
                        <a:gd name="connsiteY0" fmla="*/ 100078 h 100077"/>
                        <a:gd name="connsiteX1" fmla="*/ 29584 w 350291"/>
                        <a:gd name="connsiteY1" fmla="*/ 100078 h 100077"/>
                        <a:gd name="connsiteX2" fmla="*/ 10232 w 350291"/>
                        <a:gd name="connsiteY2" fmla="*/ 88866 h 100077"/>
                        <a:gd name="connsiteX3" fmla="*/ 10232 w 350291"/>
                        <a:gd name="connsiteY3" fmla="*/ 11212 h 100077"/>
                        <a:gd name="connsiteX4" fmla="*/ 29565 w 350291"/>
                        <a:gd name="connsiteY4" fmla="*/ 0 h 100077"/>
                        <a:gd name="connsiteX5" fmla="*/ 336997 w 350291"/>
                        <a:gd name="connsiteY5" fmla="*/ 0 h 100077"/>
                        <a:gd name="connsiteX6" fmla="*/ 348624 w 350291"/>
                        <a:gd name="connsiteY6" fmla="*/ 6237 h 100077"/>
                        <a:gd name="connsiteX7" fmla="*/ 348021 w 350291"/>
                        <a:gd name="connsiteY7" fmla="*/ 20521 h 100077"/>
                        <a:gd name="connsiteX8" fmla="*/ 348021 w 350291"/>
                        <a:gd name="connsiteY8" fmla="*/ 79557 h 100077"/>
                        <a:gd name="connsiteX9" fmla="*/ 348624 w 350291"/>
                        <a:gd name="connsiteY9" fmla="*/ 93841 h 100077"/>
                        <a:gd name="connsiteX10" fmla="*/ 336997 w 350291"/>
                        <a:gd name="connsiteY10" fmla="*/ 100078 h 100077"/>
                        <a:gd name="connsiteX11" fmla="*/ 29584 w 350291"/>
                        <a:gd name="connsiteY11" fmla="*/ 18843 h 100077"/>
                        <a:gd name="connsiteX12" fmla="*/ 26588 w 350291"/>
                        <a:gd name="connsiteY12" fmla="*/ 20558 h 100077"/>
                        <a:gd name="connsiteX13" fmla="*/ 26588 w 350291"/>
                        <a:gd name="connsiteY13" fmla="*/ 79557 h 100077"/>
                        <a:gd name="connsiteX14" fmla="*/ 29641 w 350291"/>
                        <a:gd name="connsiteY14" fmla="*/ 81253 h 100077"/>
                        <a:gd name="connsiteX15" fmla="*/ 327839 w 350291"/>
                        <a:gd name="connsiteY15" fmla="*/ 81253 h 100077"/>
                        <a:gd name="connsiteX16" fmla="*/ 327839 w 350291"/>
                        <a:gd name="connsiteY16" fmla="*/ 18862 h 100077"/>
                        <a:gd name="connsiteX17" fmla="*/ 29584 w 350291"/>
                        <a:gd name="connsiteY17" fmla="*/ 18862 h 100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50291" h="100077">
                          <a:moveTo>
                            <a:pt x="337016" y="100078"/>
                          </a:moveTo>
                          <a:lnTo>
                            <a:pt x="29584" y="100078"/>
                          </a:lnTo>
                          <a:cubicBezTo>
                            <a:pt x="22160" y="100078"/>
                            <a:pt x="13850" y="95254"/>
                            <a:pt x="10232" y="88866"/>
                          </a:cubicBezTo>
                          <a:cubicBezTo>
                            <a:pt x="-3411" y="64916"/>
                            <a:pt x="-3411" y="35162"/>
                            <a:pt x="10232" y="11212"/>
                          </a:cubicBezTo>
                          <a:cubicBezTo>
                            <a:pt x="13831" y="4843"/>
                            <a:pt x="22160" y="19"/>
                            <a:pt x="29565" y="0"/>
                          </a:cubicBezTo>
                          <a:lnTo>
                            <a:pt x="336997" y="0"/>
                          </a:lnTo>
                          <a:cubicBezTo>
                            <a:pt x="342085" y="0"/>
                            <a:pt x="346325" y="2280"/>
                            <a:pt x="348624" y="6237"/>
                          </a:cubicBezTo>
                          <a:cubicBezTo>
                            <a:pt x="351036" y="10383"/>
                            <a:pt x="350828" y="15602"/>
                            <a:pt x="348021" y="20521"/>
                          </a:cubicBezTo>
                          <a:cubicBezTo>
                            <a:pt x="337657" y="38742"/>
                            <a:pt x="337657" y="61354"/>
                            <a:pt x="348021" y="79557"/>
                          </a:cubicBezTo>
                          <a:cubicBezTo>
                            <a:pt x="350828" y="84494"/>
                            <a:pt x="351036" y="89695"/>
                            <a:pt x="348624" y="93841"/>
                          </a:cubicBezTo>
                          <a:cubicBezTo>
                            <a:pt x="346325" y="97798"/>
                            <a:pt x="342085" y="100078"/>
                            <a:pt x="336997" y="100078"/>
                          </a:cubicBezTo>
                          <a:close/>
                          <a:moveTo>
                            <a:pt x="29584" y="18843"/>
                          </a:moveTo>
                          <a:cubicBezTo>
                            <a:pt x="28812" y="18919"/>
                            <a:pt x="27059" y="19899"/>
                            <a:pt x="26588" y="20558"/>
                          </a:cubicBezTo>
                          <a:cubicBezTo>
                            <a:pt x="16243" y="38742"/>
                            <a:pt x="16243" y="61354"/>
                            <a:pt x="26588" y="79557"/>
                          </a:cubicBezTo>
                          <a:cubicBezTo>
                            <a:pt x="27022" y="80198"/>
                            <a:pt x="28774" y="81178"/>
                            <a:pt x="29641" y="81253"/>
                          </a:cubicBezTo>
                          <a:lnTo>
                            <a:pt x="327839" y="81253"/>
                          </a:lnTo>
                          <a:cubicBezTo>
                            <a:pt x="319284" y="61392"/>
                            <a:pt x="319284" y="38686"/>
                            <a:pt x="327839" y="18862"/>
                          </a:cubicBezTo>
                          <a:lnTo>
                            <a:pt x="29584" y="18862"/>
                          </a:lnTo>
                          <a:close/>
                        </a:path>
                      </a:pathLst>
                    </a:custGeom>
                    <a:solidFill>
                      <a:srgbClr val="2655B4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7EF38472-0FFF-A6BF-783D-4662CC5A489C}"/>
                      </a:ext>
                    </a:extLst>
                  </p:cNvPr>
                  <p:cNvSpPr/>
                  <p:nvPr/>
                </p:nvSpPr>
                <p:spPr>
                  <a:xfrm>
                    <a:off x="642860" y="1661813"/>
                    <a:ext cx="244362" cy="18843"/>
                  </a:xfrm>
                  <a:custGeom>
                    <a:avLst/>
                    <a:gdLst>
                      <a:gd name="connsiteX0" fmla="*/ 234941 w 244362"/>
                      <a:gd name="connsiteY0" fmla="*/ 18843 h 18843"/>
                      <a:gd name="connsiteX1" fmla="*/ 9422 w 244362"/>
                      <a:gd name="connsiteY1" fmla="*/ 18843 h 18843"/>
                      <a:gd name="connsiteX2" fmla="*/ 0 w 244362"/>
                      <a:gd name="connsiteY2" fmla="*/ 9422 h 18843"/>
                      <a:gd name="connsiteX3" fmla="*/ 9422 w 244362"/>
                      <a:gd name="connsiteY3" fmla="*/ 0 h 18843"/>
                      <a:gd name="connsiteX4" fmla="*/ 234941 w 244362"/>
                      <a:gd name="connsiteY4" fmla="*/ 0 h 18843"/>
                      <a:gd name="connsiteX5" fmla="*/ 244363 w 244362"/>
                      <a:gd name="connsiteY5" fmla="*/ 9422 h 18843"/>
                      <a:gd name="connsiteX6" fmla="*/ 234941 w 244362"/>
                      <a:gd name="connsiteY6" fmla="*/ 18843 h 18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4362" h="18843">
                        <a:moveTo>
                          <a:pt x="234941" y="18843"/>
                        </a:moveTo>
                        <a:lnTo>
                          <a:pt x="9422" y="18843"/>
                        </a:lnTo>
                        <a:cubicBezTo>
                          <a:pt x="4221" y="18843"/>
                          <a:pt x="0" y="14623"/>
                          <a:pt x="0" y="9422"/>
                        </a:cubicBezTo>
                        <a:cubicBezTo>
                          <a:pt x="0" y="4221"/>
                          <a:pt x="4221" y="0"/>
                          <a:pt x="9422" y="0"/>
                        </a:cubicBezTo>
                        <a:lnTo>
                          <a:pt x="234941" y="0"/>
                        </a:lnTo>
                        <a:cubicBezTo>
                          <a:pt x="240142" y="0"/>
                          <a:pt x="244363" y="4221"/>
                          <a:pt x="244363" y="9422"/>
                        </a:cubicBezTo>
                        <a:cubicBezTo>
                          <a:pt x="244363" y="14623"/>
                          <a:pt x="240142" y="18843"/>
                          <a:pt x="234941" y="18843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7" name="그래픽 234">
                  <a:extLst>
                    <a:ext uri="{FF2B5EF4-FFF2-40B4-BE49-F238E27FC236}">
                      <a16:creationId xmlns:a16="http://schemas.microsoft.com/office/drawing/2014/main" id="{79DDFA5B-28E4-29C4-A403-BC6A809F396D}"/>
                    </a:ext>
                  </a:extLst>
                </p:cNvPr>
                <p:cNvGrpSpPr/>
                <p:nvPr/>
              </p:nvGrpSpPr>
              <p:grpSpPr>
                <a:xfrm>
                  <a:off x="589488" y="1371830"/>
                  <a:ext cx="299326" cy="262734"/>
                  <a:chOff x="589488" y="1371830"/>
                  <a:chExt cx="299326" cy="262734"/>
                </a:xfrm>
              </p:grpSpPr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2FF5D55A-B38E-E65A-4E4B-EEE39F3468A7}"/>
                      </a:ext>
                    </a:extLst>
                  </p:cNvPr>
                  <p:cNvSpPr/>
                  <p:nvPr/>
                </p:nvSpPr>
                <p:spPr>
                  <a:xfrm>
                    <a:off x="598923" y="1381225"/>
                    <a:ext cx="280492" cy="243912"/>
                  </a:xfrm>
                  <a:custGeom>
                    <a:avLst/>
                    <a:gdLst>
                      <a:gd name="connsiteX0" fmla="*/ 151081 w 280492"/>
                      <a:gd name="connsiteY0" fmla="*/ 2911 h 243912"/>
                      <a:gd name="connsiteX1" fmla="*/ 129430 w 280492"/>
                      <a:gd name="connsiteY1" fmla="*/ 2911 h 243912"/>
                      <a:gd name="connsiteX2" fmla="*/ 1992 w 280492"/>
                      <a:gd name="connsiteY2" fmla="*/ 112636 h 243912"/>
                      <a:gd name="connsiteX3" fmla="*/ 120649 w 280492"/>
                      <a:gd name="connsiteY3" fmla="*/ 239754 h 243912"/>
                      <a:gd name="connsiteX4" fmla="*/ 139719 w 280492"/>
                      <a:gd name="connsiteY4" fmla="*/ 233423 h 243912"/>
                      <a:gd name="connsiteX5" fmla="*/ 139888 w 280492"/>
                      <a:gd name="connsiteY5" fmla="*/ 233461 h 243912"/>
                      <a:gd name="connsiteX6" fmla="*/ 140435 w 280492"/>
                      <a:gd name="connsiteY6" fmla="*/ 233404 h 243912"/>
                      <a:gd name="connsiteX7" fmla="*/ 140774 w 280492"/>
                      <a:gd name="connsiteY7" fmla="*/ 233404 h 243912"/>
                      <a:gd name="connsiteX8" fmla="*/ 159844 w 280492"/>
                      <a:gd name="connsiteY8" fmla="*/ 239736 h 243912"/>
                      <a:gd name="connsiteX9" fmla="*/ 278501 w 280492"/>
                      <a:gd name="connsiteY9" fmla="*/ 112617 h 243912"/>
                      <a:gd name="connsiteX10" fmla="*/ 151063 w 280492"/>
                      <a:gd name="connsiteY10" fmla="*/ 2892 h 24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80492" h="243912">
                        <a:moveTo>
                          <a:pt x="151081" y="2911"/>
                        </a:moveTo>
                        <a:cubicBezTo>
                          <a:pt x="145127" y="4154"/>
                          <a:pt x="135385" y="4154"/>
                          <a:pt x="129430" y="2911"/>
                        </a:cubicBezTo>
                        <a:cubicBezTo>
                          <a:pt x="129430" y="2911"/>
                          <a:pt x="-18755" y="-28049"/>
                          <a:pt x="1992" y="112636"/>
                        </a:cubicBezTo>
                        <a:cubicBezTo>
                          <a:pt x="23454" y="258183"/>
                          <a:pt x="102616" y="248159"/>
                          <a:pt x="120649" y="239754"/>
                        </a:cubicBezTo>
                        <a:cubicBezTo>
                          <a:pt x="123513" y="238417"/>
                          <a:pt x="139719" y="233367"/>
                          <a:pt x="139719" y="233423"/>
                        </a:cubicBezTo>
                        <a:cubicBezTo>
                          <a:pt x="139719" y="233461"/>
                          <a:pt x="139794" y="233498"/>
                          <a:pt x="139888" y="233461"/>
                        </a:cubicBezTo>
                        <a:cubicBezTo>
                          <a:pt x="139983" y="233442"/>
                          <a:pt x="140341" y="233385"/>
                          <a:pt x="140435" y="233404"/>
                        </a:cubicBezTo>
                        <a:cubicBezTo>
                          <a:pt x="140529" y="233404"/>
                          <a:pt x="140774" y="233461"/>
                          <a:pt x="140774" y="233404"/>
                        </a:cubicBezTo>
                        <a:cubicBezTo>
                          <a:pt x="140774" y="233367"/>
                          <a:pt x="156979" y="238417"/>
                          <a:pt x="159844" y="239736"/>
                        </a:cubicBezTo>
                        <a:cubicBezTo>
                          <a:pt x="177877" y="248140"/>
                          <a:pt x="257038" y="258165"/>
                          <a:pt x="278501" y="112617"/>
                        </a:cubicBezTo>
                        <a:cubicBezTo>
                          <a:pt x="299248" y="-28068"/>
                          <a:pt x="151063" y="2892"/>
                          <a:pt x="151063" y="289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7B9FB"/>
                      </a:gs>
                      <a:gs pos="100000">
                        <a:srgbClr val="3B9DF8"/>
                      </a:gs>
                    </a:gsLst>
                    <a:lin ang="2732974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71EA062A-FAD9-F6C1-A77C-80D076DB16DC}"/>
                      </a:ext>
                    </a:extLst>
                  </p:cNvPr>
                  <p:cNvSpPr/>
                  <p:nvPr/>
                </p:nvSpPr>
                <p:spPr>
                  <a:xfrm>
                    <a:off x="589488" y="1371830"/>
                    <a:ext cx="299326" cy="262734"/>
                  </a:xfrm>
                  <a:custGeom>
                    <a:avLst/>
                    <a:gdLst>
                      <a:gd name="connsiteX0" fmla="*/ 191420 w 299326"/>
                      <a:gd name="connsiteY0" fmla="*/ 262716 h 262734"/>
                      <a:gd name="connsiteX1" fmla="*/ 191420 w 299326"/>
                      <a:gd name="connsiteY1" fmla="*/ 262716 h 262734"/>
                      <a:gd name="connsiteX2" fmla="*/ 165322 w 299326"/>
                      <a:gd name="connsiteY2" fmla="*/ 257685 h 262734"/>
                      <a:gd name="connsiteX3" fmla="*/ 149682 w 299326"/>
                      <a:gd name="connsiteY3" fmla="*/ 252484 h 262734"/>
                      <a:gd name="connsiteX4" fmla="*/ 134023 w 299326"/>
                      <a:gd name="connsiteY4" fmla="*/ 257685 h 262734"/>
                      <a:gd name="connsiteX5" fmla="*/ 107944 w 299326"/>
                      <a:gd name="connsiteY5" fmla="*/ 262716 h 262734"/>
                      <a:gd name="connsiteX6" fmla="*/ 2081 w 299326"/>
                      <a:gd name="connsiteY6" fmla="*/ 123406 h 262734"/>
                      <a:gd name="connsiteX7" fmla="*/ 20962 w 299326"/>
                      <a:gd name="connsiteY7" fmla="*/ 32015 h 262734"/>
                      <a:gd name="connsiteX8" fmla="*/ 106380 w 299326"/>
                      <a:gd name="connsiteY8" fmla="*/ 0 h 262734"/>
                      <a:gd name="connsiteX9" fmla="*/ 140769 w 299326"/>
                      <a:gd name="connsiteY9" fmla="*/ 3090 h 262734"/>
                      <a:gd name="connsiteX10" fmla="*/ 149663 w 299326"/>
                      <a:gd name="connsiteY10" fmla="*/ 3825 h 262734"/>
                      <a:gd name="connsiteX11" fmla="*/ 158557 w 299326"/>
                      <a:gd name="connsiteY11" fmla="*/ 3090 h 262734"/>
                      <a:gd name="connsiteX12" fmla="*/ 192947 w 299326"/>
                      <a:gd name="connsiteY12" fmla="*/ 0 h 262734"/>
                      <a:gd name="connsiteX13" fmla="*/ 278364 w 299326"/>
                      <a:gd name="connsiteY13" fmla="*/ 32034 h 262734"/>
                      <a:gd name="connsiteX14" fmla="*/ 297246 w 299326"/>
                      <a:gd name="connsiteY14" fmla="*/ 123425 h 262734"/>
                      <a:gd name="connsiteX15" fmla="*/ 191383 w 299326"/>
                      <a:gd name="connsiteY15" fmla="*/ 262735 h 262734"/>
                      <a:gd name="connsiteX16" fmla="*/ 151190 w 299326"/>
                      <a:gd name="connsiteY16" fmla="*/ 233471 h 262734"/>
                      <a:gd name="connsiteX17" fmla="*/ 173293 w 299326"/>
                      <a:gd name="connsiteY17" fmla="*/ 240594 h 262734"/>
                      <a:gd name="connsiteX18" fmla="*/ 191439 w 299326"/>
                      <a:gd name="connsiteY18" fmla="*/ 243873 h 262734"/>
                      <a:gd name="connsiteX19" fmla="*/ 278666 w 299326"/>
                      <a:gd name="connsiteY19" fmla="*/ 120655 h 262734"/>
                      <a:gd name="connsiteX20" fmla="*/ 264156 w 299326"/>
                      <a:gd name="connsiteY20" fmla="*/ 44339 h 262734"/>
                      <a:gd name="connsiteX21" fmla="*/ 193003 w 299326"/>
                      <a:gd name="connsiteY21" fmla="*/ 18843 h 262734"/>
                      <a:gd name="connsiteX22" fmla="*/ 162458 w 299326"/>
                      <a:gd name="connsiteY22" fmla="*/ 21538 h 262734"/>
                      <a:gd name="connsiteX23" fmla="*/ 149720 w 299326"/>
                      <a:gd name="connsiteY23" fmla="*/ 22669 h 262734"/>
                      <a:gd name="connsiteX24" fmla="*/ 136963 w 299326"/>
                      <a:gd name="connsiteY24" fmla="*/ 21538 h 262734"/>
                      <a:gd name="connsiteX25" fmla="*/ 106417 w 299326"/>
                      <a:gd name="connsiteY25" fmla="*/ 18843 h 262734"/>
                      <a:gd name="connsiteX26" fmla="*/ 35264 w 299326"/>
                      <a:gd name="connsiteY26" fmla="*/ 44339 h 262734"/>
                      <a:gd name="connsiteX27" fmla="*/ 20755 w 299326"/>
                      <a:gd name="connsiteY27" fmla="*/ 120655 h 262734"/>
                      <a:gd name="connsiteX28" fmla="*/ 107981 w 299326"/>
                      <a:gd name="connsiteY28" fmla="*/ 243873 h 262734"/>
                      <a:gd name="connsiteX29" fmla="*/ 126128 w 299326"/>
                      <a:gd name="connsiteY29" fmla="*/ 240594 h 262734"/>
                      <a:gd name="connsiteX30" fmla="*/ 149173 w 299326"/>
                      <a:gd name="connsiteY30" fmla="*/ 233377 h 262734"/>
                      <a:gd name="connsiteX31" fmla="*/ 149381 w 299326"/>
                      <a:gd name="connsiteY31" fmla="*/ 233377 h 262734"/>
                      <a:gd name="connsiteX32" fmla="*/ 150191 w 299326"/>
                      <a:gd name="connsiteY32" fmla="*/ 233377 h 262734"/>
                      <a:gd name="connsiteX33" fmla="*/ 150229 w 299326"/>
                      <a:gd name="connsiteY33" fmla="*/ 233377 h 262734"/>
                      <a:gd name="connsiteX34" fmla="*/ 150982 w 299326"/>
                      <a:gd name="connsiteY34" fmla="*/ 233433 h 262734"/>
                      <a:gd name="connsiteX35" fmla="*/ 151510 w 299326"/>
                      <a:gd name="connsiteY35" fmla="*/ 233509 h 262734"/>
                      <a:gd name="connsiteX36" fmla="*/ 151208 w 299326"/>
                      <a:gd name="connsiteY36" fmla="*/ 233471 h 262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299326" h="262734">
                        <a:moveTo>
                          <a:pt x="191420" y="262716"/>
                        </a:moveTo>
                        <a:lnTo>
                          <a:pt x="191420" y="262716"/>
                        </a:lnTo>
                        <a:cubicBezTo>
                          <a:pt x="181848" y="262716"/>
                          <a:pt x="172106" y="260832"/>
                          <a:pt x="165322" y="257685"/>
                        </a:cubicBezTo>
                        <a:cubicBezTo>
                          <a:pt x="163494" y="256875"/>
                          <a:pt x="154016" y="253841"/>
                          <a:pt x="149682" y="252484"/>
                        </a:cubicBezTo>
                        <a:cubicBezTo>
                          <a:pt x="145367" y="253822"/>
                          <a:pt x="135889" y="256875"/>
                          <a:pt x="134023" y="257685"/>
                        </a:cubicBezTo>
                        <a:cubicBezTo>
                          <a:pt x="127277" y="260832"/>
                          <a:pt x="117516" y="262716"/>
                          <a:pt x="107944" y="262716"/>
                        </a:cubicBezTo>
                        <a:cubicBezTo>
                          <a:pt x="82298" y="262716"/>
                          <a:pt x="20623" y="249149"/>
                          <a:pt x="2081" y="123406"/>
                        </a:cubicBezTo>
                        <a:cubicBezTo>
                          <a:pt x="-3723" y="84004"/>
                          <a:pt x="2627" y="53252"/>
                          <a:pt x="20962" y="32015"/>
                        </a:cubicBezTo>
                        <a:cubicBezTo>
                          <a:pt x="43819" y="5540"/>
                          <a:pt x="80018" y="0"/>
                          <a:pt x="106380" y="0"/>
                        </a:cubicBezTo>
                        <a:cubicBezTo>
                          <a:pt x="125751" y="0"/>
                          <a:pt x="140166" y="2958"/>
                          <a:pt x="140769" y="3090"/>
                        </a:cubicBezTo>
                        <a:cubicBezTo>
                          <a:pt x="142993" y="3561"/>
                          <a:pt x="146253" y="3825"/>
                          <a:pt x="149663" y="3825"/>
                        </a:cubicBezTo>
                        <a:cubicBezTo>
                          <a:pt x="153074" y="3825"/>
                          <a:pt x="156334" y="3561"/>
                          <a:pt x="158557" y="3090"/>
                        </a:cubicBezTo>
                        <a:cubicBezTo>
                          <a:pt x="159160" y="2958"/>
                          <a:pt x="173557" y="0"/>
                          <a:pt x="192947" y="0"/>
                        </a:cubicBezTo>
                        <a:cubicBezTo>
                          <a:pt x="219290" y="0"/>
                          <a:pt x="255507" y="5559"/>
                          <a:pt x="278364" y="32034"/>
                        </a:cubicBezTo>
                        <a:cubicBezTo>
                          <a:pt x="296699" y="53271"/>
                          <a:pt x="303049" y="84023"/>
                          <a:pt x="297246" y="123425"/>
                        </a:cubicBezTo>
                        <a:cubicBezTo>
                          <a:pt x="278704" y="249168"/>
                          <a:pt x="217048" y="262735"/>
                          <a:pt x="191383" y="262735"/>
                        </a:cubicBezTo>
                        <a:close/>
                        <a:moveTo>
                          <a:pt x="151190" y="233471"/>
                        </a:moveTo>
                        <a:cubicBezTo>
                          <a:pt x="156447" y="234281"/>
                          <a:pt x="172634" y="240292"/>
                          <a:pt x="173293" y="240594"/>
                        </a:cubicBezTo>
                        <a:cubicBezTo>
                          <a:pt x="176534" y="242101"/>
                          <a:pt x="183242" y="243873"/>
                          <a:pt x="191439" y="243873"/>
                        </a:cubicBezTo>
                        <a:cubicBezTo>
                          <a:pt x="212205" y="243873"/>
                          <a:pt x="262253" y="231869"/>
                          <a:pt x="278666" y="120655"/>
                        </a:cubicBezTo>
                        <a:cubicBezTo>
                          <a:pt x="283641" y="86925"/>
                          <a:pt x="278760" y="61241"/>
                          <a:pt x="264156" y="44339"/>
                        </a:cubicBezTo>
                        <a:cubicBezTo>
                          <a:pt x="245954" y="23272"/>
                          <a:pt x="215427" y="18843"/>
                          <a:pt x="193003" y="18843"/>
                        </a:cubicBezTo>
                        <a:cubicBezTo>
                          <a:pt x="175686" y="18843"/>
                          <a:pt x="162590" y="21500"/>
                          <a:pt x="162458" y="21538"/>
                        </a:cubicBezTo>
                        <a:cubicBezTo>
                          <a:pt x="158972" y="22273"/>
                          <a:pt x="154450" y="22669"/>
                          <a:pt x="149720" y="22669"/>
                        </a:cubicBezTo>
                        <a:cubicBezTo>
                          <a:pt x="144990" y="22669"/>
                          <a:pt x="140468" y="22273"/>
                          <a:pt x="136963" y="21538"/>
                        </a:cubicBezTo>
                        <a:cubicBezTo>
                          <a:pt x="136831" y="21519"/>
                          <a:pt x="123735" y="18843"/>
                          <a:pt x="106417" y="18843"/>
                        </a:cubicBezTo>
                        <a:cubicBezTo>
                          <a:pt x="83994" y="18843"/>
                          <a:pt x="53467" y="23272"/>
                          <a:pt x="35264" y="44339"/>
                        </a:cubicBezTo>
                        <a:cubicBezTo>
                          <a:pt x="20661" y="61241"/>
                          <a:pt x="15799" y="86925"/>
                          <a:pt x="20755" y="120655"/>
                        </a:cubicBezTo>
                        <a:cubicBezTo>
                          <a:pt x="37168" y="231869"/>
                          <a:pt x="87216" y="243873"/>
                          <a:pt x="107981" y="243873"/>
                        </a:cubicBezTo>
                        <a:cubicBezTo>
                          <a:pt x="116178" y="243873"/>
                          <a:pt x="122868" y="242101"/>
                          <a:pt x="126128" y="240594"/>
                        </a:cubicBezTo>
                        <a:cubicBezTo>
                          <a:pt x="126825" y="240273"/>
                          <a:pt x="145423" y="233377"/>
                          <a:pt x="149173" y="233377"/>
                        </a:cubicBezTo>
                        <a:cubicBezTo>
                          <a:pt x="149249" y="233377"/>
                          <a:pt x="149324" y="233377"/>
                          <a:pt x="149381" y="233377"/>
                        </a:cubicBezTo>
                        <a:cubicBezTo>
                          <a:pt x="149757" y="233377"/>
                          <a:pt x="149946" y="233377"/>
                          <a:pt x="150191" y="233377"/>
                        </a:cubicBezTo>
                        <a:cubicBezTo>
                          <a:pt x="150191" y="233377"/>
                          <a:pt x="150210" y="233377"/>
                          <a:pt x="150229" y="233377"/>
                        </a:cubicBezTo>
                        <a:cubicBezTo>
                          <a:pt x="150436" y="233377"/>
                          <a:pt x="150681" y="233396"/>
                          <a:pt x="150982" y="233433"/>
                        </a:cubicBezTo>
                        <a:cubicBezTo>
                          <a:pt x="151171" y="233452"/>
                          <a:pt x="151340" y="233471"/>
                          <a:pt x="151510" y="233509"/>
                        </a:cubicBezTo>
                        <a:cubicBezTo>
                          <a:pt x="151416" y="233509"/>
                          <a:pt x="151303" y="233471"/>
                          <a:pt x="151208" y="233471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8" name="그래픽 234">
                  <a:extLst>
                    <a:ext uri="{FF2B5EF4-FFF2-40B4-BE49-F238E27FC236}">
                      <a16:creationId xmlns:a16="http://schemas.microsoft.com/office/drawing/2014/main" id="{E43A7CBC-8B4C-E138-8763-5BF0F84591B8}"/>
                    </a:ext>
                  </a:extLst>
                </p:cNvPr>
                <p:cNvGrpSpPr/>
                <p:nvPr/>
              </p:nvGrpSpPr>
              <p:grpSpPr>
                <a:xfrm>
                  <a:off x="721383" y="1282906"/>
                  <a:ext cx="98487" cy="131737"/>
                  <a:chOff x="721383" y="1282906"/>
                  <a:chExt cx="98487" cy="131737"/>
                </a:xfrm>
              </p:grpSpPr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FFD7918F-103A-1A1C-5D50-9EE2BF00EBA0}"/>
                      </a:ext>
                    </a:extLst>
                  </p:cNvPr>
                  <p:cNvSpPr/>
                  <p:nvPr/>
                </p:nvSpPr>
                <p:spPr>
                  <a:xfrm>
                    <a:off x="730818" y="1292348"/>
                    <a:ext cx="79653" cy="112891"/>
                  </a:xfrm>
                  <a:custGeom>
                    <a:avLst/>
                    <a:gdLst>
                      <a:gd name="connsiteX0" fmla="*/ 75039 w 79653"/>
                      <a:gd name="connsiteY0" fmla="*/ 0 h 112891"/>
                      <a:gd name="connsiteX1" fmla="*/ 306 w 79653"/>
                      <a:gd name="connsiteY1" fmla="*/ 112891 h 112891"/>
                      <a:gd name="connsiteX2" fmla="*/ 3528 w 79653"/>
                      <a:gd name="connsiteY2" fmla="*/ 111497 h 112891"/>
                      <a:gd name="connsiteX3" fmla="*/ 75039 w 79653"/>
                      <a:gd name="connsiteY3" fmla="*/ 19 h 1128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653" h="112891">
                        <a:moveTo>
                          <a:pt x="75039" y="0"/>
                        </a:moveTo>
                        <a:cubicBezTo>
                          <a:pt x="-19461" y="28228"/>
                          <a:pt x="3528" y="111478"/>
                          <a:pt x="306" y="112891"/>
                        </a:cubicBezTo>
                        <a:lnTo>
                          <a:pt x="3528" y="111497"/>
                        </a:lnTo>
                        <a:cubicBezTo>
                          <a:pt x="106828" y="78445"/>
                          <a:pt x="75039" y="19"/>
                          <a:pt x="75039" y="1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0" name="자유형: 도형 39">
                    <a:extLst>
                      <a:ext uri="{FF2B5EF4-FFF2-40B4-BE49-F238E27FC236}">
                        <a16:creationId xmlns:a16="http://schemas.microsoft.com/office/drawing/2014/main" id="{88F8D8FC-475C-6321-2DFA-77E67196E509}"/>
                      </a:ext>
                    </a:extLst>
                  </p:cNvPr>
                  <p:cNvSpPr/>
                  <p:nvPr/>
                </p:nvSpPr>
                <p:spPr>
                  <a:xfrm>
                    <a:off x="721383" y="1282906"/>
                    <a:ext cx="98487" cy="131737"/>
                  </a:xfrm>
                  <a:custGeom>
                    <a:avLst/>
                    <a:gdLst>
                      <a:gd name="connsiteX0" fmla="*/ 9741 w 98487"/>
                      <a:gd name="connsiteY0" fmla="*/ 131737 h 131737"/>
                      <a:gd name="connsiteX1" fmla="*/ 1092 w 98487"/>
                      <a:gd name="connsiteY1" fmla="*/ 126065 h 131737"/>
                      <a:gd name="connsiteX2" fmla="*/ 639 w 98487"/>
                      <a:gd name="connsiteY2" fmla="*/ 119847 h 131737"/>
                      <a:gd name="connsiteX3" fmla="*/ 470 w 98487"/>
                      <a:gd name="connsiteY3" fmla="*/ 116757 h 131737"/>
                      <a:gd name="connsiteX4" fmla="*/ 8101 w 98487"/>
                      <a:gd name="connsiteY4" fmla="*/ 60622 h 131737"/>
                      <a:gd name="connsiteX5" fmla="*/ 81761 w 98487"/>
                      <a:gd name="connsiteY5" fmla="*/ 398 h 131737"/>
                      <a:gd name="connsiteX6" fmla="*/ 93180 w 98487"/>
                      <a:gd name="connsiteY6" fmla="*/ 5881 h 131737"/>
                      <a:gd name="connsiteX7" fmla="*/ 90617 w 98487"/>
                      <a:gd name="connsiteY7" fmla="*/ 72795 h 131737"/>
                      <a:gd name="connsiteX8" fmla="*/ 15789 w 98487"/>
                      <a:gd name="connsiteY8" fmla="*/ 129891 h 131737"/>
                      <a:gd name="connsiteX9" fmla="*/ 15092 w 98487"/>
                      <a:gd name="connsiteY9" fmla="*/ 130079 h 131737"/>
                      <a:gd name="connsiteX10" fmla="*/ 13453 w 98487"/>
                      <a:gd name="connsiteY10" fmla="*/ 130946 h 131737"/>
                      <a:gd name="connsiteX11" fmla="*/ 9703 w 98487"/>
                      <a:gd name="connsiteY11" fmla="*/ 131737 h 131737"/>
                      <a:gd name="connsiteX12" fmla="*/ 78067 w 98487"/>
                      <a:gd name="connsiteY12" fmla="*/ 21484 h 131737"/>
                      <a:gd name="connsiteX13" fmla="*/ 18974 w 98487"/>
                      <a:gd name="connsiteY13" fmla="*/ 108861 h 131737"/>
                      <a:gd name="connsiteX14" fmla="*/ 73469 w 98487"/>
                      <a:gd name="connsiteY14" fmla="*/ 65050 h 131737"/>
                      <a:gd name="connsiteX15" fmla="*/ 78067 w 98487"/>
                      <a:gd name="connsiteY15" fmla="*/ 21503 h 131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487" h="131737">
                        <a:moveTo>
                          <a:pt x="9741" y="131737"/>
                        </a:moveTo>
                        <a:cubicBezTo>
                          <a:pt x="6104" y="131737"/>
                          <a:pt x="2637" y="129608"/>
                          <a:pt x="1092" y="126065"/>
                        </a:cubicBezTo>
                        <a:cubicBezTo>
                          <a:pt x="206" y="124030"/>
                          <a:pt x="93" y="121844"/>
                          <a:pt x="639" y="119847"/>
                        </a:cubicBezTo>
                        <a:cubicBezTo>
                          <a:pt x="602" y="119018"/>
                          <a:pt x="526" y="117793"/>
                          <a:pt x="470" y="116757"/>
                        </a:cubicBezTo>
                        <a:cubicBezTo>
                          <a:pt x="-190" y="106072"/>
                          <a:pt x="-1565" y="83856"/>
                          <a:pt x="8101" y="60622"/>
                        </a:cubicBezTo>
                        <a:cubicBezTo>
                          <a:pt x="20161" y="31641"/>
                          <a:pt x="44959" y="11384"/>
                          <a:pt x="81761" y="398"/>
                        </a:cubicBezTo>
                        <a:cubicBezTo>
                          <a:pt x="86415" y="-996"/>
                          <a:pt x="91371" y="1378"/>
                          <a:pt x="93180" y="5881"/>
                        </a:cubicBezTo>
                        <a:cubicBezTo>
                          <a:pt x="93726" y="7219"/>
                          <a:pt x="106351" y="39216"/>
                          <a:pt x="90617" y="72795"/>
                        </a:cubicBezTo>
                        <a:cubicBezTo>
                          <a:pt x="78501" y="98667"/>
                          <a:pt x="53326" y="117887"/>
                          <a:pt x="15789" y="129891"/>
                        </a:cubicBezTo>
                        <a:cubicBezTo>
                          <a:pt x="15563" y="129966"/>
                          <a:pt x="15318" y="130022"/>
                          <a:pt x="15092" y="130079"/>
                        </a:cubicBezTo>
                        <a:cubicBezTo>
                          <a:pt x="14602" y="130399"/>
                          <a:pt x="14056" y="130682"/>
                          <a:pt x="13453" y="130946"/>
                        </a:cubicBezTo>
                        <a:cubicBezTo>
                          <a:pt x="12228" y="131473"/>
                          <a:pt x="10966" y="131737"/>
                          <a:pt x="9703" y="131737"/>
                        </a:cubicBezTo>
                        <a:close/>
                        <a:moveTo>
                          <a:pt x="78067" y="21484"/>
                        </a:moveTo>
                        <a:cubicBezTo>
                          <a:pt x="25682" y="40798"/>
                          <a:pt x="18239" y="78843"/>
                          <a:pt x="18974" y="108861"/>
                        </a:cubicBezTo>
                        <a:cubicBezTo>
                          <a:pt x="46241" y="98591"/>
                          <a:pt x="64556" y="83875"/>
                          <a:pt x="73469" y="65050"/>
                        </a:cubicBezTo>
                        <a:cubicBezTo>
                          <a:pt x="81478" y="48110"/>
                          <a:pt x="80065" y="31264"/>
                          <a:pt x="78067" y="21503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05A3608-72D6-32E4-2A5D-E7FCD7B5F7F9}"/>
                  </a:ext>
                </a:extLst>
              </p:cNvPr>
              <p:cNvSpPr txBox="1"/>
              <p:nvPr/>
            </p:nvSpPr>
            <p:spPr>
              <a:xfrm>
                <a:off x="846226" y="1429875"/>
                <a:ext cx="1198312" cy="2531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B0225CC6-D136-77F0-3991-D196B8F9ADDC}"/>
                </a:ext>
              </a:extLst>
            </p:cNvPr>
            <p:cNvSpPr/>
            <p:nvPr/>
          </p:nvSpPr>
          <p:spPr>
            <a:xfrm>
              <a:off x="457962" y="1727177"/>
              <a:ext cx="8228076" cy="1368448"/>
            </a:xfrm>
            <a:prstGeom prst="roundRect">
              <a:avLst>
                <a:gd name="adj" fmla="val 6727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74D7355D-0781-C645-0581-37BFA7E1C9FE}"/>
                </a:ext>
              </a:extLst>
            </p:cNvPr>
            <p:cNvGrpSpPr/>
            <p:nvPr/>
          </p:nvGrpSpPr>
          <p:grpSpPr>
            <a:xfrm>
              <a:off x="629974" y="1855224"/>
              <a:ext cx="8151133" cy="200055"/>
              <a:chOff x="660454" y="1862612"/>
              <a:chExt cx="8151133" cy="200055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0253CF8-112A-78CA-6704-C65CAD77439B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92845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데이터를 관리하기 위해서는 아날로그 데이터를 컴퓨터에서 처리할 수 있는 디지털 형태로 변환하는 과정이 필요하다</a:t>
                </a:r>
                <a:r>
                  <a:rPr lang="en-US" altLang="ko-KR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D9189B92-1B6F-F80D-1C70-7E36DA4E7F99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31" name="Freeform 5">
                  <a:extLst>
                    <a:ext uri="{FF2B5EF4-FFF2-40B4-BE49-F238E27FC236}">
                      <a16:creationId xmlns:a16="http://schemas.microsoft.com/office/drawing/2014/main" id="{C5944D4B-FEA3-F6EB-E5F2-C3F8256CF17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Freeform 7">
                  <a:extLst>
                    <a:ext uri="{FF2B5EF4-FFF2-40B4-BE49-F238E27FC236}">
                      <a16:creationId xmlns:a16="http://schemas.microsoft.com/office/drawing/2014/main" id="{1A9FF7DD-85A1-F2FA-83F5-D496B23B190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215DDB35-647C-6DB7-31AD-3265AC0C29B2}"/>
                </a:ext>
              </a:extLst>
            </p:cNvPr>
            <p:cNvGrpSpPr/>
            <p:nvPr/>
          </p:nvGrpSpPr>
          <p:grpSpPr>
            <a:xfrm>
              <a:off x="629974" y="2311373"/>
              <a:ext cx="6419890" cy="200055"/>
              <a:chOff x="660454" y="1862612"/>
              <a:chExt cx="6419890" cy="200055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9D5E9FA-549F-5A29-FCB7-969A7E3097AD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19720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 해결을 위해서는 필요한 데이터를 수집하고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분석하여 의미를 해석하는 것이 필요하다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4535F09E-1CE8-8D86-80CB-ECAB56D4E0F0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7" name="Freeform 5">
                  <a:extLst>
                    <a:ext uri="{FF2B5EF4-FFF2-40B4-BE49-F238E27FC236}">
                      <a16:creationId xmlns:a16="http://schemas.microsoft.com/office/drawing/2014/main" id="{204AE5D6-281C-16AE-AC15-372A9983265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" name="Freeform 7">
                  <a:extLst>
                    <a:ext uri="{FF2B5EF4-FFF2-40B4-BE49-F238E27FC236}">
                      <a16:creationId xmlns:a16="http://schemas.microsoft.com/office/drawing/2014/main" id="{0EF0C816-C5F7-DAD3-1644-735E2F06314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C1486F3D-2D32-46B1-2A4A-900188E526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639475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94E9548A-4B8E-B01B-44F8-EB115DA3E5EB}"/>
                </a:ext>
              </a:extLst>
            </p:cNvPr>
            <p:cNvGrpSpPr/>
            <p:nvPr/>
          </p:nvGrpSpPr>
          <p:grpSpPr>
            <a:xfrm>
              <a:off x="629974" y="2767522"/>
              <a:ext cx="7245437" cy="200055"/>
              <a:chOff x="660454" y="1862612"/>
              <a:chExt cx="7245437" cy="200055"/>
            </a:xfrm>
          </p:grpSpPr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472EB6D3-A2B7-62EF-C75A-966A601DF097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02275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수집된 데이터 간의 관계를 파악하고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구조화하는 것은 데이터를 통해 새로운 지식을 찾는 데 도움을 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9C53D327-25BE-9F1D-4A43-77BE215E7F14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59" name="Freeform 5">
                  <a:extLst>
                    <a:ext uri="{FF2B5EF4-FFF2-40B4-BE49-F238E27FC236}">
                      <a16:creationId xmlns:a16="http://schemas.microsoft.com/office/drawing/2014/main" id="{C86FD5B7-93A0-CB49-0466-6A843DBF57A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0" name="Freeform 7">
                  <a:extLst>
                    <a:ext uri="{FF2B5EF4-FFF2-40B4-BE49-F238E27FC236}">
                      <a16:creationId xmlns:a16="http://schemas.microsoft.com/office/drawing/2014/main" id="{45E7046D-0822-01EB-2E19-1088D7E720E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162" name="직선 연결선 161">
              <a:extLst>
                <a:ext uri="{FF2B5EF4-FFF2-40B4-BE49-F238E27FC236}">
                  <a16:creationId xmlns:a16="http://schemas.microsoft.com/office/drawing/2014/main" id="{CB20F408-6270-2E2F-3D22-0D8BBA7C17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18332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FFE44C2-EC52-A6E4-268E-D859ACD5D245}"/>
              </a:ext>
            </a:extLst>
          </p:cNvPr>
          <p:cNvGrpSpPr/>
          <p:nvPr/>
        </p:nvGrpSpPr>
        <p:grpSpPr>
          <a:xfrm>
            <a:off x="468313" y="295332"/>
            <a:ext cx="2214562" cy="190957"/>
            <a:chOff x="144463" y="308032"/>
            <a:chExt cx="2214562" cy="190957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8431450E-F7E7-2C03-AFE3-327180BFAAC8}"/>
                </a:ext>
              </a:extLst>
            </p:cNvPr>
            <p:cNvGrpSpPr/>
            <p:nvPr/>
          </p:nvGrpSpPr>
          <p:grpSpPr>
            <a:xfrm>
              <a:off x="144463" y="308032"/>
              <a:ext cx="2214562" cy="190957"/>
              <a:chOff x="-16919" y="983069"/>
              <a:chExt cx="5134460" cy="442734"/>
            </a:xfrm>
            <a:solidFill>
              <a:schemeClr val="lt1"/>
            </a:solidFill>
          </p:grpSpPr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46BD7FA4-2551-BAF8-8543-553B611BF76B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CC0B9A45-1179-720A-D963-08F1BCC1C7B8}"/>
                  </a:ext>
                </a:extLst>
              </p:cNvPr>
              <p:cNvSpPr/>
              <p:nvPr/>
            </p:nvSpPr>
            <p:spPr>
              <a:xfrm>
                <a:off x="666368" y="983069"/>
                <a:ext cx="4451173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95602E0F-C96D-3902-C556-4C7217FEEA08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FB759FBD-6BA2-231A-C6CE-03ED56A06D8B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8D34B1B-3D36-564A-D6B9-A831141D1D26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2224E20-8E70-A352-E84F-F84C42ED21E2}"/>
                </a:ext>
              </a:extLst>
            </p:cNvPr>
            <p:cNvSpPr txBox="1"/>
            <p:nvPr/>
          </p:nvSpPr>
          <p:spPr>
            <a:xfrm>
              <a:off x="531068" y="326566"/>
              <a:ext cx="176490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정보의 영역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757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F8D540C-34FB-1D57-D1F0-5BF04A2BEF55}"/>
              </a:ext>
            </a:extLst>
          </p:cNvPr>
          <p:cNvSpPr txBox="1"/>
          <p:nvPr/>
        </p:nvSpPr>
        <p:spPr>
          <a:xfrm>
            <a:off x="466611" y="536298"/>
            <a:ext cx="5176097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알고리즘과 프로그래밍 영역의 중점사항</a:t>
            </a:r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60932251-2900-1ED0-A7CE-93BE6F144BAA}"/>
              </a:ext>
            </a:extLst>
          </p:cNvPr>
          <p:cNvGrpSpPr/>
          <p:nvPr/>
        </p:nvGrpSpPr>
        <p:grpSpPr>
          <a:xfrm>
            <a:off x="450692" y="1242060"/>
            <a:ext cx="8235346" cy="1853565"/>
            <a:chOff x="450692" y="1242060"/>
            <a:chExt cx="8235346" cy="1853565"/>
          </a:xfrm>
        </p:grpSpPr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FB31E098-B0B3-DDDF-E2F7-21DB00D0B8E7}"/>
                </a:ext>
              </a:extLst>
            </p:cNvPr>
            <p:cNvGrpSpPr/>
            <p:nvPr/>
          </p:nvGrpSpPr>
          <p:grpSpPr>
            <a:xfrm>
              <a:off x="450692" y="1242060"/>
              <a:ext cx="2437425" cy="651145"/>
              <a:chOff x="450692" y="1282906"/>
              <a:chExt cx="2227479" cy="595059"/>
            </a:xfrm>
          </p:grpSpPr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699273CB-BF08-CF37-35AD-73D054A5028C}"/>
                  </a:ext>
                </a:extLst>
              </p:cNvPr>
              <p:cNvGrpSpPr/>
              <p:nvPr/>
            </p:nvGrpSpPr>
            <p:grpSpPr>
              <a:xfrm>
                <a:off x="574858" y="1389744"/>
                <a:ext cx="2103313" cy="488221"/>
                <a:chOff x="923543" y="3715258"/>
                <a:chExt cx="2103313" cy="488221"/>
              </a:xfr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93" name="자유형: 도형 92">
                  <a:extLst>
                    <a:ext uri="{FF2B5EF4-FFF2-40B4-BE49-F238E27FC236}">
                      <a16:creationId xmlns:a16="http://schemas.microsoft.com/office/drawing/2014/main" id="{FCB0E3BF-1256-7549-6ED6-A671D04F24E2}"/>
                    </a:ext>
                  </a:extLst>
                </p:cNvPr>
                <p:cNvSpPr/>
                <p:nvPr/>
              </p:nvSpPr>
              <p:spPr>
                <a:xfrm flipH="1">
                  <a:off x="1992122" y="371525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94" name="사각형: 둥근 위쪽 모서리 93">
                  <a:extLst>
                    <a:ext uri="{FF2B5EF4-FFF2-40B4-BE49-F238E27FC236}">
                      <a16:creationId xmlns:a16="http://schemas.microsoft.com/office/drawing/2014/main" id="{10953B12-3A2E-D3E3-E093-E90B873D9309}"/>
                    </a:ext>
                  </a:extLst>
                </p:cNvPr>
                <p:cNvSpPr/>
                <p:nvPr/>
              </p:nvSpPr>
              <p:spPr>
                <a:xfrm flipH="1">
                  <a:off x="923543" y="3715258"/>
                  <a:ext cx="1457439" cy="488221"/>
                </a:xfrm>
                <a:prstGeom prst="round2SameRect">
                  <a:avLst>
                    <a:gd name="adj1" fmla="val 11464"/>
                    <a:gd name="adj2" fmla="val 0"/>
                  </a:avLst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</p:grpSp>
          <p:grpSp>
            <p:nvGrpSpPr>
              <p:cNvPr id="80" name="그래픽 234">
                <a:extLst>
                  <a:ext uri="{FF2B5EF4-FFF2-40B4-BE49-F238E27FC236}">
                    <a16:creationId xmlns:a16="http://schemas.microsoft.com/office/drawing/2014/main" id="{BD4552B7-F891-35B1-3E48-25E8C6578F21}"/>
                  </a:ext>
                </a:extLst>
              </p:cNvPr>
              <p:cNvGrpSpPr/>
              <p:nvPr/>
            </p:nvGrpSpPr>
            <p:grpSpPr>
              <a:xfrm>
                <a:off x="450692" y="1282906"/>
                <a:ext cx="350291" cy="438357"/>
                <a:chOff x="557726" y="1282906"/>
                <a:chExt cx="350291" cy="438357"/>
              </a:xfrm>
            </p:grpSpPr>
            <p:grpSp>
              <p:nvGrpSpPr>
                <p:cNvPr id="82" name="그래픽 234">
                  <a:extLst>
                    <a:ext uri="{FF2B5EF4-FFF2-40B4-BE49-F238E27FC236}">
                      <a16:creationId xmlns:a16="http://schemas.microsoft.com/office/drawing/2014/main" id="{A12DEB4D-11C3-737A-BBA8-4E25717EA849}"/>
                    </a:ext>
                  </a:extLst>
                </p:cNvPr>
                <p:cNvGrpSpPr/>
                <p:nvPr/>
              </p:nvGrpSpPr>
              <p:grpSpPr>
                <a:xfrm>
                  <a:off x="557726" y="1621186"/>
                  <a:ext cx="350291" cy="100077"/>
                  <a:chOff x="557726" y="1621186"/>
                  <a:chExt cx="350291" cy="100077"/>
                </a:xfrm>
              </p:grpSpPr>
              <p:grpSp>
                <p:nvGrpSpPr>
                  <p:cNvPr id="89" name="그래픽 234">
                    <a:extLst>
                      <a:ext uri="{FF2B5EF4-FFF2-40B4-BE49-F238E27FC236}">
                        <a16:creationId xmlns:a16="http://schemas.microsoft.com/office/drawing/2014/main" id="{160C2081-B25D-0F35-932D-8C2BC5CEC970}"/>
                      </a:ext>
                    </a:extLst>
                  </p:cNvPr>
                  <p:cNvGrpSpPr/>
                  <p:nvPr/>
                </p:nvGrpSpPr>
                <p:grpSpPr>
                  <a:xfrm>
                    <a:off x="557726" y="1621186"/>
                    <a:ext cx="350291" cy="100077"/>
                    <a:chOff x="557726" y="1621186"/>
                    <a:chExt cx="350291" cy="100077"/>
                  </a:xfrm>
                </p:grpSpPr>
                <p:sp>
                  <p:nvSpPr>
                    <p:cNvPr id="91" name="자유형: 도형 90">
                      <a:extLst>
                        <a:ext uri="{FF2B5EF4-FFF2-40B4-BE49-F238E27FC236}">
                          <a16:creationId xmlns:a16="http://schemas.microsoft.com/office/drawing/2014/main" id="{69F3D86F-6F27-ADD3-2458-352C1023DC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110" y="1630608"/>
                      <a:ext cx="331500" cy="81234"/>
                    </a:xfrm>
                    <a:custGeom>
                      <a:avLst/>
                      <a:gdLst>
                        <a:gd name="connsiteX0" fmla="*/ 330459 w 331500"/>
                        <a:gd name="connsiteY0" fmla="*/ 74790 h 81234"/>
                        <a:gd name="connsiteX1" fmla="*/ 327613 w 331500"/>
                        <a:gd name="connsiteY1" fmla="*/ 81234 h 81234"/>
                        <a:gd name="connsiteX2" fmla="*/ 20200 w 331500"/>
                        <a:gd name="connsiteY2" fmla="*/ 81234 h 81234"/>
                        <a:gd name="connsiteX3" fmla="*/ 9045 w 331500"/>
                        <a:gd name="connsiteY3" fmla="*/ 74790 h 81234"/>
                        <a:gd name="connsiteX4" fmla="*/ 9045 w 331500"/>
                        <a:gd name="connsiteY4" fmla="*/ 6444 h 81234"/>
                        <a:gd name="connsiteX5" fmla="*/ 20200 w 331500"/>
                        <a:gd name="connsiteY5" fmla="*/ 0 h 81234"/>
                        <a:gd name="connsiteX6" fmla="*/ 327613 w 331500"/>
                        <a:gd name="connsiteY6" fmla="*/ 0 h 81234"/>
                        <a:gd name="connsiteX7" fmla="*/ 330459 w 331500"/>
                        <a:gd name="connsiteY7" fmla="*/ 6444 h 81234"/>
                        <a:gd name="connsiteX8" fmla="*/ 330459 w 331500"/>
                        <a:gd name="connsiteY8" fmla="*/ 74790 h 81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31500" h="81234">
                          <a:moveTo>
                            <a:pt x="330459" y="74790"/>
                          </a:moveTo>
                          <a:cubicBezTo>
                            <a:pt x="332531" y="78427"/>
                            <a:pt x="331476" y="81234"/>
                            <a:pt x="327613" y="81234"/>
                          </a:cubicBezTo>
                          <a:lnTo>
                            <a:pt x="20200" y="81234"/>
                          </a:lnTo>
                          <a:cubicBezTo>
                            <a:pt x="16356" y="81234"/>
                            <a:pt x="11099" y="78427"/>
                            <a:pt x="9045" y="74790"/>
                          </a:cubicBezTo>
                          <a:cubicBezTo>
                            <a:pt x="-3015" y="53629"/>
                            <a:pt x="-3015" y="27606"/>
                            <a:pt x="9045" y="6444"/>
                          </a:cubicBezTo>
                          <a:cubicBezTo>
                            <a:pt x="11099" y="2808"/>
                            <a:pt x="16356" y="0"/>
                            <a:pt x="20200" y="0"/>
                          </a:cubicBezTo>
                          <a:lnTo>
                            <a:pt x="327613" y="0"/>
                          </a:lnTo>
                          <a:cubicBezTo>
                            <a:pt x="331476" y="0"/>
                            <a:pt x="332531" y="2808"/>
                            <a:pt x="330459" y="6444"/>
                          </a:cubicBezTo>
                          <a:cubicBezTo>
                            <a:pt x="318418" y="27606"/>
                            <a:pt x="318418" y="53629"/>
                            <a:pt x="330459" y="7479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92" name="자유형: 도형 91">
                      <a:extLst>
                        <a:ext uri="{FF2B5EF4-FFF2-40B4-BE49-F238E27FC236}">
                          <a16:creationId xmlns:a16="http://schemas.microsoft.com/office/drawing/2014/main" id="{E5621994-170C-6C55-CE0C-BCC46AEE9E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726" y="1621186"/>
                      <a:ext cx="350291" cy="100077"/>
                    </a:xfrm>
                    <a:custGeom>
                      <a:avLst/>
                      <a:gdLst>
                        <a:gd name="connsiteX0" fmla="*/ 337016 w 350291"/>
                        <a:gd name="connsiteY0" fmla="*/ 100078 h 100077"/>
                        <a:gd name="connsiteX1" fmla="*/ 29584 w 350291"/>
                        <a:gd name="connsiteY1" fmla="*/ 100078 h 100077"/>
                        <a:gd name="connsiteX2" fmla="*/ 10232 w 350291"/>
                        <a:gd name="connsiteY2" fmla="*/ 88866 h 100077"/>
                        <a:gd name="connsiteX3" fmla="*/ 10232 w 350291"/>
                        <a:gd name="connsiteY3" fmla="*/ 11212 h 100077"/>
                        <a:gd name="connsiteX4" fmla="*/ 29565 w 350291"/>
                        <a:gd name="connsiteY4" fmla="*/ 0 h 100077"/>
                        <a:gd name="connsiteX5" fmla="*/ 336997 w 350291"/>
                        <a:gd name="connsiteY5" fmla="*/ 0 h 100077"/>
                        <a:gd name="connsiteX6" fmla="*/ 348624 w 350291"/>
                        <a:gd name="connsiteY6" fmla="*/ 6237 h 100077"/>
                        <a:gd name="connsiteX7" fmla="*/ 348021 w 350291"/>
                        <a:gd name="connsiteY7" fmla="*/ 20521 h 100077"/>
                        <a:gd name="connsiteX8" fmla="*/ 348021 w 350291"/>
                        <a:gd name="connsiteY8" fmla="*/ 79557 h 100077"/>
                        <a:gd name="connsiteX9" fmla="*/ 348624 w 350291"/>
                        <a:gd name="connsiteY9" fmla="*/ 93841 h 100077"/>
                        <a:gd name="connsiteX10" fmla="*/ 336997 w 350291"/>
                        <a:gd name="connsiteY10" fmla="*/ 100078 h 100077"/>
                        <a:gd name="connsiteX11" fmla="*/ 29584 w 350291"/>
                        <a:gd name="connsiteY11" fmla="*/ 18843 h 100077"/>
                        <a:gd name="connsiteX12" fmla="*/ 26588 w 350291"/>
                        <a:gd name="connsiteY12" fmla="*/ 20558 h 100077"/>
                        <a:gd name="connsiteX13" fmla="*/ 26588 w 350291"/>
                        <a:gd name="connsiteY13" fmla="*/ 79557 h 100077"/>
                        <a:gd name="connsiteX14" fmla="*/ 29641 w 350291"/>
                        <a:gd name="connsiteY14" fmla="*/ 81253 h 100077"/>
                        <a:gd name="connsiteX15" fmla="*/ 327839 w 350291"/>
                        <a:gd name="connsiteY15" fmla="*/ 81253 h 100077"/>
                        <a:gd name="connsiteX16" fmla="*/ 327839 w 350291"/>
                        <a:gd name="connsiteY16" fmla="*/ 18862 h 100077"/>
                        <a:gd name="connsiteX17" fmla="*/ 29584 w 350291"/>
                        <a:gd name="connsiteY17" fmla="*/ 18862 h 100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50291" h="100077">
                          <a:moveTo>
                            <a:pt x="337016" y="100078"/>
                          </a:moveTo>
                          <a:lnTo>
                            <a:pt x="29584" y="100078"/>
                          </a:lnTo>
                          <a:cubicBezTo>
                            <a:pt x="22160" y="100078"/>
                            <a:pt x="13850" y="95254"/>
                            <a:pt x="10232" y="88866"/>
                          </a:cubicBezTo>
                          <a:cubicBezTo>
                            <a:pt x="-3411" y="64916"/>
                            <a:pt x="-3411" y="35162"/>
                            <a:pt x="10232" y="11212"/>
                          </a:cubicBezTo>
                          <a:cubicBezTo>
                            <a:pt x="13831" y="4843"/>
                            <a:pt x="22160" y="19"/>
                            <a:pt x="29565" y="0"/>
                          </a:cubicBezTo>
                          <a:lnTo>
                            <a:pt x="336997" y="0"/>
                          </a:lnTo>
                          <a:cubicBezTo>
                            <a:pt x="342085" y="0"/>
                            <a:pt x="346325" y="2280"/>
                            <a:pt x="348624" y="6237"/>
                          </a:cubicBezTo>
                          <a:cubicBezTo>
                            <a:pt x="351036" y="10383"/>
                            <a:pt x="350828" y="15602"/>
                            <a:pt x="348021" y="20521"/>
                          </a:cubicBezTo>
                          <a:cubicBezTo>
                            <a:pt x="337657" y="38742"/>
                            <a:pt x="337657" y="61354"/>
                            <a:pt x="348021" y="79557"/>
                          </a:cubicBezTo>
                          <a:cubicBezTo>
                            <a:pt x="350828" y="84494"/>
                            <a:pt x="351036" y="89695"/>
                            <a:pt x="348624" y="93841"/>
                          </a:cubicBezTo>
                          <a:cubicBezTo>
                            <a:pt x="346325" y="97798"/>
                            <a:pt x="342085" y="100078"/>
                            <a:pt x="336997" y="100078"/>
                          </a:cubicBezTo>
                          <a:close/>
                          <a:moveTo>
                            <a:pt x="29584" y="18843"/>
                          </a:moveTo>
                          <a:cubicBezTo>
                            <a:pt x="28812" y="18919"/>
                            <a:pt x="27059" y="19899"/>
                            <a:pt x="26588" y="20558"/>
                          </a:cubicBezTo>
                          <a:cubicBezTo>
                            <a:pt x="16243" y="38742"/>
                            <a:pt x="16243" y="61354"/>
                            <a:pt x="26588" y="79557"/>
                          </a:cubicBezTo>
                          <a:cubicBezTo>
                            <a:pt x="27022" y="80198"/>
                            <a:pt x="28774" y="81178"/>
                            <a:pt x="29641" y="81253"/>
                          </a:cubicBezTo>
                          <a:lnTo>
                            <a:pt x="327839" y="81253"/>
                          </a:lnTo>
                          <a:cubicBezTo>
                            <a:pt x="319284" y="61392"/>
                            <a:pt x="319284" y="38686"/>
                            <a:pt x="327839" y="18862"/>
                          </a:cubicBezTo>
                          <a:lnTo>
                            <a:pt x="29584" y="18862"/>
                          </a:lnTo>
                          <a:close/>
                        </a:path>
                      </a:pathLst>
                    </a:custGeom>
                    <a:solidFill>
                      <a:srgbClr val="2655B4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90" name="자유형: 도형 89">
                    <a:extLst>
                      <a:ext uri="{FF2B5EF4-FFF2-40B4-BE49-F238E27FC236}">
                        <a16:creationId xmlns:a16="http://schemas.microsoft.com/office/drawing/2014/main" id="{E077FFB7-64A0-85D3-2B36-837EF785E3D7}"/>
                      </a:ext>
                    </a:extLst>
                  </p:cNvPr>
                  <p:cNvSpPr/>
                  <p:nvPr/>
                </p:nvSpPr>
                <p:spPr>
                  <a:xfrm>
                    <a:off x="642860" y="1661813"/>
                    <a:ext cx="244362" cy="18843"/>
                  </a:xfrm>
                  <a:custGeom>
                    <a:avLst/>
                    <a:gdLst>
                      <a:gd name="connsiteX0" fmla="*/ 234941 w 244362"/>
                      <a:gd name="connsiteY0" fmla="*/ 18843 h 18843"/>
                      <a:gd name="connsiteX1" fmla="*/ 9422 w 244362"/>
                      <a:gd name="connsiteY1" fmla="*/ 18843 h 18843"/>
                      <a:gd name="connsiteX2" fmla="*/ 0 w 244362"/>
                      <a:gd name="connsiteY2" fmla="*/ 9422 h 18843"/>
                      <a:gd name="connsiteX3" fmla="*/ 9422 w 244362"/>
                      <a:gd name="connsiteY3" fmla="*/ 0 h 18843"/>
                      <a:gd name="connsiteX4" fmla="*/ 234941 w 244362"/>
                      <a:gd name="connsiteY4" fmla="*/ 0 h 18843"/>
                      <a:gd name="connsiteX5" fmla="*/ 244363 w 244362"/>
                      <a:gd name="connsiteY5" fmla="*/ 9422 h 18843"/>
                      <a:gd name="connsiteX6" fmla="*/ 234941 w 244362"/>
                      <a:gd name="connsiteY6" fmla="*/ 18843 h 18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4362" h="18843">
                        <a:moveTo>
                          <a:pt x="234941" y="18843"/>
                        </a:moveTo>
                        <a:lnTo>
                          <a:pt x="9422" y="18843"/>
                        </a:lnTo>
                        <a:cubicBezTo>
                          <a:pt x="4221" y="18843"/>
                          <a:pt x="0" y="14623"/>
                          <a:pt x="0" y="9422"/>
                        </a:cubicBezTo>
                        <a:cubicBezTo>
                          <a:pt x="0" y="4221"/>
                          <a:pt x="4221" y="0"/>
                          <a:pt x="9422" y="0"/>
                        </a:cubicBezTo>
                        <a:lnTo>
                          <a:pt x="234941" y="0"/>
                        </a:lnTo>
                        <a:cubicBezTo>
                          <a:pt x="240142" y="0"/>
                          <a:pt x="244363" y="4221"/>
                          <a:pt x="244363" y="9422"/>
                        </a:cubicBezTo>
                        <a:cubicBezTo>
                          <a:pt x="244363" y="14623"/>
                          <a:pt x="240142" y="18843"/>
                          <a:pt x="234941" y="18843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83" name="그래픽 234">
                  <a:extLst>
                    <a:ext uri="{FF2B5EF4-FFF2-40B4-BE49-F238E27FC236}">
                      <a16:creationId xmlns:a16="http://schemas.microsoft.com/office/drawing/2014/main" id="{848534B0-A075-1FFE-098D-2B44A5986DC3}"/>
                    </a:ext>
                  </a:extLst>
                </p:cNvPr>
                <p:cNvGrpSpPr/>
                <p:nvPr/>
              </p:nvGrpSpPr>
              <p:grpSpPr>
                <a:xfrm>
                  <a:off x="589488" y="1371830"/>
                  <a:ext cx="299326" cy="262734"/>
                  <a:chOff x="589488" y="1371830"/>
                  <a:chExt cx="299326" cy="262734"/>
                </a:xfrm>
              </p:grpSpPr>
              <p:sp>
                <p:nvSpPr>
                  <p:cNvPr id="87" name="자유형: 도형 86">
                    <a:extLst>
                      <a:ext uri="{FF2B5EF4-FFF2-40B4-BE49-F238E27FC236}">
                        <a16:creationId xmlns:a16="http://schemas.microsoft.com/office/drawing/2014/main" id="{84F593C1-F0AF-0C39-5347-DE8D458AB457}"/>
                      </a:ext>
                    </a:extLst>
                  </p:cNvPr>
                  <p:cNvSpPr/>
                  <p:nvPr/>
                </p:nvSpPr>
                <p:spPr>
                  <a:xfrm>
                    <a:off x="598923" y="1381225"/>
                    <a:ext cx="280492" cy="243912"/>
                  </a:xfrm>
                  <a:custGeom>
                    <a:avLst/>
                    <a:gdLst>
                      <a:gd name="connsiteX0" fmla="*/ 151081 w 280492"/>
                      <a:gd name="connsiteY0" fmla="*/ 2911 h 243912"/>
                      <a:gd name="connsiteX1" fmla="*/ 129430 w 280492"/>
                      <a:gd name="connsiteY1" fmla="*/ 2911 h 243912"/>
                      <a:gd name="connsiteX2" fmla="*/ 1992 w 280492"/>
                      <a:gd name="connsiteY2" fmla="*/ 112636 h 243912"/>
                      <a:gd name="connsiteX3" fmla="*/ 120649 w 280492"/>
                      <a:gd name="connsiteY3" fmla="*/ 239754 h 243912"/>
                      <a:gd name="connsiteX4" fmla="*/ 139719 w 280492"/>
                      <a:gd name="connsiteY4" fmla="*/ 233423 h 243912"/>
                      <a:gd name="connsiteX5" fmla="*/ 139888 w 280492"/>
                      <a:gd name="connsiteY5" fmla="*/ 233461 h 243912"/>
                      <a:gd name="connsiteX6" fmla="*/ 140435 w 280492"/>
                      <a:gd name="connsiteY6" fmla="*/ 233404 h 243912"/>
                      <a:gd name="connsiteX7" fmla="*/ 140774 w 280492"/>
                      <a:gd name="connsiteY7" fmla="*/ 233404 h 243912"/>
                      <a:gd name="connsiteX8" fmla="*/ 159844 w 280492"/>
                      <a:gd name="connsiteY8" fmla="*/ 239736 h 243912"/>
                      <a:gd name="connsiteX9" fmla="*/ 278501 w 280492"/>
                      <a:gd name="connsiteY9" fmla="*/ 112617 h 243912"/>
                      <a:gd name="connsiteX10" fmla="*/ 151063 w 280492"/>
                      <a:gd name="connsiteY10" fmla="*/ 2892 h 24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80492" h="243912">
                        <a:moveTo>
                          <a:pt x="151081" y="2911"/>
                        </a:moveTo>
                        <a:cubicBezTo>
                          <a:pt x="145127" y="4154"/>
                          <a:pt x="135385" y="4154"/>
                          <a:pt x="129430" y="2911"/>
                        </a:cubicBezTo>
                        <a:cubicBezTo>
                          <a:pt x="129430" y="2911"/>
                          <a:pt x="-18755" y="-28049"/>
                          <a:pt x="1992" y="112636"/>
                        </a:cubicBezTo>
                        <a:cubicBezTo>
                          <a:pt x="23454" y="258183"/>
                          <a:pt x="102616" y="248159"/>
                          <a:pt x="120649" y="239754"/>
                        </a:cubicBezTo>
                        <a:cubicBezTo>
                          <a:pt x="123513" y="238417"/>
                          <a:pt x="139719" y="233367"/>
                          <a:pt x="139719" y="233423"/>
                        </a:cubicBezTo>
                        <a:cubicBezTo>
                          <a:pt x="139719" y="233461"/>
                          <a:pt x="139794" y="233498"/>
                          <a:pt x="139888" y="233461"/>
                        </a:cubicBezTo>
                        <a:cubicBezTo>
                          <a:pt x="139983" y="233442"/>
                          <a:pt x="140341" y="233385"/>
                          <a:pt x="140435" y="233404"/>
                        </a:cubicBezTo>
                        <a:cubicBezTo>
                          <a:pt x="140529" y="233404"/>
                          <a:pt x="140774" y="233461"/>
                          <a:pt x="140774" y="233404"/>
                        </a:cubicBezTo>
                        <a:cubicBezTo>
                          <a:pt x="140774" y="233367"/>
                          <a:pt x="156979" y="238417"/>
                          <a:pt x="159844" y="239736"/>
                        </a:cubicBezTo>
                        <a:cubicBezTo>
                          <a:pt x="177877" y="248140"/>
                          <a:pt x="257038" y="258165"/>
                          <a:pt x="278501" y="112617"/>
                        </a:cubicBezTo>
                        <a:cubicBezTo>
                          <a:pt x="299248" y="-28068"/>
                          <a:pt x="151063" y="2892"/>
                          <a:pt x="151063" y="289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7B9FB"/>
                      </a:gs>
                      <a:gs pos="100000">
                        <a:srgbClr val="3B9DF8"/>
                      </a:gs>
                    </a:gsLst>
                    <a:lin ang="2732974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88" name="자유형: 도형 87">
                    <a:extLst>
                      <a:ext uri="{FF2B5EF4-FFF2-40B4-BE49-F238E27FC236}">
                        <a16:creationId xmlns:a16="http://schemas.microsoft.com/office/drawing/2014/main" id="{A9964FB6-6A17-E6EB-8E88-43FFD4653582}"/>
                      </a:ext>
                    </a:extLst>
                  </p:cNvPr>
                  <p:cNvSpPr/>
                  <p:nvPr/>
                </p:nvSpPr>
                <p:spPr>
                  <a:xfrm>
                    <a:off x="589488" y="1371830"/>
                    <a:ext cx="299326" cy="262734"/>
                  </a:xfrm>
                  <a:custGeom>
                    <a:avLst/>
                    <a:gdLst>
                      <a:gd name="connsiteX0" fmla="*/ 191420 w 299326"/>
                      <a:gd name="connsiteY0" fmla="*/ 262716 h 262734"/>
                      <a:gd name="connsiteX1" fmla="*/ 191420 w 299326"/>
                      <a:gd name="connsiteY1" fmla="*/ 262716 h 262734"/>
                      <a:gd name="connsiteX2" fmla="*/ 165322 w 299326"/>
                      <a:gd name="connsiteY2" fmla="*/ 257685 h 262734"/>
                      <a:gd name="connsiteX3" fmla="*/ 149682 w 299326"/>
                      <a:gd name="connsiteY3" fmla="*/ 252484 h 262734"/>
                      <a:gd name="connsiteX4" fmla="*/ 134023 w 299326"/>
                      <a:gd name="connsiteY4" fmla="*/ 257685 h 262734"/>
                      <a:gd name="connsiteX5" fmla="*/ 107944 w 299326"/>
                      <a:gd name="connsiteY5" fmla="*/ 262716 h 262734"/>
                      <a:gd name="connsiteX6" fmla="*/ 2081 w 299326"/>
                      <a:gd name="connsiteY6" fmla="*/ 123406 h 262734"/>
                      <a:gd name="connsiteX7" fmla="*/ 20962 w 299326"/>
                      <a:gd name="connsiteY7" fmla="*/ 32015 h 262734"/>
                      <a:gd name="connsiteX8" fmla="*/ 106380 w 299326"/>
                      <a:gd name="connsiteY8" fmla="*/ 0 h 262734"/>
                      <a:gd name="connsiteX9" fmla="*/ 140769 w 299326"/>
                      <a:gd name="connsiteY9" fmla="*/ 3090 h 262734"/>
                      <a:gd name="connsiteX10" fmla="*/ 149663 w 299326"/>
                      <a:gd name="connsiteY10" fmla="*/ 3825 h 262734"/>
                      <a:gd name="connsiteX11" fmla="*/ 158557 w 299326"/>
                      <a:gd name="connsiteY11" fmla="*/ 3090 h 262734"/>
                      <a:gd name="connsiteX12" fmla="*/ 192947 w 299326"/>
                      <a:gd name="connsiteY12" fmla="*/ 0 h 262734"/>
                      <a:gd name="connsiteX13" fmla="*/ 278364 w 299326"/>
                      <a:gd name="connsiteY13" fmla="*/ 32034 h 262734"/>
                      <a:gd name="connsiteX14" fmla="*/ 297246 w 299326"/>
                      <a:gd name="connsiteY14" fmla="*/ 123425 h 262734"/>
                      <a:gd name="connsiteX15" fmla="*/ 191383 w 299326"/>
                      <a:gd name="connsiteY15" fmla="*/ 262735 h 262734"/>
                      <a:gd name="connsiteX16" fmla="*/ 151190 w 299326"/>
                      <a:gd name="connsiteY16" fmla="*/ 233471 h 262734"/>
                      <a:gd name="connsiteX17" fmla="*/ 173293 w 299326"/>
                      <a:gd name="connsiteY17" fmla="*/ 240594 h 262734"/>
                      <a:gd name="connsiteX18" fmla="*/ 191439 w 299326"/>
                      <a:gd name="connsiteY18" fmla="*/ 243873 h 262734"/>
                      <a:gd name="connsiteX19" fmla="*/ 278666 w 299326"/>
                      <a:gd name="connsiteY19" fmla="*/ 120655 h 262734"/>
                      <a:gd name="connsiteX20" fmla="*/ 264156 w 299326"/>
                      <a:gd name="connsiteY20" fmla="*/ 44339 h 262734"/>
                      <a:gd name="connsiteX21" fmla="*/ 193003 w 299326"/>
                      <a:gd name="connsiteY21" fmla="*/ 18843 h 262734"/>
                      <a:gd name="connsiteX22" fmla="*/ 162458 w 299326"/>
                      <a:gd name="connsiteY22" fmla="*/ 21538 h 262734"/>
                      <a:gd name="connsiteX23" fmla="*/ 149720 w 299326"/>
                      <a:gd name="connsiteY23" fmla="*/ 22669 h 262734"/>
                      <a:gd name="connsiteX24" fmla="*/ 136963 w 299326"/>
                      <a:gd name="connsiteY24" fmla="*/ 21538 h 262734"/>
                      <a:gd name="connsiteX25" fmla="*/ 106417 w 299326"/>
                      <a:gd name="connsiteY25" fmla="*/ 18843 h 262734"/>
                      <a:gd name="connsiteX26" fmla="*/ 35264 w 299326"/>
                      <a:gd name="connsiteY26" fmla="*/ 44339 h 262734"/>
                      <a:gd name="connsiteX27" fmla="*/ 20755 w 299326"/>
                      <a:gd name="connsiteY27" fmla="*/ 120655 h 262734"/>
                      <a:gd name="connsiteX28" fmla="*/ 107981 w 299326"/>
                      <a:gd name="connsiteY28" fmla="*/ 243873 h 262734"/>
                      <a:gd name="connsiteX29" fmla="*/ 126128 w 299326"/>
                      <a:gd name="connsiteY29" fmla="*/ 240594 h 262734"/>
                      <a:gd name="connsiteX30" fmla="*/ 149173 w 299326"/>
                      <a:gd name="connsiteY30" fmla="*/ 233377 h 262734"/>
                      <a:gd name="connsiteX31" fmla="*/ 149381 w 299326"/>
                      <a:gd name="connsiteY31" fmla="*/ 233377 h 262734"/>
                      <a:gd name="connsiteX32" fmla="*/ 150191 w 299326"/>
                      <a:gd name="connsiteY32" fmla="*/ 233377 h 262734"/>
                      <a:gd name="connsiteX33" fmla="*/ 150229 w 299326"/>
                      <a:gd name="connsiteY33" fmla="*/ 233377 h 262734"/>
                      <a:gd name="connsiteX34" fmla="*/ 150982 w 299326"/>
                      <a:gd name="connsiteY34" fmla="*/ 233433 h 262734"/>
                      <a:gd name="connsiteX35" fmla="*/ 151510 w 299326"/>
                      <a:gd name="connsiteY35" fmla="*/ 233509 h 262734"/>
                      <a:gd name="connsiteX36" fmla="*/ 151208 w 299326"/>
                      <a:gd name="connsiteY36" fmla="*/ 233471 h 262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299326" h="262734">
                        <a:moveTo>
                          <a:pt x="191420" y="262716"/>
                        </a:moveTo>
                        <a:lnTo>
                          <a:pt x="191420" y="262716"/>
                        </a:lnTo>
                        <a:cubicBezTo>
                          <a:pt x="181848" y="262716"/>
                          <a:pt x="172106" y="260832"/>
                          <a:pt x="165322" y="257685"/>
                        </a:cubicBezTo>
                        <a:cubicBezTo>
                          <a:pt x="163494" y="256875"/>
                          <a:pt x="154016" y="253841"/>
                          <a:pt x="149682" y="252484"/>
                        </a:cubicBezTo>
                        <a:cubicBezTo>
                          <a:pt x="145367" y="253822"/>
                          <a:pt x="135889" y="256875"/>
                          <a:pt x="134023" y="257685"/>
                        </a:cubicBezTo>
                        <a:cubicBezTo>
                          <a:pt x="127277" y="260832"/>
                          <a:pt x="117516" y="262716"/>
                          <a:pt x="107944" y="262716"/>
                        </a:cubicBezTo>
                        <a:cubicBezTo>
                          <a:pt x="82298" y="262716"/>
                          <a:pt x="20623" y="249149"/>
                          <a:pt x="2081" y="123406"/>
                        </a:cubicBezTo>
                        <a:cubicBezTo>
                          <a:pt x="-3723" y="84004"/>
                          <a:pt x="2627" y="53252"/>
                          <a:pt x="20962" y="32015"/>
                        </a:cubicBezTo>
                        <a:cubicBezTo>
                          <a:pt x="43819" y="5540"/>
                          <a:pt x="80018" y="0"/>
                          <a:pt x="106380" y="0"/>
                        </a:cubicBezTo>
                        <a:cubicBezTo>
                          <a:pt x="125751" y="0"/>
                          <a:pt x="140166" y="2958"/>
                          <a:pt x="140769" y="3090"/>
                        </a:cubicBezTo>
                        <a:cubicBezTo>
                          <a:pt x="142993" y="3561"/>
                          <a:pt x="146253" y="3825"/>
                          <a:pt x="149663" y="3825"/>
                        </a:cubicBezTo>
                        <a:cubicBezTo>
                          <a:pt x="153074" y="3825"/>
                          <a:pt x="156334" y="3561"/>
                          <a:pt x="158557" y="3090"/>
                        </a:cubicBezTo>
                        <a:cubicBezTo>
                          <a:pt x="159160" y="2958"/>
                          <a:pt x="173557" y="0"/>
                          <a:pt x="192947" y="0"/>
                        </a:cubicBezTo>
                        <a:cubicBezTo>
                          <a:pt x="219290" y="0"/>
                          <a:pt x="255507" y="5559"/>
                          <a:pt x="278364" y="32034"/>
                        </a:cubicBezTo>
                        <a:cubicBezTo>
                          <a:pt x="296699" y="53271"/>
                          <a:pt x="303049" y="84023"/>
                          <a:pt x="297246" y="123425"/>
                        </a:cubicBezTo>
                        <a:cubicBezTo>
                          <a:pt x="278704" y="249168"/>
                          <a:pt x="217048" y="262735"/>
                          <a:pt x="191383" y="262735"/>
                        </a:cubicBezTo>
                        <a:close/>
                        <a:moveTo>
                          <a:pt x="151190" y="233471"/>
                        </a:moveTo>
                        <a:cubicBezTo>
                          <a:pt x="156447" y="234281"/>
                          <a:pt x="172634" y="240292"/>
                          <a:pt x="173293" y="240594"/>
                        </a:cubicBezTo>
                        <a:cubicBezTo>
                          <a:pt x="176534" y="242101"/>
                          <a:pt x="183242" y="243873"/>
                          <a:pt x="191439" y="243873"/>
                        </a:cubicBezTo>
                        <a:cubicBezTo>
                          <a:pt x="212205" y="243873"/>
                          <a:pt x="262253" y="231869"/>
                          <a:pt x="278666" y="120655"/>
                        </a:cubicBezTo>
                        <a:cubicBezTo>
                          <a:pt x="283641" y="86925"/>
                          <a:pt x="278760" y="61241"/>
                          <a:pt x="264156" y="44339"/>
                        </a:cubicBezTo>
                        <a:cubicBezTo>
                          <a:pt x="245954" y="23272"/>
                          <a:pt x="215427" y="18843"/>
                          <a:pt x="193003" y="18843"/>
                        </a:cubicBezTo>
                        <a:cubicBezTo>
                          <a:pt x="175686" y="18843"/>
                          <a:pt x="162590" y="21500"/>
                          <a:pt x="162458" y="21538"/>
                        </a:cubicBezTo>
                        <a:cubicBezTo>
                          <a:pt x="158972" y="22273"/>
                          <a:pt x="154450" y="22669"/>
                          <a:pt x="149720" y="22669"/>
                        </a:cubicBezTo>
                        <a:cubicBezTo>
                          <a:pt x="144990" y="22669"/>
                          <a:pt x="140468" y="22273"/>
                          <a:pt x="136963" y="21538"/>
                        </a:cubicBezTo>
                        <a:cubicBezTo>
                          <a:pt x="136831" y="21519"/>
                          <a:pt x="123735" y="18843"/>
                          <a:pt x="106417" y="18843"/>
                        </a:cubicBezTo>
                        <a:cubicBezTo>
                          <a:pt x="83994" y="18843"/>
                          <a:pt x="53467" y="23272"/>
                          <a:pt x="35264" y="44339"/>
                        </a:cubicBezTo>
                        <a:cubicBezTo>
                          <a:pt x="20661" y="61241"/>
                          <a:pt x="15799" y="86925"/>
                          <a:pt x="20755" y="120655"/>
                        </a:cubicBezTo>
                        <a:cubicBezTo>
                          <a:pt x="37168" y="231869"/>
                          <a:pt x="87216" y="243873"/>
                          <a:pt x="107981" y="243873"/>
                        </a:cubicBezTo>
                        <a:cubicBezTo>
                          <a:pt x="116178" y="243873"/>
                          <a:pt x="122868" y="242101"/>
                          <a:pt x="126128" y="240594"/>
                        </a:cubicBezTo>
                        <a:cubicBezTo>
                          <a:pt x="126825" y="240273"/>
                          <a:pt x="145423" y="233377"/>
                          <a:pt x="149173" y="233377"/>
                        </a:cubicBezTo>
                        <a:cubicBezTo>
                          <a:pt x="149249" y="233377"/>
                          <a:pt x="149324" y="233377"/>
                          <a:pt x="149381" y="233377"/>
                        </a:cubicBezTo>
                        <a:cubicBezTo>
                          <a:pt x="149757" y="233377"/>
                          <a:pt x="149946" y="233377"/>
                          <a:pt x="150191" y="233377"/>
                        </a:cubicBezTo>
                        <a:cubicBezTo>
                          <a:pt x="150191" y="233377"/>
                          <a:pt x="150210" y="233377"/>
                          <a:pt x="150229" y="233377"/>
                        </a:cubicBezTo>
                        <a:cubicBezTo>
                          <a:pt x="150436" y="233377"/>
                          <a:pt x="150681" y="233396"/>
                          <a:pt x="150982" y="233433"/>
                        </a:cubicBezTo>
                        <a:cubicBezTo>
                          <a:pt x="151171" y="233452"/>
                          <a:pt x="151340" y="233471"/>
                          <a:pt x="151510" y="233509"/>
                        </a:cubicBezTo>
                        <a:cubicBezTo>
                          <a:pt x="151416" y="233509"/>
                          <a:pt x="151303" y="233471"/>
                          <a:pt x="151208" y="233471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84" name="그래픽 234">
                  <a:extLst>
                    <a:ext uri="{FF2B5EF4-FFF2-40B4-BE49-F238E27FC236}">
                      <a16:creationId xmlns:a16="http://schemas.microsoft.com/office/drawing/2014/main" id="{B643BC68-B958-2AF3-8BC0-06ADAC112522}"/>
                    </a:ext>
                  </a:extLst>
                </p:cNvPr>
                <p:cNvGrpSpPr/>
                <p:nvPr/>
              </p:nvGrpSpPr>
              <p:grpSpPr>
                <a:xfrm>
                  <a:off x="721383" y="1282906"/>
                  <a:ext cx="98487" cy="131737"/>
                  <a:chOff x="721383" y="1282906"/>
                  <a:chExt cx="98487" cy="131737"/>
                </a:xfrm>
              </p:grpSpPr>
              <p:sp>
                <p:nvSpPr>
                  <p:cNvPr id="85" name="자유형: 도형 84">
                    <a:extLst>
                      <a:ext uri="{FF2B5EF4-FFF2-40B4-BE49-F238E27FC236}">
                        <a16:creationId xmlns:a16="http://schemas.microsoft.com/office/drawing/2014/main" id="{607AFA54-8E19-FA7D-F870-F55B4ABB2CAA}"/>
                      </a:ext>
                    </a:extLst>
                  </p:cNvPr>
                  <p:cNvSpPr/>
                  <p:nvPr/>
                </p:nvSpPr>
                <p:spPr>
                  <a:xfrm>
                    <a:off x="730818" y="1292348"/>
                    <a:ext cx="79653" cy="112891"/>
                  </a:xfrm>
                  <a:custGeom>
                    <a:avLst/>
                    <a:gdLst>
                      <a:gd name="connsiteX0" fmla="*/ 75039 w 79653"/>
                      <a:gd name="connsiteY0" fmla="*/ 0 h 112891"/>
                      <a:gd name="connsiteX1" fmla="*/ 306 w 79653"/>
                      <a:gd name="connsiteY1" fmla="*/ 112891 h 112891"/>
                      <a:gd name="connsiteX2" fmla="*/ 3528 w 79653"/>
                      <a:gd name="connsiteY2" fmla="*/ 111497 h 112891"/>
                      <a:gd name="connsiteX3" fmla="*/ 75039 w 79653"/>
                      <a:gd name="connsiteY3" fmla="*/ 19 h 1128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653" h="112891">
                        <a:moveTo>
                          <a:pt x="75039" y="0"/>
                        </a:moveTo>
                        <a:cubicBezTo>
                          <a:pt x="-19461" y="28228"/>
                          <a:pt x="3528" y="111478"/>
                          <a:pt x="306" y="112891"/>
                        </a:cubicBezTo>
                        <a:lnTo>
                          <a:pt x="3528" y="111497"/>
                        </a:lnTo>
                        <a:cubicBezTo>
                          <a:pt x="106828" y="78445"/>
                          <a:pt x="75039" y="19"/>
                          <a:pt x="75039" y="1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86" name="자유형: 도형 85">
                    <a:extLst>
                      <a:ext uri="{FF2B5EF4-FFF2-40B4-BE49-F238E27FC236}">
                        <a16:creationId xmlns:a16="http://schemas.microsoft.com/office/drawing/2014/main" id="{69A186B8-9E2B-5344-8FB4-2451C5B68624}"/>
                      </a:ext>
                    </a:extLst>
                  </p:cNvPr>
                  <p:cNvSpPr/>
                  <p:nvPr/>
                </p:nvSpPr>
                <p:spPr>
                  <a:xfrm>
                    <a:off x="721383" y="1282906"/>
                    <a:ext cx="98487" cy="131737"/>
                  </a:xfrm>
                  <a:custGeom>
                    <a:avLst/>
                    <a:gdLst>
                      <a:gd name="connsiteX0" fmla="*/ 9741 w 98487"/>
                      <a:gd name="connsiteY0" fmla="*/ 131737 h 131737"/>
                      <a:gd name="connsiteX1" fmla="*/ 1092 w 98487"/>
                      <a:gd name="connsiteY1" fmla="*/ 126065 h 131737"/>
                      <a:gd name="connsiteX2" fmla="*/ 639 w 98487"/>
                      <a:gd name="connsiteY2" fmla="*/ 119847 h 131737"/>
                      <a:gd name="connsiteX3" fmla="*/ 470 w 98487"/>
                      <a:gd name="connsiteY3" fmla="*/ 116757 h 131737"/>
                      <a:gd name="connsiteX4" fmla="*/ 8101 w 98487"/>
                      <a:gd name="connsiteY4" fmla="*/ 60622 h 131737"/>
                      <a:gd name="connsiteX5" fmla="*/ 81761 w 98487"/>
                      <a:gd name="connsiteY5" fmla="*/ 398 h 131737"/>
                      <a:gd name="connsiteX6" fmla="*/ 93180 w 98487"/>
                      <a:gd name="connsiteY6" fmla="*/ 5881 h 131737"/>
                      <a:gd name="connsiteX7" fmla="*/ 90617 w 98487"/>
                      <a:gd name="connsiteY7" fmla="*/ 72795 h 131737"/>
                      <a:gd name="connsiteX8" fmla="*/ 15789 w 98487"/>
                      <a:gd name="connsiteY8" fmla="*/ 129891 h 131737"/>
                      <a:gd name="connsiteX9" fmla="*/ 15092 w 98487"/>
                      <a:gd name="connsiteY9" fmla="*/ 130079 h 131737"/>
                      <a:gd name="connsiteX10" fmla="*/ 13453 w 98487"/>
                      <a:gd name="connsiteY10" fmla="*/ 130946 h 131737"/>
                      <a:gd name="connsiteX11" fmla="*/ 9703 w 98487"/>
                      <a:gd name="connsiteY11" fmla="*/ 131737 h 131737"/>
                      <a:gd name="connsiteX12" fmla="*/ 78067 w 98487"/>
                      <a:gd name="connsiteY12" fmla="*/ 21484 h 131737"/>
                      <a:gd name="connsiteX13" fmla="*/ 18974 w 98487"/>
                      <a:gd name="connsiteY13" fmla="*/ 108861 h 131737"/>
                      <a:gd name="connsiteX14" fmla="*/ 73469 w 98487"/>
                      <a:gd name="connsiteY14" fmla="*/ 65050 h 131737"/>
                      <a:gd name="connsiteX15" fmla="*/ 78067 w 98487"/>
                      <a:gd name="connsiteY15" fmla="*/ 21503 h 131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487" h="131737">
                        <a:moveTo>
                          <a:pt x="9741" y="131737"/>
                        </a:moveTo>
                        <a:cubicBezTo>
                          <a:pt x="6104" y="131737"/>
                          <a:pt x="2637" y="129608"/>
                          <a:pt x="1092" y="126065"/>
                        </a:cubicBezTo>
                        <a:cubicBezTo>
                          <a:pt x="206" y="124030"/>
                          <a:pt x="93" y="121844"/>
                          <a:pt x="639" y="119847"/>
                        </a:cubicBezTo>
                        <a:cubicBezTo>
                          <a:pt x="602" y="119018"/>
                          <a:pt x="526" y="117793"/>
                          <a:pt x="470" y="116757"/>
                        </a:cubicBezTo>
                        <a:cubicBezTo>
                          <a:pt x="-190" y="106072"/>
                          <a:pt x="-1565" y="83856"/>
                          <a:pt x="8101" y="60622"/>
                        </a:cubicBezTo>
                        <a:cubicBezTo>
                          <a:pt x="20161" y="31641"/>
                          <a:pt x="44959" y="11384"/>
                          <a:pt x="81761" y="398"/>
                        </a:cubicBezTo>
                        <a:cubicBezTo>
                          <a:pt x="86415" y="-996"/>
                          <a:pt x="91371" y="1378"/>
                          <a:pt x="93180" y="5881"/>
                        </a:cubicBezTo>
                        <a:cubicBezTo>
                          <a:pt x="93726" y="7219"/>
                          <a:pt x="106351" y="39216"/>
                          <a:pt x="90617" y="72795"/>
                        </a:cubicBezTo>
                        <a:cubicBezTo>
                          <a:pt x="78501" y="98667"/>
                          <a:pt x="53326" y="117887"/>
                          <a:pt x="15789" y="129891"/>
                        </a:cubicBezTo>
                        <a:cubicBezTo>
                          <a:pt x="15563" y="129966"/>
                          <a:pt x="15318" y="130022"/>
                          <a:pt x="15092" y="130079"/>
                        </a:cubicBezTo>
                        <a:cubicBezTo>
                          <a:pt x="14602" y="130399"/>
                          <a:pt x="14056" y="130682"/>
                          <a:pt x="13453" y="130946"/>
                        </a:cubicBezTo>
                        <a:cubicBezTo>
                          <a:pt x="12228" y="131473"/>
                          <a:pt x="10966" y="131737"/>
                          <a:pt x="9703" y="131737"/>
                        </a:cubicBezTo>
                        <a:close/>
                        <a:moveTo>
                          <a:pt x="78067" y="21484"/>
                        </a:moveTo>
                        <a:cubicBezTo>
                          <a:pt x="25682" y="40798"/>
                          <a:pt x="18239" y="78843"/>
                          <a:pt x="18974" y="108861"/>
                        </a:cubicBezTo>
                        <a:cubicBezTo>
                          <a:pt x="46241" y="98591"/>
                          <a:pt x="64556" y="83875"/>
                          <a:pt x="73469" y="65050"/>
                        </a:cubicBezTo>
                        <a:cubicBezTo>
                          <a:pt x="81478" y="48110"/>
                          <a:pt x="80065" y="31264"/>
                          <a:pt x="78067" y="21503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7B7A361-ABA7-45EF-30D3-F1EAEB457992}"/>
                  </a:ext>
                </a:extLst>
              </p:cNvPr>
              <p:cNvSpPr txBox="1"/>
              <p:nvPr/>
            </p:nvSpPr>
            <p:spPr>
              <a:xfrm>
                <a:off x="846226" y="1429875"/>
                <a:ext cx="1198312" cy="2531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ADD8FBF0-D664-C072-0C37-1C0A461DBCCD}"/>
                </a:ext>
              </a:extLst>
            </p:cNvPr>
            <p:cNvSpPr/>
            <p:nvPr/>
          </p:nvSpPr>
          <p:spPr>
            <a:xfrm>
              <a:off x="457962" y="1727177"/>
              <a:ext cx="8228076" cy="1368448"/>
            </a:xfrm>
            <a:prstGeom prst="roundRect">
              <a:avLst>
                <a:gd name="adj" fmla="val 6727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F59044C9-A75E-585C-DDBD-4E24813F12C0}"/>
                </a:ext>
              </a:extLst>
            </p:cNvPr>
            <p:cNvGrpSpPr/>
            <p:nvPr/>
          </p:nvGrpSpPr>
          <p:grpSpPr>
            <a:xfrm>
              <a:off x="629974" y="1855224"/>
              <a:ext cx="5429876" cy="200055"/>
              <a:chOff x="660454" y="1862612"/>
              <a:chExt cx="5429876" cy="200055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42390D9-860A-5E7C-E0B8-B187C979AAD9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5207195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알고리즘은 다양한 설계 전략을 통해 일상생활의 문제를 해결하는 데 활용된다</a:t>
                </a:r>
                <a:r>
                  <a:rPr lang="en-US" altLang="ko-KR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B89982D1-A822-CDF3-242A-FAA0C0AB14F4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77" name="Freeform 5">
                  <a:extLst>
                    <a:ext uri="{FF2B5EF4-FFF2-40B4-BE49-F238E27FC236}">
                      <a16:creationId xmlns:a16="http://schemas.microsoft.com/office/drawing/2014/main" id="{5641AFB5-E6E7-B2DD-F489-C5309C99F6B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8" name="Freeform 7">
                  <a:extLst>
                    <a:ext uri="{FF2B5EF4-FFF2-40B4-BE49-F238E27FC236}">
                      <a16:creationId xmlns:a16="http://schemas.microsoft.com/office/drawing/2014/main" id="{486E4E64-5550-3884-4F1A-4B64A509499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5B6278D6-559B-6B41-DFBE-54A0F50C58C2}"/>
                </a:ext>
              </a:extLst>
            </p:cNvPr>
            <p:cNvGrpSpPr/>
            <p:nvPr/>
          </p:nvGrpSpPr>
          <p:grpSpPr>
            <a:xfrm>
              <a:off x="629974" y="2311373"/>
              <a:ext cx="7731147" cy="200055"/>
              <a:chOff x="660454" y="1862612"/>
              <a:chExt cx="7731147" cy="200055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63D3679-DEE6-5637-0BBC-D0620FB94B29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50846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자동화를 고려해 설계된 알고리즘은 컴퓨터가 이해할 수 있는 언어로 구현되어 생활을 더욱 편리하게 하는 데 활용된다</a:t>
                </a:r>
                <a:r>
                  <a:rPr lang="en-US" altLang="ko-KR" sz="13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FF6A7AB0-55A4-ED5E-D41B-D92233EBBEE1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73" name="Freeform 5">
                  <a:extLst>
                    <a:ext uri="{FF2B5EF4-FFF2-40B4-BE49-F238E27FC236}">
                      <a16:creationId xmlns:a16="http://schemas.microsoft.com/office/drawing/2014/main" id="{B4BD8309-8ED8-3004-0ACD-88096849535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" name="Freeform 7">
                  <a:extLst>
                    <a:ext uri="{FF2B5EF4-FFF2-40B4-BE49-F238E27FC236}">
                      <a16:creationId xmlns:a16="http://schemas.microsoft.com/office/drawing/2014/main" id="{35BE84E9-F94F-B015-05BF-8F3BE9FAE4B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632EA713-9089-86A6-8166-F2CD7CB1D1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639475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F20065E8-A554-66C9-6935-AC3B45A81D05}"/>
                </a:ext>
              </a:extLst>
            </p:cNvPr>
            <p:cNvGrpSpPr/>
            <p:nvPr/>
          </p:nvGrpSpPr>
          <p:grpSpPr>
            <a:xfrm>
              <a:off x="629974" y="2767522"/>
              <a:ext cx="6031964" cy="200055"/>
              <a:chOff x="660454" y="1862612"/>
              <a:chExt cx="6031964" cy="20005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927FD87-22F8-1F23-26A9-33EE8AB7C2C1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5809283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프로그램 개발은 협력이 필요하며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공유하는 문화를 통해 더 좋은 프로그램이 개발된다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513AD6B9-015B-A55F-1AE7-F7A4F4DE7BED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69" name="Freeform 5">
                  <a:extLst>
                    <a:ext uri="{FF2B5EF4-FFF2-40B4-BE49-F238E27FC236}">
                      <a16:creationId xmlns:a16="http://schemas.microsoft.com/office/drawing/2014/main" id="{D29A8142-09FD-1AAD-5723-5DBC1A9099E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" name="Freeform 7">
                  <a:extLst>
                    <a:ext uri="{FF2B5EF4-FFF2-40B4-BE49-F238E27FC236}">
                      <a16:creationId xmlns:a16="http://schemas.microsoft.com/office/drawing/2014/main" id="{69BC83E0-21A6-F8C7-A2C5-033811E4E01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id="{E877F5DF-9215-4661-A5A7-3880DFD8C1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18332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326257AE-2F42-7FEE-217D-48B834C34F75}"/>
              </a:ext>
            </a:extLst>
          </p:cNvPr>
          <p:cNvGrpSpPr/>
          <p:nvPr/>
        </p:nvGrpSpPr>
        <p:grpSpPr>
          <a:xfrm>
            <a:off x="445441" y="3408044"/>
            <a:ext cx="8240597" cy="2757806"/>
            <a:chOff x="445441" y="3408044"/>
            <a:chExt cx="8240597" cy="2757806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5AFBDF2E-CEFD-9817-94BA-96FA590482AB}"/>
                </a:ext>
              </a:extLst>
            </p:cNvPr>
            <p:cNvGrpSpPr/>
            <p:nvPr/>
          </p:nvGrpSpPr>
          <p:grpSpPr>
            <a:xfrm>
              <a:off x="586561" y="3518602"/>
              <a:ext cx="2301556" cy="534237"/>
              <a:chOff x="923543" y="3715258"/>
              <a:chExt cx="2103313" cy="488221"/>
            </a:xfr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</p:grpSpPr>
          <p:sp>
            <p:nvSpPr>
              <p:cNvPr id="57" name="자유형: 도형 56">
                <a:extLst>
                  <a:ext uri="{FF2B5EF4-FFF2-40B4-BE49-F238E27FC236}">
                    <a16:creationId xmlns:a16="http://schemas.microsoft.com/office/drawing/2014/main" id="{5ADF04CA-8A79-B048-B7D6-51E5721802B8}"/>
                  </a:ext>
                </a:extLst>
              </p:cNvPr>
              <p:cNvSpPr/>
              <p:nvPr/>
            </p:nvSpPr>
            <p:spPr>
              <a:xfrm flipH="1">
                <a:off x="1992122" y="3715259"/>
                <a:ext cx="1034734" cy="337432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58" name="사각형: 둥근 위쪽 모서리 57">
                <a:extLst>
                  <a:ext uri="{FF2B5EF4-FFF2-40B4-BE49-F238E27FC236}">
                    <a16:creationId xmlns:a16="http://schemas.microsoft.com/office/drawing/2014/main" id="{F7D5E1DA-7C7A-3052-DF02-E1011F275D4A}"/>
                  </a:ext>
                </a:extLst>
              </p:cNvPr>
              <p:cNvSpPr/>
              <p:nvPr/>
            </p:nvSpPr>
            <p:spPr>
              <a:xfrm flipH="1">
                <a:off x="923543" y="3715258"/>
                <a:ext cx="1457439" cy="488221"/>
              </a:xfrm>
              <a:prstGeom prst="round2SameRect">
                <a:avLst>
                  <a:gd name="adj1" fmla="val 11464"/>
                  <a:gd name="adj2" fmla="val 0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2863C1-C38C-015D-55D2-C951C0E827A0}"/>
                </a:ext>
              </a:extLst>
            </p:cNvPr>
            <p:cNvSpPr txBox="1"/>
            <p:nvPr/>
          </p:nvSpPr>
          <p:spPr>
            <a:xfrm>
              <a:off x="883506" y="3562515"/>
              <a:ext cx="89127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주요 내용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FA2DC128-DFF1-D241-5F33-E1492E75B73B}"/>
                </a:ext>
              </a:extLst>
            </p:cNvPr>
            <p:cNvSpPr/>
            <p:nvPr/>
          </p:nvSpPr>
          <p:spPr>
            <a:xfrm>
              <a:off x="457962" y="3886812"/>
              <a:ext cx="8228076" cy="2279038"/>
            </a:xfrm>
            <a:prstGeom prst="roundRect">
              <a:avLst>
                <a:gd name="adj" fmla="val 364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15" name="그래픽 300">
              <a:extLst>
                <a:ext uri="{FF2B5EF4-FFF2-40B4-BE49-F238E27FC236}">
                  <a16:creationId xmlns:a16="http://schemas.microsoft.com/office/drawing/2014/main" id="{494A75F1-B966-7379-5A60-26D9F53C5567}"/>
                </a:ext>
              </a:extLst>
            </p:cNvPr>
            <p:cNvGrpSpPr/>
            <p:nvPr/>
          </p:nvGrpSpPr>
          <p:grpSpPr>
            <a:xfrm>
              <a:off x="445441" y="3408044"/>
              <a:ext cx="402805" cy="477834"/>
              <a:chOff x="-60887" y="3228300"/>
              <a:chExt cx="382223" cy="453418"/>
            </a:xfrm>
          </p:grpSpPr>
          <p:grpSp>
            <p:nvGrpSpPr>
              <p:cNvPr id="39" name="그래픽 300">
                <a:extLst>
                  <a:ext uri="{FF2B5EF4-FFF2-40B4-BE49-F238E27FC236}">
                    <a16:creationId xmlns:a16="http://schemas.microsoft.com/office/drawing/2014/main" id="{2572687D-6272-F22C-8CB9-9DDF582CA23E}"/>
                  </a:ext>
                </a:extLst>
              </p:cNvPr>
              <p:cNvGrpSpPr/>
              <p:nvPr/>
            </p:nvGrpSpPr>
            <p:grpSpPr>
              <a:xfrm>
                <a:off x="-60887" y="3490127"/>
                <a:ext cx="139861" cy="191590"/>
                <a:chOff x="-60887" y="3490127"/>
                <a:chExt cx="139861" cy="191590"/>
              </a:xfrm>
            </p:grpSpPr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2D63076A-34A5-54E5-696C-244F7CBDF8B3}"/>
                    </a:ext>
                  </a:extLst>
                </p:cNvPr>
                <p:cNvSpPr/>
                <p:nvPr/>
              </p:nvSpPr>
              <p:spPr>
                <a:xfrm>
                  <a:off x="-51307" y="3499707"/>
                  <a:ext cx="120702" cy="172431"/>
                </a:xfrm>
                <a:custGeom>
                  <a:avLst/>
                  <a:gdLst>
                    <a:gd name="connsiteX0" fmla="*/ 101543 w 120702"/>
                    <a:gd name="connsiteY0" fmla="*/ 0 h 172431"/>
                    <a:gd name="connsiteX1" fmla="*/ 120702 w 120702"/>
                    <a:gd name="connsiteY1" fmla="*/ 19159 h 172431"/>
                    <a:gd name="connsiteX2" fmla="*/ 120702 w 120702"/>
                    <a:gd name="connsiteY2" fmla="*/ 153272 h 172431"/>
                    <a:gd name="connsiteX3" fmla="*/ 101543 w 120702"/>
                    <a:gd name="connsiteY3" fmla="*/ 172431 h 172431"/>
                    <a:gd name="connsiteX4" fmla="*/ 19159 w 120702"/>
                    <a:gd name="connsiteY4" fmla="*/ 172431 h 172431"/>
                    <a:gd name="connsiteX5" fmla="*/ 0 w 120702"/>
                    <a:gd name="connsiteY5" fmla="*/ 153272 h 172431"/>
                    <a:gd name="connsiteX6" fmla="*/ 0 w 120702"/>
                    <a:gd name="connsiteY6" fmla="*/ 19159 h 172431"/>
                    <a:gd name="connsiteX7" fmla="*/ 19159 w 120702"/>
                    <a:gd name="connsiteY7" fmla="*/ 0 h 172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172431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153272"/>
                      </a:lnTo>
                      <a:cubicBezTo>
                        <a:pt x="120702" y="163854"/>
                        <a:pt x="112124" y="172431"/>
                        <a:pt x="101543" y="172431"/>
                      </a:cubicBezTo>
                      <a:lnTo>
                        <a:pt x="19159" y="172431"/>
                      </a:lnTo>
                      <a:cubicBezTo>
                        <a:pt x="8578" y="172431"/>
                        <a:pt x="0" y="163854"/>
                        <a:pt x="0" y="153272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00E356DD-6BA6-8A69-7FDF-568BB11CB893}"/>
                    </a:ext>
                  </a:extLst>
                </p:cNvPr>
                <p:cNvSpPr/>
                <p:nvPr/>
              </p:nvSpPr>
              <p:spPr>
                <a:xfrm>
                  <a:off x="-60887" y="3490127"/>
                  <a:ext cx="139861" cy="191590"/>
                </a:xfrm>
                <a:custGeom>
                  <a:avLst/>
                  <a:gdLst>
                    <a:gd name="connsiteX0" fmla="*/ 111123 w 139861"/>
                    <a:gd name="connsiteY0" fmla="*/ 191591 h 191590"/>
                    <a:gd name="connsiteX1" fmla="*/ 28739 w 139861"/>
                    <a:gd name="connsiteY1" fmla="*/ 191591 h 191590"/>
                    <a:gd name="connsiteX2" fmla="*/ 0 w 139861"/>
                    <a:gd name="connsiteY2" fmla="*/ 162852 h 191590"/>
                    <a:gd name="connsiteX3" fmla="*/ 0 w 139861"/>
                    <a:gd name="connsiteY3" fmla="*/ 28739 h 191590"/>
                    <a:gd name="connsiteX4" fmla="*/ 28739 w 139861"/>
                    <a:gd name="connsiteY4" fmla="*/ 0 h 191590"/>
                    <a:gd name="connsiteX5" fmla="*/ 111123 w 139861"/>
                    <a:gd name="connsiteY5" fmla="*/ 0 h 191590"/>
                    <a:gd name="connsiteX6" fmla="*/ 139861 w 139861"/>
                    <a:gd name="connsiteY6" fmla="*/ 28739 h 191590"/>
                    <a:gd name="connsiteX7" fmla="*/ 139861 w 139861"/>
                    <a:gd name="connsiteY7" fmla="*/ 162852 h 191590"/>
                    <a:gd name="connsiteX8" fmla="*/ 111123 w 139861"/>
                    <a:gd name="connsiteY8" fmla="*/ 191591 h 191590"/>
                    <a:gd name="connsiteX9" fmla="*/ 28739 w 139861"/>
                    <a:gd name="connsiteY9" fmla="*/ 19159 h 191590"/>
                    <a:gd name="connsiteX10" fmla="*/ 19159 w 139861"/>
                    <a:gd name="connsiteY10" fmla="*/ 28739 h 191590"/>
                    <a:gd name="connsiteX11" fmla="*/ 19159 w 139861"/>
                    <a:gd name="connsiteY11" fmla="*/ 162852 h 191590"/>
                    <a:gd name="connsiteX12" fmla="*/ 28739 w 139861"/>
                    <a:gd name="connsiteY12" fmla="*/ 172431 h 191590"/>
                    <a:gd name="connsiteX13" fmla="*/ 111123 w 139861"/>
                    <a:gd name="connsiteY13" fmla="*/ 172431 h 191590"/>
                    <a:gd name="connsiteX14" fmla="*/ 120702 w 139861"/>
                    <a:gd name="connsiteY14" fmla="*/ 162852 h 191590"/>
                    <a:gd name="connsiteX15" fmla="*/ 120702 w 139861"/>
                    <a:gd name="connsiteY15" fmla="*/ 28739 h 191590"/>
                    <a:gd name="connsiteX16" fmla="*/ 111123 w 139861"/>
                    <a:gd name="connsiteY16" fmla="*/ 19159 h 191590"/>
                    <a:gd name="connsiteX17" fmla="*/ 28739 w 139861"/>
                    <a:gd name="connsiteY17" fmla="*/ 19159 h 191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191590">
                      <a:moveTo>
                        <a:pt x="111123" y="191591"/>
                      </a:moveTo>
                      <a:lnTo>
                        <a:pt x="28739" y="191591"/>
                      </a:lnTo>
                      <a:cubicBezTo>
                        <a:pt x="12894" y="191591"/>
                        <a:pt x="0" y="178696"/>
                        <a:pt x="0" y="162852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162852"/>
                      </a:lnTo>
                      <a:cubicBezTo>
                        <a:pt x="139861" y="178696"/>
                        <a:pt x="126967" y="191591"/>
                        <a:pt x="111123" y="191591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162852"/>
                      </a:lnTo>
                      <a:cubicBezTo>
                        <a:pt x="19159" y="168140"/>
                        <a:pt x="23451" y="172431"/>
                        <a:pt x="28739" y="172431"/>
                      </a:cubicBezTo>
                      <a:lnTo>
                        <a:pt x="111123" y="172431"/>
                      </a:lnTo>
                      <a:cubicBezTo>
                        <a:pt x="116410" y="172431"/>
                        <a:pt x="120702" y="168140"/>
                        <a:pt x="120702" y="162852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0" name="그래픽 300">
                <a:extLst>
                  <a:ext uri="{FF2B5EF4-FFF2-40B4-BE49-F238E27FC236}">
                    <a16:creationId xmlns:a16="http://schemas.microsoft.com/office/drawing/2014/main" id="{FF707777-B564-F7FD-AF3B-A3E08E1A375F}"/>
                  </a:ext>
                </a:extLst>
              </p:cNvPr>
              <p:cNvGrpSpPr/>
              <p:nvPr/>
            </p:nvGrpSpPr>
            <p:grpSpPr>
              <a:xfrm>
                <a:off x="-60887" y="3400731"/>
                <a:ext cx="139899" cy="121813"/>
                <a:chOff x="-60887" y="3400731"/>
                <a:chExt cx="139899" cy="121813"/>
              </a:xfrm>
            </p:grpSpPr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B9475D9E-1750-0454-A319-B8B7A9E34C01}"/>
                    </a:ext>
                  </a:extLst>
                </p:cNvPr>
                <p:cNvSpPr/>
                <p:nvPr/>
              </p:nvSpPr>
              <p:spPr>
                <a:xfrm>
                  <a:off x="-51307" y="3410330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54" name="자유형: 도형 53">
                  <a:extLst>
                    <a:ext uri="{FF2B5EF4-FFF2-40B4-BE49-F238E27FC236}">
                      <a16:creationId xmlns:a16="http://schemas.microsoft.com/office/drawing/2014/main" id="{4BEECE9F-BD6F-3317-6D59-984133592B36}"/>
                    </a:ext>
                  </a:extLst>
                </p:cNvPr>
                <p:cNvSpPr/>
                <p:nvPr/>
              </p:nvSpPr>
              <p:spPr>
                <a:xfrm>
                  <a:off x="-60887" y="3400731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0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1" name="그래픽 300">
                <a:extLst>
                  <a:ext uri="{FF2B5EF4-FFF2-40B4-BE49-F238E27FC236}">
                    <a16:creationId xmlns:a16="http://schemas.microsoft.com/office/drawing/2014/main" id="{FCB254BC-AC92-B525-C98B-E2C952A1D83D}"/>
                  </a:ext>
                </a:extLst>
              </p:cNvPr>
              <p:cNvGrpSpPr/>
              <p:nvPr/>
            </p:nvGrpSpPr>
            <p:grpSpPr>
              <a:xfrm>
                <a:off x="60274" y="3317696"/>
                <a:ext cx="139861" cy="364021"/>
                <a:chOff x="60274" y="3317696"/>
                <a:chExt cx="139861" cy="364021"/>
              </a:xfrm>
            </p:grpSpPr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3D0E1415-E911-89FE-12AC-851F5848CD63}"/>
                    </a:ext>
                  </a:extLst>
                </p:cNvPr>
                <p:cNvSpPr/>
                <p:nvPr/>
              </p:nvSpPr>
              <p:spPr>
                <a:xfrm>
                  <a:off x="69854" y="3327275"/>
                  <a:ext cx="120702" cy="344862"/>
                </a:xfrm>
                <a:custGeom>
                  <a:avLst/>
                  <a:gdLst>
                    <a:gd name="connsiteX0" fmla="*/ 101543 w 120702"/>
                    <a:gd name="connsiteY0" fmla="*/ 0 h 344862"/>
                    <a:gd name="connsiteX1" fmla="*/ 120702 w 120702"/>
                    <a:gd name="connsiteY1" fmla="*/ 19159 h 344862"/>
                    <a:gd name="connsiteX2" fmla="*/ 120702 w 120702"/>
                    <a:gd name="connsiteY2" fmla="*/ 325704 h 344862"/>
                    <a:gd name="connsiteX3" fmla="*/ 101543 w 120702"/>
                    <a:gd name="connsiteY3" fmla="*/ 344863 h 344862"/>
                    <a:gd name="connsiteX4" fmla="*/ 19159 w 120702"/>
                    <a:gd name="connsiteY4" fmla="*/ 344863 h 344862"/>
                    <a:gd name="connsiteX5" fmla="*/ 0 w 120702"/>
                    <a:gd name="connsiteY5" fmla="*/ 325704 h 344862"/>
                    <a:gd name="connsiteX6" fmla="*/ 0 w 120702"/>
                    <a:gd name="connsiteY6" fmla="*/ 19159 h 344862"/>
                    <a:gd name="connsiteX7" fmla="*/ 19159 w 120702"/>
                    <a:gd name="connsiteY7" fmla="*/ 0 h 34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344862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325704"/>
                      </a:lnTo>
                      <a:cubicBezTo>
                        <a:pt x="120702" y="336285"/>
                        <a:pt x="112124" y="344863"/>
                        <a:pt x="101543" y="344863"/>
                      </a:cubicBezTo>
                      <a:lnTo>
                        <a:pt x="19159" y="344863"/>
                      </a:lnTo>
                      <a:cubicBezTo>
                        <a:pt x="8578" y="344863"/>
                        <a:pt x="0" y="336285"/>
                        <a:pt x="0" y="325704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52" name="자유형: 도형 51">
                  <a:extLst>
                    <a:ext uri="{FF2B5EF4-FFF2-40B4-BE49-F238E27FC236}">
                      <a16:creationId xmlns:a16="http://schemas.microsoft.com/office/drawing/2014/main" id="{1EAED2C6-A503-DDDD-DA05-DBF277AB12BB}"/>
                    </a:ext>
                  </a:extLst>
                </p:cNvPr>
                <p:cNvSpPr/>
                <p:nvPr/>
              </p:nvSpPr>
              <p:spPr>
                <a:xfrm>
                  <a:off x="60274" y="3317696"/>
                  <a:ext cx="139861" cy="364021"/>
                </a:xfrm>
                <a:custGeom>
                  <a:avLst/>
                  <a:gdLst>
                    <a:gd name="connsiteX0" fmla="*/ 111123 w 139861"/>
                    <a:gd name="connsiteY0" fmla="*/ 364022 h 364021"/>
                    <a:gd name="connsiteX1" fmla="*/ 28739 w 139861"/>
                    <a:gd name="connsiteY1" fmla="*/ 364022 h 364021"/>
                    <a:gd name="connsiteX2" fmla="*/ 0 w 139861"/>
                    <a:gd name="connsiteY2" fmla="*/ 335283 h 364021"/>
                    <a:gd name="connsiteX3" fmla="*/ 0 w 139861"/>
                    <a:gd name="connsiteY3" fmla="*/ 28739 h 364021"/>
                    <a:gd name="connsiteX4" fmla="*/ 28739 w 139861"/>
                    <a:gd name="connsiteY4" fmla="*/ 0 h 364021"/>
                    <a:gd name="connsiteX5" fmla="*/ 111123 w 139861"/>
                    <a:gd name="connsiteY5" fmla="*/ 0 h 364021"/>
                    <a:gd name="connsiteX6" fmla="*/ 139861 w 139861"/>
                    <a:gd name="connsiteY6" fmla="*/ 28739 h 364021"/>
                    <a:gd name="connsiteX7" fmla="*/ 139861 w 139861"/>
                    <a:gd name="connsiteY7" fmla="*/ 335283 h 364021"/>
                    <a:gd name="connsiteX8" fmla="*/ 111123 w 139861"/>
                    <a:gd name="connsiteY8" fmla="*/ 364022 h 364021"/>
                    <a:gd name="connsiteX9" fmla="*/ 28739 w 139861"/>
                    <a:gd name="connsiteY9" fmla="*/ 19159 h 364021"/>
                    <a:gd name="connsiteX10" fmla="*/ 19159 w 139861"/>
                    <a:gd name="connsiteY10" fmla="*/ 28739 h 364021"/>
                    <a:gd name="connsiteX11" fmla="*/ 19159 w 139861"/>
                    <a:gd name="connsiteY11" fmla="*/ 335283 h 364021"/>
                    <a:gd name="connsiteX12" fmla="*/ 28739 w 139861"/>
                    <a:gd name="connsiteY12" fmla="*/ 344863 h 364021"/>
                    <a:gd name="connsiteX13" fmla="*/ 111123 w 139861"/>
                    <a:gd name="connsiteY13" fmla="*/ 344863 h 364021"/>
                    <a:gd name="connsiteX14" fmla="*/ 120702 w 139861"/>
                    <a:gd name="connsiteY14" fmla="*/ 335283 h 364021"/>
                    <a:gd name="connsiteX15" fmla="*/ 120702 w 139861"/>
                    <a:gd name="connsiteY15" fmla="*/ 28739 h 364021"/>
                    <a:gd name="connsiteX16" fmla="*/ 111123 w 139861"/>
                    <a:gd name="connsiteY16" fmla="*/ 19159 h 364021"/>
                    <a:gd name="connsiteX17" fmla="*/ 28739 w 139861"/>
                    <a:gd name="connsiteY17" fmla="*/ 19159 h 364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364021">
                      <a:moveTo>
                        <a:pt x="111123" y="364022"/>
                      </a:moveTo>
                      <a:lnTo>
                        <a:pt x="28739" y="364022"/>
                      </a:lnTo>
                      <a:cubicBezTo>
                        <a:pt x="12894" y="364022"/>
                        <a:pt x="0" y="351128"/>
                        <a:pt x="0" y="335283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335283"/>
                      </a:lnTo>
                      <a:cubicBezTo>
                        <a:pt x="139861" y="351128"/>
                        <a:pt x="126967" y="364022"/>
                        <a:pt x="111123" y="364022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335283"/>
                      </a:lnTo>
                      <a:cubicBezTo>
                        <a:pt x="19159" y="340571"/>
                        <a:pt x="23451" y="344863"/>
                        <a:pt x="28739" y="344863"/>
                      </a:cubicBezTo>
                      <a:lnTo>
                        <a:pt x="111123" y="344863"/>
                      </a:lnTo>
                      <a:cubicBezTo>
                        <a:pt x="116410" y="344863"/>
                        <a:pt x="120702" y="340571"/>
                        <a:pt x="120702" y="335283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2" name="그래픽 300">
                <a:extLst>
                  <a:ext uri="{FF2B5EF4-FFF2-40B4-BE49-F238E27FC236}">
                    <a16:creationId xmlns:a16="http://schemas.microsoft.com/office/drawing/2014/main" id="{F31FE52D-B9AF-2E7D-3514-31710B2F169E}"/>
                  </a:ext>
                </a:extLst>
              </p:cNvPr>
              <p:cNvGrpSpPr/>
              <p:nvPr/>
            </p:nvGrpSpPr>
            <p:grpSpPr>
              <a:xfrm>
                <a:off x="60274" y="3228300"/>
                <a:ext cx="139899" cy="121813"/>
                <a:chOff x="60274" y="3228300"/>
                <a:chExt cx="139899" cy="121813"/>
              </a:xfrm>
            </p:grpSpPr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AE22F5D8-9FC4-D3FF-E35E-A458CFB1EEDF}"/>
                    </a:ext>
                  </a:extLst>
                </p:cNvPr>
                <p:cNvSpPr/>
                <p:nvPr/>
              </p:nvSpPr>
              <p:spPr>
                <a:xfrm>
                  <a:off x="69854" y="3237898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3C4BDACD-4B58-53F6-D736-D538AAF4A9F3}"/>
                    </a:ext>
                  </a:extLst>
                </p:cNvPr>
                <p:cNvSpPr/>
                <p:nvPr/>
              </p:nvSpPr>
              <p:spPr>
                <a:xfrm>
                  <a:off x="60274" y="3228300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1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3" name="그래픽 300">
                <a:extLst>
                  <a:ext uri="{FF2B5EF4-FFF2-40B4-BE49-F238E27FC236}">
                    <a16:creationId xmlns:a16="http://schemas.microsoft.com/office/drawing/2014/main" id="{FBF5AC83-DD55-BD45-C9EC-C843946F18B0}"/>
                  </a:ext>
                </a:extLst>
              </p:cNvPr>
              <p:cNvGrpSpPr/>
              <p:nvPr/>
            </p:nvGrpSpPr>
            <p:grpSpPr>
              <a:xfrm>
                <a:off x="181455" y="3413491"/>
                <a:ext cx="139861" cy="268226"/>
                <a:chOff x="181455" y="3413491"/>
                <a:chExt cx="139861" cy="268226"/>
              </a:xfrm>
            </p:grpSpPr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389EF5CD-C7E1-BA8A-E307-B8825E8A1FB1}"/>
                    </a:ext>
                  </a:extLst>
                </p:cNvPr>
                <p:cNvSpPr/>
                <p:nvPr/>
              </p:nvSpPr>
              <p:spPr>
                <a:xfrm>
                  <a:off x="191035" y="3423071"/>
                  <a:ext cx="120702" cy="249067"/>
                </a:xfrm>
                <a:custGeom>
                  <a:avLst/>
                  <a:gdLst>
                    <a:gd name="connsiteX0" fmla="*/ 101543 w 120702"/>
                    <a:gd name="connsiteY0" fmla="*/ 0 h 249067"/>
                    <a:gd name="connsiteX1" fmla="*/ 120702 w 120702"/>
                    <a:gd name="connsiteY1" fmla="*/ 19159 h 249067"/>
                    <a:gd name="connsiteX2" fmla="*/ 120702 w 120702"/>
                    <a:gd name="connsiteY2" fmla="*/ 229909 h 249067"/>
                    <a:gd name="connsiteX3" fmla="*/ 101543 w 120702"/>
                    <a:gd name="connsiteY3" fmla="*/ 249068 h 249067"/>
                    <a:gd name="connsiteX4" fmla="*/ 19159 w 120702"/>
                    <a:gd name="connsiteY4" fmla="*/ 249068 h 249067"/>
                    <a:gd name="connsiteX5" fmla="*/ 0 w 120702"/>
                    <a:gd name="connsiteY5" fmla="*/ 229909 h 249067"/>
                    <a:gd name="connsiteX6" fmla="*/ 0 w 120702"/>
                    <a:gd name="connsiteY6" fmla="*/ 19159 h 249067"/>
                    <a:gd name="connsiteX7" fmla="*/ 19159 w 120702"/>
                    <a:gd name="connsiteY7" fmla="*/ 0 h 249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249067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229909"/>
                      </a:lnTo>
                      <a:cubicBezTo>
                        <a:pt x="120702" y="240490"/>
                        <a:pt x="112124" y="249068"/>
                        <a:pt x="101543" y="249068"/>
                      </a:cubicBezTo>
                      <a:lnTo>
                        <a:pt x="19159" y="249068"/>
                      </a:lnTo>
                      <a:cubicBezTo>
                        <a:pt x="8578" y="249068"/>
                        <a:pt x="0" y="240490"/>
                        <a:pt x="0" y="229909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48" name="자유형: 도형 47">
                  <a:extLst>
                    <a:ext uri="{FF2B5EF4-FFF2-40B4-BE49-F238E27FC236}">
                      <a16:creationId xmlns:a16="http://schemas.microsoft.com/office/drawing/2014/main" id="{AEF576DB-50BB-D3A2-0F13-1BF956CCABB1}"/>
                    </a:ext>
                  </a:extLst>
                </p:cNvPr>
                <p:cNvSpPr/>
                <p:nvPr/>
              </p:nvSpPr>
              <p:spPr>
                <a:xfrm>
                  <a:off x="181455" y="3413491"/>
                  <a:ext cx="139861" cy="268226"/>
                </a:xfrm>
                <a:custGeom>
                  <a:avLst/>
                  <a:gdLst>
                    <a:gd name="connsiteX0" fmla="*/ 111123 w 139861"/>
                    <a:gd name="connsiteY0" fmla="*/ 268227 h 268226"/>
                    <a:gd name="connsiteX1" fmla="*/ 28739 w 139861"/>
                    <a:gd name="connsiteY1" fmla="*/ 268227 h 268226"/>
                    <a:gd name="connsiteX2" fmla="*/ 0 w 139861"/>
                    <a:gd name="connsiteY2" fmla="*/ 239488 h 268226"/>
                    <a:gd name="connsiteX3" fmla="*/ 0 w 139861"/>
                    <a:gd name="connsiteY3" fmla="*/ 28739 h 268226"/>
                    <a:gd name="connsiteX4" fmla="*/ 28739 w 139861"/>
                    <a:gd name="connsiteY4" fmla="*/ 0 h 268226"/>
                    <a:gd name="connsiteX5" fmla="*/ 111123 w 139861"/>
                    <a:gd name="connsiteY5" fmla="*/ 0 h 268226"/>
                    <a:gd name="connsiteX6" fmla="*/ 139861 w 139861"/>
                    <a:gd name="connsiteY6" fmla="*/ 28739 h 268226"/>
                    <a:gd name="connsiteX7" fmla="*/ 139861 w 139861"/>
                    <a:gd name="connsiteY7" fmla="*/ 239488 h 268226"/>
                    <a:gd name="connsiteX8" fmla="*/ 111123 w 139861"/>
                    <a:gd name="connsiteY8" fmla="*/ 268227 h 268226"/>
                    <a:gd name="connsiteX9" fmla="*/ 28739 w 139861"/>
                    <a:gd name="connsiteY9" fmla="*/ 19159 h 268226"/>
                    <a:gd name="connsiteX10" fmla="*/ 19159 w 139861"/>
                    <a:gd name="connsiteY10" fmla="*/ 28739 h 268226"/>
                    <a:gd name="connsiteX11" fmla="*/ 19159 w 139861"/>
                    <a:gd name="connsiteY11" fmla="*/ 239488 h 268226"/>
                    <a:gd name="connsiteX12" fmla="*/ 28739 w 139861"/>
                    <a:gd name="connsiteY12" fmla="*/ 249068 h 268226"/>
                    <a:gd name="connsiteX13" fmla="*/ 111123 w 139861"/>
                    <a:gd name="connsiteY13" fmla="*/ 249068 h 268226"/>
                    <a:gd name="connsiteX14" fmla="*/ 120702 w 139861"/>
                    <a:gd name="connsiteY14" fmla="*/ 239488 h 268226"/>
                    <a:gd name="connsiteX15" fmla="*/ 120702 w 139861"/>
                    <a:gd name="connsiteY15" fmla="*/ 28739 h 268226"/>
                    <a:gd name="connsiteX16" fmla="*/ 111123 w 139861"/>
                    <a:gd name="connsiteY16" fmla="*/ 19159 h 268226"/>
                    <a:gd name="connsiteX17" fmla="*/ 28739 w 139861"/>
                    <a:gd name="connsiteY17" fmla="*/ 19159 h 268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268226">
                      <a:moveTo>
                        <a:pt x="111123" y="268227"/>
                      </a:moveTo>
                      <a:lnTo>
                        <a:pt x="28739" y="268227"/>
                      </a:lnTo>
                      <a:cubicBezTo>
                        <a:pt x="12894" y="268227"/>
                        <a:pt x="0" y="255333"/>
                        <a:pt x="0" y="239488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239488"/>
                      </a:lnTo>
                      <a:cubicBezTo>
                        <a:pt x="139861" y="255333"/>
                        <a:pt x="126967" y="268227"/>
                        <a:pt x="111123" y="268227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239488"/>
                      </a:lnTo>
                      <a:cubicBezTo>
                        <a:pt x="19159" y="244776"/>
                        <a:pt x="23451" y="249068"/>
                        <a:pt x="28739" y="249068"/>
                      </a:cubicBezTo>
                      <a:lnTo>
                        <a:pt x="111123" y="249068"/>
                      </a:lnTo>
                      <a:cubicBezTo>
                        <a:pt x="116410" y="249068"/>
                        <a:pt x="120702" y="244776"/>
                        <a:pt x="120702" y="239488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4" name="그래픽 300">
                <a:extLst>
                  <a:ext uri="{FF2B5EF4-FFF2-40B4-BE49-F238E27FC236}">
                    <a16:creationId xmlns:a16="http://schemas.microsoft.com/office/drawing/2014/main" id="{E290CFC6-00FA-1D84-E906-768FD2CB677E}"/>
                  </a:ext>
                </a:extLst>
              </p:cNvPr>
              <p:cNvGrpSpPr/>
              <p:nvPr/>
            </p:nvGrpSpPr>
            <p:grpSpPr>
              <a:xfrm>
                <a:off x="181436" y="3324095"/>
                <a:ext cx="139899" cy="121813"/>
                <a:chOff x="181436" y="3324095"/>
                <a:chExt cx="139899" cy="121813"/>
              </a:xfrm>
            </p:grpSpPr>
            <p:sp>
              <p:nvSpPr>
                <p:cNvPr id="45" name="자유형: 도형 44">
                  <a:extLst>
                    <a:ext uri="{FF2B5EF4-FFF2-40B4-BE49-F238E27FC236}">
                      <a16:creationId xmlns:a16="http://schemas.microsoft.com/office/drawing/2014/main" id="{AF074DDB-FC17-568D-2E63-401CDE59B27C}"/>
                    </a:ext>
                  </a:extLst>
                </p:cNvPr>
                <p:cNvSpPr/>
                <p:nvPr/>
              </p:nvSpPr>
              <p:spPr>
                <a:xfrm>
                  <a:off x="191035" y="3333694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46" name="자유형: 도형 45">
                  <a:extLst>
                    <a:ext uri="{FF2B5EF4-FFF2-40B4-BE49-F238E27FC236}">
                      <a16:creationId xmlns:a16="http://schemas.microsoft.com/office/drawing/2014/main" id="{B11AB038-3CAB-4B4A-EB9A-AF3B1F0AFA7E}"/>
                    </a:ext>
                  </a:extLst>
                </p:cNvPr>
                <p:cNvSpPr/>
                <p:nvPr/>
              </p:nvSpPr>
              <p:spPr>
                <a:xfrm>
                  <a:off x="181436" y="3324095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0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1E56A781-022C-34B2-C07D-DDD7B2621225}"/>
                </a:ext>
              </a:extLst>
            </p:cNvPr>
            <p:cNvGrpSpPr/>
            <p:nvPr/>
          </p:nvGrpSpPr>
          <p:grpSpPr>
            <a:xfrm>
              <a:off x="629974" y="4014688"/>
              <a:ext cx="4781621" cy="200055"/>
              <a:chOff x="660454" y="1862612"/>
              <a:chExt cx="4781621" cy="200055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0060417-D7E3-0712-C3D3-C8E5BAD80C94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4558940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초등 수준에서 학습했던 알고리즘 표현 방법을 보다 구체화하여 제시</a:t>
                </a:r>
              </a:p>
            </p:txBody>
          </p: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76784C57-7EDF-BC95-C5A5-6E6BFFC51312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37" name="Freeform 5">
                  <a:extLst>
                    <a:ext uri="{FF2B5EF4-FFF2-40B4-BE49-F238E27FC236}">
                      <a16:creationId xmlns:a16="http://schemas.microsoft.com/office/drawing/2014/main" id="{D864AC29-64AB-FF7F-41E5-3429F78058A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Freeform 7">
                  <a:extLst>
                    <a:ext uri="{FF2B5EF4-FFF2-40B4-BE49-F238E27FC236}">
                      <a16:creationId xmlns:a16="http://schemas.microsoft.com/office/drawing/2014/main" id="{607B19B2-0E6F-ADBC-E3A1-4C95E81B255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82FA3BE2-A259-E7C8-E6F3-1F71E2A10E08}"/>
                </a:ext>
              </a:extLst>
            </p:cNvPr>
            <p:cNvGrpSpPr/>
            <p:nvPr/>
          </p:nvGrpSpPr>
          <p:grpSpPr>
            <a:xfrm>
              <a:off x="629974" y="4470495"/>
              <a:ext cx="7737559" cy="200055"/>
              <a:chOff x="660454" y="1862612"/>
              <a:chExt cx="7737559" cy="200055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1665016-7387-4466-421C-DA7E851317C7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514878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 해결 과정이 문제 인식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추상화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알고리즘 제작을 통해 프로그래밍까지 이어질 수 있도록 체계적인 단계 제시</a:t>
                </a:r>
              </a:p>
            </p:txBody>
          </p: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1DB8224B-55B4-0A55-D267-BFA255EC9021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33" name="Freeform 5">
                  <a:extLst>
                    <a:ext uri="{FF2B5EF4-FFF2-40B4-BE49-F238E27FC236}">
                      <a16:creationId xmlns:a16="http://schemas.microsoft.com/office/drawing/2014/main" id="{A915BCB9-C408-3F25-D2DB-645BD71DE37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" name="Freeform 7">
                  <a:extLst>
                    <a:ext uri="{FF2B5EF4-FFF2-40B4-BE49-F238E27FC236}">
                      <a16:creationId xmlns:a16="http://schemas.microsoft.com/office/drawing/2014/main" id="{356794BD-76BD-C8A1-4D24-D41B504B2C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80571B59-3C46-6D76-2703-0DD89686C09F}"/>
                </a:ext>
              </a:extLst>
            </p:cNvPr>
            <p:cNvGrpSpPr/>
            <p:nvPr/>
          </p:nvGrpSpPr>
          <p:grpSpPr>
            <a:xfrm>
              <a:off x="629974" y="4926302"/>
              <a:ext cx="7966789" cy="200055"/>
              <a:chOff x="660454" y="1862612"/>
              <a:chExt cx="7966789" cy="200055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7D27A20-E571-92E3-7C46-D57AD94ACC83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744108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 해결에 여러 알고리즘이 존재할 수 있음을 인식하고</a:t>
                </a:r>
                <a:r>
                  <a:rPr lang="en-US" altLang="ko-KR" sz="13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문제를 쉽게 해결할 수 있는 알고리즘을 선택할 수 있는 역량 함양</a:t>
                </a:r>
              </a:p>
            </p:txBody>
          </p:sp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A4952E52-BA62-F6B8-6A06-9A60B87E5DA4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9" name="Freeform 5">
                  <a:extLst>
                    <a:ext uri="{FF2B5EF4-FFF2-40B4-BE49-F238E27FC236}">
                      <a16:creationId xmlns:a16="http://schemas.microsoft.com/office/drawing/2014/main" id="{2F939202-4200-8FF5-0DCA-C98A1C8C42B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Freeform 7">
                  <a:extLst>
                    <a:ext uri="{FF2B5EF4-FFF2-40B4-BE49-F238E27FC236}">
                      <a16:creationId xmlns:a16="http://schemas.microsoft.com/office/drawing/2014/main" id="{373F0180-97CE-C914-908B-E9215B88B04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0103FAF7-C987-E8AB-5783-653EAFC88617}"/>
                </a:ext>
              </a:extLst>
            </p:cNvPr>
            <p:cNvGrpSpPr/>
            <p:nvPr/>
          </p:nvGrpSpPr>
          <p:grpSpPr>
            <a:xfrm>
              <a:off x="629974" y="5837916"/>
              <a:ext cx="6682783" cy="200055"/>
              <a:chOff x="660454" y="1862612"/>
              <a:chExt cx="6682783" cy="20005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B386DD-5610-3D93-DB8B-20C61A88C478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46010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프로그램 제작에서 협력하고 공유하는 태도를 함양하여 보다 가치있는 결과물을 생성하도록 안내</a:t>
                </a:r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6D563974-971F-9BE4-BB97-A39AABD71679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5" name="Freeform 5">
                  <a:extLst>
                    <a:ext uri="{FF2B5EF4-FFF2-40B4-BE49-F238E27FC236}">
                      <a16:creationId xmlns:a16="http://schemas.microsoft.com/office/drawing/2014/main" id="{DB78A51D-DE4D-E45E-2AC7-6F829731432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Freeform 7">
                  <a:extLst>
                    <a:ext uri="{FF2B5EF4-FFF2-40B4-BE49-F238E27FC236}">
                      <a16:creationId xmlns:a16="http://schemas.microsoft.com/office/drawing/2014/main" id="{46A89A1D-2F05-A35B-F18A-25A58BAFB9A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F48E4EDA-A31E-A40A-6D46-3413971B6E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342619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59D93839-9DFE-98DA-2E02-2249ECF0B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79842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9B4DACFB-62D9-EC5B-2438-272E693B84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5710040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98570F87-6EAC-FD40-3BB0-40E2A0DCCC82}"/>
                </a:ext>
              </a:extLst>
            </p:cNvPr>
            <p:cNvGrpSpPr/>
            <p:nvPr/>
          </p:nvGrpSpPr>
          <p:grpSpPr>
            <a:xfrm>
              <a:off x="629974" y="5382109"/>
              <a:ext cx="6261194" cy="200055"/>
              <a:chOff x="660454" y="1862612"/>
              <a:chExt cx="6261194" cy="200055"/>
            </a:xfrm>
          </p:grpSpPr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9D2630A9-9416-B5E4-B8FE-60713D3A9188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038513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보다 높은 프로그래밍 개념 제시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–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순차적 데이터 저장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논리 연산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중첩 제어 구조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함수 등 </a:t>
                </a:r>
              </a:p>
            </p:txBody>
          </p:sp>
          <p:grpSp>
            <p:nvGrpSpPr>
              <p:cNvPr id="115" name="그룹 114">
                <a:extLst>
                  <a:ext uri="{FF2B5EF4-FFF2-40B4-BE49-F238E27FC236}">
                    <a16:creationId xmlns:a16="http://schemas.microsoft.com/office/drawing/2014/main" id="{0BC3FFC8-F8BD-AB98-3294-B80B6E9E1B1E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16" name="Freeform 5">
                  <a:extLst>
                    <a:ext uri="{FF2B5EF4-FFF2-40B4-BE49-F238E27FC236}">
                      <a16:creationId xmlns:a16="http://schemas.microsoft.com/office/drawing/2014/main" id="{4E2E23A1-A318-EFBF-18A5-A0B452839E9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Freeform 7">
                  <a:extLst>
                    <a:ext uri="{FF2B5EF4-FFF2-40B4-BE49-F238E27FC236}">
                      <a16:creationId xmlns:a16="http://schemas.microsoft.com/office/drawing/2014/main" id="{4A9A3EA7-68D1-B6CC-E493-23DF8F19F6A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118" name="직선 연결선 117">
              <a:extLst>
                <a:ext uri="{FF2B5EF4-FFF2-40B4-BE49-F238E27FC236}">
                  <a16:creationId xmlns:a16="http://schemas.microsoft.com/office/drawing/2014/main" id="{6E738F6D-D7DE-23DE-7EB5-8C916A442E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5254233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C6372CB-9A0D-E81E-FEE3-FD4251680B49}"/>
              </a:ext>
            </a:extLst>
          </p:cNvPr>
          <p:cNvGrpSpPr/>
          <p:nvPr/>
        </p:nvGrpSpPr>
        <p:grpSpPr>
          <a:xfrm>
            <a:off x="468313" y="295332"/>
            <a:ext cx="2214562" cy="190957"/>
            <a:chOff x="144463" y="308032"/>
            <a:chExt cx="2214562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DC71860A-AED8-8694-1BCB-10AC56958AAD}"/>
                </a:ext>
              </a:extLst>
            </p:cNvPr>
            <p:cNvGrpSpPr/>
            <p:nvPr/>
          </p:nvGrpSpPr>
          <p:grpSpPr>
            <a:xfrm>
              <a:off x="144463" y="308032"/>
              <a:ext cx="2214562" cy="190957"/>
              <a:chOff x="-16919" y="983069"/>
              <a:chExt cx="5134460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842853A5-EB11-E014-83E3-BA7CCA03FE63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9050A32C-277D-2A6D-CB6E-07055FD4E735}"/>
                  </a:ext>
                </a:extLst>
              </p:cNvPr>
              <p:cNvSpPr/>
              <p:nvPr/>
            </p:nvSpPr>
            <p:spPr>
              <a:xfrm>
                <a:off x="666368" y="983069"/>
                <a:ext cx="4451173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B577A519-8737-FFB8-319C-804555A80383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FE04DD8F-A09E-EA2D-052D-1F7FD6435B37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8CE841E-6987-8459-3C18-D2C58363F624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C1FA07C-D1E2-AAFE-8610-B99ECDDE1DB8}"/>
                </a:ext>
              </a:extLst>
            </p:cNvPr>
            <p:cNvSpPr txBox="1"/>
            <p:nvPr/>
          </p:nvSpPr>
          <p:spPr>
            <a:xfrm>
              <a:off x="531068" y="326566"/>
              <a:ext cx="176490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정보의 영역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160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0F0AC09-D84B-7047-2989-82251B7F028C}"/>
              </a:ext>
            </a:extLst>
          </p:cNvPr>
          <p:cNvSpPr txBox="1"/>
          <p:nvPr/>
        </p:nvSpPr>
        <p:spPr>
          <a:xfrm>
            <a:off x="466611" y="536298"/>
            <a:ext cx="335348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인공지능 영역의 중점사항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5F663C1B-31BF-FB3A-FFEA-B2718E649ADC}"/>
              </a:ext>
            </a:extLst>
          </p:cNvPr>
          <p:cNvGrpSpPr/>
          <p:nvPr/>
        </p:nvGrpSpPr>
        <p:grpSpPr>
          <a:xfrm>
            <a:off x="450692" y="1242060"/>
            <a:ext cx="8235346" cy="1758315"/>
            <a:chOff x="450692" y="1242060"/>
            <a:chExt cx="8235346" cy="1758315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7CA3E7D7-F88E-7C56-E848-472C8BBA2E86}"/>
                </a:ext>
              </a:extLst>
            </p:cNvPr>
            <p:cNvGrpSpPr/>
            <p:nvPr/>
          </p:nvGrpSpPr>
          <p:grpSpPr>
            <a:xfrm>
              <a:off x="450692" y="1242060"/>
              <a:ext cx="2437425" cy="651145"/>
              <a:chOff x="450692" y="1282906"/>
              <a:chExt cx="2227479" cy="595059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29A5236A-DC8B-47E2-C06B-A73C3AFA20FF}"/>
                  </a:ext>
                </a:extLst>
              </p:cNvPr>
              <p:cNvGrpSpPr/>
              <p:nvPr/>
            </p:nvGrpSpPr>
            <p:grpSpPr>
              <a:xfrm>
                <a:off x="574858" y="1389744"/>
                <a:ext cx="2103313" cy="488221"/>
                <a:chOff x="923543" y="3715258"/>
                <a:chExt cx="2103313" cy="488221"/>
              </a:xfr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45" name="자유형: 도형 44">
                  <a:extLst>
                    <a:ext uri="{FF2B5EF4-FFF2-40B4-BE49-F238E27FC236}">
                      <a16:creationId xmlns:a16="http://schemas.microsoft.com/office/drawing/2014/main" id="{A84B581A-50D2-F71B-0B6D-C540A90D4DB5}"/>
                    </a:ext>
                  </a:extLst>
                </p:cNvPr>
                <p:cNvSpPr/>
                <p:nvPr/>
              </p:nvSpPr>
              <p:spPr>
                <a:xfrm flipH="1">
                  <a:off x="1992122" y="371525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46" name="사각형: 둥근 위쪽 모서리 45">
                  <a:extLst>
                    <a:ext uri="{FF2B5EF4-FFF2-40B4-BE49-F238E27FC236}">
                      <a16:creationId xmlns:a16="http://schemas.microsoft.com/office/drawing/2014/main" id="{0AF41590-E1B6-E5BA-2E6F-FC810BA43537}"/>
                    </a:ext>
                  </a:extLst>
                </p:cNvPr>
                <p:cNvSpPr/>
                <p:nvPr/>
              </p:nvSpPr>
              <p:spPr>
                <a:xfrm flipH="1">
                  <a:off x="923543" y="3715258"/>
                  <a:ext cx="1457439" cy="488221"/>
                </a:xfrm>
                <a:prstGeom prst="round2SameRect">
                  <a:avLst>
                    <a:gd name="adj1" fmla="val 11464"/>
                    <a:gd name="adj2" fmla="val 0"/>
                  </a:avLst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</p:grpSp>
          <p:grpSp>
            <p:nvGrpSpPr>
              <p:cNvPr id="32" name="그래픽 234">
                <a:extLst>
                  <a:ext uri="{FF2B5EF4-FFF2-40B4-BE49-F238E27FC236}">
                    <a16:creationId xmlns:a16="http://schemas.microsoft.com/office/drawing/2014/main" id="{E9FA10D3-AC94-0B89-B82A-EE3CDF1EEF61}"/>
                  </a:ext>
                </a:extLst>
              </p:cNvPr>
              <p:cNvGrpSpPr/>
              <p:nvPr/>
            </p:nvGrpSpPr>
            <p:grpSpPr>
              <a:xfrm>
                <a:off x="450692" y="1282906"/>
                <a:ext cx="350291" cy="438357"/>
                <a:chOff x="557726" y="1282906"/>
                <a:chExt cx="350291" cy="438357"/>
              </a:xfrm>
            </p:grpSpPr>
            <p:grpSp>
              <p:nvGrpSpPr>
                <p:cNvPr id="34" name="그래픽 234">
                  <a:extLst>
                    <a:ext uri="{FF2B5EF4-FFF2-40B4-BE49-F238E27FC236}">
                      <a16:creationId xmlns:a16="http://schemas.microsoft.com/office/drawing/2014/main" id="{DAFDB562-5140-A733-C6E9-882389837F66}"/>
                    </a:ext>
                  </a:extLst>
                </p:cNvPr>
                <p:cNvGrpSpPr/>
                <p:nvPr/>
              </p:nvGrpSpPr>
              <p:grpSpPr>
                <a:xfrm>
                  <a:off x="557726" y="1621186"/>
                  <a:ext cx="350291" cy="100077"/>
                  <a:chOff x="557726" y="1621186"/>
                  <a:chExt cx="350291" cy="100077"/>
                </a:xfrm>
              </p:grpSpPr>
              <p:grpSp>
                <p:nvGrpSpPr>
                  <p:cNvPr id="41" name="그래픽 234">
                    <a:extLst>
                      <a:ext uri="{FF2B5EF4-FFF2-40B4-BE49-F238E27FC236}">
                        <a16:creationId xmlns:a16="http://schemas.microsoft.com/office/drawing/2014/main" id="{72C69F27-913F-D464-9350-0B02D7BE51CC}"/>
                      </a:ext>
                    </a:extLst>
                  </p:cNvPr>
                  <p:cNvGrpSpPr/>
                  <p:nvPr/>
                </p:nvGrpSpPr>
                <p:grpSpPr>
                  <a:xfrm>
                    <a:off x="557726" y="1621186"/>
                    <a:ext cx="350291" cy="100077"/>
                    <a:chOff x="557726" y="1621186"/>
                    <a:chExt cx="350291" cy="100077"/>
                  </a:xfrm>
                </p:grpSpPr>
                <p:sp>
                  <p:nvSpPr>
                    <p:cNvPr id="43" name="자유형: 도형 42">
                      <a:extLst>
                        <a:ext uri="{FF2B5EF4-FFF2-40B4-BE49-F238E27FC236}">
                          <a16:creationId xmlns:a16="http://schemas.microsoft.com/office/drawing/2014/main" id="{4673CE2F-A883-9C32-D7E1-510798501F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110" y="1630608"/>
                      <a:ext cx="331500" cy="81234"/>
                    </a:xfrm>
                    <a:custGeom>
                      <a:avLst/>
                      <a:gdLst>
                        <a:gd name="connsiteX0" fmla="*/ 330459 w 331500"/>
                        <a:gd name="connsiteY0" fmla="*/ 74790 h 81234"/>
                        <a:gd name="connsiteX1" fmla="*/ 327613 w 331500"/>
                        <a:gd name="connsiteY1" fmla="*/ 81234 h 81234"/>
                        <a:gd name="connsiteX2" fmla="*/ 20200 w 331500"/>
                        <a:gd name="connsiteY2" fmla="*/ 81234 h 81234"/>
                        <a:gd name="connsiteX3" fmla="*/ 9045 w 331500"/>
                        <a:gd name="connsiteY3" fmla="*/ 74790 h 81234"/>
                        <a:gd name="connsiteX4" fmla="*/ 9045 w 331500"/>
                        <a:gd name="connsiteY4" fmla="*/ 6444 h 81234"/>
                        <a:gd name="connsiteX5" fmla="*/ 20200 w 331500"/>
                        <a:gd name="connsiteY5" fmla="*/ 0 h 81234"/>
                        <a:gd name="connsiteX6" fmla="*/ 327613 w 331500"/>
                        <a:gd name="connsiteY6" fmla="*/ 0 h 81234"/>
                        <a:gd name="connsiteX7" fmla="*/ 330459 w 331500"/>
                        <a:gd name="connsiteY7" fmla="*/ 6444 h 81234"/>
                        <a:gd name="connsiteX8" fmla="*/ 330459 w 331500"/>
                        <a:gd name="connsiteY8" fmla="*/ 74790 h 81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31500" h="81234">
                          <a:moveTo>
                            <a:pt x="330459" y="74790"/>
                          </a:moveTo>
                          <a:cubicBezTo>
                            <a:pt x="332531" y="78427"/>
                            <a:pt x="331476" y="81234"/>
                            <a:pt x="327613" y="81234"/>
                          </a:cubicBezTo>
                          <a:lnTo>
                            <a:pt x="20200" y="81234"/>
                          </a:lnTo>
                          <a:cubicBezTo>
                            <a:pt x="16356" y="81234"/>
                            <a:pt x="11099" y="78427"/>
                            <a:pt x="9045" y="74790"/>
                          </a:cubicBezTo>
                          <a:cubicBezTo>
                            <a:pt x="-3015" y="53629"/>
                            <a:pt x="-3015" y="27606"/>
                            <a:pt x="9045" y="6444"/>
                          </a:cubicBezTo>
                          <a:cubicBezTo>
                            <a:pt x="11099" y="2808"/>
                            <a:pt x="16356" y="0"/>
                            <a:pt x="20200" y="0"/>
                          </a:cubicBezTo>
                          <a:lnTo>
                            <a:pt x="327613" y="0"/>
                          </a:lnTo>
                          <a:cubicBezTo>
                            <a:pt x="331476" y="0"/>
                            <a:pt x="332531" y="2808"/>
                            <a:pt x="330459" y="6444"/>
                          </a:cubicBezTo>
                          <a:cubicBezTo>
                            <a:pt x="318418" y="27606"/>
                            <a:pt x="318418" y="53629"/>
                            <a:pt x="330459" y="7479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4" name="자유형: 도형 43">
                      <a:extLst>
                        <a:ext uri="{FF2B5EF4-FFF2-40B4-BE49-F238E27FC236}">
                          <a16:creationId xmlns:a16="http://schemas.microsoft.com/office/drawing/2014/main" id="{8CECF0A9-1FA9-78DF-FF8F-10A4119B07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726" y="1621186"/>
                      <a:ext cx="350291" cy="100077"/>
                    </a:xfrm>
                    <a:custGeom>
                      <a:avLst/>
                      <a:gdLst>
                        <a:gd name="connsiteX0" fmla="*/ 337016 w 350291"/>
                        <a:gd name="connsiteY0" fmla="*/ 100078 h 100077"/>
                        <a:gd name="connsiteX1" fmla="*/ 29584 w 350291"/>
                        <a:gd name="connsiteY1" fmla="*/ 100078 h 100077"/>
                        <a:gd name="connsiteX2" fmla="*/ 10232 w 350291"/>
                        <a:gd name="connsiteY2" fmla="*/ 88866 h 100077"/>
                        <a:gd name="connsiteX3" fmla="*/ 10232 w 350291"/>
                        <a:gd name="connsiteY3" fmla="*/ 11212 h 100077"/>
                        <a:gd name="connsiteX4" fmla="*/ 29565 w 350291"/>
                        <a:gd name="connsiteY4" fmla="*/ 0 h 100077"/>
                        <a:gd name="connsiteX5" fmla="*/ 336997 w 350291"/>
                        <a:gd name="connsiteY5" fmla="*/ 0 h 100077"/>
                        <a:gd name="connsiteX6" fmla="*/ 348624 w 350291"/>
                        <a:gd name="connsiteY6" fmla="*/ 6237 h 100077"/>
                        <a:gd name="connsiteX7" fmla="*/ 348021 w 350291"/>
                        <a:gd name="connsiteY7" fmla="*/ 20521 h 100077"/>
                        <a:gd name="connsiteX8" fmla="*/ 348021 w 350291"/>
                        <a:gd name="connsiteY8" fmla="*/ 79557 h 100077"/>
                        <a:gd name="connsiteX9" fmla="*/ 348624 w 350291"/>
                        <a:gd name="connsiteY9" fmla="*/ 93841 h 100077"/>
                        <a:gd name="connsiteX10" fmla="*/ 336997 w 350291"/>
                        <a:gd name="connsiteY10" fmla="*/ 100078 h 100077"/>
                        <a:gd name="connsiteX11" fmla="*/ 29584 w 350291"/>
                        <a:gd name="connsiteY11" fmla="*/ 18843 h 100077"/>
                        <a:gd name="connsiteX12" fmla="*/ 26588 w 350291"/>
                        <a:gd name="connsiteY12" fmla="*/ 20558 h 100077"/>
                        <a:gd name="connsiteX13" fmla="*/ 26588 w 350291"/>
                        <a:gd name="connsiteY13" fmla="*/ 79557 h 100077"/>
                        <a:gd name="connsiteX14" fmla="*/ 29641 w 350291"/>
                        <a:gd name="connsiteY14" fmla="*/ 81253 h 100077"/>
                        <a:gd name="connsiteX15" fmla="*/ 327839 w 350291"/>
                        <a:gd name="connsiteY15" fmla="*/ 81253 h 100077"/>
                        <a:gd name="connsiteX16" fmla="*/ 327839 w 350291"/>
                        <a:gd name="connsiteY16" fmla="*/ 18862 h 100077"/>
                        <a:gd name="connsiteX17" fmla="*/ 29584 w 350291"/>
                        <a:gd name="connsiteY17" fmla="*/ 18862 h 100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50291" h="100077">
                          <a:moveTo>
                            <a:pt x="337016" y="100078"/>
                          </a:moveTo>
                          <a:lnTo>
                            <a:pt x="29584" y="100078"/>
                          </a:lnTo>
                          <a:cubicBezTo>
                            <a:pt x="22160" y="100078"/>
                            <a:pt x="13850" y="95254"/>
                            <a:pt x="10232" y="88866"/>
                          </a:cubicBezTo>
                          <a:cubicBezTo>
                            <a:pt x="-3411" y="64916"/>
                            <a:pt x="-3411" y="35162"/>
                            <a:pt x="10232" y="11212"/>
                          </a:cubicBezTo>
                          <a:cubicBezTo>
                            <a:pt x="13831" y="4843"/>
                            <a:pt x="22160" y="19"/>
                            <a:pt x="29565" y="0"/>
                          </a:cubicBezTo>
                          <a:lnTo>
                            <a:pt x="336997" y="0"/>
                          </a:lnTo>
                          <a:cubicBezTo>
                            <a:pt x="342085" y="0"/>
                            <a:pt x="346325" y="2280"/>
                            <a:pt x="348624" y="6237"/>
                          </a:cubicBezTo>
                          <a:cubicBezTo>
                            <a:pt x="351036" y="10383"/>
                            <a:pt x="350828" y="15602"/>
                            <a:pt x="348021" y="20521"/>
                          </a:cubicBezTo>
                          <a:cubicBezTo>
                            <a:pt x="337657" y="38742"/>
                            <a:pt x="337657" y="61354"/>
                            <a:pt x="348021" y="79557"/>
                          </a:cubicBezTo>
                          <a:cubicBezTo>
                            <a:pt x="350828" y="84494"/>
                            <a:pt x="351036" y="89695"/>
                            <a:pt x="348624" y="93841"/>
                          </a:cubicBezTo>
                          <a:cubicBezTo>
                            <a:pt x="346325" y="97798"/>
                            <a:pt x="342085" y="100078"/>
                            <a:pt x="336997" y="100078"/>
                          </a:cubicBezTo>
                          <a:close/>
                          <a:moveTo>
                            <a:pt x="29584" y="18843"/>
                          </a:moveTo>
                          <a:cubicBezTo>
                            <a:pt x="28812" y="18919"/>
                            <a:pt x="27059" y="19899"/>
                            <a:pt x="26588" y="20558"/>
                          </a:cubicBezTo>
                          <a:cubicBezTo>
                            <a:pt x="16243" y="38742"/>
                            <a:pt x="16243" y="61354"/>
                            <a:pt x="26588" y="79557"/>
                          </a:cubicBezTo>
                          <a:cubicBezTo>
                            <a:pt x="27022" y="80198"/>
                            <a:pt x="28774" y="81178"/>
                            <a:pt x="29641" y="81253"/>
                          </a:cubicBezTo>
                          <a:lnTo>
                            <a:pt x="327839" y="81253"/>
                          </a:lnTo>
                          <a:cubicBezTo>
                            <a:pt x="319284" y="61392"/>
                            <a:pt x="319284" y="38686"/>
                            <a:pt x="327839" y="18862"/>
                          </a:cubicBezTo>
                          <a:lnTo>
                            <a:pt x="29584" y="18862"/>
                          </a:lnTo>
                          <a:close/>
                        </a:path>
                      </a:pathLst>
                    </a:custGeom>
                    <a:solidFill>
                      <a:srgbClr val="2655B4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7BF31D9E-588B-A630-F529-C4B9D2596B67}"/>
                      </a:ext>
                    </a:extLst>
                  </p:cNvPr>
                  <p:cNvSpPr/>
                  <p:nvPr/>
                </p:nvSpPr>
                <p:spPr>
                  <a:xfrm>
                    <a:off x="642860" y="1661813"/>
                    <a:ext cx="244362" cy="18843"/>
                  </a:xfrm>
                  <a:custGeom>
                    <a:avLst/>
                    <a:gdLst>
                      <a:gd name="connsiteX0" fmla="*/ 234941 w 244362"/>
                      <a:gd name="connsiteY0" fmla="*/ 18843 h 18843"/>
                      <a:gd name="connsiteX1" fmla="*/ 9422 w 244362"/>
                      <a:gd name="connsiteY1" fmla="*/ 18843 h 18843"/>
                      <a:gd name="connsiteX2" fmla="*/ 0 w 244362"/>
                      <a:gd name="connsiteY2" fmla="*/ 9422 h 18843"/>
                      <a:gd name="connsiteX3" fmla="*/ 9422 w 244362"/>
                      <a:gd name="connsiteY3" fmla="*/ 0 h 18843"/>
                      <a:gd name="connsiteX4" fmla="*/ 234941 w 244362"/>
                      <a:gd name="connsiteY4" fmla="*/ 0 h 18843"/>
                      <a:gd name="connsiteX5" fmla="*/ 244363 w 244362"/>
                      <a:gd name="connsiteY5" fmla="*/ 9422 h 18843"/>
                      <a:gd name="connsiteX6" fmla="*/ 234941 w 244362"/>
                      <a:gd name="connsiteY6" fmla="*/ 18843 h 18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4362" h="18843">
                        <a:moveTo>
                          <a:pt x="234941" y="18843"/>
                        </a:moveTo>
                        <a:lnTo>
                          <a:pt x="9422" y="18843"/>
                        </a:lnTo>
                        <a:cubicBezTo>
                          <a:pt x="4221" y="18843"/>
                          <a:pt x="0" y="14623"/>
                          <a:pt x="0" y="9422"/>
                        </a:cubicBezTo>
                        <a:cubicBezTo>
                          <a:pt x="0" y="4221"/>
                          <a:pt x="4221" y="0"/>
                          <a:pt x="9422" y="0"/>
                        </a:cubicBezTo>
                        <a:lnTo>
                          <a:pt x="234941" y="0"/>
                        </a:lnTo>
                        <a:cubicBezTo>
                          <a:pt x="240142" y="0"/>
                          <a:pt x="244363" y="4221"/>
                          <a:pt x="244363" y="9422"/>
                        </a:cubicBezTo>
                        <a:cubicBezTo>
                          <a:pt x="244363" y="14623"/>
                          <a:pt x="240142" y="18843"/>
                          <a:pt x="234941" y="18843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5" name="그래픽 234">
                  <a:extLst>
                    <a:ext uri="{FF2B5EF4-FFF2-40B4-BE49-F238E27FC236}">
                      <a16:creationId xmlns:a16="http://schemas.microsoft.com/office/drawing/2014/main" id="{4FEDEA13-9431-346F-4979-A3D11C4F29F0}"/>
                    </a:ext>
                  </a:extLst>
                </p:cNvPr>
                <p:cNvGrpSpPr/>
                <p:nvPr/>
              </p:nvGrpSpPr>
              <p:grpSpPr>
                <a:xfrm>
                  <a:off x="589488" y="1371830"/>
                  <a:ext cx="299326" cy="262734"/>
                  <a:chOff x="589488" y="1371830"/>
                  <a:chExt cx="299326" cy="262734"/>
                </a:xfrm>
              </p:grpSpPr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A8B606DB-F8ED-D4B3-629A-6FBA416D62D1}"/>
                      </a:ext>
                    </a:extLst>
                  </p:cNvPr>
                  <p:cNvSpPr/>
                  <p:nvPr/>
                </p:nvSpPr>
                <p:spPr>
                  <a:xfrm>
                    <a:off x="598923" y="1381225"/>
                    <a:ext cx="280492" cy="243912"/>
                  </a:xfrm>
                  <a:custGeom>
                    <a:avLst/>
                    <a:gdLst>
                      <a:gd name="connsiteX0" fmla="*/ 151081 w 280492"/>
                      <a:gd name="connsiteY0" fmla="*/ 2911 h 243912"/>
                      <a:gd name="connsiteX1" fmla="*/ 129430 w 280492"/>
                      <a:gd name="connsiteY1" fmla="*/ 2911 h 243912"/>
                      <a:gd name="connsiteX2" fmla="*/ 1992 w 280492"/>
                      <a:gd name="connsiteY2" fmla="*/ 112636 h 243912"/>
                      <a:gd name="connsiteX3" fmla="*/ 120649 w 280492"/>
                      <a:gd name="connsiteY3" fmla="*/ 239754 h 243912"/>
                      <a:gd name="connsiteX4" fmla="*/ 139719 w 280492"/>
                      <a:gd name="connsiteY4" fmla="*/ 233423 h 243912"/>
                      <a:gd name="connsiteX5" fmla="*/ 139888 w 280492"/>
                      <a:gd name="connsiteY5" fmla="*/ 233461 h 243912"/>
                      <a:gd name="connsiteX6" fmla="*/ 140435 w 280492"/>
                      <a:gd name="connsiteY6" fmla="*/ 233404 h 243912"/>
                      <a:gd name="connsiteX7" fmla="*/ 140774 w 280492"/>
                      <a:gd name="connsiteY7" fmla="*/ 233404 h 243912"/>
                      <a:gd name="connsiteX8" fmla="*/ 159844 w 280492"/>
                      <a:gd name="connsiteY8" fmla="*/ 239736 h 243912"/>
                      <a:gd name="connsiteX9" fmla="*/ 278501 w 280492"/>
                      <a:gd name="connsiteY9" fmla="*/ 112617 h 243912"/>
                      <a:gd name="connsiteX10" fmla="*/ 151063 w 280492"/>
                      <a:gd name="connsiteY10" fmla="*/ 2892 h 24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80492" h="243912">
                        <a:moveTo>
                          <a:pt x="151081" y="2911"/>
                        </a:moveTo>
                        <a:cubicBezTo>
                          <a:pt x="145127" y="4154"/>
                          <a:pt x="135385" y="4154"/>
                          <a:pt x="129430" y="2911"/>
                        </a:cubicBezTo>
                        <a:cubicBezTo>
                          <a:pt x="129430" y="2911"/>
                          <a:pt x="-18755" y="-28049"/>
                          <a:pt x="1992" y="112636"/>
                        </a:cubicBezTo>
                        <a:cubicBezTo>
                          <a:pt x="23454" y="258183"/>
                          <a:pt x="102616" y="248159"/>
                          <a:pt x="120649" y="239754"/>
                        </a:cubicBezTo>
                        <a:cubicBezTo>
                          <a:pt x="123513" y="238417"/>
                          <a:pt x="139719" y="233367"/>
                          <a:pt x="139719" y="233423"/>
                        </a:cubicBezTo>
                        <a:cubicBezTo>
                          <a:pt x="139719" y="233461"/>
                          <a:pt x="139794" y="233498"/>
                          <a:pt x="139888" y="233461"/>
                        </a:cubicBezTo>
                        <a:cubicBezTo>
                          <a:pt x="139983" y="233442"/>
                          <a:pt x="140341" y="233385"/>
                          <a:pt x="140435" y="233404"/>
                        </a:cubicBezTo>
                        <a:cubicBezTo>
                          <a:pt x="140529" y="233404"/>
                          <a:pt x="140774" y="233461"/>
                          <a:pt x="140774" y="233404"/>
                        </a:cubicBezTo>
                        <a:cubicBezTo>
                          <a:pt x="140774" y="233367"/>
                          <a:pt x="156979" y="238417"/>
                          <a:pt x="159844" y="239736"/>
                        </a:cubicBezTo>
                        <a:cubicBezTo>
                          <a:pt x="177877" y="248140"/>
                          <a:pt x="257038" y="258165"/>
                          <a:pt x="278501" y="112617"/>
                        </a:cubicBezTo>
                        <a:cubicBezTo>
                          <a:pt x="299248" y="-28068"/>
                          <a:pt x="151063" y="2892"/>
                          <a:pt x="151063" y="289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7B9FB"/>
                      </a:gs>
                      <a:gs pos="100000">
                        <a:srgbClr val="3B9DF8"/>
                      </a:gs>
                    </a:gsLst>
                    <a:lin ang="2732974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0" name="자유형: 도형 39">
                    <a:extLst>
                      <a:ext uri="{FF2B5EF4-FFF2-40B4-BE49-F238E27FC236}">
                        <a16:creationId xmlns:a16="http://schemas.microsoft.com/office/drawing/2014/main" id="{7AD2FA8F-2087-CEDE-4233-419C4B9BD0DF}"/>
                      </a:ext>
                    </a:extLst>
                  </p:cNvPr>
                  <p:cNvSpPr/>
                  <p:nvPr/>
                </p:nvSpPr>
                <p:spPr>
                  <a:xfrm>
                    <a:off x="589488" y="1371830"/>
                    <a:ext cx="299326" cy="262734"/>
                  </a:xfrm>
                  <a:custGeom>
                    <a:avLst/>
                    <a:gdLst>
                      <a:gd name="connsiteX0" fmla="*/ 191420 w 299326"/>
                      <a:gd name="connsiteY0" fmla="*/ 262716 h 262734"/>
                      <a:gd name="connsiteX1" fmla="*/ 191420 w 299326"/>
                      <a:gd name="connsiteY1" fmla="*/ 262716 h 262734"/>
                      <a:gd name="connsiteX2" fmla="*/ 165322 w 299326"/>
                      <a:gd name="connsiteY2" fmla="*/ 257685 h 262734"/>
                      <a:gd name="connsiteX3" fmla="*/ 149682 w 299326"/>
                      <a:gd name="connsiteY3" fmla="*/ 252484 h 262734"/>
                      <a:gd name="connsiteX4" fmla="*/ 134023 w 299326"/>
                      <a:gd name="connsiteY4" fmla="*/ 257685 h 262734"/>
                      <a:gd name="connsiteX5" fmla="*/ 107944 w 299326"/>
                      <a:gd name="connsiteY5" fmla="*/ 262716 h 262734"/>
                      <a:gd name="connsiteX6" fmla="*/ 2081 w 299326"/>
                      <a:gd name="connsiteY6" fmla="*/ 123406 h 262734"/>
                      <a:gd name="connsiteX7" fmla="*/ 20962 w 299326"/>
                      <a:gd name="connsiteY7" fmla="*/ 32015 h 262734"/>
                      <a:gd name="connsiteX8" fmla="*/ 106380 w 299326"/>
                      <a:gd name="connsiteY8" fmla="*/ 0 h 262734"/>
                      <a:gd name="connsiteX9" fmla="*/ 140769 w 299326"/>
                      <a:gd name="connsiteY9" fmla="*/ 3090 h 262734"/>
                      <a:gd name="connsiteX10" fmla="*/ 149663 w 299326"/>
                      <a:gd name="connsiteY10" fmla="*/ 3825 h 262734"/>
                      <a:gd name="connsiteX11" fmla="*/ 158557 w 299326"/>
                      <a:gd name="connsiteY11" fmla="*/ 3090 h 262734"/>
                      <a:gd name="connsiteX12" fmla="*/ 192947 w 299326"/>
                      <a:gd name="connsiteY12" fmla="*/ 0 h 262734"/>
                      <a:gd name="connsiteX13" fmla="*/ 278364 w 299326"/>
                      <a:gd name="connsiteY13" fmla="*/ 32034 h 262734"/>
                      <a:gd name="connsiteX14" fmla="*/ 297246 w 299326"/>
                      <a:gd name="connsiteY14" fmla="*/ 123425 h 262734"/>
                      <a:gd name="connsiteX15" fmla="*/ 191383 w 299326"/>
                      <a:gd name="connsiteY15" fmla="*/ 262735 h 262734"/>
                      <a:gd name="connsiteX16" fmla="*/ 151190 w 299326"/>
                      <a:gd name="connsiteY16" fmla="*/ 233471 h 262734"/>
                      <a:gd name="connsiteX17" fmla="*/ 173293 w 299326"/>
                      <a:gd name="connsiteY17" fmla="*/ 240594 h 262734"/>
                      <a:gd name="connsiteX18" fmla="*/ 191439 w 299326"/>
                      <a:gd name="connsiteY18" fmla="*/ 243873 h 262734"/>
                      <a:gd name="connsiteX19" fmla="*/ 278666 w 299326"/>
                      <a:gd name="connsiteY19" fmla="*/ 120655 h 262734"/>
                      <a:gd name="connsiteX20" fmla="*/ 264156 w 299326"/>
                      <a:gd name="connsiteY20" fmla="*/ 44339 h 262734"/>
                      <a:gd name="connsiteX21" fmla="*/ 193003 w 299326"/>
                      <a:gd name="connsiteY21" fmla="*/ 18843 h 262734"/>
                      <a:gd name="connsiteX22" fmla="*/ 162458 w 299326"/>
                      <a:gd name="connsiteY22" fmla="*/ 21538 h 262734"/>
                      <a:gd name="connsiteX23" fmla="*/ 149720 w 299326"/>
                      <a:gd name="connsiteY23" fmla="*/ 22669 h 262734"/>
                      <a:gd name="connsiteX24" fmla="*/ 136963 w 299326"/>
                      <a:gd name="connsiteY24" fmla="*/ 21538 h 262734"/>
                      <a:gd name="connsiteX25" fmla="*/ 106417 w 299326"/>
                      <a:gd name="connsiteY25" fmla="*/ 18843 h 262734"/>
                      <a:gd name="connsiteX26" fmla="*/ 35264 w 299326"/>
                      <a:gd name="connsiteY26" fmla="*/ 44339 h 262734"/>
                      <a:gd name="connsiteX27" fmla="*/ 20755 w 299326"/>
                      <a:gd name="connsiteY27" fmla="*/ 120655 h 262734"/>
                      <a:gd name="connsiteX28" fmla="*/ 107981 w 299326"/>
                      <a:gd name="connsiteY28" fmla="*/ 243873 h 262734"/>
                      <a:gd name="connsiteX29" fmla="*/ 126128 w 299326"/>
                      <a:gd name="connsiteY29" fmla="*/ 240594 h 262734"/>
                      <a:gd name="connsiteX30" fmla="*/ 149173 w 299326"/>
                      <a:gd name="connsiteY30" fmla="*/ 233377 h 262734"/>
                      <a:gd name="connsiteX31" fmla="*/ 149381 w 299326"/>
                      <a:gd name="connsiteY31" fmla="*/ 233377 h 262734"/>
                      <a:gd name="connsiteX32" fmla="*/ 150191 w 299326"/>
                      <a:gd name="connsiteY32" fmla="*/ 233377 h 262734"/>
                      <a:gd name="connsiteX33" fmla="*/ 150229 w 299326"/>
                      <a:gd name="connsiteY33" fmla="*/ 233377 h 262734"/>
                      <a:gd name="connsiteX34" fmla="*/ 150982 w 299326"/>
                      <a:gd name="connsiteY34" fmla="*/ 233433 h 262734"/>
                      <a:gd name="connsiteX35" fmla="*/ 151510 w 299326"/>
                      <a:gd name="connsiteY35" fmla="*/ 233509 h 262734"/>
                      <a:gd name="connsiteX36" fmla="*/ 151208 w 299326"/>
                      <a:gd name="connsiteY36" fmla="*/ 233471 h 262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299326" h="262734">
                        <a:moveTo>
                          <a:pt x="191420" y="262716"/>
                        </a:moveTo>
                        <a:lnTo>
                          <a:pt x="191420" y="262716"/>
                        </a:lnTo>
                        <a:cubicBezTo>
                          <a:pt x="181848" y="262716"/>
                          <a:pt x="172106" y="260832"/>
                          <a:pt x="165322" y="257685"/>
                        </a:cubicBezTo>
                        <a:cubicBezTo>
                          <a:pt x="163494" y="256875"/>
                          <a:pt x="154016" y="253841"/>
                          <a:pt x="149682" y="252484"/>
                        </a:cubicBezTo>
                        <a:cubicBezTo>
                          <a:pt x="145367" y="253822"/>
                          <a:pt x="135889" y="256875"/>
                          <a:pt x="134023" y="257685"/>
                        </a:cubicBezTo>
                        <a:cubicBezTo>
                          <a:pt x="127277" y="260832"/>
                          <a:pt x="117516" y="262716"/>
                          <a:pt x="107944" y="262716"/>
                        </a:cubicBezTo>
                        <a:cubicBezTo>
                          <a:pt x="82298" y="262716"/>
                          <a:pt x="20623" y="249149"/>
                          <a:pt x="2081" y="123406"/>
                        </a:cubicBezTo>
                        <a:cubicBezTo>
                          <a:pt x="-3723" y="84004"/>
                          <a:pt x="2627" y="53252"/>
                          <a:pt x="20962" y="32015"/>
                        </a:cubicBezTo>
                        <a:cubicBezTo>
                          <a:pt x="43819" y="5540"/>
                          <a:pt x="80018" y="0"/>
                          <a:pt x="106380" y="0"/>
                        </a:cubicBezTo>
                        <a:cubicBezTo>
                          <a:pt x="125751" y="0"/>
                          <a:pt x="140166" y="2958"/>
                          <a:pt x="140769" y="3090"/>
                        </a:cubicBezTo>
                        <a:cubicBezTo>
                          <a:pt x="142993" y="3561"/>
                          <a:pt x="146253" y="3825"/>
                          <a:pt x="149663" y="3825"/>
                        </a:cubicBezTo>
                        <a:cubicBezTo>
                          <a:pt x="153074" y="3825"/>
                          <a:pt x="156334" y="3561"/>
                          <a:pt x="158557" y="3090"/>
                        </a:cubicBezTo>
                        <a:cubicBezTo>
                          <a:pt x="159160" y="2958"/>
                          <a:pt x="173557" y="0"/>
                          <a:pt x="192947" y="0"/>
                        </a:cubicBezTo>
                        <a:cubicBezTo>
                          <a:pt x="219290" y="0"/>
                          <a:pt x="255507" y="5559"/>
                          <a:pt x="278364" y="32034"/>
                        </a:cubicBezTo>
                        <a:cubicBezTo>
                          <a:pt x="296699" y="53271"/>
                          <a:pt x="303049" y="84023"/>
                          <a:pt x="297246" y="123425"/>
                        </a:cubicBezTo>
                        <a:cubicBezTo>
                          <a:pt x="278704" y="249168"/>
                          <a:pt x="217048" y="262735"/>
                          <a:pt x="191383" y="262735"/>
                        </a:cubicBezTo>
                        <a:close/>
                        <a:moveTo>
                          <a:pt x="151190" y="233471"/>
                        </a:moveTo>
                        <a:cubicBezTo>
                          <a:pt x="156447" y="234281"/>
                          <a:pt x="172634" y="240292"/>
                          <a:pt x="173293" y="240594"/>
                        </a:cubicBezTo>
                        <a:cubicBezTo>
                          <a:pt x="176534" y="242101"/>
                          <a:pt x="183242" y="243873"/>
                          <a:pt x="191439" y="243873"/>
                        </a:cubicBezTo>
                        <a:cubicBezTo>
                          <a:pt x="212205" y="243873"/>
                          <a:pt x="262253" y="231869"/>
                          <a:pt x="278666" y="120655"/>
                        </a:cubicBezTo>
                        <a:cubicBezTo>
                          <a:pt x="283641" y="86925"/>
                          <a:pt x="278760" y="61241"/>
                          <a:pt x="264156" y="44339"/>
                        </a:cubicBezTo>
                        <a:cubicBezTo>
                          <a:pt x="245954" y="23272"/>
                          <a:pt x="215427" y="18843"/>
                          <a:pt x="193003" y="18843"/>
                        </a:cubicBezTo>
                        <a:cubicBezTo>
                          <a:pt x="175686" y="18843"/>
                          <a:pt x="162590" y="21500"/>
                          <a:pt x="162458" y="21538"/>
                        </a:cubicBezTo>
                        <a:cubicBezTo>
                          <a:pt x="158972" y="22273"/>
                          <a:pt x="154450" y="22669"/>
                          <a:pt x="149720" y="22669"/>
                        </a:cubicBezTo>
                        <a:cubicBezTo>
                          <a:pt x="144990" y="22669"/>
                          <a:pt x="140468" y="22273"/>
                          <a:pt x="136963" y="21538"/>
                        </a:cubicBezTo>
                        <a:cubicBezTo>
                          <a:pt x="136831" y="21519"/>
                          <a:pt x="123735" y="18843"/>
                          <a:pt x="106417" y="18843"/>
                        </a:cubicBezTo>
                        <a:cubicBezTo>
                          <a:pt x="83994" y="18843"/>
                          <a:pt x="53467" y="23272"/>
                          <a:pt x="35264" y="44339"/>
                        </a:cubicBezTo>
                        <a:cubicBezTo>
                          <a:pt x="20661" y="61241"/>
                          <a:pt x="15799" y="86925"/>
                          <a:pt x="20755" y="120655"/>
                        </a:cubicBezTo>
                        <a:cubicBezTo>
                          <a:pt x="37168" y="231869"/>
                          <a:pt x="87216" y="243873"/>
                          <a:pt x="107981" y="243873"/>
                        </a:cubicBezTo>
                        <a:cubicBezTo>
                          <a:pt x="116178" y="243873"/>
                          <a:pt x="122868" y="242101"/>
                          <a:pt x="126128" y="240594"/>
                        </a:cubicBezTo>
                        <a:cubicBezTo>
                          <a:pt x="126825" y="240273"/>
                          <a:pt x="145423" y="233377"/>
                          <a:pt x="149173" y="233377"/>
                        </a:cubicBezTo>
                        <a:cubicBezTo>
                          <a:pt x="149249" y="233377"/>
                          <a:pt x="149324" y="233377"/>
                          <a:pt x="149381" y="233377"/>
                        </a:cubicBezTo>
                        <a:cubicBezTo>
                          <a:pt x="149757" y="233377"/>
                          <a:pt x="149946" y="233377"/>
                          <a:pt x="150191" y="233377"/>
                        </a:cubicBezTo>
                        <a:cubicBezTo>
                          <a:pt x="150191" y="233377"/>
                          <a:pt x="150210" y="233377"/>
                          <a:pt x="150229" y="233377"/>
                        </a:cubicBezTo>
                        <a:cubicBezTo>
                          <a:pt x="150436" y="233377"/>
                          <a:pt x="150681" y="233396"/>
                          <a:pt x="150982" y="233433"/>
                        </a:cubicBezTo>
                        <a:cubicBezTo>
                          <a:pt x="151171" y="233452"/>
                          <a:pt x="151340" y="233471"/>
                          <a:pt x="151510" y="233509"/>
                        </a:cubicBezTo>
                        <a:cubicBezTo>
                          <a:pt x="151416" y="233509"/>
                          <a:pt x="151303" y="233471"/>
                          <a:pt x="151208" y="233471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6" name="그래픽 234">
                  <a:extLst>
                    <a:ext uri="{FF2B5EF4-FFF2-40B4-BE49-F238E27FC236}">
                      <a16:creationId xmlns:a16="http://schemas.microsoft.com/office/drawing/2014/main" id="{1EB869AA-8478-8BFF-B93E-E1CD1A167ED6}"/>
                    </a:ext>
                  </a:extLst>
                </p:cNvPr>
                <p:cNvGrpSpPr/>
                <p:nvPr/>
              </p:nvGrpSpPr>
              <p:grpSpPr>
                <a:xfrm>
                  <a:off x="721383" y="1282906"/>
                  <a:ext cx="98487" cy="131737"/>
                  <a:chOff x="721383" y="1282906"/>
                  <a:chExt cx="98487" cy="131737"/>
                </a:xfrm>
              </p:grpSpPr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EA146542-3403-F9C4-EB9D-DD3BCD586065}"/>
                      </a:ext>
                    </a:extLst>
                  </p:cNvPr>
                  <p:cNvSpPr/>
                  <p:nvPr/>
                </p:nvSpPr>
                <p:spPr>
                  <a:xfrm>
                    <a:off x="730818" y="1292348"/>
                    <a:ext cx="79653" cy="112891"/>
                  </a:xfrm>
                  <a:custGeom>
                    <a:avLst/>
                    <a:gdLst>
                      <a:gd name="connsiteX0" fmla="*/ 75039 w 79653"/>
                      <a:gd name="connsiteY0" fmla="*/ 0 h 112891"/>
                      <a:gd name="connsiteX1" fmla="*/ 306 w 79653"/>
                      <a:gd name="connsiteY1" fmla="*/ 112891 h 112891"/>
                      <a:gd name="connsiteX2" fmla="*/ 3528 w 79653"/>
                      <a:gd name="connsiteY2" fmla="*/ 111497 h 112891"/>
                      <a:gd name="connsiteX3" fmla="*/ 75039 w 79653"/>
                      <a:gd name="connsiteY3" fmla="*/ 19 h 1128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653" h="112891">
                        <a:moveTo>
                          <a:pt x="75039" y="0"/>
                        </a:moveTo>
                        <a:cubicBezTo>
                          <a:pt x="-19461" y="28228"/>
                          <a:pt x="3528" y="111478"/>
                          <a:pt x="306" y="112891"/>
                        </a:cubicBezTo>
                        <a:lnTo>
                          <a:pt x="3528" y="111497"/>
                        </a:lnTo>
                        <a:cubicBezTo>
                          <a:pt x="106828" y="78445"/>
                          <a:pt x="75039" y="19"/>
                          <a:pt x="75039" y="1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8" name="자유형: 도형 37">
                    <a:extLst>
                      <a:ext uri="{FF2B5EF4-FFF2-40B4-BE49-F238E27FC236}">
                        <a16:creationId xmlns:a16="http://schemas.microsoft.com/office/drawing/2014/main" id="{CBAC10FE-2EFE-98E3-36FE-AEC372E2EC4A}"/>
                      </a:ext>
                    </a:extLst>
                  </p:cNvPr>
                  <p:cNvSpPr/>
                  <p:nvPr/>
                </p:nvSpPr>
                <p:spPr>
                  <a:xfrm>
                    <a:off x="721383" y="1282906"/>
                    <a:ext cx="98487" cy="131737"/>
                  </a:xfrm>
                  <a:custGeom>
                    <a:avLst/>
                    <a:gdLst>
                      <a:gd name="connsiteX0" fmla="*/ 9741 w 98487"/>
                      <a:gd name="connsiteY0" fmla="*/ 131737 h 131737"/>
                      <a:gd name="connsiteX1" fmla="*/ 1092 w 98487"/>
                      <a:gd name="connsiteY1" fmla="*/ 126065 h 131737"/>
                      <a:gd name="connsiteX2" fmla="*/ 639 w 98487"/>
                      <a:gd name="connsiteY2" fmla="*/ 119847 h 131737"/>
                      <a:gd name="connsiteX3" fmla="*/ 470 w 98487"/>
                      <a:gd name="connsiteY3" fmla="*/ 116757 h 131737"/>
                      <a:gd name="connsiteX4" fmla="*/ 8101 w 98487"/>
                      <a:gd name="connsiteY4" fmla="*/ 60622 h 131737"/>
                      <a:gd name="connsiteX5" fmla="*/ 81761 w 98487"/>
                      <a:gd name="connsiteY5" fmla="*/ 398 h 131737"/>
                      <a:gd name="connsiteX6" fmla="*/ 93180 w 98487"/>
                      <a:gd name="connsiteY6" fmla="*/ 5881 h 131737"/>
                      <a:gd name="connsiteX7" fmla="*/ 90617 w 98487"/>
                      <a:gd name="connsiteY7" fmla="*/ 72795 h 131737"/>
                      <a:gd name="connsiteX8" fmla="*/ 15789 w 98487"/>
                      <a:gd name="connsiteY8" fmla="*/ 129891 h 131737"/>
                      <a:gd name="connsiteX9" fmla="*/ 15092 w 98487"/>
                      <a:gd name="connsiteY9" fmla="*/ 130079 h 131737"/>
                      <a:gd name="connsiteX10" fmla="*/ 13453 w 98487"/>
                      <a:gd name="connsiteY10" fmla="*/ 130946 h 131737"/>
                      <a:gd name="connsiteX11" fmla="*/ 9703 w 98487"/>
                      <a:gd name="connsiteY11" fmla="*/ 131737 h 131737"/>
                      <a:gd name="connsiteX12" fmla="*/ 78067 w 98487"/>
                      <a:gd name="connsiteY12" fmla="*/ 21484 h 131737"/>
                      <a:gd name="connsiteX13" fmla="*/ 18974 w 98487"/>
                      <a:gd name="connsiteY13" fmla="*/ 108861 h 131737"/>
                      <a:gd name="connsiteX14" fmla="*/ 73469 w 98487"/>
                      <a:gd name="connsiteY14" fmla="*/ 65050 h 131737"/>
                      <a:gd name="connsiteX15" fmla="*/ 78067 w 98487"/>
                      <a:gd name="connsiteY15" fmla="*/ 21503 h 131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487" h="131737">
                        <a:moveTo>
                          <a:pt x="9741" y="131737"/>
                        </a:moveTo>
                        <a:cubicBezTo>
                          <a:pt x="6104" y="131737"/>
                          <a:pt x="2637" y="129608"/>
                          <a:pt x="1092" y="126065"/>
                        </a:cubicBezTo>
                        <a:cubicBezTo>
                          <a:pt x="206" y="124030"/>
                          <a:pt x="93" y="121844"/>
                          <a:pt x="639" y="119847"/>
                        </a:cubicBezTo>
                        <a:cubicBezTo>
                          <a:pt x="602" y="119018"/>
                          <a:pt x="526" y="117793"/>
                          <a:pt x="470" y="116757"/>
                        </a:cubicBezTo>
                        <a:cubicBezTo>
                          <a:pt x="-190" y="106072"/>
                          <a:pt x="-1565" y="83856"/>
                          <a:pt x="8101" y="60622"/>
                        </a:cubicBezTo>
                        <a:cubicBezTo>
                          <a:pt x="20161" y="31641"/>
                          <a:pt x="44959" y="11384"/>
                          <a:pt x="81761" y="398"/>
                        </a:cubicBezTo>
                        <a:cubicBezTo>
                          <a:pt x="86415" y="-996"/>
                          <a:pt x="91371" y="1378"/>
                          <a:pt x="93180" y="5881"/>
                        </a:cubicBezTo>
                        <a:cubicBezTo>
                          <a:pt x="93726" y="7219"/>
                          <a:pt x="106351" y="39216"/>
                          <a:pt x="90617" y="72795"/>
                        </a:cubicBezTo>
                        <a:cubicBezTo>
                          <a:pt x="78501" y="98667"/>
                          <a:pt x="53326" y="117887"/>
                          <a:pt x="15789" y="129891"/>
                        </a:cubicBezTo>
                        <a:cubicBezTo>
                          <a:pt x="15563" y="129966"/>
                          <a:pt x="15318" y="130022"/>
                          <a:pt x="15092" y="130079"/>
                        </a:cubicBezTo>
                        <a:cubicBezTo>
                          <a:pt x="14602" y="130399"/>
                          <a:pt x="14056" y="130682"/>
                          <a:pt x="13453" y="130946"/>
                        </a:cubicBezTo>
                        <a:cubicBezTo>
                          <a:pt x="12228" y="131473"/>
                          <a:pt x="10966" y="131737"/>
                          <a:pt x="9703" y="131737"/>
                        </a:cubicBezTo>
                        <a:close/>
                        <a:moveTo>
                          <a:pt x="78067" y="21484"/>
                        </a:moveTo>
                        <a:cubicBezTo>
                          <a:pt x="25682" y="40798"/>
                          <a:pt x="18239" y="78843"/>
                          <a:pt x="18974" y="108861"/>
                        </a:cubicBezTo>
                        <a:cubicBezTo>
                          <a:pt x="46241" y="98591"/>
                          <a:pt x="64556" y="83875"/>
                          <a:pt x="73469" y="65050"/>
                        </a:cubicBezTo>
                        <a:cubicBezTo>
                          <a:pt x="81478" y="48110"/>
                          <a:pt x="80065" y="31264"/>
                          <a:pt x="78067" y="21503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EAF39E7-AC9C-B9EA-1E17-2303D448EC59}"/>
                  </a:ext>
                </a:extLst>
              </p:cNvPr>
              <p:cNvSpPr txBox="1"/>
              <p:nvPr/>
            </p:nvSpPr>
            <p:spPr>
              <a:xfrm>
                <a:off x="846226" y="1429875"/>
                <a:ext cx="1198312" cy="2531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22F5D766-5724-C67F-FB35-CB57962A30C0}"/>
                </a:ext>
              </a:extLst>
            </p:cNvPr>
            <p:cNvSpPr/>
            <p:nvPr/>
          </p:nvSpPr>
          <p:spPr>
            <a:xfrm>
              <a:off x="457962" y="1727177"/>
              <a:ext cx="8228076" cy="1273198"/>
            </a:xfrm>
            <a:prstGeom prst="roundRect">
              <a:avLst>
                <a:gd name="adj" fmla="val 6727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DCAE0213-BEBB-9854-D0EC-026356AF2329}"/>
                </a:ext>
              </a:extLst>
            </p:cNvPr>
            <p:cNvGrpSpPr/>
            <p:nvPr/>
          </p:nvGrpSpPr>
          <p:grpSpPr>
            <a:xfrm>
              <a:off x="629974" y="1855224"/>
              <a:ext cx="7784688" cy="400110"/>
              <a:chOff x="660454" y="1862612"/>
              <a:chExt cx="7784688" cy="400110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AA2177F-12A0-37C6-F0C6-0F43BE719432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56200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기술로 구현된 에이전트는 외부와의 상호 작용을 통해 기존에 해결할 수 없었던 복잡하고 어려운 문제를 </a:t>
                </a:r>
                <a:endParaRPr lang="en-US" altLang="ko-KR" sz="1300" spc="-1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해결하는 데 활용된다</a:t>
                </a:r>
                <a:r>
                  <a:rPr lang="en-US" altLang="ko-KR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CABF8324-D0F0-C494-153F-C567988A04AE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9" name="Freeform 5">
                  <a:extLst>
                    <a:ext uri="{FF2B5EF4-FFF2-40B4-BE49-F238E27FC236}">
                      <a16:creationId xmlns:a16="http://schemas.microsoft.com/office/drawing/2014/main" id="{80B6FE67-7DCE-59DF-7D50-14BC926E610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Freeform 7">
                  <a:extLst>
                    <a:ext uri="{FF2B5EF4-FFF2-40B4-BE49-F238E27FC236}">
                      <a16:creationId xmlns:a16="http://schemas.microsoft.com/office/drawing/2014/main" id="{A9CE5832-B66C-5F69-5AC6-F338D667BA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622D3C55-84D5-EB80-0FB2-BDF2D267AA03}"/>
                </a:ext>
              </a:extLst>
            </p:cNvPr>
            <p:cNvGrpSpPr/>
            <p:nvPr/>
          </p:nvGrpSpPr>
          <p:grpSpPr>
            <a:xfrm>
              <a:off x="629974" y="2482038"/>
              <a:ext cx="7572450" cy="400110"/>
              <a:chOff x="660454" y="1862612"/>
              <a:chExt cx="7572450" cy="400110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DBE41D7-6D8D-A5A0-B92B-3BA0A6539710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349769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인공지능은 데이터를 기반으로 문제 해결을 가능하게 하므로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인공지능에 사용되는 데이터는 윤리적 편향성이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없도록 하는 것이 중요하다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FFFFF087-DD8B-D215-E594-84F9E3E19E0E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5" name="Freeform 5">
                  <a:extLst>
                    <a:ext uri="{FF2B5EF4-FFF2-40B4-BE49-F238E27FC236}">
                      <a16:creationId xmlns:a16="http://schemas.microsoft.com/office/drawing/2014/main" id="{653D478D-A591-EE52-4669-F70A679F5FD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Freeform 7">
                  <a:extLst>
                    <a:ext uri="{FF2B5EF4-FFF2-40B4-BE49-F238E27FC236}">
                      <a16:creationId xmlns:a16="http://schemas.microsoft.com/office/drawing/2014/main" id="{2BBB5FB1-B216-CFF5-CD55-AA76D8F49C9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22973C68-6728-7BEC-84A3-D7FC1D0895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36381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09" name="그룹 208">
            <a:extLst>
              <a:ext uri="{FF2B5EF4-FFF2-40B4-BE49-F238E27FC236}">
                <a16:creationId xmlns:a16="http://schemas.microsoft.com/office/drawing/2014/main" id="{78ECCB93-1B4A-CCED-3D49-D1FB57137FD3}"/>
              </a:ext>
            </a:extLst>
          </p:cNvPr>
          <p:cNvGrpSpPr/>
          <p:nvPr/>
        </p:nvGrpSpPr>
        <p:grpSpPr>
          <a:xfrm>
            <a:off x="445441" y="3312794"/>
            <a:ext cx="8240597" cy="2853056"/>
            <a:chOff x="445441" y="3312794"/>
            <a:chExt cx="8240597" cy="2853056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BDC4C2D0-9A30-3D03-1387-9CD151800159}"/>
                </a:ext>
              </a:extLst>
            </p:cNvPr>
            <p:cNvGrpSpPr/>
            <p:nvPr/>
          </p:nvGrpSpPr>
          <p:grpSpPr>
            <a:xfrm>
              <a:off x="586561" y="3423352"/>
              <a:ext cx="2301556" cy="534237"/>
              <a:chOff x="923543" y="3715258"/>
              <a:chExt cx="2103313" cy="488221"/>
            </a:xfr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</p:grpSpPr>
          <p:sp>
            <p:nvSpPr>
              <p:cNvPr id="107" name="자유형: 도형 106">
                <a:extLst>
                  <a:ext uri="{FF2B5EF4-FFF2-40B4-BE49-F238E27FC236}">
                    <a16:creationId xmlns:a16="http://schemas.microsoft.com/office/drawing/2014/main" id="{0227AC61-5B88-78E9-A3AB-1FF2A34C5B54}"/>
                  </a:ext>
                </a:extLst>
              </p:cNvPr>
              <p:cNvSpPr/>
              <p:nvPr/>
            </p:nvSpPr>
            <p:spPr>
              <a:xfrm flipH="1">
                <a:off x="1992122" y="3715259"/>
                <a:ext cx="1034734" cy="337432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108" name="사각형: 둥근 위쪽 모서리 107">
                <a:extLst>
                  <a:ext uri="{FF2B5EF4-FFF2-40B4-BE49-F238E27FC236}">
                    <a16:creationId xmlns:a16="http://schemas.microsoft.com/office/drawing/2014/main" id="{9B7E056E-6C1A-0CEB-7B1A-F26E856ED8F1}"/>
                  </a:ext>
                </a:extLst>
              </p:cNvPr>
              <p:cNvSpPr/>
              <p:nvPr/>
            </p:nvSpPr>
            <p:spPr>
              <a:xfrm flipH="1">
                <a:off x="923543" y="3715258"/>
                <a:ext cx="1457439" cy="488221"/>
              </a:xfrm>
              <a:prstGeom prst="round2SameRect">
                <a:avLst>
                  <a:gd name="adj1" fmla="val 11464"/>
                  <a:gd name="adj2" fmla="val 0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6EFEBEF-E99F-4085-00E5-08283096B495}"/>
                </a:ext>
              </a:extLst>
            </p:cNvPr>
            <p:cNvSpPr txBox="1"/>
            <p:nvPr/>
          </p:nvSpPr>
          <p:spPr>
            <a:xfrm>
              <a:off x="883506" y="3467265"/>
              <a:ext cx="89127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주요 내용</a:t>
              </a:r>
            </a:p>
          </p:txBody>
        </p:sp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3E78C2AE-4A87-89E7-2DDF-F8CFBB704753}"/>
                </a:ext>
              </a:extLst>
            </p:cNvPr>
            <p:cNvSpPr/>
            <p:nvPr/>
          </p:nvSpPr>
          <p:spPr>
            <a:xfrm>
              <a:off x="457962" y="3791562"/>
              <a:ext cx="8228076" cy="2374288"/>
            </a:xfrm>
            <a:prstGeom prst="roundRect">
              <a:avLst>
                <a:gd name="adj" fmla="val 364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59" name="그래픽 300">
              <a:extLst>
                <a:ext uri="{FF2B5EF4-FFF2-40B4-BE49-F238E27FC236}">
                  <a16:creationId xmlns:a16="http://schemas.microsoft.com/office/drawing/2014/main" id="{D8F7EDD5-F3D9-FFC6-5DD6-9A112D3D6761}"/>
                </a:ext>
              </a:extLst>
            </p:cNvPr>
            <p:cNvGrpSpPr/>
            <p:nvPr/>
          </p:nvGrpSpPr>
          <p:grpSpPr>
            <a:xfrm>
              <a:off x="445441" y="3312794"/>
              <a:ext cx="402805" cy="477834"/>
              <a:chOff x="-60887" y="3228300"/>
              <a:chExt cx="382223" cy="453418"/>
            </a:xfrm>
          </p:grpSpPr>
          <p:grpSp>
            <p:nvGrpSpPr>
              <p:cNvPr id="89" name="그래픽 300">
                <a:extLst>
                  <a:ext uri="{FF2B5EF4-FFF2-40B4-BE49-F238E27FC236}">
                    <a16:creationId xmlns:a16="http://schemas.microsoft.com/office/drawing/2014/main" id="{32822AB5-17E0-1FC2-33FC-5B6DDBBB344D}"/>
                  </a:ext>
                </a:extLst>
              </p:cNvPr>
              <p:cNvGrpSpPr/>
              <p:nvPr/>
            </p:nvGrpSpPr>
            <p:grpSpPr>
              <a:xfrm>
                <a:off x="-60887" y="3490127"/>
                <a:ext cx="139861" cy="191590"/>
                <a:chOff x="-60887" y="3490127"/>
                <a:chExt cx="139861" cy="191590"/>
              </a:xfrm>
            </p:grpSpPr>
            <p:sp>
              <p:nvSpPr>
                <p:cNvPr id="105" name="자유형: 도형 104">
                  <a:extLst>
                    <a:ext uri="{FF2B5EF4-FFF2-40B4-BE49-F238E27FC236}">
                      <a16:creationId xmlns:a16="http://schemas.microsoft.com/office/drawing/2014/main" id="{1E7CCF5F-319D-2A76-5C48-1A71CE353FB0}"/>
                    </a:ext>
                  </a:extLst>
                </p:cNvPr>
                <p:cNvSpPr/>
                <p:nvPr/>
              </p:nvSpPr>
              <p:spPr>
                <a:xfrm>
                  <a:off x="-51307" y="3499707"/>
                  <a:ext cx="120702" cy="172431"/>
                </a:xfrm>
                <a:custGeom>
                  <a:avLst/>
                  <a:gdLst>
                    <a:gd name="connsiteX0" fmla="*/ 101543 w 120702"/>
                    <a:gd name="connsiteY0" fmla="*/ 0 h 172431"/>
                    <a:gd name="connsiteX1" fmla="*/ 120702 w 120702"/>
                    <a:gd name="connsiteY1" fmla="*/ 19159 h 172431"/>
                    <a:gd name="connsiteX2" fmla="*/ 120702 w 120702"/>
                    <a:gd name="connsiteY2" fmla="*/ 153272 h 172431"/>
                    <a:gd name="connsiteX3" fmla="*/ 101543 w 120702"/>
                    <a:gd name="connsiteY3" fmla="*/ 172431 h 172431"/>
                    <a:gd name="connsiteX4" fmla="*/ 19159 w 120702"/>
                    <a:gd name="connsiteY4" fmla="*/ 172431 h 172431"/>
                    <a:gd name="connsiteX5" fmla="*/ 0 w 120702"/>
                    <a:gd name="connsiteY5" fmla="*/ 153272 h 172431"/>
                    <a:gd name="connsiteX6" fmla="*/ 0 w 120702"/>
                    <a:gd name="connsiteY6" fmla="*/ 19159 h 172431"/>
                    <a:gd name="connsiteX7" fmla="*/ 19159 w 120702"/>
                    <a:gd name="connsiteY7" fmla="*/ 0 h 172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172431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153272"/>
                      </a:lnTo>
                      <a:cubicBezTo>
                        <a:pt x="120702" y="163854"/>
                        <a:pt x="112124" y="172431"/>
                        <a:pt x="101543" y="172431"/>
                      </a:cubicBezTo>
                      <a:lnTo>
                        <a:pt x="19159" y="172431"/>
                      </a:lnTo>
                      <a:cubicBezTo>
                        <a:pt x="8578" y="172431"/>
                        <a:pt x="0" y="163854"/>
                        <a:pt x="0" y="153272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06" name="자유형: 도형 105">
                  <a:extLst>
                    <a:ext uri="{FF2B5EF4-FFF2-40B4-BE49-F238E27FC236}">
                      <a16:creationId xmlns:a16="http://schemas.microsoft.com/office/drawing/2014/main" id="{BE857529-F7DA-BAFE-5AF2-87DDA5516B2F}"/>
                    </a:ext>
                  </a:extLst>
                </p:cNvPr>
                <p:cNvSpPr/>
                <p:nvPr/>
              </p:nvSpPr>
              <p:spPr>
                <a:xfrm>
                  <a:off x="-60887" y="3490127"/>
                  <a:ext cx="139861" cy="191590"/>
                </a:xfrm>
                <a:custGeom>
                  <a:avLst/>
                  <a:gdLst>
                    <a:gd name="connsiteX0" fmla="*/ 111123 w 139861"/>
                    <a:gd name="connsiteY0" fmla="*/ 191591 h 191590"/>
                    <a:gd name="connsiteX1" fmla="*/ 28739 w 139861"/>
                    <a:gd name="connsiteY1" fmla="*/ 191591 h 191590"/>
                    <a:gd name="connsiteX2" fmla="*/ 0 w 139861"/>
                    <a:gd name="connsiteY2" fmla="*/ 162852 h 191590"/>
                    <a:gd name="connsiteX3" fmla="*/ 0 w 139861"/>
                    <a:gd name="connsiteY3" fmla="*/ 28739 h 191590"/>
                    <a:gd name="connsiteX4" fmla="*/ 28739 w 139861"/>
                    <a:gd name="connsiteY4" fmla="*/ 0 h 191590"/>
                    <a:gd name="connsiteX5" fmla="*/ 111123 w 139861"/>
                    <a:gd name="connsiteY5" fmla="*/ 0 h 191590"/>
                    <a:gd name="connsiteX6" fmla="*/ 139861 w 139861"/>
                    <a:gd name="connsiteY6" fmla="*/ 28739 h 191590"/>
                    <a:gd name="connsiteX7" fmla="*/ 139861 w 139861"/>
                    <a:gd name="connsiteY7" fmla="*/ 162852 h 191590"/>
                    <a:gd name="connsiteX8" fmla="*/ 111123 w 139861"/>
                    <a:gd name="connsiteY8" fmla="*/ 191591 h 191590"/>
                    <a:gd name="connsiteX9" fmla="*/ 28739 w 139861"/>
                    <a:gd name="connsiteY9" fmla="*/ 19159 h 191590"/>
                    <a:gd name="connsiteX10" fmla="*/ 19159 w 139861"/>
                    <a:gd name="connsiteY10" fmla="*/ 28739 h 191590"/>
                    <a:gd name="connsiteX11" fmla="*/ 19159 w 139861"/>
                    <a:gd name="connsiteY11" fmla="*/ 162852 h 191590"/>
                    <a:gd name="connsiteX12" fmla="*/ 28739 w 139861"/>
                    <a:gd name="connsiteY12" fmla="*/ 172431 h 191590"/>
                    <a:gd name="connsiteX13" fmla="*/ 111123 w 139861"/>
                    <a:gd name="connsiteY13" fmla="*/ 172431 h 191590"/>
                    <a:gd name="connsiteX14" fmla="*/ 120702 w 139861"/>
                    <a:gd name="connsiteY14" fmla="*/ 162852 h 191590"/>
                    <a:gd name="connsiteX15" fmla="*/ 120702 w 139861"/>
                    <a:gd name="connsiteY15" fmla="*/ 28739 h 191590"/>
                    <a:gd name="connsiteX16" fmla="*/ 111123 w 139861"/>
                    <a:gd name="connsiteY16" fmla="*/ 19159 h 191590"/>
                    <a:gd name="connsiteX17" fmla="*/ 28739 w 139861"/>
                    <a:gd name="connsiteY17" fmla="*/ 19159 h 191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191590">
                      <a:moveTo>
                        <a:pt x="111123" y="191591"/>
                      </a:moveTo>
                      <a:lnTo>
                        <a:pt x="28739" y="191591"/>
                      </a:lnTo>
                      <a:cubicBezTo>
                        <a:pt x="12894" y="191591"/>
                        <a:pt x="0" y="178696"/>
                        <a:pt x="0" y="162852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162852"/>
                      </a:lnTo>
                      <a:cubicBezTo>
                        <a:pt x="139861" y="178696"/>
                        <a:pt x="126967" y="191591"/>
                        <a:pt x="111123" y="191591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162852"/>
                      </a:lnTo>
                      <a:cubicBezTo>
                        <a:pt x="19159" y="168140"/>
                        <a:pt x="23451" y="172431"/>
                        <a:pt x="28739" y="172431"/>
                      </a:cubicBezTo>
                      <a:lnTo>
                        <a:pt x="111123" y="172431"/>
                      </a:lnTo>
                      <a:cubicBezTo>
                        <a:pt x="116410" y="172431"/>
                        <a:pt x="120702" y="168140"/>
                        <a:pt x="120702" y="162852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90" name="그래픽 300">
                <a:extLst>
                  <a:ext uri="{FF2B5EF4-FFF2-40B4-BE49-F238E27FC236}">
                    <a16:creationId xmlns:a16="http://schemas.microsoft.com/office/drawing/2014/main" id="{4B073D2F-5F93-56C8-AD30-44D2BF2CD1BE}"/>
                  </a:ext>
                </a:extLst>
              </p:cNvPr>
              <p:cNvGrpSpPr/>
              <p:nvPr/>
            </p:nvGrpSpPr>
            <p:grpSpPr>
              <a:xfrm>
                <a:off x="-60887" y="3400731"/>
                <a:ext cx="139899" cy="121813"/>
                <a:chOff x="-60887" y="3400731"/>
                <a:chExt cx="139899" cy="121813"/>
              </a:xfrm>
            </p:grpSpPr>
            <p:sp>
              <p:nvSpPr>
                <p:cNvPr id="103" name="자유형: 도형 102">
                  <a:extLst>
                    <a:ext uri="{FF2B5EF4-FFF2-40B4-BE49-F238E27FC236}">
                      <a16:creationId xmlns:a16="http://schemas.microsoft.com/office/drawing/2014/main" id="{A79893C1-10BF-4575-5526-77DBB271846B}"/>
                    </a:ext>
                  </a:extLst>
                </p:cNvPr>
                <p:cNvSpPr/>
                <p:nvPr/>
              </p:nvSpPr>
              <p:spPr>
                <a:xfrm>
                  <a:off x="-51307" y="3410330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104" name="자유형: 도형 103">
                  <a:extLst>
                    <a:ext uri="{FF2B5EF4-FFF2-40B4-BE49-F238E27FC236}">
                      <a16:creationId xmlns:a16="http://schemas.microsoft.com/office/drawing/2014/main" id="{03BDFDE1-04C1-1EE6-3F85-EB821092F05A}"/>
                    </a:ext>
                  </a:extLst>
                </p:cNvPr>
                <p:cNvSpPr/>
                <p:nvPr/>
              </p:nvSpPr>
              <p:spPr>
                <a:xfrm>
                  <a:off x="-60887" y="3400731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0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91" name="그래픽 300">
                <a:extLst>
                  <a:ext uri="{FF2B5EF4-FFF2-40B4-BE49-F238E27FC236}">
                    <a16:creationId xmlns:a16="http://schemas.microsoft.com/office/drawing/2014/main" id="{13C9DF1E-F066-4DB8-F940-19013AF2AE71}"/>
                  </a:ext>
                </a:extLst>
              </p:cNvPr>
              <p:cNvGrpSpPr/>
              <p:nvPr/>
            </p:nvGrpSpPr>
            <p:grpSpPr>
              <a:xfrm>
                <a:off x="60274" y="3317696"/>
                <a:ext cx="139861" cy="364021"/>
                <a:chOff x="60274" y="3317696"/>
                <a:chExt cx="139861" cy="364021"/>
              </a:xfrm>
            </p:grpSpPr>
            <p:sp>
              <p:nvSpPr>
                <p:cNvPr id="101" name="자유형: 도형 100">
                  <a:extLst>
                    <a:ext uri="{FF2B5EF4-FFF2-40B4-BE49-F238E27FC236}">
                      <a16:creationId xmlns:a16="http://schemas.microsoft.com/office/drawing/2014/main" id="{DC1F057B-CB5E-A99A-A782-7F8BD7098C5C}"/>
                    </a:ext>
                  </a:extLst>
                </p:cNvPr>
                <p:cNvSpPr/>
                <p:nvPr/>
              </p:nvSpPr>
              <p:spPr>
                <a:xfrm>
                  <a:off x="69854" y="3327275"/>
                  <a:ext cx="120702" cy="344862"/>
                </a:xfrm>
                <a:custGeom>
                  <a:avLst/>
                  <a:gdLst>
                    <a:gd name="connsiteX0" fmla="*/ 101543 w 120702"/>
                    <a:gd name="connsiteY0" fmla="*/ 0 h 344862"/>
                    <a:gd name="connsiteX1" fmla="*/ 120702 w 120702"/>
                    <a:gd name="connsiteY1" fmla="*/ 19159 h 344862"/>
                    <a:gd name="connsiteX2" fmla="*/ 120702 w 120702"/>
                    <a:gd name="connsiteY2" fmla="*/ 325704 h 344862"/>
                    <a:gd name="connsiteX3" fmla="*/ 101543 w 120702"/>
                    <a:gd name="connsiteY3" fmla="*/ 344863 h 344862"/>
                    <a:gd name="connsiteX4" fmla="*/ 19159 w 120702"/>
                    <a:gd name="connsiteY4" fmla="*/ 344863 h 344862"/>
                    <a:gd name="connsiteX5" fmla="*/ 0 w 120702"/>
                    <a:gd name="connsiteY5" fmla="*/ 325704 h 344862"/>
                    <a:gd name="connsiteX6" fmla="*/ 0 w 120702"/>
                    <a:gd name="connsiteY6" fmla="*/ 19159 h 344862"/>
                    <a:gd name="connsiteX7" fmla="*/ 19159 w 120702"/>
                    <a:gd name="connsiteY7" fmla="*/ 0 h 34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344862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325704"/>
                      </a:lnTo>
                      <a:cubicBezTo>
                        <a:pt x="120702" y="336285"/>
                        <a:pt x="112124" y="344863"/>
                        <a:pt x="101543" y="344863"/>
                      </a:cubicBezTo>
                      <a:lnTo>
                        <a:pt x="19159" y="344863"/>
                      </a:lnTo>
                      <a:cubicBezTo>
                        <a:pt x="8578" y="344863"/>
                        <a:pt x="0" y="336285"/>
                        <a:pt x="0" y="325704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102" name="자유형: 도형 101">
                  <a:extLst>
                    <a:ext uri="{FF2B5EF4-FFF2-40B4-BE49-F238E27FC236}">
                      <a16:creationId xmlns:a16="http://schemas.microsoft.com/office/drawing/2014/main" id="{9CE767F3-49FA-CD70-7FDC-F44E5C3CD7CE}"/>
                    </a:ext>
                  </a:extLst>
                </p:cNvPr>
                <p:cNvSpPr/>
                <p:nvPr/>
              </p:nvSpPr>
              <p:spPr>
                <a:xfrm>
                  <a:off x="60274" y="3317696"/>
                  <a:ext cx="139861" cy="364021"/>
                </a:xfrm>
                <a:custGeom>
                  <a:avLst/>
                  <a:gdLst>
                    <a:gd name="connsiteX0" fmla="*/ 111123 w 139861"/>
                    <a:gd name="connsiteY0" fmla="*/ 364022 h 364021"/>
                    <a:gd name="connsiteX1" fmla="*/ 28739 w 139861"/>
                    <a:gd name="connsiteY1" fmla="*/ 364022 h 364021"/>
                    <a:gd name="connsiteX2" fmla="*/ 0 w 139861"/>
                    <a:gd name="connsiteY2" fmla="*/ 335283 h 364021"/>
                    <a:gd name="connsiteX3" fmla="*/ 0 w 139861"/>
                    <a:gd name="connsiteY3" fmla="*/ 28739 h 364021"/>
                    <a:gd name="connsiteX4" fmla="*/ 28739 w 139861"/>
                    <a:gd name="connsiteY4" fmla="*/ 0 h 364021"/>
                    <a:gd name="connsiteX5" fmla="*/ 111123 w 139861"/>
                    <a:gd name="connsiteY5" fmla="*/ 0 h 364021"/>
                    <a:gd name="connsiteX6" fmla="*/ 139861 w 139861"/>
                    <a:gd name="connsiteY6" fmla="*/ 28739 h 364021"/>
                    <a:gd name="connsiteX7" fmla="*/ 139861 w 139861"/>
                    <a:gd name="connsiteY7" fmla="*/ 335283 h 364021"/>
                    <a:gd name="connsiteX8" fmla="*/ 111123 w 139861"/>
                    <a:gd name="connsiteY8" fmla="*/ 364022 h 364021"/>
                    <a:gd name="connsiteX9" fmla="*/ 28739 w 139861"/>
                    <a:gd name="connsiteY9" fmla="*/ 19159 h 364021"/>
                    <a:gd name="connsiteX10" fmla="*/ 19159 w 139861"/>
                    <a:gd name="connsiteY10" fmla="*/ 28739 h 364021"/>
                    <a:gd name="connsiteX11" fmla="*/ 19159 w 139861"/>
                    <a:gd name="connsiteY11" fmla="*/ 335283 h 364021"/>
                    <a:gd name="connsiteX12" fmla="*/ 28739 w 139861"/>
                    <a:gd name="connsiteY12" fmla="*/ 344863 h 364021"/>
                    <a:gd name="connsiteX13" fmla="*/ 111123 w 139861"/>
                    <a:gd name="connsiteY13" fmla="*/ 344863 h 364021"/>
                    <a:gd name="connsiteX14" fmla="*/ 120702 w 139861"/>
                    <a:gd name="connsiteY14" fmla="*/ 335283 h 364021"/>
                    <a:gd name="connsiteX15" fmla="*/ 120702 w 139861"/>
                    <a:gd name="connsiteY15" fmla="*/ 28739 h 364021"/>
                    <a:gd name="connsiteX16" fmla="*/ 111123 w 139861"/>
                    <a:gd name="connsiteY16" fmla="*/ 19159 h 364021"/>
                    <a:gd name="connsiteX17" fmla="*/ 28739 w 139861"/>
                    <a:gd name="connsiteY17" fmla="*/ 19159 h 364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364021">
                      <a:moveTo>
                        <a:pt x="111123" y="364022"/>
                      </a:moveTo>
                      <a:lnTo>
                        <a:pt x="28739" y="364022"/>
                      </a:lnTo>
                      <a:cubicBezTo>
                        <a:pt x="12894" y="364022"/>
                        <a:pt x="0" y="351128"/>
                        <a:pt x="0" y="335283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335283"/>
                      </a:lnTo>
                      <a:cubicBezTo>
                        <a:pt x="139861" y="351128"/>
                        <a:pt x="126967" y="364022"/>
                        <a:pt x="111123" y="364022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335283"/>
                      </a:lnTo>
                      <a:cubicBezTo>
                        <a:pt x="19159" y="340571"/>
                        <a:pt x="23451" y="344863"/>
                        <a:pt x="28739" y="344863"/>
                      </a:cubicBezTo>
                      <a:lnTo>
                        <a:pt x="111123" y="344863"/>
                      </a:lnTo>
                      <a:cubicBezTo>
                        <a:pt x="116410" y="344863"/>
                        <a:pt x="120702" y="340571"/>
                        <a:pt x="120702" y="335283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92" name="그래픽 300">
                <a:extLst>
                  <a:ext uri="{FF2B5EF4-FFF2-40B4-BE49-F238E27FC236}">
                    <a16:creationId xmlns:a16="http://schemas.microsoft.com/office/drawing/2014/main" id="{AAC31F94-E1D7-86BC-0F86-6D58D25CAACC}"/>
                  </a:ext>
                </a:extLst>
              </p:cNvPr>
              <p:cNvGrpSpPr/>
              <p:nvPr/>
            </p:nvGrpSpPr>
            <p:grpSpPr>
              <a:xfrm>
                <a:off x="60274" y="3228300"/>
                <a:ext cx="139899" cy="121813"/>
                <a:chOff x="60274" y="3228300"/>
                <a:chExt cx="139899" cy="121813"/>
              </a:xfrm>
            </p:grpSpPr>
            <p:sp>
              <p:nvSpPr>
                <p:cNvPr id="99" name="자유형: 도형 98">
                  <a:extLst>
                    <a:ext uri="{FF2B5EF4-FFF2-40B4-BE49-F238E27FC236}">
                      <a16:creationId xmlns:a16="http://schemas.microsoft.com/office/drawing/2014/main" id="{7B1505DB-F403-AC2E-2EEA-3D02ADB6AB93}"/>
                    </a:ext>
                  </a:extLst>
                </p:cNvPr>
                <p:cNvSpPr/>
                <p:nvPr/>
              </p:nvSpPr>
              <p:spPr>
                <a:xfrm>
                  <a:off x="69854" y="3237898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00" name="자유형: 도형 99">
                  <a:extLst>
                    <a:ext uri="{FF2B5EF4-FFF2-40B4-BE49-F238E27FC236}">
                      <a16:creationId xmlns:a16="http://schemas.microsoft.com/office/drawing/2014/main" id="{5B64B676-2FD3-3692-1825-1FF1D2B9A76C}"/>
                    </a:ext>
                  </a:extLst>
                </p:cNvPr>
                <p:cNvSpPr/>
                <p:nvPr/>
              </p:nvSpPr>
              <p:spPr>
                <a:xfrm>
                  <a:off x="60274" y="3228300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1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93" name="그래픽 300">
                <a:extLst>
                  <a:ext uri="{FF2B5EF4-FFF2-40B4-BE49-F238E27FC236}">
                    <a16:creationId xmlns:a16="http://schemas.microsoft.com/office/drawing/2014/main" id="{1A967D15-9AB0-7F84-E731-9B5E48A4122F}"/>
                  </a:ext>
                </a:extLst>
              </p:cNvPr>
              <p:cNvGrpSpPr/>
              <p:nvPr/>
            </p:nvGrpSpPr>
            <p:grpSpPr>
              <a:xfrm>
                <a:off x="181455" y="3413491"/>
                <a:ext cx="139861" cy="268226"/>
                <a:chOff x="181455" y="3413491"/>
                <a:chExt cx="139861" cy="268226"/>
              </a:xfrm>
            </p:grpSpPr>
            <p:sp>
              <p:nvSpPr>
                <p:cNvPr id="97" name="자유형: 도형 96">
                  <a:extLst>
                    <a:ext uri="{FF2B5EF4-FFF2-40B4-BE49-F238E27FC236}">
                      <a16:creationId xmlns:a16="http://schemas.microsoft.com/office/drawing/2014/main" id="{CE44B7E0-654C-131F-86E6-7C28CBE1B87D}"/>
                    </a:ext>
                  </a:extLst>
                </p:cNvPr>
                <p:cNvSpPr/>
                <p:nvPr/>
              </p:nvSpPr>
              <p:spPr>
                <a:xfrm>
                  <a:off x="191035" y="3423071"/>
                  <a:ext cx="120702" cy="249067"/>
                </a:xfrm>
                <a:custGeom>
                  <a:avLst/>
                  <a:gdLst>
                    <a:gd name="connsiteX0" fmla="*/ 101543 w 120702"/>
                    <a:gd name="connsiteY0" fmla="*/ 0 h 249067"/>
                    <a:gd name="connsiteX1" fmla="*/ 120702 w 120702"/>
                    <a:gd name="connsiteY1" fmla="*/ 19159 h 249067"/>
                    <a:gd name="connsiteX2" fmla="*/ 120702 w 120702"/>
                    <a:gd name="connsiteY2" fmla="*/ 229909 h 249067"/>
                    <a:gd name="connsiteX3" fmla="*/ 101543 w 120702"/>
                    <a:gd name="connsiteY3" fmla="*/ 249068 h 249067"/>
                    <a:gd name="connsiteX4" fmla="*/ 19159 w 120702"/>
                    <a:gd name="connsiteY4" fmla="*/ 249068 h 249067"/>
                    <a:gd name="connsiteX5" fmla="*/ 0 w 120702"/>
                    <a:gd name="connsiteY5" fmla="*/ 229909 h 249067"/>
                    <a:gd name="connsiteX6" fmla="*/ 0 w 120702"/>
                    <a:gd name="connsiteY6" fmla="*/ 19159 h 249067"/>
                    <a:gd name="connsiteX7" fmla="*/ 19159 w 120702"/>
                    <a:gd name="connsiteY7" fmla="*/ 0 h 249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249067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229909"/>
                      </a:lnTo>
                      <a:cubicBezTo>
                        <a:pt x="120702" y="240490"/>
                        <a:pt x="112124" y="249068"/>
                        <a:pt x="101543" y="249068"/>
                      </a:cubicBezTo>
                      <a:lnTo>
                        <a:pt x="19159" y="249068"/>
                      </a:lnTo>
                      <a:cubicBezTo>
                        <a:pt x="8578" y="249068"/>
                        <a:pt x="0" y="240490"/>
                        <a:pt x="0" y="229909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98" name="자유형: 도형 97">
                  <a:extLst>
                    <a:ext uri="{FF2B5EF4-FFF2-40B4-BE49-F238E27FC236}">
                      <a16:creationId xmlns:a16="http://schemas.microsoft.com/office/drawing/2014/main" id="{A1C71D4F-8875-EF65-5601-2496186625D2}"/>
                    </a:ext>
                  </a:extLst>
                </p:cNvPr>
                <p:cNvSpPr/>
                <p:nvPr/>
              </p:nvSpPr>
              <p:spPr>
                <a:xfrm>
                  <a:off x="181455" y="3413491"/>
                  <a:ext cx="139861" cy="268226"/>
                </a:xfrm>
                <a:custGeom>
                  <a:avLst/>
                  <a:gdLst>
                    <a:gd name="connsiteX0" fmla="*/ 111123 w 139861"/>
                    <a:gd name="connsiteY0" fmla="*/ 268227 h 268226"/>
                    <a:gd name="connsiteX1" fmla="*/ 28739 w 139861"/>
                    <a:gd name="connsiteY1" fmla="*/ 268227 h 268226"/>
                    <a:gd name="connsiteX2" fmla="*/ 0 w 139861"/>
                    <a:gd name="connsiteY2" fmla="*/ 239488 h 268226"/>
                    <a:gd name="connsiteX3" fmla="*/ 0 w 139861"/>
                    <a:gd name="connsiteY3" fmla="*/ 28739 h 268226"/>
                    <a:gd name="connsiteX4" fmla="*/ 28739 w 139861"/>
                    <a:gd name="connsiteY4" fmla="*/ 0 h 268226"/>
                    <a:gd name="connsiteX5" fmla="*/ 111123 w 139861"/>
                    <a:gd name="connsiteY5" fmla="*/ 0 h 268226"/>
                    <a:gd name="connsiteX6" fmla="*/ 139861 w 139861"/>
                    <a:gd name="connsiteY6" fmla="*/ 28739 h 268226"/>
                    <a:gd name="connsiteX7" fmla="*/ 139861 w 139861"/>
                    <a:gd name="connsiteY7" fmla="*/ 239488 h 268226"/>
                    <a:gd name="connsiteX8" fmla="*/ 111123 w 139861"/>
                    <a:gd name="connsiteY8" fmla="*/ 268227 h 268226"/>
                    <a:gd name="connsiteX9" fmla="*/ 28739 w 139861"/>
                    <a:gd name="connsiteY9" fmla="*/ 19159 h 268226"/>
                    <a:gd name="connsiteX10" fmla="*/ 19159 w 139861"/>
                    <a:gd name="connsiteY10" fmla="*/ 28739 h 268226"/>
                    <a:gd name="connsiteX11" fmla="*/ 19159 w 139861"/>
                    <a:gd name="connsiteY11" fmla="*/ 239488 h 268226"/>
                    <a:gd name="connsiteX12" fmla="*/ 28739 w 139861"/>
                    <a:gd name="connsiteY12" fmla="*/ 249068 h 268226"/>
                    <a:gd name="connsiteX13" fmla="*/ 111123 w 139861"/>
                    <a:gd name="connsiteY13" fmla="*/ 249068 h 268226"/>
                    <a:gd name="connsiteX14" fmla="*/ 120702 w 139861"/>
                    <a:gd name="connsiteY14" fmla="*/ 239488 h 268226"/>
                    <a:gd name="connsiteX15" fmla="*/ 120702 w 139861"/>
                    <a:gd name="connsiteY15" fmla="*/ 28739 h 268226"/>
                    <a:gd name="connsiteX16" fmla="*/ 111123 w 139861"/>
                    <a:gd name="connsiteY16" fmla="*/ 19159 h 268226"/>
                    <a:gd name="connsiteX17" fmla="*/ 28739 w 139861"/>
                    <a:gd name="connsiteY17" fmla="*/ 19159 h 268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268226">
                      <a:moveTo>
                        <a:pt x="111123" y="268227"/>
                      </a:moveTo>
                      <a:lnTo>
                        <a:pt x="28739" y="268227"/>
                      </a:lnTo>
                      <a:cubicBezTo>
                        <a:pt x="12894" y="268227"/>
                        <a:pt x="0" y="255333"/>
                        <a:pt x="0" y="239488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239488"/>
                      </a:lnTo>
                      <a:cubicBezTo>
                        <a:pt x="139861" y="255333"/>
                        <a:pt x="126967" y="268227"/>
                        <a:pt x="111123" y="268227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239488"/>
                      </a:lnTo>
                      <a:cubicBezTo>
                        <a:pt x="19159" y="244776"/>
                        <a:pt x="23451" y="249068"/>
                        <a:pt x="28739" y="249068"/>
                      </a:cubicBezTo>
                      <a:lnTo>
                        <a:pt x="111123" y="249068"/>
                      </a:lnTo>
                      <a:cubicBezTo>
                        <a:pt x="116410" y="249068"/>
                        <a:pt x="120702" y="244776"/>
                        <a:pt x="120702" y="239488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94" name="그래픽 300">
                <a:extLst>
                  <a:ext uri="{FF2B5EF4-FFF2-40B4-BE49-F238E27FC236}">
                    <a16:creationId xmlns:a16="http://schemas.microsoft.com/office/drawing/2014/main" id="{44BA27DF-EFEC-A2FF-1899-6B33293A09A8}"/>
                  </a:ext>
                </a:extLst>
              </p:cNvPr>
              <p:cNvGrpSpPr/>
              <p:nvPr/>
            </p:nvGrpSpPr>
            <p:grpSpPr>
              <a:xfrm>
                <a:off x="181436" y="3324095"/>
                <a:ext cx="139899" cy="121813"/>
                <a:chOff x="181436" y="3324095"/>
                <a:chExt cx="139899" cy="121813"/>
              </a:xfrm>
            </p:grpSpPr>
            <p:sp>
              <p:nvSpPr>
                <p:cNvPr id="95" name="자유형: 도형 94">
                  <a:extLst>
                    <a:ext uri="{FF2B5EF4-FFF2-40B4-BE49-F238E27FC236}">
                      <a16:creationId xmlns:a16="http://schemas.microsoft.com/office/drawing/2014/main" id="{33086CE4-89A4-0365-AD92-12D760F30117}"/>
                    </a:ext>
                  </a:extLst>
                </p:cNvPr>
                <p:cNvSpPr/>
                <p:nvPr/>
              </p:nvSpPr>
              <p:spPr>
                <a:xfrm>
                  <a:off x="191035" y="3333694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96" name="자유형: 도형 95">
                  <a:extLst>
                    <a:ext uri="{FF2B5EF4-FFF2-40B4-BE49-F238E27FC236}">
                      <a16:creationId xmlns:a16="http://schemas.microsoft.com/office/drawing/2014/main" id="{6C464A69-ABCF-A3D1-B36C-CFCE582BEB90}"/>
                    </a:ext>
                  </a:extLst>
                </p:cNvPr>
                <p:cNvSpPr/>
                <p:nvPr/>
              </p:nvSpPr>
              <p:spPr>
                <a:xfrm>
                  <a:off x="181436" y="3324095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0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8036758F-7FE4-0AF8-E9B3-C98321C2ECC6}"/>
                </a:ext>
              </a:extLst>
            </p:cNvPr>
            <p:cNvGrpSpPr/>
            <p:nvPr/>
          </p:nvGrpSpPr>
          <p:grpSpPr>
            <a:xfrm>
              <a:off x="629974" y="3938307"/>
              <a:ext cx="3080836" cy="200055"/>
              <a:chOff x="660454" y="1862612"/>
              <a:chExt cx="3080836" cy="200055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E1D122F-428A-4244-3A53-BD6AD7F48775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2858155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교육과정에서 새로 포함된 영역</a:t>
                </a:r>
              </a:p>
            </p:txBody>
          </p: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17003B1C-AEDF-FB68-860C-0D45D55AFEE8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87" name="Freeform 5">
                  <a:extLst>
                    <a:ext uri="{FF2B5EF4-FFF2-40B4-BE49-F238E27FC236}">
                      <a16:creationId xmlns:a16="http://schemas.microsoft.com/office/drawing/2014/main" id="{F26706DF-BB9A-CA34-0BBF-8F7707D2D3B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Freeform 7">
                  <a:extLst>
                    <a:ext uri="{FF2B5EF4-FFF2-40B4-BE49-F238E27FC236}">
                      <a16:creationId xmlns:a16="http://schemas.microsoft.com/office/drawing/2014/main" id="{FAB56AD9-6D8C-1D11-AA92-D3AF285C774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EB77A0C4-D2CE-95CA-352E-9C454D45F2BA}"/>
                </a:ext>
              </a:extLst>
            </p:cNvPr>
            <p:cNvGrpSpPr/>
            <p:nvPr/>
          </p:nvGrpSpPr>
          <p:grpSpPr>
            <a:xfrm>
              <a:off x="629974" y="4431852"/>
              <a:ext cx="7572450" cy="400110"/>
              <a:chOff x="660454" y="1862612"/>
              <a:chExt cx="7572450" cy="400110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1CAB0CF0-B059-4E9E-348F-2873836D9E02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349769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인공지능을 단순하게 활용하는 것뿐만 아니라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인공지능이 동작하는 원리에 대해 기초적인 수준에서 이해할 수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있도록 구성</a:t>
                </a:r>
              </a:p>
            </p:txBody>
          </p: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FC121F74-1132-F41A-06ED-D66514CCFB38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83" name="Freeform 5">
                  <a:extLst>
                    <a:ext uri="{FF2B5EF4-FFF2-40B4-BE49-F238E27FC236}">
                      <a16:creationId xmlns:a16="http://schemas.microsoft.com/office/drawing/2014/main" id="{172A9665-B620-CD11-228A-4E61B037AF8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4" name="Freeform 7">
                  <a:extLst>
                    <a:ext uri="{FF2B5EF4-FFF2-40B4-BE49-F238E27FC236}">
                      <a16:creationId xmlns:a16="http://schemas.microsoft.com/office/drawing/2014/main" id="{5DE9DBAA-A98C-8D06-850C-B1ACE574AE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75E7D5A7-B658-7C1F-648B-7B1609AB3388}"/>
                </a:ext>
              </a:extLst>
            </p:cNvPr>
            <p:cNvGrpSpPr/>
            <p:nvPr/>
          </p:nvGrpSpPr>
          <p:grpSpPr>
            <a:xfrm>
              <a:off x="629974" y="5125452"/>
              <a:ext cx="7572450" cy="200055"/>
              <a:chOff x="660454" y="1862612"/>
              <a:chExt cx="7572450" cy="200055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53DD929-0553-7D43-BA07-2373727EF742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34976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또한 시스템임을 이해하고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시스템이 동작하는 방식을 활용하여 문제를 해결하는 경험 제공</a:t>
                </a:r>
              </a:p>
            </p:txBody>
          </p:sp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24E72027-1583-FB20-6AE4-A60734C646F0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79" name="Freeform 5">
                  <a:extLst>
                    <a:ext uri="{FF2B5EF4-FFF2-40B4-BE49-F238E27FC236}">
                      <a16:creationId xmlns:a16="http://schemas.microsoft.com/office/drawing/2014/main" id="{DCC89813-317E-7DB3-7F49-AF0C2119E94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Freeform 7">
                  <a:extLst>
                    <a:ext uri="{FF2B5EF4-FFF2-40B4-BE49-F238E27FC236}">
                      <a16:creationId xmlns:a16="http://schemas.microsoft.com/office/drawing/2014/main" id="{9A549AA8-2488-0EDE-87F0-83833BD1F80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F42E4D24-EFA3-E471-6949-C4590D41EE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285107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7E745C01-C3A2-F9E7-A373-B71C47AA80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978707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AEA6893E-96E1-E945-49BE-857CADF243CE}"/>
                </a:ext>
              </a:extLst>
            </p:cNvPr>
            <p:cNvGrpSpPr/>
            <p:nvPr/>
          </p:nvGrpSpPr>
          <p:grpSpPr>
            <a:xfrm>
              <a:off x="629974" y="5618997"/>
              <a:ext cx="7341618" cy="400110"/>
              <a:chOff x="660454" y="1862612"/>
              <a:chExt cx="7341618" cy="400110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B8293B2-5893-923D-8BD2-4C288D74EF6F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11893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인공지능의 활용에서 나타날 수 있는 윤리적인 문제를 다양한 관점에서 바라보고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자신의 의견을 제시할 수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있도록 교수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구성</a:t>
                </a:r>
              </a:p>
            </p:txBody>
          </p:sp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281CFB11-D181-8F48-0631-F5F27330E51B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71" name="Freeform 5">
                  <a:extLst>
                    <a:ext uri="{FF2B5EF4-FFF2-40B4-BE49-F238E27FC236}">
                      <a16:creationId xmlns:a16="http://schemas.microsoft.com/office/drawing/2014/main" id="{AE5A8C48-9FA2-3A25-FC54-0033E6B86FD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" name="Freeform 7">
                  <a:extLst>
                    <a:ext uri="{FF2B5EF4-FFF2-40B4-BE49-F238E27FC236}">
                      <a16:creationId xmlns:a16="http://schemas.microsoft.com/office/drawing/2014/main" id="{C54859B3-2399-1DE1-8739-D4EF58C09D8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136D3E7A-4E3A-A13E-CCF9-ACC22B5DC1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5472252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B762429-A4A0-0AE7-916F-9B037C15EDD6}"/>
              </a:ext>
            </a:extLst>
          </p:cNvPr>
          <p:cNvGrpSpPr/>
          <p:nvPr/>
        </p:nvGrpSpPr>
        <p:grpSpPr>
          <a:xfrm>
            <a:off x="468313" y="295332"/>
            <a:ext cx="2214562" cy="190957"/>
            <a:chOff x="144463" y="308032"/>
            <a:chExt cx="2214562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02AEA845-FAA4-484E-F7A1-FDDE0B458EA4}"/>
                </a:ext>
              </a:extLst>
            </p:cNvPr>
            <p:cNvGrpSpPr/>
            <p:nvPr/>
          </p:nvGrpSpPr>
          <p:grpSpPr>
            <a:xfrm>
              <a:off x="144463" y="308032"/>
              <a:ext cx="2214562" cy="190957"/>
              <a:chOff x="-16919" y="983069"/>
              <a:chExt cx="5134460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AA057A9E-5A9A-2709-80AF-DC855830AD63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B7475C35-ECED-20AB-B4A7-F92FDA6187CB}"/>
                  </a:ext>
                </a:extLst>
              </p:cNvPr>
              <p:cNvSpPr/>
              <p:nvPr/>
            </p:nvSpPr>
            <p:spPr>
              <a:xfrm>
                <a:off x="666368" y="983069"/>
                <a:ext cx="4451173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B4869E9D-C2E4-AF69-519E-61A843605E7B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5582BEBB-DA90-1F2F-47CC-17E06782C6CC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486164-28FB-0ACB-A5F8-06876A515F61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B68455F-97E7-9B40-1C70-984F9D8097E5}"/>
                </a:ext>
              </a:extLst>
            </p:cNvPr>
            <p:cNvSpPr txBox="1"/>
            <p:nvPr/>
          </p:nvSpPr>
          <p:spPr>
            <a:xfrm>
              <a:off x="531068" y="326566"/>
              <a:ext cx="176490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정보의 영역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476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F1DB17F6-AB02-3AE5-88F5-07DE547E8FDE}"/>
              </a:ext>
            </a:extLst>
          </p:cNvPr>
          <p:cNvGrpSpPr/>
          <p:nvPr/>
        </p:nvGrpSpPr>
        <p:grpSpPr>
          <a:xfrm>
            <a:off x="450692" y="1242060"/>
            <a:ext cx="8235346" cy="1605608"/>
            <a:chOff x="450692" y="1242060"/>
            <a:chExt cx="8235346" cy="1605608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2E29C0A-6357-BE60-9883-7DE23B34E678}"/>
                </a:ext>
              </a:extLst>
            </p:cNvPr>
            <p:cNvGrpSpPr/>
            <p:nvPr/>
          </p:nvGrpSpPr>
          <p:grpSpPr>
            <a:xfrm>
              <a:off x="450692" y="1242060"/>
              <a:ext cx="2437425" cy="651145"/>
              <a:chOff x="450692" y="1282906"/>
              <a:chExt cx="2227479" cy="595059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BEF7AE3E-E668-117D-75B8-1970056B1283}"/>
                  </a:ext>
                </a:extLst>
              </p:cNvPr>
              <p:cNvGrpSpPr/>
              <p:nvPr/>
            </p:nvGrpSpPr>
            <p:grpSpPr>
              <a:xfrm>
                <a:off x="574858" y="1389744"/>
                <a:ext cx="2103313" cy="488221"/>
                <a:chOff x="923543" y="3715258"/>
                <a:chExt cx="2103313" cy="488221"/>
              </a:xfr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54F86C9E-E025-DECF-540B-844FA074DCA3}"/>
                    </a:ext>
                  </a:extLst>
                </p:cNvPr>
                <p:cNvSpPr/>
                <p:nvPr/>
              </p:nvSpPr>
              <p:spPr>
                <a:xfrm flipH="1">
                  <a:off x="1992122" y="371525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45" name="사각형: 둥근 위쪽 모서리 44">
                  <a:extLst>
                    <a:ext uri="{FF2B5EF4-FFF2-40B4-BE49-F238E27FC236}">
                      <a16:creationId xmlns:a16="http://schemas.microsoft.com/office/drawing/2014/main" id="{79206DE6-B097-1901-0DBE-B0DFF74E921B}"/>
                    </a:ext>
                  </a:extLst>
                </p:cNvPr>
                <p:cNvSpPr/>
                <p:nvPr/>
              </p:nvSpPr>
              <p:spPr>
                <a:xfrm flipH="1">
                  <a:off x="923543" y="3715258"/>
                  <a:ext cx="1457439" cy="488221"/>
                </a:xfrm>
                <a:prstGeom prst="round2SameRect">
                  <a:avLst>
                    <a:gd name="adj1" fmla="val 11464"/>
                    <a:gd name="adj2" fmla="val 0"/>
                  </a:avLst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</p:grpSp>
          <p:grpSp>
            <p:nvGrpSpPr>
              <p:cNvPr id="31" name="그래픽 234">
                <a:extLst>
                  <a:ext uri="{FF2B5EF4-FFF2-40B4-BE49-F238E27FC236}">
                    <a16:creationId xmlns:a16="http://schemas.microsoft.com/office/drawing/2014/main" id="{91680CD8-280F-4364-D335-EC15B2B0EC88}"/>
                  </a:ext>
                </a:extLst>
              </p:cNvPr>
              <p:cNvGrpSpPr/>
              <p:nvPr/>
            </p:nvGrpSpPr>
            <p:grpSpPr>
              <a:xfrm>
                <a:off x="450692" y="1282906"/>
                <a:ext cx="350291" cy="438357"/>
                <a:chOff x="557726" y="1282906"/>
                <a:chExt cx="350291" cy="438357"/>
              </a:xfrm>
            </p:grpSpPr>
            <p:grpSp>
              <p:nvGrpSpPr>
                <p:cNvPr id="33" name="그래픽 234">
                  <a:extLst>
                    <a:ext uri="{FF2B5EF4-FFF2-40B4-BE49-F238E27FC236}">
                      <a16:creationId xmlns:a16="http://schemas.microsoft.com/office/drawing/2014/main" id="{C92653BB-A698-87AB-AF37-78262325D0DB}"/>
                    </a:ext>
                  </a:extLst>
                </p:cNvPr>
                <p:cNvGrpSpPr/>
                <p:nvPr/>
              </p:nvGrpSpPr>
              <p:grpSpPr>
                <a:xfrm>
                  <a:off x="557726" y="1621186"/>
                  <a:ext cx="350291" cy="100077"/>
                  <a:chOff x="557726" y="1621186"/>
                  <a:chExt cx="350291" cy="100077"/>
                </a:xfrm>
              </p:grpSpPr>
              <p:grpSp>
                <p:nvGrpSpPr>
                  <p:cNvPr id="40" name="그래픽 234">
                    <a:extLst>
                      <a:ext uri="{FF2B5EF4-FFF2-40B4-BE49-F238E27FC236}">
                        <a16:creationId xmlns:a16="http://schemas.microsoft.com/office/drawing/2014/main" id="{728B9FD5-123D-156D-F5EC-FD479B914CB3}"/>
                      </a:ext>
                    </a:extLst>
                  </p:cNvPr>
                  <p:cNvGrpSpPr/>
                  <p:nvPr/>
                </p:nvGrpSpPr>
                <p:grpSpPr>
                  <a:xfrm>
                    <a:off x="557726" y="1621186"/>
                    <a:ext cx="350291" cy="100077"/>
                    <a:chOff x="557726" y="1621186"/>
                    <a:chExt cx="350291" cy="100077"/>
                  </a:xfrm>
                </p:grpSpPr>
                <p:sp>
                  <p:nvSpPr>
                    <p:cNvPr id="42" name="자유형: 도형 41">
                      <a:extLst>
                        <a:ext uri="{FF2B5EF4-FFF2-40B4-BE49-F238E27FC236}">
                          <a16:creationId xmlns:a16="http://schemas.microsoft.com/office/drawing/2014/main" id="{D6FD25C1-1392-5914-7535-8005168200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110" y="1630608"/>
                      <a:ext cx="331500" cy="81234"/>
                    </a:xfrm>
                    <a:custGeom>
                      <a:avLst/>
                      <a:gdLst>
                        <a:gd name="connsiteX0" fmla="*/ 330459 w 331500"/>
                        <a:gd name="connsiteY0" fmla="*/ 74790 h 81234"/>
                        <a:gd name="connsiteX1" fmla="*/ 327613 w 331500"/>
                        <a:gd name="connsiteY1" fmla="*/ 81234 h 81234"/>
                        <a:gd name="connsiteX2" fmla="*/ 20200 w 331500"/>
                        <a:gd name="connsiteY2" fmla="*/ 81234 h 81234"/>
                        <a:gd name="connsiteX3" fmla="*/ 9045 w 331500"/>
                        <a:gd name="connsiteY3" fmla="*/ 74790 h 81234"/>
                        <a:gd name="connsiteX4" fmla="*/ 9045 w 331500"/>
                        <a:gd name="connsiteY4" fmla="*/ 6444 h 81234"/>
                        <a:gd name="connsiteX5" fmla="*/ 20200 w 331500"/>
                        <a:gd name="connsiteY5" fmla="*/ 0 h 81234"/>
                        <a:gd name="connsiteX6" fmla="*/ 327613 w 331500"/>
                        <a:gd name="connsiteY6" fmla="*/ 0 h 81234"/>
                        <a:gd name="connsiteX7" fmla="*/ 330459 w 331500"/>
                        <a:gd name="connsiteY7" fmla="*/ 6444 h 81234"/>
                        <a:gd name="connsiteX8" fmla="*/ 330459 w 331500"/>
                        <a:gd name="connsiteY8" fmla="*/ 74790 h 81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31500" h="81234">
                          <a:moveTo>
                            <a:pt x="330459" y="74790"/>
                          </a:moveTo>
                          <a:cubicBezTo>
                            <a:pt x="332531" y="78427"/>
                            <a:pt x="331476" y="81234"/>
                            <a:pt x="327613" y="81234"/>
                          </a:cubicBezTo>
                          <a:lnTo>
                            <a:pt x="20200" y="81234"/>
                          </a:lnTo>
                          <a:cubicBezTo>
                            <a:pt x="16356" y="81234"/>
                            <a:pt x="11099" y="78427"/>
                            <a:pt x="9045" y="74790"/>
                          </a:cubicBezTo>
                          <a:cubicBezTo>
                            <a:pt x="-3015" y="53629"/>
                            <a:pt x="-3015" y="27606"/>
                            <a:pt x="9045" y="6444"/>
                          </a:cubicBezTo>
                          <a:cubicBezTo>
                            <a:pt x="11099" y="2808"/>
                            <a:pt x="16356" y="0"/>
                            <a:pt x="20200" y="0"/>
                          </a:cubicBezTo>
                          <a:lnTo>
                            <a:pt x="327613" y="0"/>
                          </a:lnTo>
                          <a:cubicBezTo>
                            <a:pt x="331476" y="0"/>
                            <a:pt x="332531" y="2808"/>
                            <a:pt x="330459" y="6444"/>
                          </a:cubicBezTo>
                          <a:cubicBezTo>
                            <a:pt x="318418" y="27606"/>
                            <a:pt x="318418" y="53629"/>
                            <a:pt x="330459" y="7479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3" name="자유형: 도형 42">
                      <a:extLst>
                        <a:ext uri="{FF2B5EF4-FFF2-40B4-BE49-F238E27FC236}">
                          <a16:creationId xmlns:a16="http://schemas.microsoft.com/office/drawing/2014/main" id="{9A2C8B54-A9E4-7127-979B-6F9E29E0EF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726" y="1621186"/>
                      <a:ext cx="350291" cy="100077"/>
                    </a:xfrm>
                    <a:custGeom>
                      <a:avLst/>
                      <a:gdLst>
                        <a:gd name="connsiteX0" fmla="*/ 337016 w 350291"/>
                        <a:gd name="connsiteY0" fmla="*/ 100078 h 100077"/>
                        <a:gd name="connsiteX1" fmla="*/ 29584 w 350291"/>
                        <a:gd name="connsiteY1" fmla="*/ 100078 h 100077"/>
                        <a:gd name="connsiteX2" fmla="*/ 10232 w 350291"/>
                        <a:gd name="connsiteY2" fmla="*/ 88866 h 100077"/>
                        <a:gd name="connsiteX3" fmla="*/ 10232 w 350291"/>
                        <a:gd name="connsiteY3" fmla="*/ 11212 h 100077"/>
                        <a:gd name="connsiteX4" fmla="*/ 29565 w 350291"/>
                        <a:gd name="connsiteY4" fmla="*/ 0 h 100077"/>
                        <a:gd name="connsiteX5" fmla="*/ 336997 w 350291"/>
                        <a:gd name="connsiteY5" fmla="*/ 0 h 100077"/>
                        <a:gd name="connsiteX6" fmla="*/ 348624 w 350291"/>
                        <a:gd name="connsiteY6" fmla="*/ 6237 h 100077"/>
                        <a:gd name="connsiteX7" fmla="*/ 348021 w 350291"/>
                        <a:gd name="connsiteY7" fmla="*/ 20521 h 100077"/>
                        <a:gd name="connsiteX8" fmla="*/ 348021 w 350291"/>
                        <a:gd name="connsiteY8" fmla="*/ 79557 h 100077"/>
                        <a:gd name="connsiteX9" fmla="*/ 348624 w 350291"/>
                        <a:gd name="connsiteY9" fmla="*/ 93841 h 100077"/>
                        <a:gd name="connsiteX10" fmla="*/ 336997 w 350291"/>
                        <a:gd name="connsiteY10" fmla="*/ 100078 h 100077"/>
                        <a:gd name="connsiteX11" fmla="*/ 29584 w 350291"/>
                        <a:gd name="connsiteY11" fmla="*/ 18843 h 100077"/>
                        <a:gd name="connsiteX12" fmla="*/ 26588 w 350291"/>
                        <a:gd name="connsiteY12" fmla="*/ 20558 h 100077"/>
                        <a:gd name="connsiteX13" fmla="*/ 26588 w 350291"/>
                        <a:gd name="connsiteY13" fmla="*/ 79557 h 100077"/>
                        <a:gd name="connsiteX14" fmla="*/ 29641 w 350291"/>
                        <a:gd name="connsiteY14" fmla="*/ 81253 h 100077"/>
                        <a:gd name="connsiteX15" fmla="*/ 327839 w 350291"/>
                        <a:gd name="connsiteY15" fmla="*/ 81253 h 100077"/>
                        <a:gd name="connsiteX16" fmla="*/ 327839 w 350291"/>
                        <a:gd name="connsiteY16" fmla="*/ 18862 h 100077"/>
                        <a:gd name="connsiteX17" fmla="*/ 29584 w 350291"/>
                        <a:gd name="connsiteY17" fmla="*/ 18862 h 100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50291" h="100077">
                          <a:moveTo>
                            <a:pt x="337016" y="100078"/>
                          </a:moveTo>
                          <a:lnTo>
                            <a:pt x="29584" y="100078"/>
                          </a:lnTo>
                          <a:cubicBezTo>
                            <a:pt x="22160" y="100078"/>
                            <a:pt x="13850" y="95254"/>
                            <a:pt x="10232" y="88866"/>
                          </a:cubicBezTo>
                          <a:cubicBezTo>
                            <a:pt x="-3411" y="64916"/>
                            <a:pt x="-3411" y="35162"/>
                            <a:pt x="10232" y="11212"/>
                          </a:cubicBezTo>
                          <a:cubicBezTo>
                            <a:pt x="13831" y="4843"/>
                            <a:pt x="22160" y="19"/>
                            <a:pt x="29565" y="0"/>
                          </a:cubicBezTo>
                          <a:lnTo>
                            <a:pt x="336997" y="0"/>
                          </a:lnTo>
                          <a:cubicBezTo>
                            <a:pt x="342085" y="0"/>
                            <a:pt x="346325" y="2280"/>
                            <a:pt x="348624" y="6237"/>
                          </a:cubicBezTo>
                          <a:cubicBezTo>
                            <a:pt x="351036" y="10383"/>
                            <a:pt x="350828" y="15602"/>
                            <a:pt x="348021" y="20521"/>
                          </a:cubicBezTo>
                          <a:cubicBezTo>
                            <a:pt x="337657" y="38742"/>
                            <a:pt x="337657" y="61354"/>
                            <a:pt x="348021" y="79557"/>
                          </a:cubicBezTo>
                          <a:cubicBezTo>
                            <a:pt x="350828" y="84494"/>
                            <a:pt x="351036" y="89695"/>
                            <a:pt x="348624" y="93841"/>
                          </a:cubicBezTo>
                          <a:cubicBezTo>
                            <a:pt x="346325" y="97798"/>
                            <a:pt x="342085" y="100078"/>
                            <a:pt x="336997" y="100078"/>
                          </a:cubicBezTo>
                          <a:close/>
                          <a:moveTo>
                            <a:pt x="29584" y="18843"/>
                          </a:moveTo>
                          <a:cubicBezTo>
                            <a:pt x="28812" y="18919"/>
                            <a:pt x="27059" y="19899"/>
                            <a:pt x="26588" y="20558"/>
                          </a:cubicBezTo>
                          <a:cubicBezTo>
                            <a:pt x="16243" y="38742"/>
                            <a:pt x="16243" y="61354"/>
                            <a:pt x="26588" y="79557"/>
                          </a:cubicBezTo>
                          <a:cubicBezTo>
                            <a:pt x="27022" y="80198"/>
                            <a:pt x="28774" y="81178"/>
                            <a:pt x="29641" y="81253"/>
                          </a:cubicBezTo>
                          <a:lnTo>
                            <a:pt x="327839" y="81253"/>
                          </a:lnTo>
                          <a:cubicBezTo>
                            <a:pt x="319284" y="61392"/>
                            <a:pt x="319284" y="38686"/>
                            <a:pt x="327839" y="18862"/>
                          </a:cubicBezTo>
                          <a:lnTo>
                            <a:pt x="29584" y="18862"/>
                          </a:lnTo>
                          <a:close/>
                        </a:path>
                      </a:pathLst>
                    </a:custGeom>
                    <a:solidFill>
                      <a:srgbClr val="2655B4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C71B3ECF-7EA2-B2A0-A97A-4D642C3AE6E2}"/>
                      </a:ext>
                    </a:extLst>
                  </p:cNvPr>
                  <p:cNvSpPr/>
                  <p:nvPr/>
                </p:nvSpPr>
                <p:spPr>
                  <a:xfrm>
                    <a:off x="642860" y="1661813"/>
                    <a:ext cx="244362" cy="18843"/>
                  </a:xfrm>
                  <a:custGeom>
                    <a:avLst/>
                    <a:gdLst>
                      <a:gd name="connsiteX0" fmla="*/ 234941 w 244362"/>
                      <a:gd name="connsiteY0" fmla="*/ 18843 h 18843"/>
                      <a:gd name="connsiteX1" fmla="*/ 9422 w 244362"/>
                      <a:gd name="connsiteY1" fmla="*/ 18843 h 18843"/>
                      <a:gd name="connsiteX2" fmla="*/ 0 w 244362"/>
                      <a:gd name="connsiteY2" fmla="*/ 9422 h 18843"/>
                      <a:gd name="connsiteX3" fmla="*/ 9422 w 244362"/>
                      <a:gd name="connsiteY3" fmla="*/ 0 h 18843"/>
                      <a:gd name="connsiteX4" fmla="*/ 234941 w 244362"/>
                      <a:gd name="connsiteY4" fmla="*/ 0 h 18843"/>
                      <a:gd name="connsiteX5" fmla="*/ 244363 w 244362"/>
                      <a:gd name="connsiteY5" fmla="*/ 9422 h 18843"/>
                      <a:gd name="connsiteX6" fmla="*/ 234941 w 244362"/>
                      <a:gd name="connsiteY6" fmla="*/ 18843 h 18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4362" h="18843">
                        <a:moveTo>
                          <a:pt x="234941" y="18843"/>
                        </a:moveTo>
                        <a:lnTo>
                          <a:pt x="9422" y="18843"/>
                        </a:lnTo>
                        <a:cubicBezTo>
                          <a:pt x="4221" y="18843"/>
                          <a:pt x="0" y="14623"/>
                          <a:pt x="0" y="9422"/>
                        </a:cubicBezTo>
                        <a:cubicBezTo>
                          <a:pt x="0" y="4221"/>
                          <a:pt x="4221" y="0"/>
                          <a:pt x="9422" y="0"/>
                        </a:cubicBezTo>
                        <a:lnTo>
                          <a:pt x="234941" y="0"/>
                        </a:lnTo>
                        <a:cubicBezTo>
                          <a:pt x="240142" y="0"/>
                          <a:pt x="244363" y="4221"/>
                          <a:pt x="244363" y="9422"/>
                        </a:cubicBezTo>
                        <a:cubicBezTo>
                          <a:pt x="244363" y="14623"/>
                          <a:pt x="240142" y="18843"/>
                          <a:pt x="234941" y="18843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4" name="그래픽 234">
                  <a:extLst>
                    <a:ext uri="{FF2B5EF4-FFF2-40B4-BE49-F238E27FC236}">
                      <a16:creationId xmlns:a16="http://schemas.microsoft.com/office/drawing/2014/main" id="{C81C309B-25DC-24DD-3826-16AE4626BAF5}"/>
                    </a:ext>
                  </a:extLst>
                </p:cNvPr>
                <p:cNvGrpSpPr/>
                <p:nvPr/>
              </p:nvGrpSpPr>
              <p:grpSpPr>
                <a:xfrm>
                  <a:off x="589488" y="1371830"/>
                  <a:ext cx="299326" cy="262734"/>
                  <a:chOff x="589488" y="1371830"/>
                  <a:chExt cx="299326" cy="262734"/>
                </a:xfrm>
              </p:grpSpPr>
              <p:sp>
                <p:nvSpPr>
                  <p:cNvPr id="38" name="자유형: 도형 37">
                    <a:extLst>
                      <a:ext uri="{FF2B5EF4-FFF2-40B4-BE49-F238E27FC236}">
                        <a16:creationId xmlns:a16="http://schemas.microsoft.com/office/drawing/2014/main" id="{C445EF56-5FD3-D93D-0561-F7848682A562}"/>
                      </a:ext>
                    </a:extLst>
                  </p:cNvPr>
                  <p:cNvSpPr/>
                  <p:nvPr/>
                </p:nvSpPr>
                <p:spPr>
                  <a:xfrm>
                    <a:off x="598923" y="1381225"/>
                    <a:ext cx="280492" cy="243912"/>
                  </a:xfrm>
                  <a:custGeom>
                    <a:avLst/>
                    <a:gdLst>
                      <a:gd name="connsiteX0" fmla="*/ 151081 w 280492"/>
                      <a:gd name="connsiteY0" fmla="*/ 2911 h 243912"/>
                      <a:gd name="connsiteX1" fmla="*/ 129430 w 280492"/>
                      <a:gd name="connsiteY1" fmla="*/ 2911 h 243912"/>
                      <a:gd name="connsiteX2" fmla="*/ 1992 w 280492"/>
                      <a:gd name="connsiteY2" fmla="*/ 112636 h 243912"/>
                      <a:gd name="connsiteX3" fmla="*/ 120649 w 280492"/>
                      <a:gd name="connsiteY3" fmla="*/ 239754 h 243912"/>
                      <a:gd name="connsiteX4" fmla="*/ 139719 w 280492"/>
                      <a:gd name="connsiteY4" fmla="*/ 233423 h 243912"/>
                      <a:gd name="connsiteX5" fmla="*/ 139888 w 280492"/>
                      <a:gd name="connsiteY5" fmla="*/ 233461 h 243912"/>
                      <a:gd name="connsiteX6" fmla="*/ 140435 w 280492"/>
                      <a:gd name="connsiteY6" fmla="*/ 233404 h 243912"/>
                      <a:gd name="connsiteX7" fmla="*/ 140774 w 280492"/>
                      <a:gd name="connsiteY7" fmla="*/ 233404 h 243912"/>
                      <a:gd name="connsiteX8" fmla="*/ 159844 w 280492"/>
                      <a:gd name="connsiteY8" fmla="*/ 239736 h 243912"/>
                      <a:gd name="connsiteX9" fmla="*/ 278501 w 280492"/>
                      <a:gd name="connsiteY9" fmla="*/ 112617 h 243912"/>
                      <a:gd name="connsiteX10" fmla="*/ 151063 w 280492"/>
                      <a:gd name="connsiteY10" fmla="*/ 2892 h 24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80492" h="243912">
                        <a:moveTo>
                          <a:pt x="151081" y="2911"/>
                        </a:moveTo>
                        <a:cubicBezTo>
                          <a:pt x="145127" y="4154"/>
                          <a:pt x="135385" y="4154"/>
                          <a:pt x="129430" y="2911"/>
                        </a:cubicBezTo>
                        <a:cubicBezTo>
                          <a:pt x="129430" y="2911"/>
                          <a:pt x="-18755" y="-28049"/>
                          <a:pt x="1992" y="112636"/>
                        </a:cubicBezTo>
                        <a:cubicBezTo>
                          <a:pt x="23454" y="258183"/>
                          <a:pt x="102616" y="248159"/>
                          <a:pt x="120649" y="239754"/>
                        </a:cubicBezTo>
                        <a:cubicBezTo>
                          <a:pt x="123513" y="238417"/>
                          <a:pt x="139719" y="233367"/>
                          <a:pt x="139719" y="233423"/>
                        </a:cubicBezTo>
                        <a:cubicBezTo>
                          <a:pt x="139719" y="233461"/>
                          <a:pt x="139794" y="233498"/>
                          <a:pt x="139888" y="233461"/>
                        </a:cubicBezTo>
                        <a:cubicBezTo>
                          <a:pt x="139983" y="233442"/>
                          <a:pt x="140341" y="233385"/>
                          <a:pt x="140435" y="233404"/>
                        </a:cubicBezTo>
                        <a:cubicBezTo>
                          <a:pt x="140529" y="233404"/>
                          <a:pt x="140774" y="233461"/>
                          <a:pt x="140774" y="233404"/>
                        </a:cubicBezTo>
                        <a:cubicBezTo>
                          <a:pt x="140774" y="233367"/>
                          <a:pt x="156979" y="238417"/>
                          <a:pt x="159844" y="239736"/>
                        </a:cubicBezTo>
                        <a:cubicBezTo>
                          <a:pt x="177877" y="248140"/>
                          <a:pt x="257038" y="258165"/>
                          <a:pt x="278501" y="112617"/>
                        </a:cubicBezTo>
                        <a:cubicBezTo>
                          <a:pt x="299248" y="-28068"/>
                          <a:pt x="151063" y="2892"/>
                          <a:pt x="151063" y="289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7B9FB"/>
                      </a:gs>
                      <a:gs pos="100000">
                        <a:srgbClr val="3B9DF8"/>
                      </a:gs>
                    </a:gsLst>
                    <a:lin ang="2732974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3A4E988D-84BF-6488-CD69-27FB5CE9364D}"/>
                      </a:ext>
                    </a:extLst>
                  </p:cNvPr>
                  <p:cNvSpPr/>
                  <p:nvPr/>
                </p:nvSpPr>
                <p:spPr>
                  <a:xfrm>
                    <a:off x="589488" y="1371830"/>
                    <a:ext cx="299326" cy="262734"/>
                  </a:xfrm>
                  <a:custGeom>
                    <a:avLst/>
                    <a:gdLst>
                      <a:gd name="connsiteX0" fmla="*/ 191420 w 299326"/>
                      <a:gd name="connsiteY0" fmla="*/ 262716 h 262734"/>
                      <a:gd name="connsiteX1" fmla="*/ 191420 w 299326"/>
                      <a:gd name="connsiteY1" fmla="*/ 262716 h 262734"/>
                      <a:gd name="connsiteX2" fmla="*/ 165322 w 299326"/>
                      <a:gd name="connsiteY2" fmla="*/ 257685 h 262734"/>
                      <a:gd name="connsiteX3" fmla="*/ 149682 w 299326"/>
                      <a:gd name="connsiteY3" fmla="*/ 252484 h 262734"/>
                      <a:gd name="connsiteX4" fmla="*/ 134023 w 299326"/>
                      <a:gd name="connsiteY4" fmla="*/ 257685 h 262734"/>
                      <a:gd name="connsiteX5" fmla="*/ 107944 w 299326"/>
                      <a:gd name="connsiteY5" fmla="*/ 262716 h 262734"/>
                      <a:gd name="connsiteX6" fmla="*/ 2081 w 299326"/>
                      <a:gd name="connsiteY6" fmla="*/ 123406 h 262734"/>
                      <a:gd name="connsiteX7" fmla="*/ 20962 w 299326"/>
                      <a:gd name="connsiteY7" fmla="*/ 32015 h 262734"/>
                      <a:gd name="connsiteX8" fmla="*/ 106380 w 299326"/>
                      <a:gd name="connsiteY8" fmla="*/ 0 h 262734"/>
                      <a:gd name="connsiteX9" fmla="*/ 140769 w 299326"/>
                      <a:gd name="connsiteY9" fmla="*/ 3090 h 262734"/>
                      <a:gd name="connsiteX10" fmla="*/ 149663 w 299326"/>
                      <a:gd name="connsiteY10" fmla="*/ 3825 h 262734"/>
                      <a:gd name="connsiteX11" fmla="*/ 158557 w 299326"/>
                      <a:gd name="connsiteY11" fmla="*/ 3090 h 262734"/>
                      <a:gd name="connsiteX12" fmla="*/ 192947 w 299326"/>
                      <a:gd name="connsiteY12" fmla="*/ 0 h 262734"/>
                      <a:gd name="connsiteX13" fmla="*/ 278364 w 299326"/>
                      <a:gd name="connsiteY13" fmla="*/ 32034 h 262734"/>
                      <a:gd name="connsiteX14" fmla="*/ 297246 w 299326"/>
                      <a:gd name="connsiteY14" fmla="*/ 123425 h 262734"/>
                      <a:gd name="connsiteX15" fmla="*/ 191383 w 299326"/>
                      <a:gd name="connsiteY15" fmla="*/ 262735 h 262734"/>
                      <a:gd name="connsiteX16" fmla="*/ 151190 w 299326"/>
                      <a:gd name="connsiteY16" fmla="*/ 233471 h 262734"/>
                      <a:gd name="connsiteX17" fmla="*/ 173293 w 299326"/>
                      <a:gd name="connsiteY17" fmla="*/ 240594 h 262734"/>
                      <a:gd name="connsiteX18" fmla="*/ 191439 w 299326"/>
                      <a:gd name="connsiteY18" fmla="*/ 243873 h 262734"/>
                      <a:gd name="connsiteX19" fmla="*/ 278666 w 299326"/>
                      <a:gd name="connsiteY19" fmla="*/ 120655 h 262734"/>
                      <a:gd name="connsiteX20" fmla="*/ 264156 w 299326"/>
                      <a:gd name="connsiteY20" fmla="*/ 44339 h 262734"/>
                      <a:gd name="connsiteX21" fmla="*/ 193003 w 299326"/>
                      <a:gd name="connsiteY21" fmla="*/ 18843 h 262734"/>
                      <a:gd name="connsiteX22" fmla="*/ 162458 w 299326"/>
                      <a:gd name="connsiteY22" fmla="*/ 21538 h 262734"/>
                      <a:gd name="connsiteX23" fmla="*/ 149720 w 299326"/>
                      <a:gd name="connsiteY23" fmla="*/ 22669 h 262734"/>
                      <a:gd name="connsiteX24" fmla="*/ 136963 w 299326"/>
                      <a:gd name="connsiteY24" fmla="*/ 21538 h 262734"/>
                      <a:gd name="connsiteX25" fmla="*/ 106417 w 299326"/>
                      <a:gd name="connsiteY25" fmla="*/ 18843 h 262734"/>
                      <a:gd name="connsiteX26" fmla="*/ 35264 w 299326"/>
                      <a:gd name="connsiteY26" fmla="*/ 44339 h 262734"/>
                      <a:gd name="connsiteX27" fmla="*/ 20755 w 299326"/>
                      <a:gd name="connsiteY27" fmla="*/ 120655 h 262734"/>
                      <a:gd name="connsiteX28" fmla="*/ 107981 w 299326"/>
                      <a:gd name="connsiteY28" fmla="*/ 243873 h 262734"/>
                      <a:gd name="connsiteX29" fmla="*/ 126128 w 299326"/>
                      <a:gd name="connsiteY29" fmla="*/ 240594 h 262734"/>
                      <a:gd name="connsiteX30" fmla="*/ 149173 w 299326"/>
                      <a:gd name="connsiteY30" fmla="*/ 233377 h 262734"/>
                      <a:gd name="connsiteX31" fmla="*/ 149381 w 299326"/>
                      <a:gd name="connsiteY31" fmla="*/ 233377 h 262734"/>
                      <a:gd name="connsiteX32" fmla="*/ 150191 w 299326"/>
                      <a:gd name="connsiteY32" fmla="*/ 233377 h 262734"/>
                      <a:gd name="connsiteX33" fmla="*/ 150229 w 299326"/>
                      <a:gd name="connsiteY33" fmla="*/ 233377 h 262734"/>
                      <a:gd name="connsiteX34" fmla="*/ 150982 w 299326"/>
                      <a:gd name="connsiteY34" fmla="*/ 233433 h 262734"/>
                      <a:gd name="connsiteX35" fmla="*/ 151510 w 299326"/>
                      <a:gd name="connsiteY35" fmla="*/ 233509 h 262734"/>
                      <a:gd name="connsiteX36" fmla="*/ 151208 w 299326"/>
                      <a:gd name="connsiteY36" fmla="*/ 233471 h 262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299326" h="262734">
                        <a:moveTo>
                          <a:pt x="191420" y="262716"/>
                        </a:moveTo>
                        <a:lnTo>
                          <a:pt x="191420" y="262716"/>
                        </a:lnTo>
                        <a:cubicBezTo>
                          <a:pt x="181848" y="262716"/>
                          <a:pt x="172106" y="260832"/>
                          <a:pt x="165322" y="257685"/>
                        </a:cubicBezTo>
                        <a:cubicBezTo>
                          <a:pt x="163494" y="256875"/>
                          <a:pt x="154016" y="253841"/>
                          <a:pt x="149682" y="252484"/>
                        </a:cubicBezTo>
                        <a:cubicBezTo>
                          <a:pt x="145367" y="253822"/>
                          <a:pt x="135889" y="256875"/>
                          <a:pt x="134023" y="257685"/>
                        </a:cubicBezTo>
                        <a:cubicBezTo>
                          <a:pt x="127277" y="260832"/>
                          <a:pt x="117516" y="262716"/>
                          <a:pt x="107944" y="262716"/>
                        </a:cubicBezTo>
                        <a:cubicBezTo>
                          <a:pt x="82298" y="262716"/>
                          <a:pt x="20623" y="249149"/>
                          <a:pt x="2081" y="123406"/>
                        </a:cubicBezTo>
                        <a:cubicBezTo>
                          <a:pt x="-3723" y="84004"/>
                          <a:pt x="2627" y="53252"/>
                          <a:pt x="20962" y="32015"/>
                        </a:cubicBezTo>
                        <a:cubicBezTo>
                          <a:pt x="43819" y="5540"/>
                          <a:pt x="80018" y="0"/>
                          <a:pt x="106380" y="0"/>
                        </a:cubicBezTo>
                        <a:cubicBezTo>
                          <a:pt x="125751" y="0"/>
                          <a:pt x="140166" y="2958"/>
                          <a:pt x="140769" y="3090"/>
                        </a:cubicBezTo>
                        <a:cubicBezTo>
                          <a:pt x="142993" y="3561"/>
                          <a:pt x="146253" y="3825"/>
                          <a:pt x="149663" y="3825"/>
                        </a:cubicBezTo>
                        <a:cubicBezTo>
                          <a:pt x="153074" y="3825"/>
                          <a:pt x="156334" y="3561"/>
                          <a:pt x="158557" y="3090"/>
                        </a:cubicBezTo>
                        <a:cubicBezTo>
                          <a:pt x="159160" y="2958"/>
                          <a:pt x="173557" y="0"/>
                          <a:pt x="192947" y="0"/>
                        </a:cubicBezTo>
                        <a:cubicBezTo>
                          <a:pt x="219290" y="0"/>
                          <a:pt x="255507" y="5559"/>
                          <a:pt x="278364" y="32034"/>
                        </a:cubicBezTo>
                        <a:cubicBezTo>
                          <a:pt x="296699" y="53271"/>
                          <a:pt x="303049" y="84023"/>
                          <a:pt x="297246" y="123425"/>
                        </a:cubicBezTo>
                        <a:cubicBezTo>
                          <a:pt x="278704" y="249168"/>
                          <a:pt x="217048" y="262735"/>
                          <a:pt x="191383" y="262735"/>
                        </a:cubicBezTo>
                        <a:close/>
                        <a:moveTo>
                          <a:pt x="151190" y="233471"/>
                        </a:moveTo>
                        <a:cubicBezTo>
                          <a:pt x="156447" y="234281"/>
                          <a:pt x="172634" y="240292"/>
                          <a:pt x="173293" y="240594"/>
                        </a:cubicBezTo>
                        <a:cubicBezTo>
                          <a:pt x="176534" y="242101"/>
                          <a:pt x="183242" y="243873"/>
                          <a:pt x="191439" y="243873"/>
                        </a:cubicBezTo>
                        <a:cubicBezTo>
                          <a:pt x="212205" y="243873"/>
                          <a:pt x="262253" y="231869"/>
                          <a:pt x="278666" y="120655"/>
                        </a:cubicBezTo>
                        <a:cubicBezTo>
                          <a:pt x="283641" y="86925"/>
                          <a:pt x="278760" y="61241"/>
                          <a:pt x="264156" y="44339"/>
                        </a:cubicBezTo>
                        <a:cubicBezTo>
                          <a:pt x="245954" y="23272"/>
                          <a:pt x="215427" y="18843"/>
                          <a:pt x="193003" y="18843"/>
                        </a:cubicBezTo>
                        <a:cubicBezTo>
                          <a:pt x="175686" y="18843"/>
                          <a:pt x="162590" y="21500"/>
                          <a:pt x="162458" y="21538"/>
                        </a:cubicBezTo>
                        <a:cubicBezTo>
                          <a:pt x="158972" y="22273"/>
                          <a:pt x="154450" y="22669"/>
                          <a:pt x="149720" y="22669"/>
                        </a:cubicBezTo>
                        <a:cubicBezTo>
                          <a:pt x="144990" y="22669"/>
                          <a:pt x="140468" y="22273"/>
                          <a:pt x="136963" y="21538"/>
                        </a:cubicBezTo>
                        <a:cubicBezTo>
                          <a:pt x="136831" y="21519"/>
                          <a:pt x="123735" y="18843"/>
                          <a:pt x="106417" y="18843"/>
                        </a:cubicBezTo>
                        <a:cubicBezTo>
                          <a:pt x="83994" y="18843"/>
                          <a:pt x="53467" y="23272"/>
                          <a:pt x="35264" y="44339"/>
                        </a:cubicBezTo>
                        <a:cubicBezTo>
                          <a:pt x="20661" y="61241"/>
                          <a:pt x="15799" y="86925"/>
                          <a:pt x="20755" y="120655"/>
                        </a:cubicBezTo>
                        <a:cubicBezTo>
                          <a:pt x="37168" y="231869"/>
                          <a:pt x="87216" y="243873"/>
                          <a:pt x="107981" y="243873"/>
                        </a:cubicBezTo>
                        <a:cubicBezTo>
                          <a:pt x="116178" y="243873"/>
                          <a:pt x="122868" y="242101"/>
                          <a:pt x="126128" y="240594"/>
                        </a:cubicBezTo>
                        <a:cubicBezTo>
                          <a:pt x="126825" y="240273"/>
                          <a:pt x="145423" y="233377"/>
                          <a:pt x="149173" y="233377"/>
                        </a:cubicBezTo>
                        <a:cubicBezTo>
                          <a:pt x="149249" y="233377"/>
                          <a:pt x="149324" y="233377"/>
                          <a:pt x="149381" y="233377"/>
                        </a:cubicBezTo>
                        <a:cubicBezTo>
                          <a:pt x="149757" y="233377"/>
                          <a:pt x="149946" y="233377"/>
                          <a:pt x="150191" y="233377"/>
                        </a:cubicBezTo>
                        <a:cubicBezTo>
                          <a:pt x="150191" y="233377"/>
                          <a:pt x="150210" y="233377"/>
                          <a:pt x="150229" y="233377"/>
                        </a:cubicBezTo>
                        <a:cubicBezTo>
                          <a:pt x="150436" y="233377"/>
                          <a:pt x="150681" y="233396"/>
                          <a:pt x="150982" y="233433"/>
                        </a:cubicBezTo>
                        <a:cubicBezTo>
                          <a:pt x="151171" y="233452"/>
                          <a:pt x="151340" y="233471"/>
                          <a:pt x="151510" y="233509"/>
                        </a:cubicBezTo>
                        <a:cubicBezTo>
                          <a:pt x="151416" y="233509"/>
                          <a:pt x="151303" y="233471"/>
                          <a:pt x="151208" y="233471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5" name="그래픽 234">
                  <a:extLst>
                    <a:ext uri="{FF2B5EF4-FFF2-40B4-BE49-F238E27FC236}">
                      <a16:creationId xmlns:a16="http://schemas.microsoft.com/office/drawing/2014/main" id="{F96A29D4-D318-2D24-8927-6C5F5BF37A80}"/>
                    </a:ext>
                  </a:extLst>
                </p:cNvPr>
                <p:cNvGrpSpPr/>
                <p:nvPr/>
              </p:nvGrpSpPr>
              <p:grpSpPr>
                <a:xfrm>
                  <a:off x="721383" y="1282906"/>
                  <a:ext cx="98487" cy="131737"/>
                  <a:chOff x="721383" y="1282906"/>
                  <a:chExt cx="98487" cy="131737"/>
                </a:xfrm>
              </p:grpSpPr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EB0CC4D3-AE0C-E2B9-422C-F0B0F005D23A}"/>
                      </a:ext>
                    </a:extLst>
                  </p:cNvPr>
                  <p:cNvSpPr/>
                  <p:nvPr/>
                </p:nvSpPr>
                <p:spPr>
                  <a:xfrm>
                    <a:off x="730818" y="1292348"/>
                    <a:ext cx="79653" cy="112891"/>
                  </a:xfrm>
                  <a:custGeom>
                    <a:avLst/>
                    <a:gdLst>
                      <a:gd name="connsiteX0" fmla="*/ 75039 w 79653"/>
                      <a:gd name="connsiteY0" fmla="*/ 0 h 112891"/>
                      <a:gd name="connsiteX1" fmla="*/ 306 w 79653"/>
                      <a:gd name="connsiteY1" fmla="*/ 112891 h 112891"/>
                      <a:gd name="connsiteX2" fmla="*/ 3528 w 79653"/>
                      <a:gd name="connsiteY2" fmla="*/ 111497 h 112891"/>
                      <a:gd name="connsiteX3" fmla="*/ 75039 w 79653"/>
                      <a:gd name="connsiteY3" fmla="*/ 19 h 1128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653" h="112891">
                        <a:moveTo>
                          <a:pt x="75039" y="0"/>
                        </a:moveTo>
                        <a:cubicBezTo>
                          <a:pt x="-19461" y="28228"/>
                          <a:pt x="3528" y="111478"/>
                          <a:pt x="306" y="112891"/>
                        </a:cubicBezTo>
                        <a:lnTo>
                          <a:pt x="3528" y="111497"/>
                        </a:lnTo>
                        <a:cubicBezTo>
                          <a:pt x="106828" y="78445"/>
                          <a:pt x="75039" y="19"/>
                          <a:pt x="75039" y="1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A598CB5C-61E7-0733-65F0-2D5424DACC34}"/>
                      </a:ext>
                    </a:extLst>
                  </p:cNvPr>
                  <p:cNvSpPr/>
                  <p:nvPr/>
                </p:nvSpPr>
                <p:spPr>
                  <a:xfrm>
                    <a:off x="721383" y="1282906"/>
                    <a:ext cx="98487" cy="131737"/>
                  </a:xfrm>
                  <a:custGeom>
                    <a:avLst/>
                    <a:gdLst>
                      <a:gd name="connsiteX0" fmla="*/ 9741 w 98487"/>
                      <a:gd name="connsiteY0" fmla="*/ 131737 h 131737"/>
                      <a:gd name="connsiteX1" fmla="*/ 1092 w 98487"/>
                      <a:gd name="connsiteY1" fmla="*/ 126065 h 131737"/>
                      <a:gd name="connsiteX2" fmla="*/ 639 w 98487"/>
                      <a:gd name="connsiteY2" fmla="*/ 119847 h 131737"/>
                      <a:gd name="connsiteX3" fmla="*/ 470 w 98487"/>
                      <a:gd name="connsiteY3" fmla="*/ 116757 h 131737"/>
                      <a:gd name="connsiteX4" fmla="*/ 8101 w 98487"/>
                      <a:gd name="connsiteY4" fmla="*/ 60622 h 131737"/>
                      <a:gd name="connsiteX5" fmla="*/ 81761 w 98487"/>
                      <a:gd name="connsiteY5" fmla="*/ 398 h 131737"/>
                      <a:gd name="connsiteX6" fmla="*/ 93180 w 98487"/>
                      <a:gd name="connsiteY6" fmla="*/ 5881 h 131737"/>
                      <a:gd name="connsiteX7" fmla="*/ 90617 w 98487"/>
                      <a:gd name="connsiteY7" fmla="*/ 72795 h 131737"/>
                      <a:gd name="connsiteX8" fmla="*/ 15789 w 98487"/>
                      <a:gd name="connsiteY8" fmla="*/ 129891 h 131737"/>
                      <a:gd name="connsiteX9" fmla="*/ 15092 w 98487"/>
                      <a:gd name="connsiteY9" fmla="*/ 130079 h 131737"/>
                      <a:gd name="connsiteX10" fmla="*/ 13453 w 98487"/>
                      <a:gd name="connsiteY10" fmla="*/ 130946 h 131737"/>
                      <a:gd name="connsiteX11" fmla="*/ 9703 w 98487"/>
                      <a:gd name="connsiteY11" fmla="*/ 131737 h 131737"/>
                      <a:gd name="connsiteX12" fmla="*/ 78067 w 98487"/>
                      <a:gd name="connsiteY12" fmla="*/ 21484 h 131737"/>
                      <a:gd name="connsiteX13" fmla="*/ 18974 w 98487"/>
                      <a:gd name="connsiteY13" fmla="*/ 108861 h 131737"/>
                      <a:gd name="connsiteX14" fmla="*/ 73469 w 98487"/>
                      <a:gd name="connsiteY14" fmla="*/ 65050 h 131737"/>
                      <a:gd name="connsiteX15" fmla="*/ 78067 w 98487"/>
                      <a:gd name="connsiteY15" fmla="*/ 21503 h 131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8487" h="131737">
                        <a:moveTo>
                          <a:pt x="9741" y="131737"/>
                        </a:moveTo>
                        <a:cubicBezTo>
                          <a:pt x="6104" y="131737"/>
                          <a:pt x="2637" y="129608"/>
                          <a:pt x="1092" y="126065"/>
                        </a:cubicBezTo>
                        <a:cubicBezTo>
                          <a:pt x="206" y="124030"/>
                          <a:pt x="93" y="121844"/>
                          <a:pt x="639" y="119847"/>
                        </a:cubicBezTo>
                        <a:cubicBezTo>
                          <a:pt x="602" y="119018"/>
                          <a:pt x="526" y="117793"/>
                          <a:pt x="470" y="116757"/>
                        </a:cubicBezTo>
                        <a:cubicBezTo>
                          <a:pt x="-190" y="106072"/>
                          <a:pt x="-1565" y="83856"/>
                          <a:pt x="8101" y="60622"/>
                        </a:cubicBezTo>
                        <a:cubicBezTo>
                          <a:pt x="20161" y="31641"/>
                          <a:pt x="44959" y="11384"/>
                          <a:pt x="81761" y="398"/>
                        </a:cubicBezTo>
                        <a:cubicBezTo>
                          <a:pt x="86415" y="-996"/>
                          <a:pt x="91371" y="1378"/>
                          <a:pt x="93180" y="5881"/>
                        </a:cubicBezTo>
                        <a:cubicBezTo>
                          <a:pt x="93726" y="7219"/>
                          <a:pt x="106351" y="39216"/>
                          <a:pt x="90617" y="72795"/>
                        </a:cubicBezTo>
                        <a:cubicBezTo>
                          <a:pt x="78501" y="98667"/>
                          <a:pt x="53326" y="117887"/>
                          <a:pt x="15789" y="129891"/>
                        </a:cubicBezTo>
                        <a:cubicBezTo>
                          <a:pt x="15563" y="129966"/>
                          <a:pt x="15318" y="130022"/>
                          <a:pt x="15092" y="130079"/>
                        </a:cubicBezTo>
                        <a:cubicBezTo>
                          <a:pt x="14602" y="130399"/>
                          <a:pt x="14056" y="130682"/>
                          <a:pt x="13453" y="130946"/>
                        </a:cubicBezTo>
                        <a:cubicBezTo>
                          <a:pt x="12228" y="131473"/>
                          <a:pt x="10966" y="131737"/>
                          <a:pt x="9703" y="131737"/>
                        </a:cubicBezTo>
                        <a:close/>
                        <a:moveTo>
                          <a:pt x="78067" y="21484"/>
                        </a:moveTo>
                        <a:cubicBezTo>
                          <a:pt x="25682" y="40798"/>
                          <a:pt x="18239" y="78843"/>
                          <a:pt x="18974" y="108861"/>
                        </a:cubicBezTo>
                        <a:cubicBezTo>
                          <a:pt x="46241" y="98591"/>
                          <a:pt x="64556" y="83875"/>
                          <a:pt x="73469" y="65050"/>
                        </a:cubicBezTo>
                        <a:cubicBezTo>
                          <a:pt x="81478" y="48110"/>
                          <a:pt x="80065" y="31264"/>
                          <a:pt x="78067" y="21503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11C814B-5DB7-60F4-BE96-A8FFAACE5007}"/>
                  </a:ext>
                </a:extLst>
              </p:cNvPr>
              <p:cNvSpPr txBox="1"/>
              <p:nvPr/>
            </p:nvSpPr>
            <p:spPr>
              <a:xfrm>
                <a:off x="846226" y="1429875"/>
                <a:ext cx="1198312" cy="2531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E6D593E9-90EB-A2E2-42F7-24540E4B1014}"/>
                </a:ext>
              </a:extLst>
            </p:cNvPr>
            <p:cNvSpPr/>
            <p:nvPr/>
          </p:nvSpPr>
          <p:spPr>
            <a:xfrm>
              <a:off x="457962" y="1727177"/>
              <a:ext cx="8228076" cy="1120491"/>
            </a:xfrm>
            <a:prstGeom prst="roundRect">
              <a:avLst>
                <a:gd name="adj" fmla="val 6727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DD52BD9-DDBB-8D96-C35A-62B38490F100}"/>
                </a:ext>
              </a:extLst>
            </p:cNvPr>
            <p:cNvGrpSpPr/>
            <p:nvPr/>
          </p:nvGrpSpPr>
          <p:grpSpPr>
            <a:xfrm>
              <a:off x="629974" y="1855224"/>
              <a:ext cx="7117838" cy="200055"/>
              <a:chOff x="660454" y="1862612"/>
              <a:chExt cx="7117838" cy="20005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D6EFCEB-B640-479C-339B-F08C196CD7AD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895157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기술의 발전에 따라 디지털 사회에서 지켜야 할 규칙과 주의해야 할 위험 요소가 새롭게 등장한다</a:t>
                </a:r>
                <a:r>
                  <a:rPr lang="en-US" altLang="ko-KR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46CF3B0D-7795-4B00-DC99-AC6272146D66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8" name="Freeform 5">
                  <a:extLst>
                    <a:ext uri="{FF2B5EF4-FFF2-40B4-BE49-F238E27FC236}">
                      <a16:creationId xmlns:a16="http://schemas.microsoft.com/office/drawing/2014/main" id="{07EF5120-CA1C-026A-BF5F-209424BBC42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Freeform 7">
                  <a:extLst>
                    <a:ext uri="{FF2B5EF4-FFF2-40B4-BE49-F238E27FC236}">
                      <a16:creationId xmlns:a16="http://schemas.microsoft.com/office/drawing/2014/main" id="{E7A94F46-C9E9-59FA-F1EB-2466E33D052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CD83D0B6-CEBE-CFA1-12B0-2797041300A9}"/>
                </a:ext>
              </a:extLst>
            </p:cNvPr>
            <p:cNvGrpSpPr/>
            <p:nvPr/>
          </p:nvGrpSpPr>
          <p:grpSpPr>
            <a:xfrm>
              <a:off x="629974" y="2311373"/>
              <a:ext cx="7646188" cy="400110"/>
              <a:chOff x="660454" y="1862612"/>
              <a:chExt cx="7646188" cy="40011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585D42-A987-8238-4FDD-6292A0305AA3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42350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세상에서의 직업이나 진로는 기술의 발전에 따라 변화되므로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기술과 사회 변화의 관계를 파악하는 것이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중요하다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4A35BBA9-4223-82B4-ABBA-BB7AD10DB810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24" name="Freeform 5">
                  <a:extLst>
                    <a:ext uri="{FF2B5EF4-FFF2-40B4-BE49-F238E27FC236}">
                      <a16:creationId xmlns:a16="http://schemas.microsoft.com/office/drawing/2014/main" id="{E4C4FA73-10C5-AC51-1808-8964D147087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Freeform 7">
                  <a:extLst>
                    <a:ext uri="{FF2B5EF4-FFF2-40B4-BE49-F238E27FC236}">
                      <a16:creationId xmlns:a16="http://schemas.microsoft.com/office/drawing/2014/main" id="{CDFCE3F0-F63F-A5B6-89DD-590AA60241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2C0075D9-83A3-DD23-85FA-6F3ADE82B2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18332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01" name="그룹 200">
            <a:extLst>
              <a:ext uri="{FF2B5EF4-FFF2-40B4-BE49-F238E27FC236}">
                <a16:creationId xmlns:a16="http://schemas.microsoft.com/office/drawing/2014/main" id="{E826C7CA-D449-4013-F39C-75BCF1188107}"/>
              </a:ext>
            </a:extLst>
          </p:cNvPr>
          <p:cNvGrpSpPr/>
          <p:nvPr/>
        </p:nvGrpSpPr>
        <p:grpSpPr>
          <a:xfrm>
            <a:off x="445441" y="3160394"/>
            <a:ext cx="8240597" cy="2294724"/>
            <a:chOff x="445441" y="3160394"/>
            <a:chExt cx="8240597" cy="2294724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28B40EC4-CF98-7937-3C55-723FFEF115D7}"/>
                </a:ext>
              </a:extLst>
            </p:cNvPr>
            <p:cNvGrpSpPr/>
            <p:nvPr/>
          </p:nvGrpSpPr>
          <p:grpSpPr>
            <a:xfrm>
              <a:off x="586561" y="3270952"/>
              <a:ext cx="2301556" cy="534237"/>
              <a:chOff x="923543" y="3715258"/>
              <a:chExt cx="2103313" cy="488221"/>
            </a:xfr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</p:grpSpPr>
          <p:sp>
            <p:nvSpPr>
              <p:cNvPr id="98" name="자유형: 도형 97">
                <a:extLst>
                  <a:ext uri="{FF2B5EF4-FFF2-40B4-BE49-F238E27FC236}">
                    <a16:creationId xmlns:a16="http://schemas.microsoft.com/office/drawing/2014/main" id="{1072D6E1-788F-2807-1A70-24697BA3D503}"/>
                  </a:ext>
                </a:extLst>
              </p:cNvPr>
              <p:cNvSpPr/>
              <p:nvPr/>
            </p:nvSpPr>
            <p:spPr>
              <a:xfrm flipH="1">
                <a:off x="1992122" y="3715259"/>
                <a:ext cx="1034734" cy="337432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99" name="사각형: 둥근 위쪽 모서리 98">
                <a:extLst>
                  <a:ext uri="{FF2B5EF4-FFF2-40B4-BE49-F238E27FC236}">
                    <a16:creationId xmlns:a16="http://schemas.microsoft.com/office/drawing/2014/main" id="{E4CC8C91-67E7-927A-27F5-3FD47DE6E2CE}"/>
                  </a:ext>
                </a:extLst>
              </p:cNvPr>
              <p:cNvSpPr/>
              <p:nvPr/>
            </p:nvSpPr>
            <p:spPr>
              <a:xfrm flipH="1">
                <a:off x="923543" y="3715258"/>
                <a:ext cx="1457439" cy="488221"/>
              </a:xfrm>
              <a:prstGeom prst="round2SameRect">
                <a:avLst>
                  <a:gd name="adj1" fmla="val 11464"/>
                  <a:gd name="adj2" fmla="val 0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280A394-B2E0-BC9F-763B-A6D004724691}"/>
                </a:ext>
              </a:extLst>
            </p:cNvPr>
            <p:cNvSpPr txBox="1"/>
            <p:nvPr/>
          </p:nvSpPr>
          <p:spPr>
            <a:xfrm>
              <a:off x="883506" y="3314865"/>
              <a:ext cx="89127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주요 내용</a:t>
              </a:r>
            </a:p>
          </p:txBody>
        </p: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9533A959-864D-1CDC-4DA2-0218B89F5564}"/>
                </a:ext>
              </a:extLst>
            </p:cNvPr>
            <p:cNvSpPr/>
            <p:nvPr/>
          </p:nvSpPr>
          <p:spPr>
            <a:xfrm>
              <a:off x="457962" y="3639161"/>
              <a:ext cx="8228076" cy="1815957"/>
            </a:xfrm>
            <a:prstGeom prst="roundRect">
              <a:avLst>
                <a:gd name="adj" fmla="val 3645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50" name="그래픽 300">
              <a:extLst>
                <a:ext uri="{FF2B5EF4-FFF2-40B4-BE49-F238E27FC236}">
                  <a16:creationId xmlns:a16="http://schemas.microsoft.com/office/drawing/2014/main" id="{181DE787-05A8-6DDD-9C75-9AD7F1BD412D}"/>
                </a:ext>
              </a:extLst>
            </p:cNvPr>
            <p:cNvGrpSpPr/>
            <p:nvPr/>
          </p:nvGrpSpPr>
          <p:grpSpPr>
            <a:xfrm>
              <a:off x="445441" y="3160394"/>
              <a:ext cx="402805" cy="477834"/>
              <a:chOff x="-60887" y="3228300"/>
              <a:chExt cx="382223" cy="453418"/>
            </a:xfrm>
          </p:grpSpPr>
          <p:grpSp>
            <p:nvGrpSpPr>
              <p:cNvPr id="80" name="그래픽 300">
                <a:extLst>
                  <a:ext uri="{FF2B5EF4-FFF2-40B4-BE49-F238E27FC236}">
                    <a16:creationId xmlns:a16="http://schemas.microsoft.com/office/drawing/2014/main" id="{F9C858E2-398E-B3B9-0E68-C930E6F32747}"/>
                  </a:ext>
                </a:extLst>
              </p:cNvPr>
              <p:cNvGrpSpPr/>
              <p:nvPr/>
            </p:nvGrpSpPr>
            <p:grpSpPr>
              <a:xfrm>
                <a:off x="-60887" y="3490127"/>
                <a:ext cx="139861" cy="191590"/>
                <a:chOff x="-60887" y="3490127"/>
                <a:chExt cx="139861" cy="191590"/>
              </a:xfrm>
            </p:grpSpPr>
            <p:sp>
              <p:nvSpPr>
                <p:cNvPr id="96" name="자유형: 도형 95">
                  <a:extLst>
                    <a:ext uri="{FF2B5EF4-FFF2-40B4-BE49-F238E27FC236}">
                      <a16:creationId xmlns:a16="http://schemas.microsoft.com/office/drawing/2014/main" id="{5E7EB0E7-A916-8D0B-D0C1-3AD2A1AA8C62}"/>
                    </a:ext>
                  </a:extLst>
                </p:cNvPr>
                <p:cNvSpPr/>
                <p:nvPr/>
              </p:nvSpPr>
              <p:spPr>
                <a:xfrm>
                  <a:off x="-51307" y="3499707"/>
                  <a:ext cx="120702" cy="172431"/>
                </a:xfrm>
                <a:custGeom>
                  <a:avLst/>
                  <a:gdLst>
                    <a:gd name="connsiteX0" fmla="*/ 101543 w 120702"/>
                    <a:gd name="connsiteY0" fmla="*/ 0 h 172431"/>
                    <a:gd name="connsiteX1" fmla="*/ 120702 w 120702"/>
                    <a:gd name="connsiteY1" fmla="*/ 19159 h 172431"/>
                    <a:gd name="connsiteX2" fmla="*/ 120702 w 120702"/>
                    <a:gd name="connsiteY2" fmla="*/ 153272 h 172431"/>
                    <a:gd name="connsiteX3" fmla="*/ 101543 w 120702"/>
                    <a:gd name="connsiteY3" fmla="*/ 172431 h 172431"/>
                    <a:gd name="connsiteX4" fmla="*/ 19159 w 120702"/>
                    <a:gd name="connsiteY4" fmla="*/ 172431 h 172431"/>
                    <a:gd name="connsiteX5" fmla="*/ 0 w 120702"/>
                    <a:gd name="connsiteY5" fmla="*/ 153272 h 172431"/>
                    <a:gd name="connsiteX6" fmla="*/ 0 w 120702"/>
                    <a:gd name="connsiteY6" fmla="*/ 19159 h 172431"/>
                    <a:gd name="connsiteX7" fmla="*/ 19159 w 120702"/>
                    <a:gd name="connsiteY7" fmla="*/ 0 h 172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172431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153272"/>
                      </a:lnTo>
                      <a:cubicBezTo>
                        <a:pt x="120702" y="163854"/>
                        <a:pt x="112124" y="172431"/>
                        <a:pt x="101543" y="172431"/>
                      </a:cubicBezTo>
                      <a:lnTo>
                        <a:pt x="19159" y="172431"/>
                      </a:lnTo>
                      <a:cubicBezTo>
                        <a:pt x="8578" y="172431"/>
                        <a:pt x="0" y="163854"/>
                        <a:pt x="0" y="153272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97" name="자유형: 도형 96">
                  <a:extLst>
                    <a:ext uri="{FF2B5EF4-FFF2-40B4-BE49-F238E27FC236}">
                      <a16:creationId xmlns:a16="http://schemas.microsoft.com/office/drawing/2014/main" id="{3B9D936F-1948-F36E-3BE2-4288FC335733}"/>
                    </a:ext>
                  </a:extLst>
                </p:cNvPr>
                <p:cNvSpPr/>
                <p:nvPr/>
              </p:nvSpPr>
              <p:spPr>
                <a:xfrm>
                  <a:off x="-60887" y="3490127"/>
                  <a:ext cx="139861" cy="191590"/>
                </a:xfrm>
                <a:custGeom>
                  <a:avLst/>
                  <a:gdLst>
                    <a:gd name="connsiteX0" fmla="*/ 111123 w 139861"/>
                    <a:gd name="connsiteY0" fmla="*/ 191591 h 191590"/>
                    <a:gd name="connsiteX1" fmla="*/ 28739 w 139861"/>
                    <a:gd name="connsiteY1" fmla="*/ 191591 h 191590"/>
                    <a:gd name="connsiteX2" fmla="*/ 0 w 139861"/>
                    <a:gd name="connsiteY2" fmla="*/ 162852 h 191590"/>
                    <a:gd name="connsiteX3" fmla="*/ 0 w 139861"/>
                    <a:gd name="connsiteY3" fmla="*/ 28739 h 191590"/>
                    <a:gd name="connsiteX4" fmla="*/ 28739 w 139861"/>
                    <a:gd name="connsiteY4" fmla="*/ 0 h 191590"/>
                    <a:gd name="connsiteX5" fmla="*/ 111123 w 139861"/>
                    <a:gd name="connsiteY5" fmla="*/ 0 h 191590"/>
                    <a:gd name="connsiteX6" fmla="*/ 139861 w 139861"/>
                    <a:gd name="connsiteY6" fmla="*/ 28739 h 191590"/>
                    <a:gd name="connsiteX7" fmla="*/ 139861 w 139861"/>
                    <a:gd name="connsiteY7" fmla="*/ 162852 h 191590"/>
                    <a:gd name="connsiteX8" fmla="*/ 111123 w 139861"/>
                    <a:gd name="connsiteY8" fmla="*/ 191591 h 191590"/>
                    <a:gd name="connsiteX9" fmla="*/ 28739 w 139861"/>
                    <a:gd name="connsiteY9" fmla="*/ 19159 h 191590"/>
                    <a:gd name="connsiteX10" fmla="*/ 19159 w 139861"/>
                    <a:gd name="connsiteY10" fmla="*/ 28739 h 191590"/>
                    <a:gd name="connsiteX11" fmla="*/ 19159 w 139861"/>
                    <a:gd name="connsiteY11" fmla="*/ 162852 h 191590"/>
                    <a:gd name="connsiteX12" fmla="*/ 28739 w 139861"/>
                    <a:gd name="connsiteY12" fmla="*/ 172431 h 191590"/>
                    <a:gd name="connsiteX13" fmla="*/ 111123 w 139861"/>
                    <a:gd name="connsiteY13" fmla="*/ 172431 h 191590"/>
                    <a:gd name="connsiteX14" fmla="*/ 120702 w 139861"/>
                    <a:gd name="connsiteY14" fmla="*/ 162852 h 191590"/>
                    <a:gd name="connsiteX15" fmla="*/ 120702 w 139861"/>
                    <a:gd name="connsiteY15" fmla="*/ 28739 h 191590"/>
                    <a:gd name="connsiteX16" fmla="*/ 111123 w 139861"/>
                    <a:gd name="connsiteY16" fmla="*/ 19159 h 191590"/>
                    <a:gd name="connsiteX17" fmla="*/ 28739 w 139861"/>
                    <a:gd name="connsiteY17" fmla="*/ 19159 h 191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191590">
                      <a:moveTo>
                        <a:pt x="111123" y="191591"/>
                      </a:moveTo>
                      <a:lnTo>
                        <a:pt x="28739" y="191591"/>
                      </a:lnTo>
                      <a:cubicBezTo>
                        <a:pt x="12894" y="191591"/>
                        <a:pt x="0" y="178696"/>
                        <a:pt x="0" y="162852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162852"/>
                      </a:lnTo>
                      <a:cubicBezTo>
                        <a:pt x="139861" y="178696"/>
                        <a:pt x="126967" y="191591"/>
                        <a:pt x="111123" y="191591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162852"/>
                      </a:lnTo>
                      <a:cubicBezTo>
                        <a:pt x="19159" y="168140"/>
                        <a:pt x="23451" y="172431"/>
                        <a:pt x="28739" y="172431"/>
                      </a:cubicBezTo>
                      <a:lnTo>
                        <a:pt x="111123" y="172431"/>
                      </a:lnTo>
                      <a:cubicBezTo>
                        <a:pt x="116410" y="172431"/>
                        <a:pt x="120702" y="168140"/>
                        <a:pt x="120702" y="162852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81" name="그래픽 300">
                <a:extLst>
                  <a:ext uri="{FF2B5EF4-FFF2-40B4-BE49-F238E27FC236}">
                    <a16:creationId xmlns:a16="http://schemas.microsoft.com/office/drawing/2014/main" id="{0DB7BAAC-E15F-94E3-70BC-67C9A5AEE9D8}"/>
                  </a:ext>
                </a:extLst>
              </p:cNvPr>
              <p:cNvGrpSpPr/>
              <p:nvPr/>
            </p:nvGrpSpPr>
            <p:grpSpPr>
              <a:xfrm>
                <a:off x="-60887" y="3400731"/>
                <a:ext cx="139899" cy="121813"/>
                <a:chOff x="-60887" y="3400731"/>
                <a:chExt cx="139899" cy="121813"/>
              </a:xfrm>
            </p:grpSpPr>
            <p:sp>
              <p:nvSpPr>
                <p:cNvPr id="94" name="자유형: 도형 93">
                  <a:extLst>
                    <a:ext uri="{FF2B5EF4-FFF2-40B4-BE49-F238E27FC236}">
                      <a16:creationId xmlns:a16="http://schemas.microsoft.com/office/drawing/2014/main" id="{74079A0B-4C22-5ADF-1EEF-E6C18985521A}"/>
                    </a:ext>
                  </a:extLst>
                </p:cNvPr>
                <p:cNvSpPr/>
                <p:nvPr/>
              </p:nvSpPr>
              <p:spPr>
                <a:xfrm>
                  <a:off x="-51307" y="3410330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95" name="자유형: 도형 94">
                  <a:extLst>
                    <a:ext uri="{FF2B5EF4-FFF2-40B4-BE49-F238E27FC236}">
                      <a16:creationId xmlns:a16="http://schemas.microsoft.com/office/drawing/2014/main" id="{D156FFCC-A485-7E94-D80E-D9F34EE525CB}"/>
                    </a:ext>
                  </a:extLst>
                </p:cNvPr>
                <p:cNvSpPr/>
                <p:nvPr/>
              </p:nvSpPr>
              <p:spPr>
                <a:xfrm>
                  <a:off x="-60887" y="3400731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0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82" name="그래픽 300">
                <a:extLst>
                  <a:ext uri="{FF2B5EF4-FFF2-40B4-BE49-F238E27FC236}">
                    <a16:creationId xmlns:a16="http://schemas.microsoft.com/office/drawing/2014/main" id="{4F6CA00C-CFEB-6BD8-F368-8DF69D613E70}"/>
                  </a:ext>
                </a:extLst>
              </p:cNvPr>
              <p:cNvGrpSpPr/>
              <p:nvPr/>
            </p:nvGrpSpPr>
            <p:grpSpPr>
              <a:xfrm>
                <a:off x="60274" y="3317696"/>
                <a:ext cx="139861" cy="364021"/>
                <a:chOff x="60274" y="3317696"/>
                <a:chExt cx="139861" cy="364021"/>
              </a:xfrm>
            </p:grpSpPr>
            <p:sp>
              <p:nvSpPr>
                <p:cNvPr id="92" name="자유형: 도형 91">
                  <a:extLst>
                    <a:ext uri="{FF2B5EF4-FFF2-40B4-BE49-F238E27FC236}">
                      <a16:creationId xmlns:a16="http://schemas.microsoft.com/office/drawing/2014/main" id="{23BF3FC3-A065-F0A3-1FD3-F70DAAD699AB}"/>
                    </a:ext>
                  </a:extLst>
                </p:cNvPr>
                <p:cNvSpPr/>
                <p:nvPr/>
              </p:nvSpPr>
              <p:spPr>
                <a:xfrm>
                  <a:off x="69854" y="3327275"/>
                  <a:ext cx="120702" cy="344862"/>
                </a:xfrm>
                <a:custGeom>
                  <a:avLst/>
                  <a:gdLst>
                    <a:gd name="connsiteX0" fmla="*/ 101543 w 120702"/>
                    <a:gd name="connsiteY0" fmla="*/ 0 h 344862"/>
                    <a:gd name="connsiteX1" fmla="*/ 120702 w 120702"/>
                    <a:gd name="connsiteY1" fmla="*/ 19159 h 344862"/>
                    <a:gd name="connsiteX2" fmla="*/ 120702 w 120702"/>
                    <a:gd name="connsiteY2" fmla="*/ 325704 h 344862"/>
                    <a:gd name="connsiteX3" fmla="*/ 101543 w 120702"/>
                    <a:gd name="connsiteY3" fmla="*/ 344863 h 344862"/>
                    <a:gd name="connsiteX4" fmla="*/ 19159 w 120702"/>
                    <a:gd name="connsiteY4" fmla="*/ 344863 h 344862"/>
                    <a:gd name="connsiteX5" fmla="*/ 0 w 120702"/>
                    <a:gd name="connsiteY5" fmla="*/ 325704 h 344862"/>
                    <a:gd name="connsiteX6" fmla="*/ 0 w 120702"/>
                    <a:gd name="connsiteY6" fmla="*/ 19159 h 344862"/>
                    <a:gd name="connsiteX7" fmla="*/ 19159 w 120702"/>
                    <a:gd name="connsiteY7" fmla="*/ 0 h 34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344862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325704"/>
                      </a:lnTo>
                      <a:cubicBezTo>
                        <a:pt x="120702" y="336285"/>
                        <a:pt x="112124" y="344863"/>
                        <a:pt x="101543" y="344863"/>
                      </a:cubicBezTo>
                      <a:lnTo>
                        <a:pt x="19159" y="344863"/>
                      </a:lnTo>
                      <a:cubicBezTo>
                        <a:pt x="8578" y="344863"/>
                        <a:pt x="0" y="336285"/>
                        <a:pt x="0" y="325704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93" name="자유형: 도형 92">
                  <a:extLst>
                    <a:ext uri="{FF2B5EF4-FFF2-40B4-BE49-F238E27FC236}">
                      <a16:creationId xmlns:a16="http://schemas.microsoft.com/office/drawing/2014/main" id="{4A134F77-643B-01DD-B1DA-32764409A4D9}"/>
                    </a:ext>
                  </a:extLst>
                </p:cNvPr>
                <p:cNvSpPr/>
                <p:nvPr/>
              </p:nvSpPr>
              <p:spPr>
                <a:xfrm>
                  <a:off x="60274" y="3317696"/>
                  <a:ext cx="139861" cy="364021"/>
                </a:xfrm>
                <a:custGeom>
                  <a:avLst/>
                  <a:gdLst>
                    <a:gd name="connsiteX0" fmla="*/ 111123 w 139861"/>
                    <a:gd name="connsiteY0" fmla="*/ 364022 h 364021"/>
                    <a:gd name="connsiteX1" fmla="*/ 28739 w 139861"/>
                    <a:gd name="connsiteY1" fmla="*/ 364022 h 364021"/>
                    <a:gd name="connsiteX2" fmla="*/ 0 w 139861"/>
                    <a:gd name="connsiteY2" fmla="*/ 335283 h 364021"/>
                    <a:gd name="connsiteX3" fmla="*/ 0 w 139861"/>
                    <a:gd name="connsiteY3" fmla="*/ 28739 h 364021"/>
                    <a:gd name="connsiteX4" fmla="*/ 28739 w 139861"/>
                    <a:gd name="connsiteY4" fmla="*/ 0 h 364021"/>
                    <a:gd name="connsiteX5" fmla="*/ 111123 w 139861"/>
                    <a:gd name="connsiteY5" fmla="*/ 0 h 364021"/>
                    <a:gd name="connsiteX6" fmla="*/ 139861 w 139861"/>
                    <a:gd name="connsiteY6" fmla="*/ 28739 h 364021"/>
                    <a:gd name="connsiteX7" fmla="*/ 139861 w 139861"/>
                    <a:gd name="connsiteY7" fmla="*/ 335283 h 364021"/>
                    <a:gd name="connsiteX8" fmla="*/ 111123 w 139861"/>
                    <a:gd name="connsiteY8" fmla="*/ 364022 h 364021"/>
                    <a:gd name="connsiteX9" fmla="*/ 28739 w 139861"/>
                    <a:gd name="connsiteY9" fmla="*/ 19159 h 364021"/>
                    <a:gd name="connsiteX10" fmla="*/ 19159 w 139861"/>
                    <a:gd name="connsiteY10" fmla="*/ 28739 h 364021"/>
                    <a:gd name="connsiteX11" fmla="*/ 19159 w 139861"/>
                    <a:gd name="connsiteY11" fmla="*/ 335283 h 364021"/>
                    <a:gd name="connsiteX12" fmla="*/ 28739 w 139861"/>
                    <a:gd name="connsiteY12" fmla="*/ 344863 h 364021"/>
                    <a:gd name="connsiteX13" fmla="*/ 111123 w 139861"/>
                    <a:gd name="connsiteY13" fmla="*/ 344863 h 364021"/>
                    <a:gd name="connsiteX14" fmla="*/ 120702 w 139861"/>
                    <a:gd name="connsiteY14" fmla="*/ 335283 h 364021"/>
                    <a:gd name="connsiteX15" fmla="*/ 120702 w 139861"/>
                    <a:gd name="connsiteY15" fmla="*/ 28739 h 364021"/>
                    <a:gd name="connsiteX16" fmla="*/ 111123 w 139861"/>
                    <a:gd name="connsiteY16" fmla="*/ 19159 h 364021"/>
                    <a:gd name="connsiteX17" fmla="*/ 28739 w 139861"/>
                    <a:gd name="connsiteY17" fmla="*/ 19159 h 364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364021">
                      <a:moveTo>
                        <a:pt x="111123" y="364022"/>
                      </a:moveTo>
                      <a:lnTo>
                        <a:pt x="28739" y="364022"/>
                      </a:lnTo>
                      <a:cubicBezTo>
                        <a:pt x="12894" y="364022"/>
                        <a:pt x="0" y="351128"/>
                        <a:pt x="0" y="335283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335283"/>
                      </a:lnTo>
                      <a:cubicBezTo>
                        <a:pt x="139861" y="351128"/>
                        <a:pt x="126967" y="364022"/>
                        <a:pt x="111123" y="364022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335283"/>
                      </a:lnTo>
                      <a:cubicBezTo>
                        <a:pt x="19159" y="340571"/>
                        <a:pt x="23451" y="344863"/>
                        <a:pt x="28739" y="344863"/>
                      </a:cubicBezTo>
                      <a:lnTo>
                        <a:pt x="111123" y="344863"/>
                      </a:lnTo>
                      <a:cubicBezTo>
                        <a:pt x="116410" y="344863"/>
                        <a:pt x="120702" y="340571"/>
                        <a:pt x="120702" y="335283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83" name="그래픽 300">
                <a:extLst>
                  <a:ext uri="{FF2B5EF4-FFF2-40B4-BE49-F238E27FC236}">
                    <a16:creationId xmlns:a16="http://schemas.microsoft.com/office/drawing/2014/main" id="{56466A27-3CFB-9726-A170-02ADD655FB6A}"/>
                  </a:ext>
                </a:extLst>
              </p:cNvPr>
              <p:cNvGrpSpPr/>
              <p:nvPr/>
            </p:nvGrpSpPr>
            <p:grpSpPr>
              <a:xfrm>
                <a:off x="60274" y="3228300"/>
                <a:ext cx="139899" cy="121813"/>
                <a:chOff x="60274" y="3228300"/>
                <a:chExt cx="139899" cy="121813"/>
              </a:xfrm>
            </p:grpSpPr>
            <p:sp>
              <p:nvSpPr>
                <p:cNvPr id="90" name="자유형: 도형 89">
                  <a:extLst>
                    <a:ext uri="{FF2B5EF4-FFF2-40B4-BE49-F238E27FC236}">
                      <a16:creationId xmlns:a16="http://schemas.microsoft.com/office/drawing/2014/main" id="{7490168F-7084-D518-E9D2-9BA2FEF2E1F4}"/>
                    </a:ext>
                  </a:extLst>
                </p:cNvPr>
                <p:cNvSpPr/>
                <p:nvPr/>
              </p:nvSpPr>
              <p:spPr>
                <a:xfrm>
                  <a:off x="69854" y="3237898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91" name="자유형: 도형 90">
                  <a:extLst>
                    <a:ext uri="{FF2B5EF4-FFF2-40B4-BE49-F238E27FC236}">
                      <a16:creationId xmlns:a16="http://schemas.microsoft.com/office/drawing/2014/main" id="{D49E0728-245C-D5D2-8D41-041F84386BFB}"/>
                    </a:ext>
                  </a:extLst>
                </p:cNvPr>
                <p:cNvSpPr/>
                <p:nvPr/>
              </p:nvSpPr>
              <p:spPr>
                <a:xfrm>
                  <a:off x="60274" y="3228300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1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84" name="그래픽 300">
                <a:extLst>
                  <a:ext uri="{FF2B5EF4-FFF2-40B4-BE49-F238E27FC236}">
                    <a16:creationId xmlns:a16="http://schemas.microsoft.com/office/drawing/2014/main" id="{3B093566-4328-EEF3-2BE7-9511EED1EAF0}"/>
                  </a:ext>
                </a:extLst>
              </p:cNvPr>
              <p:cNvGrpSpPr/>
              <p:nvPr/>
            </p:nvGrpSpPr>
            <p:grpSpPr>
              <a:xfrm>
                <a:off x="181455" y="3413491"/>
                <a:ext cx="139861" cy="268226"/>
                <a:chOff x="181455" y="3413491"/>
                <a:chExt cx="139861" cy="268226"/>
              </a:xfrm>
            </p:grpSpPr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68FD2A11-E109-554B-34A2-5030EBF1F048}"/>
                    </a:ext>
                  </a:extLst>
                </p:cNvPr>
                <p:cNvSpPr/>
                <p:nvPr/>
              </p:nvSpPr>
              <p:spPr>
                <a:xfrm>
                  <a:off x="191035" y="3423071"/>
                  <a:ext cx="120702" cy="249067"/>
                </a:xfrm>
                <a:custGeom>
                  <a:avLst/>
                  <a:gdLst>
                    <a:gd name="connsiteX0" fmla="*/ 101543 w 120702"/>
                    <a:gd name="connsiteY0" fmla="*/ 0 h 249067"/>
                    <a:gd name="connsiteX1" fmla="*/ 120702 w 120702"/>
                    <a:gd name="connsiteY1" fmla="*/ 19159 h 249067"/>
                    <a:gd name="connsiteX2" fmla="*/ 120702 w 120702"/>
                    <a:gd name="connsiteY2" fmla="*/ 229909 h 249067"/>
                    <a:gd name="connsiteX3" fmla="*/ 101543 w 120702"/>
                    <a:gd name="connsiteY3" fmla="*/ 249068 h 249067"/>
                    <a:gd name="connsiteX4" fmla="*/ 19159 w 120702"/>
                    <a:gd name="connsiteY4" fmla="*/ 249068 h 249067"/>
                    <a:gd name="connsiteX5" fmla="*/ 0 w 120702"/>
                    <a:gd name="connsiteY5" fmla="*/ 229909 h 249067"/>
                    <a:gd name="connsiteX6" fmla="*/ 0 w 120702"/>
                    <a:gd name="connsiteY6" fmla="*/ 19159 h 249067"/>
                    <a:gd name="connsiteX7" fmla="*/ 19159 w 120702"/>
                    <a:gd name="connsiteY7" fmla="*/ 0 h 249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702" h="249067">
                      <a:moveTo>
                        <a:pt x="101543" y="0"/>
                      </a:moveTo>
                      <a:cubicBezTo>
                        <a:pt x="112124" y="0"/>
                        <a:pt x="120702" y="8578"/>
                        <a:pt x="120702" y="19159"/>
                      </a:cubicBezTo>
                      <a:lnTo>
                        <a:pt x="120702" y="229909"/>
                      </a:lnTo>
                      <a:cubicBezTo>
                        <a:pt x="120702" y="240490"/>
                        <a:pt x="112124" y="249068"/>
                        <a:pt x="101543" y="249068"/>
                      </a:cubicBezTo>
                      <a:lnTo>
                        <a:pt x="19159" y="249068"/>
                      </a:lnTo>
                      <a:cubicBezTo>
                        <a:pt x="8578" y="249068"/>
                        <a:pt x="0" y="240490"/>
                        <a:pt x="0" y="229909"/>
                      </a:cubicBezTo>
                      <a:lnTo>
                        <a:pt x="0" y="19159"/>
                      </a:lnTo>
                      <a:cubicBezTo>
                        <a:pt x="0" y="8578"/>
                        <a:pt x="8578" y="0"/>
                        <a:pt x="19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89" name="자유형: 도형 88">
                  <a:extLst>
                    <a:ext uri="{FF2B5EF4-FFF2-40B4-BE49-F238E27FC236}">
                      <a16:creationId xmlns:a16="http://schemas.microsoft.com/office/drawing/2014/main" id="{40C392B4-4E7C-7A29-0D2C-C32D03F11C78}"/>
                    </a:ext>
                  </a:extLst>
                </p:cNvPr>
                <p:cNvSpPr/>
                <p:nvPr/>
              </p:nvSpPr>
              <p:spPr>
                <a:xfrm>
                  <a:off x="181455" y="3413491"/>
                  <a:ext cx="139861" cy="268226"/>
                </a:xfrm>
                <a:custGeom>
                  <a:avLst/>
                  <a:gdLst>
                    <a:gd name="connsiteX0" fmla="*/ 111123 w 139861"/>
                    <a:gd name="connsiteY0" fmla="*/ 268227 h 268226"/>
                    <a:gd name="connsiteX1" fmla="*/ 28739 w 139861"/>
                    <a:gd name="connsiteY1" fmla="*/ 268227 h 268226"/>
                    <a:gd name="connsiteX2" fmla="*/ 0 w 139861"/>
                    <a:gd name="connsiteY2" fmla="*/ 239488 h 268226"/>
                    <a:gd name="connsiteX3" fmla="*/ 0 w 139861"/>
                    <a:gd name="connsiteY3" fmla="*/ 28739 h 268226"/>
                    <a:gd name="connsiteX4" fmla="*/ 28739 w 139861"/>
                    <a:gd name="connsiteY4" fmla="*/ 0 h 268226"/>
                    <a:gd name="connsiteX5" fmla="*/ 111123 w 139861"/>
                    <a:gd name="connsiteY5" fmla="*/ 0 h 268226"/>
                    <a:gd name="connsiteX6" fmla="*/ 139861 w 139861"/>
                    <a:gd name="connsiteY6" fmla="*/ 28739 h 268226"/>
                    <a:gd name="connsiteX7" fmla="*/ 139861 w 139861"/>
                    <a:gd name="connsiteY7" fmla="*/ 239488 h 268226"/>
                    <a:gd name="connsiteX8" fmla="*/ 111123 w 139861"/>
                    <a:gd name="connsiteY8" fmla="*/ 268227 h 268226"/>
                    <a:gd name="connsiteX9" fmla="*/ 28739 w 139861"/>
                    <a:gd name="connsiteY9" fmla="*/ 19159 h 268226"/>
                    <a:gd name="connsiteX10" fmla="*/ 19159 w 139861"/>
                    <a:gd name="connsiteY10" fmla="*/ 28739 h 268226"/>
                    <a:gd name="connsiteX11" fmla="*/ 19159 w 139861"/>
                    <a:gd name="connsiteY11" fmla="*/ 239488 h 268226"/>
                    <a:gd name="connsiteX12" fmla="*/ 28739 w 139861"/>
                    <a:gd name="connsiteY12" fmla="*/ 249068 h 268226"/>
                    <a:gd name="connsiteX13" fmla="*/ 111123 w 139861"/>
                    <a:gd name="connsiteY13" fmla="*/ 249068 h 268226"/>
                    <a:gd name="connsiteX14" fmla="*/ 120702 w 139861"/>
                    <a:gd name="connsiteY14" fmla="*/ 239488 h 268226"/>
                    <a:gd name="connsiteX15" fmla="*/ 120702 w 139861"/>
                    <a:gd name="connsiteY15" fmla="*/ 28739 h 268226"/>
                    <a:gd name="connsiteX16" fmla="*/ 111123 w 139861"/>
                    <a:gd name="connsiteY16" fmla="*/ 19159 h 268226"/>
                    <a:gd name="connsiteX17" fmla="*/ 28739 w 139861"/>
                    <a:gd name="connsiteY17" fmla="*/ 19159 h 268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39861" h="268226">
                      <a:moveTo>
                        <a:pt x="111123" y="268227"/>
                      </a:moveTo>
                      <a:lnTo>
                        <a:pt x="28739" y="268227"/>
                      </a:lnTo>
                      <a:cubicBezTo>
                        <a:pt x="12894" y="268227"/>
                        <a:pt x="0" y="255333"/>
                        <a:pt x="0" y="239488"/>
                      </a:cubicBezTo>
                      <a:lnTo>
                        <a:pt x="0" y="28739"/>
                      </a:lnTo>
                      <a:cubicBezTo>
                        <a:pt x="0" y="12894"/>
                        <a:pt x="12894" y="0"/>
                        <a:pt x="28739" y="0"/>
                      </a:cubicBezTo>
                      <a:lnTo>
                        <a:pt x="111123" y="0"/>
                      </a:lnTo>
                      <a:cubicBezTo>
                        <a:pt x="126967" y="0"/>
                        <a:pt x="139861" y="12894"/>
                        <a:pt x="139861" y="28739"/>
                      </a:cubicBezTo>
                      <a:lnTo>
                        <a:pt x="139861" y="239488"/>
                      </a:lnTo>
                      <a:cubicBezTo>
                        <a:pt x="139861" y="255333"/>
                        <a:pt x="126967" y="268227"/>
                        <a:pt x="111123" y="268227"/>
                      </a:cubicBezTo>
                      <a:close/>
                      <a:moveTo>
                        <a:pt x="28739" y="19159"/>
                      </a:moveTo>
                      <a:cubicBezTo>
                        <a:pt x="23451" y="19159"/>
                        <a:pt x="19159" y="23451"/>
                        <a:pt x="19159" y="28739"/>
                      </a:cubicBezTo>
                      <a:lnTo>
                        <a:pt x="19159" y="239488"/>
                      </a:lnTo>
                      <a:cubicBezTo>
                        <a:pt x="19159" y="244776"/>
                        <a:pt x="23451" y="249068"/>
                        <a:pt x="28739" y="249068"/>
                      </a:cubicBezTo>
                      <a:lnTo>
                        <a:pt x="111123" y="249068"/>
                      </a:lnTo>
                      <a:cubicBezTo>
                        <a:pt x="116410" y="249068"/>
                        <a:pt x="120702" y="244776"/>
                        <a:pt x="120702" y="239488"/>
                      </a:cubicBezTo>
                      <a:lnTo>
                        <a:pt x="120702" y="28739"/>
                      </a:lnTo>
                      <a:cubicBezTo>
                        <a:pt x="120702" y="23451"/>
                        <a:pt x="116410" y="19159"/>
                        <a:pt x="111123" y="19159"/>
                      </a:cubicBezTo>
                      <a:lnTo>
                        <a:pt x="28739" y="19159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85" name="그래픽 300">
                <a:extLst>
                  <a:ext uri="{FF2B5EF4-FFF2-40B4-BE49-F238E27FC236}">
                    <a16:creationId xmlns:a16="http://schemas.microsoft.com/office/drawing/2014/main" id="{A094A5C5-71DC-1192-64D8-7714F801925F}"/>
                  </a:ext>
                </a:extLst>
              </p:cNvPr>
              <p:cNvGrpSpPr/>
              <p:nvPr/>
            </p:nvGrpSpPr>
            <p:grpSpPr>
              <a:xfrm>
                <a:off x="181436" y="3324095"/>
                <a:ext cx="139899" cy="121813"/>
                <a:chOff x="181436" y="3324095"/>
                <a:chExt cx="139899" cy="121813"/>
              </a:xfrm>
            </p:grpSpPr>
            <p:sp>
              <p:nvSpPr>
                <p:cNvPr id="86" name="자유형: 도형 85">
                  <a:extLst>
                    <a:ext uri="{FF2B5EF4-FFF2-40B4-BE49-F238E27FC236}">
                      <a16:creationId xmlns:a16="http://schemas.microsoft.com/office/drawing/2014/main" id="{00505173-C995-0E49-0E11-766BF3B82AF0}"/>
                    </a:ext>
                  </a:extLst>
                </p:cNvPr>
                <p:cNvSpPr/>
                <p:nvPr/>
              </p:nvSpPr>
              <p:spPr>
                <a:xfrm>
                  <a:off x="191035" y="3333694"/>
                  <a:ext cx="120702" cy="102635"/>
                </a:xfrm>
                <a:custGeom>
                  <a:avLst/>
                  <a:gdLst>
                    <a:gd name="connsiteX0" fmla="*/ 120702 w 120702"/>
                    <a:gd name="connsiteY0" fmla="*/ 102635 h 102635"/>
                    <a:gd name="connsiteX1" fmla="*/ 0 w 120702"/>
                    <a:gd name="connsiteY1" fmla="*/ 102635 h 102635"/>
                    <a:gd name="connsiteX2" fmla="*/ 60351 w 120702"/>
                    <a:gd name="connsiteY2" fmla="*/ 0 h 102635"/>
                    <a:gd name="connsiteX3" fmla="*/ 120702 w 120702"/>
                    <a:gd name="connsiteY3" fmla="*/ 102635 h 102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702" h="102635">
                      <a:moveTo>
                        <a:pt x="120702" y="102635"/>
                      </a:moveTo>
                      <a:lnTo>
                        <a:pt x="0" y="102635"/>
                      </a:lnTo>
                      <a:lnTo>
                        <a:pt x="60351" y="0"/>
                      </a:lnTo>
                      <a:lnTo>
                        <a:pt x="120702" y="10263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87" name="자유형: 도형 86">
                  <a:extLst>
                    <a:ext uri="{FF2B5EF4-FFF2-40B4-BE49-F238E27FC236}">
                      <a16:creationId xmlns:a16="http://schemas.microsoft.com/office/drawing/2014/main" id="{87698EAF-8893-F456-8D4C-C5F7374A9F15}"/>
                    </a:ext>
                  </a:extLst>
                </p:cNvPr>
                <p:cNvSpPr/>
                <p:nvPr/>
              </p:nvSpPr>
              <p:spPr>
                <a:xfrm>
                  <a:off x="181436" y="3324095"/>
                  <a:ext cx="139899" cy="121813"/>
                </a:xfrm>
                <a:custGeom>
                  <a:avLst/>
                  <a:gdLst>
                    <a:gd name="connsiteX0" fmla="*/ 130320 w 139899"/>
                    <a:gd name="connsiteY0" fmla="*/ 121813 h 121813"/>
                    <a:gd name="connsiteX1" fmla="*/ 130282 w 139899"/>
                    <a:gd name="connsiteY1" fmla="*/ 121813 h 121813"/>
                    <a:gd name="connsiteX2" fmla="*/ 9580 w 139899"/>
                    <a:gd name="connsiteY2" fmla="*/ 121813 h 121813"/>
                    <a:gd name="connsiteX3" fmla="*/ 1265 w 139899"/>
                    <a:gd name="connsiteY3" fmla="*/ 116985 h 121813"/>
                    <a:gd name="connsiteX4" fmla="*/ 1322 w 139899"/>
                    <a:gd name="connsiteY4" fmla="*/ 107367 h 121813"/>
                    <a:gd name="connsiteX5" fmla="*/ 61673 w 139899"/>
                    <a:gd name="connsiteY5" fmla="*/ 4732 h 121813"/>
                    <a:gd name="connsiteX6" fmla="*/ 69931 w 139899"/>
                    <a:gd name="connsiteY6" fmla="*/ 0 h 121813"/>
                    <a:gd name="connsiteX7" fmla="*/ 69931 w 139899"/>
                    <a:gd name="connsiteY7" fmla="*/ 0 h 121813"/>
                    <a:gd name="connsiteX8" fmla="*/ 78188 w 139899"/>
                    <a:gd name="connsiteY8" fmla="*/ 4732 h 121813"/>
                    <a:gd name="connsiteX9" fmla="*/ 138137 w 139899"/>
                    <a:gd name="connsiteY9" fmla="*/ 106697 h 121813"/>
                    <a:gd name="connsiteX10" fmla="*/ 139900 w 139899"/>
                    <a:gd name="connsiteY10" fmla="*/ 112234 h 121813"/>
                    <a:gd name="connsiteX11" fmla="*/ 130320 w 139899"/>
                    <a:gd name="connsiteY11" fmla="*/ 121813 h 121813"/>
                    <a:gd name="connsiteX12" fmla="*/ 26325 w 139899"/>
                    <a:gd name="connsiteY12" fmla="*/ 102654 h 121813"/>
                    <a:gd name="connsiteX13" fmla="*/ 113537 w 139899"/>
                    <a:gd name="connsiteY13" fmla="*/ 102654 h 121813"/>
                    <a:gd name="connsiteX14" fmla="*/ 69931 w 139899"/>
                    <a:gd name="connsiteY14" fmla="*/ 28490 h 121813"/>
                    <a:gd name="connsiteX15" fmla="*/ 26325 w 139899"/>
                    <a:gd name="connsiteY15" fmla="*/ 102654 h 12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899" h="121813">
                      <a:moveTo>
                        <a:pt x="130320" y="121813"/>
                      </a:moveTo>
                      <a:cubicBezTo>
                        <a:pt x="130320" y="121813"/>
                        <a:pt x="130301" y="121813"/>
                        <a:pt x="130282" y="121813"/>
                      </a:cubicBezTo>
                      <a:lnTo>
                        <a:pt x="9580" y="121813"/>
                      </a:lnTo>
                      <a:cubicBezTo>
                        <a:pt x="6150" y="121813"/>
                        <a:pt x="2970" y="119974"/>
                        <a:pt x="1265" y="116985"/>
                      </a:cubicBezTo>
                      <a:cubicBezTo>
                        <a:pt x="-440" y="113996"/>
                        <a:pt x="-421" y="110337"/>
                        <a:pt x="1322" y="107367"/>
                      </a:cubicBezTo>
                      <a:lnTo>
                        <a:pt x="61673" y="4732"/>
                      </a:lnTo>
                      <a:cubicBezTo>
                        <a:pt x="63397" y="1801"/>
                        <a:pt x="66540" y="0"/>
                        <a:pt x="69931" y="0"/>
                      </a:cubicBezTo>
                      <a:lnTo>
                        <a:pt x="69931" y="0"/>
                      </a:lnTo>
                      <a:cubicBezTo>
                        <a:pt x="73322" y="0"/>
                        <a:pt x="76464" y="1801"/>
                        <a:pt x="78188" y="4732"/>
                      </a:cubicBezTo>
                      <a:lnTo>
                        <a:pt x="138137" y="106697"/>
                      </a:lnTo>
                      <a:cubicBezTo>
                        <a:pt x="139248" y="108268"/>
                        <a:pt x="139900" y="110165"/>
                        <a:pt x="139900" y="112234"/>
                      </a:cubicBezTo>
                      <a:cubicBezTo>
                        <a:pt x="139900" y="117522"/>
                        <a:pt x="135608" y="121813"/>
                        <a:pt x="130320" y="121813"/>
                      </a:cubicBezTo>
                      <a:close/>
                      <a:moveTo>
                        <a:pt x="26325" y="102654"/>
                      </a:moveTo>
                      <a:lnTo>
                        <a:pt x="113537" y="102654"/>
                      </a:lnTo>
                      <a:lnTo>
                        <a:pt x="69931" y="28490"/>
                      </a:lnTo>
                      <a:lnTo>
                        <a:pt x="26325" y="102654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86CD2234-85E6-D591-5DF2-183B7B487AC6}"/>
                </a:ext>
              </a:extLst>
            </p:cNvPr>
            <p:cNvGrpSpPr/>
            <p:nvPr/>
          </p:nvGrpSpPr>
          <p:grpSpPr>
            <a:xfrm>
              <a:off x="629974" y="3767037"/>
              <a:ext cx="3494410" cy="200055"/>
              <a:chOff x="660454" y="1862612"/>
              <a:chExt cx="3494410" cy="200055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34F1C71-F026-B3A4-3A45-34CB6E7D5A36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327172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문화는 기존의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영역에서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5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영역으로 이동</a:t>
                </a: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7971929B-F5FB-4A39-C5B4-A2D728E241E9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78" name="Freeform 5">
                  <a:extLst>
                    <a:ext uri="{FF2B5EF4-FFF2-40B4-BE49-F238E27FC236}">
                      <a16:creationId xmlns:a16="http://schemas.microsoft.com/office/drawing/2014/main" id="{93AC2439-5C5C-D9EF-1A5C-B00F376E584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Freeform 7">
                  <a:extLst>
                    <a:ext uri="{FF2B5EF4-FFF2-40B4-BE49-F238E27FC236}">
                      <a16:creationId xmlns:a16="http://schemas.microsoft.com/office/drawing/2014/main" id="{11B8A3E4-2882-1096-F95E-23F9B81497D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110D1948-629E-E7A1-25B6-53FBCEC6E71A}"/>
                </a:ext>
              </a:extLst>
            </p:cNvPr>
            <p:cNvGrpSpPr/>
            <p:nvPr/>
          </p:nvGrpSpPr>
          <p:grpSpPr>
            <a:xfrm>
              <a:off x="629974" y="4222844"/>
              <a:ext cx="1514701" cy="200055"/>
              <a:chOff x="660454" y="1862612"/>
              <a:chExt cx="1514701" cy="200055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E829475-E70E-C705-C3B7-D8FB0EC87CFA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1292020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시대의 변화를 반영</a:t>
                </a:r>
              </a:p>
            </p:txBody>
          </p: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E59E3CDC-6ACA-A821-57D5-98498B780F88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74" name="Freeform 5">
                  <a:extLst>
                    <a:ext uri="{FF2B5EF4-FFF2-40B4-BE49-F238E27FC236}">
                      <a16:creationId xmlns:a16="http://schemas.microsoft.com/office/drawing/2014/main" id="{E0A87FFE-DBEE-3A3A-6516-B7B2687DB0D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" name="Freeform 7">
                  <a:extLst>
                    <a:ext uri="{FF2B5EF4-FFF2-40B4-BE49-F238E27FC236}">
                      <a16:creationId xmlns:a16="http://schemas.microsoft.com/office/drawing/2014/main" id="{DC7465D1-D64D-14F8-FB0E-B23C03D087E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95785045-A891-8B5D-F58D-C86A039FF393}"/>
                </a:ext>
              </a:extLst>
            </p:cNvPr>
            <p:cNvGrpSpPr/>
            <p:nvPr/>
          </p:nvGrpSpPr>
          <p:grpSpPr>
            <a:xfrm>
              <a:off x="629974" y="4678651"/>
              <a:ext cx="6658738" cy="200055"/>
              <a:chOff x="660454" y="1862612"/>
              <a:chExt cx="6658738" cy="200055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AD1E65A-4206-88A3-7F8B-CCACDE9809BC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436057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이전에 학습한 영역 내용을 바탕으로 디지털 사회를 이해하고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자신의 진로를 설계하는 활동 진행</a:t>
                </a:r>
              </a:p>
            </p:txBody>
          </p: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84714245-2C8B-6C25-D771-A4BA10B0C353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70" name="Freeform 5">
                  <a:extLst>
                    <a:ext uri="{FF2B5EF4-FFF2-40B4-BE49-F238E27FC236}">
                      <a16:creationId xmlns:a16="http://schemas.microsoft.com/office/drawing/2014/main" id="{AF5FC97A-A128-4C78-484D-E4900B14FB7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" name="Freeform 7">
                  <a:extLst>
                    <a:ext uri="{FF2B5EF4-FFF2-40B4-BE49-F238E27FC236}">
                      <a16:creationId xmlns:a16="http://schemas.microsoft.com/office/drawing/2014/main" id="{89207857-3270-3F6A-04F3-D444E0FF4E6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1D20D2A9-5DDA-150C-F2EA-8590869F71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094968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BB317A36-0C0A-BC31-2A8F-0C6F38C638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550775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FD7CF233-9BBD-3192-8515-A00072F2893F}"/>
                </a:ext>
              </a:extLst>
            </p:cNvPr>
            <p:cNvGrpSpPr/>
            <p:nvPr/>
          </p:nvGrpSpPr>
          <p:grpSpPr>
            <a:xfrm>
              <a:off x="629974" y="5134458"/>
              <a:ext cx="7115594" cy="200055"/>
              <a:chOff x="660454" y="1862612"/>
              <a:chExt cx="7115594" cy="200055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C14CB89-AEA0-56EB-F77F-FC39E38896EB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892913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사회의 역기능을 이해하고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개인과 사회가 윤리를 준수하고 권리를 지키는 구체적인 방법을 실천</a:t>
                </a:r>
              </a:p>
            </p:txBody>
          </p:sp>
          <p:grpSp>
            <p:nvGrpSpPr>
              <p:cNvPr id="61" name="그룹 60">
                <a:extLst>
                  <a:ext uri="{FF2B5EF4-FFF2-40B4-BE49-F238E27FC236}">
                    <a16:creationId xmlns:a16="http://schemas.microsoft.com/office/drawing/2014/main" id="{5A2DFB9E-4AC0-7501-AC0E-6F39E5EF3D7E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62" name="Freeform 5">
                  <a:extLst>
                    <a:ext uri="{FF2B5EF4-FFF2-40B4-BE49-F238E27FC236}">
                      <a16:creationId xmlns:a16="http://schemas.microsoft.com/office/drawing/2014/main" id="{0A3D0C24-C7B0-46B1-9BB8-08B4A5E4D08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" name="Freeform 7">
                  <a:extLst>
                    <a:ext uri="{FF2B5EF4-FFF2-40B4-BE49-F238E27FC236}">
                      <a16:creationId xmlns:a16="http://schemas.microsoft.com/office/drawing/2014/main" id="{9D26D677-4056-8FB8-3447-C948F16AEE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9D9D941B-633A-81F7-BD61-66C10B2B1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5006582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56CA6074-5546-2796-E02A-73A9AADBF72F}"/>
              </a:ext>
            </a:extLst>
          </p:cNvPr>
          <p:cNvSpPr txBox="1"/>
          <p:nvPr/>
        </p:nvSpPr>
        <p:spPr>
          <a:xfrm>
            <a:off x="466611" y="536298"/>
            <a:ext cx="3717364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디지털 문화 영역의 중점사항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0062829-C9CD-11A5-597C-7926466267C3}"/>
              </a:ext>
            </a:extLst>
          </p:cNvPr>
          <p:cNvGrpSpPr/>
          <p:nvPr/>
        </p:nvGrpSpPr>
        <p:grpSpPr>
          <a:xfrm>
            <a:off x="468313" y="295332"/>
            <a:ext cx="2214562" cy="190957"/>
            <a:chOff x="144463" y="308032"/>
            <a:chExt cx="2214562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D95D1140-5FC4-2860-D953-42E3C7D6D70A}"/>
                </a:ext>
              </a:extLst>
            </p:cNvPr>
            <p:cNvGrpSpPr/>
            <p:nvPr/>
          </p:nvGrpSpPr>
          <p:grpSpPr>
            <a:xfrm>
              <a:off x="144463" y="308032"/>
              <a:ext cx="2214562" cy="190957"/>
              <a:chOff x="-16919" y="983069"/>
              <a:chExt cx="5134460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4986385B-32AB-6340-3F90-26A890AFBC5C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F41F59FF-D118-C004-B460-220E7549B40B}"/>
                  </a:ext>
                </a:extLst>
              </p:cNvPr>
              <p:cNvSpPr/>
              <p:nvPr/>
            </p:nvSpPr>
            <p:spPr>
              <a:xfrm>
                <a:off x="666368" y="983069"/>
                <a:ext cx="4451173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F502F0CC-66B7-72F0-7FCB-917158D374F8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26EA2B3C-AD48-9F14-E14E-61748E67B304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8E316C4-86CF-6685-E447-360591D24397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A430E4C-A071-6F5C-93EA-9A79F60F4356}"/>
                </a:ext>
              </a:extLst>
            </p:cNvPr>
            <p:cNvSpPr txBox="1"/>
            <p:nvPr/>
          </p:nvSpPr>
          <p:spPr>
            <a:xfrm>
              <a:off x="531068" y="326566"/>
              <a:ext cx="176490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정보의 영역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193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C4DB956-CD8C-02C9-5A8F-5082E42EE7C1}"/>
              </a:ext>
            </a:extLst>
          </p:cNvPr>
          <p:cNvSpPr txBox="1"/>
          <p:nvPr/>
        </p:nvSpPr>
        <p:spPr>
          <a:xfrm>
            <a:off x="466611" y="536298"/>
            <a:ext cx="396262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교수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학습 및 평가의 중점사항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2A3D23-BA47-DC6A-BC2F-3020AC72A7BA}"/>
              </a:ext>
            </a:extLst>
          </p:cNvPr>
          <p:cNvGrpSpPr/>
          <p:nvPr/>
        </p:nvGrpSpPr>
        <p:grpSpPr>
          <a:xfrm>
            <a:off x="419331" y="1235511"/>
            <a:ext cx="8266707" cy="4930339"/>
            <a:chOff x="419331" y="1235511"/>
            <a:chExt cx="8266707" cy="4930339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EE382F0-B9E4-6B47-8315-83579DA275D8}"/>
                </a:ext>
              </a:extLst>
            </p:cNvPr>
            <p:cNvGrpSpPr/>
            <p:nvPr/>
          </p:nvGrpSpPr>
          <p:grpSpPr>
            <a:xfrm>
              <a:off x="419331" y="1235511"/>
              <a:ext cx="8266707" cy="4930339"/>
              <a:chOff x="419331" y="1235511"/>
              <a:chExt cx="8266707" cy="4930339"/>
            </a:xfrm>
          </p:grpSpPr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B23A2419-7FDF-BD6A-034E-4D6848662318}"/>
                  </a:ext>
                </a:extLst>
              </p:cNvPr>
              <p:cNvGrpSpPr/>
              <p:nvPr/>
            </p:nvGrpSpPr>
            <p:grpSpPr>
              <a:xfrm>
                <a:off x="419331" y="1235511"/>
                <a:ext cx="2620919" cy="651345"/>
                <a:chOff x="419331" y="1235511"/>
                <a:chExt cx="2620919" cy="651345"/>
              </a:xfrm>
            </p:grpSpPr>
            <p:grpSp>
              <p:nvGrpSpPr>
                <p:cNvPr id="162" name="그룹 161">
                  <a:extLst>
                    <a:ext uri="{FF2B5EF4-FFF2-40B4-BE49-F238E27FC236}">
                      <a16:creationId xmlns:a16="http://schemas.microsoft.com/office/drawing/2014/main" id="{5D898389-1130-F2B5-F766-E35EC5BACBB7}"/>
                    </a:ext>
                  </a:extLst>
                </p:cNvPr>
                <p:cNvGrpSpPr/>
                <p:nvPr/>
              </p:nvGrpSpPr>
              <p:grpSpPr>
                <a:xfrm>
                  <a:off x="557725" y="1352618"/>
                  <a:ext cx="2482525" cy="534238"/>
                  <a:chOff x="897190" y="3715258"/>
                  <a:chExt cx="2268694" cy="488222"/>
                </a:xfrm>
                <a:gradFill>
                  <a:gsLst>
                    <a:gs pos="8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207" name="자유형: 도형 206">
                    <a:extLst>
                      <a:ext uri="{FF2B5EF4-FFF2-40B4-BE49-F238E27FC236}">
                        <a16:creationId xmlns:a16="http://schemas.microsoft.com/office/drawing/2014/main" id="{3902A6BA-40FD-46F3-7385-DD28E8694A40}"/>
                      </a:ext>
                    </a:extLst>
                  </p:cNvPr>
                  <p:cNvSpPr/>
                  <p:nvPr/>
                </p:nvSpPr>
                <p:spPr>
                  <a:xfrm flipH="1">
                    <a:off x="2131150" y="3715259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  <p:sp>
                <p:nvSpPr>
                  <p:cNvPr id="208" name="사각형: 둥근 위쪽 모서리 207">
                    <a:extLst>
                      <a:ext uri="{FF2B5EF4-FFF2-40B4-BE49-F238E27FC236}">
                        <a16:creationId xmlns:a16="http://schemas.microsoft.com/office/drawing/2014/main" id="{F4AAA1F9-A444-67A5-8F86-8CA6DDD50AF3}"/>
                      </a:ext>
                    </a:extLst>
                  </p:cNvPr>
                  <p:cNvSpPr/>
                  <p:nvPr/>
                </p:nvSpPr>
                <p:spPr>
                  <a:xfrm flipH="1">
                    <a:off x="897190" y="3715258"/>
                    <a:ext cx="1483790" cy="488222"/>
                  </a:xfrm>
                  <a:prstGeom prst="round2SameRect">
                    <a:avLst>
                      <a:gd name="adj1" fmla="val 11464"/>
                      <a:gd name="adj2" fmla="val 0"/>
                    </a:avLst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</p:grpSp>
            <p:grpSp>
              <p:nvGrpSpPr>
                <p:cNvPr id="236" name="그래픽 232">
                  <a:extLst>
                    <a:ext uri="{FF2B5EF4-FFF2-40B4-BE49-F238E27FC236}">
                      <a16:creationId xmlns:a16="http://schemas.microsoft.com/office/drawing/2014/main" id="{D77F4363-46C7-BA16-E928-9F3224A1D93E}"/>
                    </a:ext>
                  </a:extLst>
                </p:cNvPr>
                <p:cNvGrpSpPr/>
                <p:nvPr/>
              </p:nvGrpSpPr>
              <p:grpSpPr>
                <a:xfrm>
                  <a:off x="419331" y="1235511"/>
                  <a:ext cx="433324" cy="478689"/>
                  <a:chOff x="3381393" y="2692339"/>
                  <a:chExt cx="1721702" cy="1901948"/>
                </a:xfrm>
              </p:grpSpPr>
              <p:grpSp>
                <p:nvGrpSpPr>
                  <p:cNvPr id="244" name="그래픽 232">
                    <a:extLst>
                      <a:ext uri="{FF2B5EF4-FFF2-40B4-BE49-F238E27FC236}">
                        <a16:creationId xmlns:a16="http://schemas.microsoft.com/office/drawing/2014/main" id="{47702E3C-C015-0B66-99F8-4F96B38AD49C}"/>
                      </a:ext>
                    </a:extLst>
                  </p:cNvPr>
                  <p:cNvGrpSpPr/>
                  <p:nvPr/>
                </p:nvGrpSpPr>
                <p:grpSpPr>
                  <a:xfrm>
                    <a:off x="3381393" y="3098482"/>
                    <a:ext cx="865023" cy="1495805"/>
                    <a:chOff x="3381393" y="3098482"/>
                    <a:chExt cx="865023" cy="1495805"/>
                  </a:xfrm>
                </p:grpSpPr>
                <p:grpSp>
                  <p:nvGrpSpPr>
                    <p:cNvPr id="245" name="그래픽 232">
                      <a:extLst>
                        <a:ext uri="{FF2B5EF4-FFF2-40B4-BE49-F238E27FC236}">
                          <a16:creationId xmlns:a16="http://schemas.microsoft.com/office/drawing/2014/main" id="{8CF88AC7-CB97-12EA-654D-1D9AFC5EFF4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76529" y="3098482"/>
                      <a:ext cx="674941" cy="674941"/>
                      <a:chOff x="3476529" y="3098482"/>
                      <a:chExt cx="674941" cy="674941"/>
                    </a:xfrm>
                  </p:grpSpPr>
                  <p:sp>
                    <p:nvSpPr>
                      <p:cNvPr id="246" name="자유형: 도형 245">
                        <a:extLst>
                          <a:ext uri="{FF2B5EF4-FFF2-40B4-BE49-F238E27FC236}">
                            <a16:creationId xmlns:a16="http://schemas.microsoft.com/office/drawing/2014/main" id="{66C5F13B-5E2D-03C5-509A-69D2D6762A19}"/>
                          </a:ext>
                        </a:extLst>
                      </p:cNvPr>
                      <p:cNvSpPr/>
                      <p:nvPr/>
                    </p:nvSpPr>
                    <p:spPr>
                      <a:xfrm rot="-1165198">
                        <a:off x="3524205" y="3145992"/>
                        <a:ext cx="579691" cy="579691"/>
                      </a:xfrm>
                      <a:custGeom>
                        <a:avLst/>
                        <a:gdLst>
                          <a:gd name="connsiteX0" fmla="*/ 579692 w 579691"/>
                          <a:gd name="connsiteY0" fmla="*/ 289846 h 579691"/>
                          <a:gd name="connsiteX1" fmla="*/ 289846 w 579691"/>
                          <a:gd name="connsiteY1" fmla="*/ 579692 h 579691"/>
                          <a:gd name="connsiteX2" fmla="*/ 0 w 579691"/>
                          <a:gd name="connsiteY2" fmla="*/ 289846 h 579691"/>
                          <a:gd name="connsiteX3" fmla="*/ 289846 w 579691"/>
                          <a:gd name="connsiteY3" fmla="*/ 0 h 579691"/>
                          <a:gd name="connsiteX4" fmla="*/ 579692 w 579691"/>
                          <a:gd name="connsiteY4" fmla="*/ 289846 h 5796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691" h="579691">
                            <a:moveTo>
                              <a:pt x="579692" y="289846"/>
                            </a:moveTo>
                            <a:cubicBezTo>
                              <a:pt x="579692" y="449923"/>
                              <a:pt x="449923" y="579692"/>
                              <a:pt x="289846" y="579692"/>
                            </a:cubicBezTo>
                            <a:cubicBezTo>
                              <a:pt x="129768" y="579692"/>
                              <a:pt x="0" y="449923"/>
                              <a:pt x="0" y="289846"/>
                            </a:cubicBezTo>
                            <a:cubicBezTo>
                              <a:pt x="0" y="129768"/>
                              <a:pt x="129768" y="0"/>
                              <a:pt x="289846" y="0"/>
                            </a:cubicBezTo>
                            <a:cubicBezTo>
                              <a:pt x="449923" y="0"/>
                              <a:pt x="579692" y="129768"/>
                              <a:pt x="579692" y="289846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247" name="자유형: 도형 246">
                        <a:extLst>
                          <a:ext uri="{FF2B5EF4-FFF2-40B4-BE49-F238E27FC236}">
                            <a16:creationId xmlns:a16="http://schemas.microsoft.com/office/drawing/2014/main" id="{6E028178-DD12-E782-B6E8-7694A19453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76529" y="3098482"/>
                        <a:ext cx="674941" cy="674941"/>
                      </a:xfrm>
                      <a:custGeom>
                        <a:avLst/>
                        <a:gdLst>
                          <a:gd name="connsiteX0" fmla="*/ 337471 w 674941"/>
                          <a:gd name="connsiteY0" fmla="*/ 674942 h 674941"/>
                          <a:gd name="connsiteX1" fmla="*/ 0 w 674941"/>
                          <a:gd name="connsiteY1" fmla="*/ 337471 h 674941"/>
                          <a:gd name="connsiteX2" fmla="*/ 337471 w 674941"/>
                          <a:gd name="connsiteY2" fmla="*/ 0 h 674941"/>
                          <a:gd name="connsiteX3" fmla="*/ 674942 w 674941"/>
                          <a:gd name="connsiteY3" fmla="*/ 337471 h 674941"/>
                          <a:gd name="connsiteX4" fmla="*/ 337471 w 674941"/>
                          <a:gd name="connsiteY4" fmla="*/ 674942 h 674941"/>
                          <a:gd name="connsiteX5" fmla="*/ 337471 w 674941"/>
                          <a:gd name="connsiteY5" fmla="*/ 95155 h 674941"/>
                          <a:gd name="connsiteX6" fmla="*/ 95250 w 674941"/>
                          <a:gd name="connsiteY6" fmla="*/ 337375 h 674941"/>
                          <a:gd name="connsiteX7" fmla="*/ 337471 w 674941"/>
                          <a:gd name="connsiteY7" fmla="*/ 579596 h 674941"/>
                          <a:gd name="connsiteX8" fmla="*/ 579692 w 674941"/>
                          <a:gd name="connsiteY8" fmla="*/ 337375 h 674941"/>
                          <a:gd name="connsiteX9" fmla="*/ 337471 w 674941"/>
                          <a:gd name="connsiteY9" fmla="*/ 95155 h 6749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74941" h="674941">
                            <a:moveTo>
                              <a:pt x="337471" y="674942"/>
                            </a:moveTo>
                            <a:cubicBezTo>
                              <a:pt x="151352" y="674942"/>
                              <a:pt x="0" y="523494"/>
                              <a:pt x="0" y="337471"/>
                            </a:cubicBezTo>
                            <a:cubicBezTo>
                              <a:pt x="0" y="151447"/>
                              <a:pt x="151448" y="0"/>
                              <a:pt x="337471" y="0"/>
                            </a:cubicBezTo>
                            <a:cubicBezTo>
                              <a:pt x="523494" y="0"/>
                              <a:pt x="674942" y="151447"/>
                              <a:pt x="674942" y="337471"/>
                            </a:cubicBezTo>
                            <a:cubicBezTo>
                              <a:pt x="674942" y="523494"/>
                              <a:pt x="523494" y="674942"/>
                              <a:pt x="337471" y="674942"/>
                            </a:cubicBezTo>
                            <a:close/>
                            <a:moveTo>
                              <a:pt x="337471" y="95155"/>
                            </a:moveTo>
                            <a:cubicBezTo>
                              <a:pt x="203930" y="95155"/>
                              <a:pt x="95250" y="203835"/>
                              <a:pt x="95250" y="337375"/>
                            </a:cubicBezTo>
                            <a:cubicBezTo>
                              <a:pt x="95250" y="470916"/>
                              <a:pt x="203930" y="579596"/>
                              <a:pt x="337471" y="579596"/>
                            </a:cubicBezTo>
                            <a:cubicBezTo>
                              <a:pt x="471011" y="579596"/>
                              <a:pt x="579692" y="470916"/>
                              <a:pt x="579692" y="337375"/>
                            </a:cubicBezTo>
                            <a:cubicBezTo>
                              <a:pt x="579692" y="203835"/>
                              <a:pt x="471011" y="95155"/>
                              <a:pt x="337471" y="95155"/>
                            </a:cubicBezTo>
                            <a:close/>
                          </a:path>
                        </a:pathLst>
                      </a:custGeom>
                      <a:solidFill>
                        <a:srgbClr val="2655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</p:grpSp>
                <p:grpSp>
                  <p:nvGrpSpPr>
                    <p:cNvPr id="248" name="그래픽 232">
                      <a:extLst>
                        <a:ext uri="{FF2B5EF4-FFF2-40B4-BE49-F238E27FC236}">
                          <a16:creationId xmlns:a16="http://schemas.microsoft.com/office/drawing/2014/main" id="{3F477722-32E6-25FB-BC4D-84FB30AA97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81393" y="3699604"/>
                      <a:ext cx="865023" cy="894683"/>
                      <a:chOff x="3381393" y="3699604"/>
                      <a:chExt cx="865023" cy="894683"/>
                    </a:xfrm>
                  </p:grpSpPr>
                  <p:sp>
                    <p:nvSpPr>
                      <p:cNvPr id="249" name="자유형: 도형 248">
                        <a:extLst>
                          <a:ext uri="{FF2B5EF4-FFF2-40B4-BE49-F238E27FC236}">
                            <a16:creationId xmlns:a16="http://schemas.microsoft.com/office/drawing/2014/main" id="{35A85F89-3CC6-CE43-70E7-466AFED3F8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29095" y="3747147"/>
                        <a:ext cx="769905" cy="799419"/>
                      </a:xfrm>
                      <a:custGeom>
                        <a:avLst/>
                        <a:gdLst>
                          <a:gd name="connsiteX0" fmla="*/ 769811 w 769905"/>
                          <a:gd name="connsiteY0" fmla="*/ 799420 h 799419"/>
                          <a:gd name="connsiteX1" fmla="*/ 692468 w 769905"/>
                          <a:gd name="connsiteY1" fmla="*/ 251542 h 799419"/>
                          <a:gd name="connsiteX2" fmla="*/ 384905 w 769905"/>
                          <a:gd name="connsiteY2" fmla="*/ 177 h 799419"/>
                          <a:gd name="connsiteX3" fmla="*/ 77343 w 769905"/>
                          <a:gd name="connsiteY3" fmla="*/ 251542 h 799419"/>
                          <a:gd name="connsiteX4" fmla="*/ 0 w 769905"/>
                          <a:gd name="connsiteY4" fmla="*/ 799420 h 799419"/>
                          <a:gd name="connsiteX5" fmla="*/ 769906 w 769905"/>
                          <a:gd name="connsiteY5" fmla="*/ 799420 h 7994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769905" h="799419">
                            <a:moveTo>
                              <a:pt x="769811" y="799420"/>
                            </a:moveTo>
                            <a:lnTo>
                              <a:pt x="692468" y="251542"/>
                            </a:lnTo>
                            <a:cubicBezTo>
                              <a:pt x="655511" y="-15634"/>
                              <a:pt x="384905" y="177"/>
                              <a:pt x="384905" y="177"/>
                            </a:cubicBezTo>
                            <a:cubicBezTo>
                              <a:pt x="384905" y="177"/>
                              <a:pt x="114300" y="-15634"/>
                              <a:pt x="77343" y="251542"/>
                            </a:cubicBezTo>
                            <a:lnTo>
                              <a:pt x="0" y="799420"/>
                            </a:lnTo>
                            <a:lnTo>
                              <a:pt x="769906" y="79942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250" name="자유형: 도형 249">
                        <a:extLst>
                          <a:ext uri="{FF2B5EF4-FFF2-40B4-BE49-F238E27FC236}">
                            <a16:creationId xmlns:a16="http://schemas.microsoft.com/office/drawing/2014/main" id="{1BAC92DA-D20E-6508-AF88-64BF0B0012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1393" y="3699604"/>
                        <a:ext cx="865023" cy="894683"/>
                      </a:xfrm>
                      <a:custGeom>
                        <a:avLst/>
                        <a:gdLst>
                          <a:gd name="connsiteX0" fmla="*/ 817512 w 865023"/>
                          <a:gd name="connsiteY0" fmla="*/ 894588 h 894683"/>
                          <a:gd name="connsiteX1" fmla="*/ 47607 w 865023"/>
                          <a:gd name="connsiteY1" fmla="*/ 894588 h 894683"/>
                          <a:gd name="connsiteX2" fmla="*/ 11697 w 865023"/>
                          <a:gd name="connsiteY2" fmla="*/ 878205 h 894683"/>
                          <a:gd name="connsiteX3" fmla="*/ 458 w 865023"/>
                          <a:gd name="connsiteY3" fmla="*/ 840296 h 894683"/>
                          <a:gd name="connsiteX4" fmla="*/ 77801 w 865023"/>
                          <a:gd name="connsiteY4" fmla="*/ 292417 h 894683"/>
                          <a:gd name="connsiteX5" fmla="*/ 424035 w 865023"/>
                          <a:gd name="connsiteY5" fmla="*/ 0 h 894683"/>
                          <a:gd name="connsiteX6" fmla="*/ 432512 w 865023"/>
                          <a:gd name="connsiteY6" fmla="*/ 95 h 894683"/>
                          <a:gd name="connsiteX7" fmla="*/ 440989 w 865023"/>
                          <a:gd name="connsiteY7" fmla="*/ 0 h 894683"/>
                          <a:gd name="connsiteX8" fmla="*/ 787223 w 865023"/>
                          <a:gd name="connsiteY8" fmla="*/ 292608 h 894683"/>
                          <a:gd name="connsiteX9" fmla="*/ 864566 w 865023"/>
                          <a:gd name="connsiteY9" fmla="*/ 840391 h 894683"/>
                          <a:gd name="connsiteX10" fmla="*/ 853326 w 865023"/>
                          <a:gd name="connsiteY10" fmla="*/ 878300 h 894683"/>
                          <a:gd name="connsiteX11" fmla="*/ 817417 w 865023"/>
                          <a:gd name="connsiteY11" fmla="*/ 894683 h 894683"/>
                          <a:gd name="connsiteX12" fmla="*/ 102375 w 865023"/>
                          <a:gd name="connsiteY12" fmla="*/ 799338 h 894683"/>
                          <a:gd name="connsiteX13" fmla="*/ 762648 w 865023"/>
                          <a:gd name="connsiteY13" fmla="*/ 799338 h 894683"/>
                          <a:gd name="connsiteX14" fmla="*/ 692925 w 865023"/>
                          <a:gd name="connsiteY14" fmla="*/ 305657 h 894683"/>
                          <a:gd name="connsiteX15" fmla="*/ 440989 w 865023"/>
                          <a:gd name="connsiteY15" fmla="*/ 95155 h 894683"/>
                          <a:gd name="connsiteX16" fmla="*/ 435084 w 865023"/>
                          <a:gd name="connsiteY16" fmla="*/ 95250 h 894683"/>
                          <a:gd name="connsiteX17" fmla="*/ 429750 w 865023"/>
                          <a:gd name="connsiteY17" fmla="*/ 95250 h 894683"/>
                          <a:gd name="connsiteX18" fmla="*/ 424035 w 865023"/>
                          <a:gd name="connsiteY18" fmla="*/ 95155 h 894683"/>
                          <a:gd name="connsiteX19" fmla="*/ 172098 w 865023"/>
                          <a:gd name="connsiteY19" fmla="*/ 305562 h 894683"/>
                          <a:gd name="connsiteX20" fmla="*/ 102375 w 865023"/>
                          <a:gd name="connsiteY20" fmla="*/ 799338 h 8946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865023" h="894683">
                            <a:moveTo>
                              <a:pt x="817512" y="894588"/>
                            </a:moveTo>
                            <a:lnTo>
                              <a:pt x="47607" y="894588"/>
                            </a:lnTo>
                            <a:cubicBezTo>
                              <a:pt x="33795" y="894588"/>
                              <a:pt x="20651" y="888587"/>
                              <a:pt x="11697" y="878205"/>
                            </a:cubicBezTo>
                            <a:cubicBezTo>
                              <a:pt x="2649" y="867823"/>
                              <a:pt x="-1447" y="854012"/>
                              <a:pt x="458" y="840296"/>
                            </a:cubicBezTo>
                            <a:lnTo>
                              <a:pt x="77801" y="292417"/>
                            </a:lnTo>
                            <a:cubicBezTo>
                              <a:pt x="107709" y="76581"/>
                              <a:pt x="282969" y="0"/>
                              <a:pt x="424035" y="0"/>
                            </a:cubicBezTo>
                            <a:cubicBezTo>
                              <a:pt x="427749" y="0"/>
                              <a:pt x="430607" y="0"/>
                              <a:pt x="432512" y="95"/>
                            </a:cubicBezTo>
                            <a:cubicBezTo>
                              <a:pt x="434417" y="95"/>
                              <a:pt x="437274" y="0"/>
                              <a:pt x="440989" y="0"/>
                            </a:cubicBezTo>
                            <a:cubicBezTo>
                              <a:pt x="582054" y="0"/>
                              <a:pt x="757314" y="76676"/>
                              <a:pt x="787223" y="292608"/>
                            </a:cubicBezTo>
                            <a:lnTo>
                              <a:pt x="864566" y="840391"/>
                            </a:lnTo>
                            <a:cubicBezTo>
                              <a:pt x="866471" y="854012"/>
                              <a:pt x="862375" y="867918"/>
                              <a:pt x="853326" y="878300"/>
                            </a:cubicBezTo>
                            <a:cubicBezTo>
                              <a:pt x="844278" y="888683"/>
                              <a:pt x="831133" y="894683"/>
                              <a:pt x="817417" y="894683"/>
                            </a:cubicBezTo>
                            <a:close/>
                            <a:moveTo>
                              <a:pt x="102375" y="799338"/>
                            </a:moveTo>
                            <a:lnTo>
                              <a:pt x="762648" y="799338"/>
                            </a:lnTo>
                            <a:lnTo>
                              <a:pt x="692925" y="305657"/>
                            </a:lnTo>
                            <a:cubicBezTo>
                              <a:pt x="665874" y="110300"/>
                              <a:pt x="493281" y="95155"/>
                              <a:pt x="440989" y="95155"/>
                            </a:cubicBezTo>
                            <a:cubicBezTo>
                              <a:pt x="437655" y="95155"/>
                              <a:pt x="435560" y="95155"/>
                              <a:pt x="435084" y="95250"/>
                            </a:cubicBezTo>
                            <a:cubicBezTo>
                              <a:pt x="433369" y="95250"/>
                              <a:pt x="431464" y="95250"/>
                              <a:pt x="429750" y="95250"/>
                            </a:cubicBezTo>
                            <a:cubicBezTo>
                              <a:pt x="429369" y="95250"/>
                              <a:pt x="427368" y="95155"/>
                              <a:pt x="424035" y="95155"/>
                            </a:cubicBezTo>
                            <a:cubicBezTo>
                              <a:pt x="371742" y="95155"/>
                              <a:pt x="199149" y="110300"/>
                              <a:pt x="172098" y="305562"/>
                            </a:cubicBezTo>
                            <a:lnTo>
                              <a:pt x="102375" y="799338"/>
                            </a:lnTo>
                            <a:close/>
                          </a:path>
                        </a:pathLst>
                      </a:custGeom>
                      <a:solidFill>
                        <a:srgbClr val="2655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  <p:grpSp>
                <p:nvGrpSpPr>
                  <p:cNvPr id="251" name="그래픽 232">
                    <a:extLst>
                      <a:ext uri="{FF2B5EF4-FFF2-40B4-BE49-F238E27FC236}">
                        <a16:creationId xmlns:a16="http://schemas.microsoft.com/office/drawing/2014/main" id="{D2470E47-C01C-30B9-F12A-DF605989E703}"/>
                      </a:ext>
                    </a:extLst>
                  </p:cNvPr>
                  <p:cNvGrpSpPr/>
                  <p:nvPr/>
                </p:nvGrpSpPr>
                <p:grpSpPr>
                  <a:xfrm>
                    <a:off x="4030617" y="2692339"/>
                    <a:ext cx="1072478" cy="1901853"/>
                    <a:chOff x="4030617" y="2692339"/>
                    <a:chExt cx="1072478" cy="1901853"/>
                  </a:xfrm>
                </p:grpSpPr>
                <p:grpSp>
                  <p:nvGrpSpPr>
                    <p:cNvPr id="252" name="그래픽 232">
                      <a:extLst>
                        <a:ext uri="{FF2B5EF4-FFF2-40B4-BE49-F238E27FC236}">
                          <a16:creationId xmlns:a16="http://schemas.microsoft.com/office/drawing/2014/main" id="{699BBDC9-3391-8FB3-341B-7053082426E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22474" y="2692339"/>
                      <a:ext cx="888781" cy="888781"/>
                      <a:chOff x="4122474" y="2692339"/>
                      <a:chExt cx="888781" cy="888781"/>
                    </a:xfrm>
                  </p:grpSpPr>
                  <p:sp>
                    <p:nvSpPr>
                      <p:cNvPr id="253" name="자유형: 도형 252">
                        <a:extLst>
                          <a:ext uri="{FF2B5EF4-FFF2-40B4-BE49-F238E27FC236}">
                            <a16:creationId xmlns:a16="http://schemas.microsoft.com/office/drawing/2014/main" id="{C9714576-60E4-808B-8A8C-C925D06358DB}"/>
                          </a:ext>
                        </a:extLst>
                      </p:cNvPr>
                      <p:cNvSpPr/>
                      <p:nvPr/>
                    </p:nvSpPr>
                    <p:spPr>
                      <a:xfrm rot="-819000">
                        <a:off x="4198914" y="2768779"/>
                        <a:ext cx="735901" cy="735901"/>
                      </a:xfrm>
                      <a:custGeom>
                        <a:avLst/>
                        <a:gdLst>
                          <a:gd name="connsiteX0" fmla="*/ 735901 w 735901"/>
                          <a:gd name="connsiteY0" fmla="*/ 367951 h 735901"/>
                          <a:gd name="connsiteX1" fmla="*/ 367951 w 735901"/>
                          <a:gd name="connsiteY1" fmla="*/ 735901 h 735901"/>
                          <a:gd name="connsiteX2" fmla="*/ 0 w 735901"/>
                          <a:gd name="connsiteY2" fmla="*/ 367951 h 735901"/>
                          <a:gd name="connsiteX3" fmla="*/ 367951 w 735901"/>
                          <a:gd name="connsiteY3" fmla="*/ 0 h 735901"/>
                          <a:gd name="connsiteX4" fmla="*/ 735901 w 735901"/>
                          <a:gd name="connsiteY4" fmla="*/ 367951 h 7359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735901" h="735901">
                            <a:moveTo>
                              <a:pt x="735901" y="367951"/>
                            </a:moveTo>
                            <a:cubicBezTo>
                              <a:pt x="735901" y="571164"/>
                              <a:pt x="571164" y="735901"/>
                              <a:pt x="367951" y="735901"/>
                            </a:cubicBezTo>
                            <a:cubicBezTo>
                              <a:pt x="164737" y="735901"/>
                              <a:pt x="0" y="571164"/>
                              <a:pt x="0" y="367951"/>
                            </a:cubicBezTo>
                            <a:cubicBezTo>
                              <a:pt x="0" y="164737"/>
                              <a:pt x="164737" y="0"/>
                              <a:pt x="367951" y="0"/>
                            </a:cubicBezTo>
                            <a:cubicBezTo>
                              <a:pt x="571164" y="0"/>
                              <a:pt x="735901" y="164737"/>
                              <a:pt x="735901" y="367951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7B9FB"/>
                          </a:gs>
                          <a:gs pos="100000">
                            <a:srgbClr val="3B9DF8"/>
                          </a:gs>
                        </a:gsLst>
                        <a:lin ang="2732974" scaled="1"/>
                      </a:gra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254" name="자유형: 도형 253">
                        <a:extLst>
                          <a:ext uri="{FF2B5EF4-FFF2-40B4-BE49-F238E27FC236}">
                            <a16:creationId xmlns:a16="http://schemas.microsoft.com/office/drawing/2014/main" id="{2C1BAD8C-6400-5313-DDF8-A3A5E13488B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51280" y="2721101"/>
                        <a:ext cx="831151" cy="831151"/>
                      </a:xfrm>
                      <a:custGeom>
                        <a:avLst/>
                        <a:gdLst>
                          <a:gd name="connsiteX0" fmla="*/ 415576 w 831151"/>
                          <a:gd name="connsiteY0" fmla="*/ 831152 h 831151"/>
                          <a:gd name="connsiteX1" fmla="*/ 0 w 831151"/>
                          <a:gd name="connsiteY1" fmla="*/ 415576 h 831151"/>
                          <a:gd name="connsiteX2" fmla="*/ 415576 w 831151"/>
                          <a:gd name="connsiteY2" fmla="*/ 0 h 831151"/>
                          <a:gd name="connsiteX3" fmla="*/ 831151 w 831151"/>
                          <a:gd name="connsiteY3" fmla="*/ 415576 h 831151"/>
                          <a:gd name="connsiteX4" fmla="*/ 415576 w 831151"/>
                          <a:gd name="connsiteY4" fmla="*/ 831152 h 831151"/>
                          <a:gd name="connsiteX5" fmla="*/ 415576 w 831151"/>
                          <a:gd name="connsiteY5" fmla="*/ 95250 h 831151"/>
                          <a:gd name="connsiteX6" fmla="*/ 95250 w 831151"/>
                          <a:gd name="connsiteY6" fmla="*/ 415576 h 831151"/>
                          <a:gd name="connsiteX7" fmla="*/ 415576 w 831151"/>
                          <a:gd name="connsiteY7" fmla="*/ 735902 h 831151"/>
                          <a:gd name="connsiteX8" fmla="*/ 735901 w 831151"/>
                          <a:gd name="connsiteY8" fmla="*/ 415576 h 831151"/>
                          <a:gd name="connsiteX9" fmla="*/ 415576 w 831151"/>
                          <a:gd name="connsiteY9" fmla="*/ 95250 h 8311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831151" h="831151">
                            <a:moveTo>
                              <a:pt x="415576" y="831152"/>
                            </a:moveTo>
                            <a:cubicBezTo>
                              <a:pt x="186404" y="831152"/>
                              <a:pt x="0" y="644747"/>
                              <a:pt x="0" y="415576"/>
                            </a:cubicBezTo>
                            <a:cubicBezTo>
                              <a:pt x="0" y="186404"/>
                              <a:pt x="186404" y="0"/>
                              <a:pt x="415576" y="0"/>
                            </a:cubicBezTo>
                            <a:cubicBezTo>
                              <a:pt x="644747" y="0"/>
                              <a:pt x="831151" y="186404"/>
                              <a:pt x="831151" y="415576"/>
                            </a:cubicBezTo>
                            <a:cubicBezTo>
                              <a:pt x="831151" y="644747"/>
                              <a:pt x="644747" y="831152"/>
                              <a:pt x="415576" y="831152"/>
                            </a:cubicBezTo>
                            <a:close/>
                            <a:moveTo>
                              <a:pt x="415576" y="95250"/>
                            </a:moveTo>
                            <a:cubicBezTo>
                              <a:pt x="238982" y="95250"/>
                              <a:pt x="95250" y="238982"/>
                              <a:pt x="95250" y="415576"/>
                            </a:cubicBezTo>
                            <a:cubicBezTo>
                              <a:pt x="95250" y="592169"/>
                              <a:pt x="238982" y="735902"/>
                              <a:pt x="415576" y="735902"/>
                            </a:cubicBezTo>
                            <a:cubicBezTo>
                              <a:pt x="592169" y="735902"/>
                              <a:pt x="735901" y="592169"/>
                              <a:pt x="735901" y="415576"/>
                            </a:cubicBezTo>
                            <a:cubicBezTo>
                              <a:pt x="735901" y="238982"/>
                              <a:pt x="592169" y="95250"/>
                              <a:pt x="415576" y="95250"/>
                            </a:cubicBezTo>
                            <a:close/>
                          </a:path>
                        </a:pathLst>
                      </a:custGeom>
                      <a:solidFill>
                        <a:srgbClr val="2655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</p:grpSp>
                <p:grpSp>
                  <p:nvGrpSpPr>
                    <p:cNvPr id="255" name="그래픽 232">
                      <a:extLst>
                        <a:ext uri="{FF2B5EF4-FFF2-40B4-BE49-F238E27FC236}">
                          <a16:creationId xmlns:a16="http://schemas.microsoft.com/office/drawing/2014/main" id="{EC1289F5-B51B-9143-C3FF-1854F57E878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30617" y="3484149"/>
                      <a:ext cx="1072478" cy="1110043"/>
                      <a:chOff x="4030617" y="3484149"/>
                      <a:chExt cx="1072478" cy="1110043"/>
                    </a:xfrm>
                  </p:grpSpPr>
                  <p:sp>
                    <p:nvSpPr>
                      <p:cNvPr id="256" name="자유형: 도형 255">
                        <a:extLst>
                          <a:ext uri="{FF2B5EF4-FFF2-40B4-BE49-F238E27FC236}">
                            <a16:creationId xmlns:a16="http://schemas.microsoft.com/office/drawing/2014/main" id="{D464C44F-1740-9A8B-CCD5-2BD3FA7458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78319" y="3531834"/>
                        <a:ext cx="977360" cy="1014733"/>
                      </a:xfrm>
                      <a:custGeom>
                        <a:avLst/>
                        <a:gdLst>
                          <a:gd name="connsiteX0" fmla="*/ 977265 w 977360"/>
                          <a:gd name="connsiteY0" fmla="*/ 1014733 h 1014733"/>
                          <a:gd name="connsiteX1" fmla="*/ 879062 w 977360"/>
                          <a:gd name="connsiteY1" fmla="*/ 319218 h 1014733"/>
                          <a:gd name="connsiteX2" fmla="*/ 488633 w 977360"/>
                          <a:gd name="connsiteY2" fmla="*/ 226 h 1014733"/>
                          <a:gd name="connsiteX3" fmla="*/ 98203 w 977360"/>
                          <a:gd name="connsiteY3" fmla="*/ 319218 h 1014733"/>
                          <a:gd name="connsiteX4" fmla="*/ 0 w 977360"/>
                          <a:gd name="connsiteY4" fmla="*/ 1014733 h 1014733"/>
                          <a:gd name="connsiteX5" fmla="*/ 977360 w 977360"/>
                          <a:gd name="connsiteY5" fmla="*/ 1014733 h 101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977360" h="1014733">
                            <a:moveTo>
                              <a:pt x="977265" y="1014733"/>
                            </a:moveTo>
                            <a:lnTo>
                              <a:pt x="879062" y="319218"/>
                            </a:lnTo>
                            <a:cubicBezTo>
                              <a:pt x="832104" y="-19872"/>
                              <a:pt x="488633" y="226"/>
                              <a:pt x="488633" y="226"/>
                            </a:cubicBezTo>
                            <a:cubicBezTo>
                              <a:pt x="488633" y="226"/>
                              <a:pt x="145161" y="-19872"/>
                              <a:pt x="98203" y="319218"/>
                            </a:cubicBezTo>
                            <a:lnTo>
                              <a:pt x="0" y="1014733"/>
                            </a:lnTo>
                            <a:lnTo>
                              <a:pt x="977360" y="1014733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7B9FB"/>
                          </a:gs>
                          <a:gs pos="100000">
                            <a:srgbClr val="3B9DF8"/>
                          </a:gs>
                        </a:gsLst>
                        <a:lin ang="2732974" scaled="1"/>
                      </a:gra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257" name="자유형: 도형 256">
                        <a:extLst>
                          <a:ext uri="{FF2B5EF4-FFF2-40B4-BE49-F238E27FC236}">
                            <a16:creationId xmlns:a16="http://schemas.microsoft.com/office/drawing/2014/main" id="{E4957313-A40A-4D8C-550B-FAD6B9FF41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30617" y="3484149"/>
                        <a:ext cx="1072478" cy="1110043"/>
                      </a:xfrm>
                      <a:custGeom>
                        <a:avLst/>
                        <a:gdLst>
                          <a:gd name="connsiteX0" fmla="*/ 1024967 w 1072478"/>
                          <a:gd name="connsiteY0" fmla="*/ 1110044 h 1110043"/>
                          <a:gd name="connsiteX1" fmla="*/ 47607 w 1072478"/>
                          <a:gd name="connsiteY1" fmla="*/ 1110044 h 1110043"/>
                          <a:gd name="connsiteX2" fmla="*/ 11697 w 1072478"/>
                          <a:gd name="connsiteY2" fmla="*/ 1093661 h 1110043"/>
                          <a:gd name="connsiteX3" fmla="*/ 458 w 1072478"/>
                          <a:gd name="connsiteY3" fmla="*/ 1055751 h 1110043"/>
                          <a:gd name="connsiteX4" fmla="*/ 98661 w 1072478"/>
                          <a:gd name="connsiteY4" fmla="*/ 360236 h 1110043"/>
                          <a:gd name="connsiteX5" fmla="*/ 525476 w 1072478"/>
                          <a:gd name="connsiteY5" fmla="*/ 0 h 1110043"/>
                          <a:gd name="connsiteX6" fmla="*/ 536239 w 1072478"/>
                          <a:gd name="connsiteY6" fmla="*/ 191 h 1110043"/>
                          <a:gd name="connsiteX7" fmla="*/ 547002 w 1072478"/>
                          <a:gd name="connsiteY7" fmla="*/ 0 h 1110043"/>
                          <a:gd name="connsiteX8" fmla="*/ 973818 w 1072478"/>
                          <a:gd name="connsiteY8" fmla="*/ 360331 h 1110043"/>
                          <a:gd name="connsiteX9" fmla="*/ 1072020 w 1072478"/>
                          <a:gd name="connsiteY9" fmla="*/ 1055656 h 1110043"/>
                          <a:gd name="connsiteX10" fmla="*/ 1060781 w 1072478"/>
                          <a:gd name="connsiteY10" fmla="*/ 1093565 h 1110043"/>
                          <a:gd name="connsiteX11" fmla="*/ 1024872 w 1072478"/>
                          <a:gd name="connsiteY11" fmla="*/ 1109948 h 1110043"/>
                          <a:gd name="connsiteX12" fmla="*/ 102471 w 1072478"/>
                          <a:gd name="connsiteY12" fmla="*/ 1014794 h 1110043"/>
                          <a:gd name="connsiteX13" fmla="*/ 970103 w 1072478"/>
                          <a:gd name="connsiteY13" fmla="*/ 1014794 h 1110043"/>
                          <a:gd name="connsiteX14" fmla="*/ 879520 w 1072478"/>
                          <a:gd name="connsiteY14" fmla="*/ 373571 h 1110043"/>
                          <a:gd name="connsiteX15" fmla="*/ 547002 w 1072478"/>
                          <a:gd name="connsiteY15" fmla="*/ 95250 h 1110043"/>
                          <a:gd name="connsiteX16" fmla="*/ 538811 w 1072478"/>
                          <a:gd name="connsiteY16" fmla="*/ 95441 h 1110043"/>
                          <a:gd name="connsiteX17" fmla="*/ 533382 w 1072478"/>
                          <a:gd name="connsiteY17" fmla="*/ 95441 h 1110043"/>
                          <a:gd name="connsiteX18" fmla="*/ 525381 w 1072478"/>
                          <a:gd name="connsiteY18" fmla="*/ 95250 h 1110043"/>
                          <a:gd name="connsiteX19" fmla="*/ 192958 w 1072478"/>
                          <a:gd name="connsiteY19" fmla="*/ 373380 h 1110043"/>
                          <a:gd name="connsiteX20" fmla="*/ 102375 w 1072478"/>
                          <a:gd name="connsiteY20" fmla="*/ 1014698 h 11100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1072478" h="1110043">
                            <a:moveTo>
                              <a:pt x="1024967" y="1110044"/>
                            </a:moveTo>
                            <a:lnTo>
                              <a:pt x="47607" y="1110044"/>
                            </a:lnTo>
                            <a:cubicBezTo>
                              <a:pt x="33795" y="1110044"/>
                              <a:pt x="20651" y="1104043"/>
                              <a:pt x="11697" y="1093661"/>
                            </a:cubicBezTo>
                            <a:cubicBezTo>
                              <a:pt x="2649" y="1083278"/>
                              <a:pt x="-1447" y="1069467"/>
                              <a:pt x="458" y="1055751"/>
                            </a:cubicBezTo>
                            <a:lnTo>
                              <a:pt x="98661" y="360236"/>
                            </a:lnTo>
                            <a:cubicBezTo>
                              <a:pt x="146095" y="17431"/>
                              <a:pt x="462516" y="0"/>
                              <a:pt x="525476" y="0"/>
                            </a:cubicBezTo>
                            <a:cubicBezTo>
                              <a:pt x="530334" y="0"/>
                              <a:pt x="533953" y="95"/>
                              <a:pt x="536239" y="191"/>
                            </a:cubicBezTo>
                            <a:cubicBezTo>
                              <a:pt x="538525" y="191"/>
                              <a:pt x="542145" y="0"/>
                              <a:pt x="547002" y="0"/>
                            </a:cubicBezTo>
                            <a:cubicBezTo>
                              <a:pt x="609963" y="0"/>
                              <a:pt x="926288" y="17336"/>
                              <a:pt x="973818" y="360331"/>
                            </a:cubicBezTo>
                            <a:lnTo>
                              <a:pt x="1072020" y="1055656"/>
                            </a:lnTo>
                            <a:cubicBezTo>
                              <a:pt x="1073925" y="1069277"/>
                              <a:pt x="1069830" y="1083183"/>
                              <a:pt x="1060781" y="1093565"/>
                            </a:cubicBezTo>
                            <a:cubicBezTo>
                              <a:pt x="1051732" y="1103948"/>
                              <a:pt x="1038588" y="1109948"/>
                              <a:pt x="1024872" y="1109948"/>
                            </a:cubicBezTo>
                            <a:close/>
                            <a:moveTo>
                              <a:pt x="102471" y="1014794"/>
                            </a:moveTo>
                            <a:lnTo>
                              <a:pt x="970103" y="1014794"/>
                            </a:lnTo>
                            <a:lnTo>
                              <a:pt x="879520" y="373571"/>
                            </a:lnTo>
                            <a:cubicBezTo>
                              <a:pt x="843706" y="115348"/>
                              <a:pt x="615963" y="95250"/>
                              <a:pt x="547002" y="95250"/>
                            </a:cubicBezTo>
                            <a:cubicBezTo>
                              <a:pt x="542240" y="95250"/>
                              <a:pt x="539382" y="95345"/>
                              <a:pt x="538811" y="95441"/>
                            </a:cubicBezTo>
                            <a:cubicBezTo>
                              <a:pt x="537096" y="95536"/>
                              <a:pt x="535191" y="95536"/>
                              <a:pt x="533382" y="95441"/>
                            </a:cubicBezTo>
                            <a:cubicBezTo>
                              <a:pt x="532905" y="95441"/>
                              <a:pt x="530048" y="95250"/>
                              <a:pt x="525381" y="95250"/>
                            </a:cubicBezTo>
                            <a:cubicBezTo>
                              <a:pt x="456420" y="95250"/>
                              <a:pt x="228677" y="115348"/>
                              <a:pt x="192958" y="373380"/>
                            </a:cubicBezTo>
                            <a:lnTo>
                              <a:pt x="102375" y="1014698"/>
                            </a:lnTo>
                            <a:close/>
                          </a:path>
                        </a:pathLst>
                      </a:custGeom>
                      <a:solidFill>
                        <a:srgbClr val="2655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  <p:sp>
                <p:nvSpPr>
                  <p:cNvPr id="258" name="자유형: 도형 257">
                    <a:extLst>
                      <a:ext uri="{FF2B5EF4-FFF2-40B4-BE49-F238E27FC236}">
                        <a16:creationId xmlns:a16="http://schemas.microsoft.com/office/drawing/2014/main" id="{E93E41CF-E550-5FD7-F6E8-970D24CD9AAB}"/>
                      </a:ext>
                    </a:extLst>
                  </p:cNvPr>
                  <p:cNvSpPr/>
                  <p:nvPr/>
                </p:nvSpPr>
                <p:spPr>
                  <a:xfrm>
                    <a:off x="4435316" y="3581780"/>
                    <a:ext cx="256793" cy="577786"/>
                  </a:xfrm>
                  <a:custGeom>
                    <a:avLst/>
                    <a:gdLst>
                      <a:gd name="connsiteX0" fmla="*/ 187357 w 256793"/>
                      <a:gd name="connsiteY0" fmla="*/ 0 h 577786"/>
                      <a:gd name="connsiteX1" fmla="*/ 69437 w 256793"/>
                      <a:gd name="connsiteY1" fmla="*/ 0 h 577786"/>
                      <a:gd name="connsiteX2" fmla="*/ 0 w 256793"/>
                      <a:gd name="connsiteY2" fmla="*/ 495300 h 577786"/>
                      <a:gd name="connsiteX3" fmla="*/ 121634 w 256793"/>
                      <a:gd name="connsiteY3" fmla="*/ 577787 h 577786"/>
                      <a:gd name="connsiteX4" fmla="*/ 135255 w 256793"/>
                      <a:gd name="connsiteY4" fmla="*/ 577787 h 577786"/>
                      <a:gd name="connsiteX5" fmla="*/ 256794 w 256793"/>
                      <a:gd name="connsiteY5" fmla="*/ 495300 h 577786"/>
                      <a:gd name="connsiteX6" fmla="*/ 187357 w 256793"/>
                      <a:gd name="connsiteY6" fmla="*/ 0 h 577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6793" h="577786">
                        <a:moveTo>
                          <a:pt x="187357" y="0"/>
                        </a:moveTo>
                        <a:lnTo>
                          <a:pt x="69437" y="0"/>
                        </a:lnTo>
                        <a:lnTo>
                          <a:pt x="0" y="495300"/>
                        </a:lnTo>
                        <a:lnTo>
                          <a:pt x="121634" y="577787"/>
                        </a:lnTo>
                        <a:lnTo>
                          <a:pt x="135255" y="577787"/>
                        </a:lnTo>
                        <a:lnTo>
                          <a:pt x="256794" y="495300"/>
                        </a:lnTo>
                        <a:lnTo>
                          <a:pt x="18735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6AB175B0-90AD-DFE1-8534-BCD13BB1384F}"/>
                  </a:ext>
                </a:extLst>
              </p:cNvPr>
              <p:cNvSpPr txBox="1"/>
              <p:nvPr/>
            </p:nvSpPr>
            <p:spPr>
              <a:xfrm>
                <a:off x="883506" y="1396531"/>
                <a:ext cx="16975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교수 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학습의 방향</a:t>
                </a:r>
              </a:p>
            </p:txBody>
          </p:sp>
          <p:sp>
            <p:nvSpPr>
              <p:cNvPr id="164" name="사각형: 둥근 모서리 163">
                <a:extLst>
                  <a:ext uri="{FF2B5EF4-FFF2-40B4-BE49-F238E27FC236}">
                    <a16:creationId xmlns:a16="http://schemas.microsoft.com/office/drawing/2014/main" id="{28108646-4FE8-0D2B-AE4A-858B2D8D1EF6}"/>
                  </a:ext>
                </a:extLst>
              </p:cNvPr>
              <p:cNvSpPr/>
              <p:nvPr/>
            </p:nvSpPr>
            <p:spPr>
              <a:xfrm>
                <a:off x="457962" y="1720827"/>
                <a:ext cx="8228076" cy="4445023"/>
              </a:xfrm>
              <a:prstGeom prst="roundRect">
                <a:avLst>
                  <a:gd name="adj" fmla="val 2359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70" name="직선 연결선 169">
              <a:extLst>
                <a:ext uri="{FF2B5EF4-FFF2-40B4-BE49-F238E27FC236}">
                  <a16:creationId xmlns:a16="http://schemas.microsoft.com/office/drawing/2014/main" id="{A6D2149B-AA14-CD28-BE13-D96B383458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451005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267" name="그룹 266">
              <a:extLst>
                <a:ext uri="{FF2B5EF4-FFF2-40B4-BE49-F238E27FC236}">
                  <a16:creationId xmlns:a16="http://schemas.microsoft.com/office/drawing/2014/main" id="{0E1554F8-27DE-2880-C018-6FC4C8E4A7D3}"/>
                </a:ext>
              </a:extLst>
            </p:cNvPr>
            <p:cNvGrpSpPr/>
            <p:nvPr/>
          </p:nvGrpSpPr>
          <p:grpSpPr>
            <a:xfrm>
              <a:off x="684586" y="1885861"/>
              <a:ext cx="7805839" cy="400110"/>
              <a:chOff x="778021" y="1855666"/>
              <a:chExt cx="7805839" cy="400110"/>
            </a:xfrm>
          </p:grpSpPr>
          <p:grpSp>
            <p:nvGrpSpPr>
              <p:cNvPr id="266" name="그룹 265">
                <a:extLst>
                  <a:ext uri="{FF2B5EF4-FFF2-40B4-BE49-F238E27FC236}">
                    <a16:creationId xmlns:a16="http://schemas.microsoft.com/office/drawing/2014/main" id="{4A5F0383-C0A1-538B-D098-31DB578ECE4A}"/>
                  </a:ext>
                </a:extLst>
              </p:cNvPr>
              <p:cNvGrpSpPr/>
              <p:nvPr/>
            </p:nvGrpSpPr>
            <p:grpSpPr>
              <a:xfrm>
                <a:off x="778021" y="1889692"/>
                <a:ext cx="332058" cy="332058"/>
                <a:chOff x="778021" y="1887974"/>
                <a:chExt cx="332058" cy="332058"/>
              </a:xfrm>
            </p:grpSpPr>
            <p:sp>
              <p:nvSpPr>
                <p:cNvPr id="264" name="타원 263">
                  <a:extLst>
                    <a:ext uri="{FF2B5EF4-FFF2-40B4-BE49-F238E27FC236}">
                      <a16:creationId xmlns:a16="http://schemas.microsoft.com/office/drawing/2014/main" id="{70449368-80B9-2632-4EDD-5A5369096CFF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70E4C055-264C-EB1A-7DDC-D3B1AF528DCF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</a:t>
                  </a:r>
                </a:p>
              </p:txBody>
            </p:sp>
          </p:grp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AC6B5A0A-BDD1-9B34-1E1C-AFB89FDFC09F}"/>
                  </a:ext>
                </a:extLst>
              </p:cNvPr>
              <p:cNvSpPr txBox="1"/>
              <p:nvPr/>
            </p:nvSpPr>
            <p:spPr>
              <a:xfrm>
                <a:off x="1293403" y="1855666"/>
                <a:ext cx="729045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실제적인 삶의 맥락에서 컴퓨팅을 통해 문제를 해결하도록 하는 학습 과제 제시를 통해 과제 해결의 과정에서</a:t>
                </a: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컴퓨팅 사고력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문화 소양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소양 함양</a:t>
                </a:r>
              </a:p>
            </p:txBody>
          </p:sp>
        </p:grpSp>
        <p:grpSp>
          <p:nvGrpSpPr>
            <p:cNvPr id="293" name="그룹 292">
              <a:extLst>
                <a:ext uri="{FF2B5EF4-FFF2-40B4-BE49-F238E27FC236}">
                  <a16:creationId xmlns:a16="http://schemas.microsoft.com/office/drawing/2014/main" id="{D2718AC7-4E49-CC34-3CE9-37D81C6961A6}"/>
                </a:ext>
              </a:extLst>
            </p:cNvPr>
            <p:cNvGrpSpPr/>
            <p:nvPr/>
          </p:nvGrpSpPr>
          <p:grpSpPr>
            <a:xfrm>
              <a:off x="684586" y="2616039"/>
              <a:ext cx="7799427" cy="600164"/>
              <a:chOff x="684586" y="2639195"/>
              <a:chExt cx="7799427" cy="600164"/>
            </a:xfrm>
          </p:grpSpPr>
          <p:grpSp>
            <p:nvGrpSpPr>
              <p:cNvPr id="269" name="그룹 268">
                <a:extLst>
                  <a:ext uri="{FF2B5EF4-FFF2-40B4-BE49-F238E27FC236}">
                    <a16:creationId xmlns:a16="http://schemas.microsoft.com/office/drawing/2014/main" id="{E4E5863C-DD57-49D5-5978-F2E1FAF3C6D2}"/>
                  </a:ext>
                </a:extLst>
              </p:cNvPr>
              <p:cNvGrpSpPr/>
              <p:nvPr/>
            </p:nvGrpSpPr>
            <p:grpSpPr>
              <a:xfrm>
                <a:off x="684586" y="2773248"/>
                <a:ext cx="332058" cy="332058"/>
                <a:chOff x="778021" y="1887974"/>
                <a:chExt cx="332058" cy="332058"/>
              </a:xfrm>
            </p:grpSpPr>
            <p:sp>
              <p:nvSpPr>
                <p:cNvPr id="271" name="타원 270">
                  <a:extLst>
                    <a:ext uri="{FF2B5EF4-FFF2-40B4-BE49-F238E27FC236}">
                      <a16:creationId xmlns:a16="http://schemas.microsoft.com/office/drawing/2014/main" id="{BB79816A-E1A6-4F1B-588D-B5CB38AD526D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8608FD67-1326-678E-F2E4-7AD21EEA2631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나</a:t>
                  </a:r>
                </a:p>
              </p:txBody>
            </p:sp>
          </p:grpSp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BA012BE7-1177-615E-0290-AB8D963DBDCF}"/>
                  </a:ext>
                </a:extLst>
              </p:cNvPr>
              <p:cNvSpPr txBox="1"/>
              <p:nvPr/>
            </p:nvSpPr>
            <p:spPr>
              <a:xfrm>
                <a:off x="1199968" y="2639195"/>
                <a:ext cx="7284045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소재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환경 및 학습 과정에 대한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선택의 기회를 제공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교수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학습의 설계 과정에 학습자 참여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기회 증진을 통해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학습자 맞춤형 교수 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 구성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학생의 디지털 역량 수준을 파악하고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추가적인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 기회 제공</a:t>
                </a:r>
              </a:p>
            </p:txBody>
          </p:sp>
        </p:grpSp>
        <p:grpSp>
          <p:nvGrpSpPr>
            <p:cNvPr id="273" name="그룹 272">
              <a:extLst>
                <a:ext uri="{FF2B5EF4-FFF2-40B4-BE49-F238E27FC236}">
                  <a16:creationId xmlns:a16="http://schemas.microsoft.com/office/drawing/2014/main" id="{459814D6-CF0F-99C5-48EB-07FE290E14FC}"/>
                </a:ext>
              </a:extLst>
            </p:cNvPr>
            <p:cNvGrpSpPr/>
            <p:nvPr/>
          </p:nvGrpSpPr>
          <p:grpSpPr>
            <a:xfrm>
              <a:off x="684586" y="3546271"/>
              <a:ext cx="6799153" cy="400110"/>
              <a:chOff x="778021" y="1855666"/>
              <a:chExt cx="6799153" cy="400110"/>
            </a:xfrm>
          </p:grpSpPr>
          <p:grpSp>
            <p:nvGrpSpPr>
              <p:cNvPr id="274" name="그룹 273">
                <a:extLst>
                  <a:ext uri="{FF2B5EF4-FFF2-40B4-BE49-F238E27FC236}">
                    <a16:creationId xmlns:a16="http://schemas.microsoft.com/office/drawing/2014/main" id="{8B69D9CB-D87B-8A80-5B14-4D1DA9EECFC3}"/>
                  </a:ext>
                </a:extLst>
              </p:cNvPr>
              <p:cNvGrpSpPr/>
              <p:nvPr/>
            </p:nvGrpSpPr>
            <p:grpSpPr>
              <a:xfrm>
                <a:off x="778021" y="1889692"/>
                <a:ext cx="332058" cy="332058"/>
                <a:chOff x="778021" y="1887974"/>
                <a:chExt cx="332058" cy="332058"/>
              </a:xfrm>
            </p:grpSpPr>
            <p:sp>
              <p:nvSpPr>
                <p:cNvPr id="276" name="타원 275">
                  <a:extLst>
                    <a:ext uri="{FF2B5EF4-FFF2-40B4-BE49-F238E27FC236}">
                      <a16:creationId xmlns:a16="http://schemas.microsoft.com/office/drawing/2014/main" id="{3070EE11-C3B0-1461-7C29-0E42D45EBD8F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77" name="TextBox 276">
                  <a:extLst>
                    <a:ext uri="{FF2B5EF4-FFF2-40B4-BE49-F238E27FC236}">
                      <a16:creationId xmlns:a16="http://schemas.microsoft.com/office/drawing/2014/main" id="{22094C94-0E20-7FD2-3D62-5382DE264746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다</a:t>
                  </a:r>
                </a:p>
              </p:txBody>
            </p:sp>
          </p:grpSp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905047E5-2920-9559-A627-EB9721605D9C}"/>
                  </a:ext>
                </a:extLst>
              </p:cNvPr>
              <p:cNvSpPr txBox="1"/>
              <p:nvPr/>
            </p:nvSpPr>
            <p:spPr>
              <a:xfrm>
                <a:off x="1293403" y="1855666"/>
                <a:ext cx="628377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민주시민교육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생태전환 교육 등 현 시대가 당면한 여러 사회문제와 더불어 지속가능발전 등의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범교과 주제를 교수 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 과제로 제시</a:t>
                </a:r>
              </a:p>
            </p:txBody>
          </p:sp>
        </p:grpSp>
        <p:grpSp>
          <p:nvGrpSpPr>
            <p:cNvPr id="278" name="그룹 277">
              <a:extLst>
                <a:ext uri="{FF2B5EF4-FFF2-40B4-BE49-F238E27FC236}">
                  <a16:creationId xmlns:a16="http://schemas.microsoft.com/office/drawing/2014/main" id="{EF70D29B-33AF-D3B0-283B-E4FBD22106AC}"/>
                </a:ext>
              </a:extLst>
            </p:cNvPr>
            <p:cNvGrpSpPr/>
            <p:nvPr/>
          </p:nvGrpSpPr>
          <p:grpSpPr>
            <a:xfrm>
              <a:off x="684586" y="4276449"/>
              <a:ext cx="7086092" cy="332058"/>
              <a:chOff x="778021" y="1889692"/>
              <a:chExt cx="7086092" cy="332058"/>
            </a:xfrm>
          </p:grpSpPr>
          <p:grpSp>
            <p:nvGrpSpPr>
              <p:cNvPr id="279" name="그룹 278">
                <a:extLst>
                  <a:ext uri="{FF2B5EF4-FFF2-40B4-BE49-F238E27FC236}">
                    <a16:creationId xmlns:a16="http://schemas.microsoft.com/office/drawing/2014/main" id="{CDFDEF52-6438-3FA4-A046-21F2D5BE6629}"/>
                  </a:ext>
                </a:extLst>
              </p:cNvPr>
              <p:cNvGrpSpPr/>
              <p:nvPr/>
            </p:nvGrpSpPr>
            <p:grpSpPr>
              <a:xfrm>
                <a:off x="778021" y="1889692"/>
                <a:ext cx="332058" cy="332058"/>
                <a:chOff x="778021" y="1887974"/>
                <a:chExt cx="332058" cy="332058"/>
              </a:xfrm>
            </p:grpSpPr>
            <p:sp>
              <p:nvSpPr>
                <p:cNvPr id="281" name="타원 280">
                  <a:extLst>
                    <a:ext uri="{FF2B5EF4-FFF2-40B4-BE49-F238E27FC236}">
                      <a16:creationId xmlns:a16="http://schemas.microsoft.com/office/drawing/2014/main" id="{D331937A-0DA1-6058-226A-5196BAAE9829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82" name="TextBox 281">
                  <a:extLst>
                    <a:ext uri="{FF2B5EF4-FFF2-40B4-BE49-F238E27FC236}">
                      <a16:creationId xmlns:a16="http://schemas.microsoft.com/office/drawing/2014/main" id="{FBC9854C-DC2C-6CF4-6771-4DF20533252F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라</a:t>
                  </a:r>
                </a:p>
              </p:txBody>
            </p:sp>
          </p:grpSp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FE365CF9-8B64-9D1E-BB49-6176884781A6}"/>
                  </a:ext>
                </a:extLst>
              </p:cNvPr>
              <p:cNvSpPr txBox="1"/>
              <p:nvPr/>
            </p:nvSpPr>
            <p:spPr>
              <a:xfrm>
                <a:off x="1293403" y="1955693"/>
                <a:ext cx="6570710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다양한 활동을 통해 정보 관련 역량의 확장을 꾀하고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학생의 역량이 다양한 분야에 전이되도록 구성</a:t>
                </a:r>
              </a:p>
            </p:txBody>
          </p:sp>
        </p:grpSp>
        <p:grpSp>
          <p:nvGrpSpPr>
            <p:cNvPr id="283" name="그룹 282">
              <a:extLst>
                <a:ext uri="{FF2B5EF4-FFF2-40B4-BE49-F238E27FC236}">
                  <a16:creationId xmlns:a16="http://schemas.microsoft.com/office/drawing/2014/main" id="{412D7CD7-6840-2E4B-E2A1-AEF18D81606A}"/>
                </a:ext>
              </a:extLst>
            </p:cNvPr>
            <p:cNvGrpSpPr/>
            <p:nvPr/>
          </p:nvGrpSpPr>
          <p:grpSpPr>
            <a:xfrm>
              <a:off x="684586" y="4938575"/>
              <a:ext cx="7855533" cy="400110"/>
              <a:chOff x="778021" y="1855666"/>
              <a:chExt cx="7855533" cy="400110"/>
            </a:xfrm>
          </p:grpSpPr>
          <p:grpSp>
            <p:nvGrpSpPr>
              <p:cNvPr id="284" name="그룹 283">
                <a:extLst>
                  <a:ext uri="{FF2B5EF4-FFF2-40B4-BE49-F238E27FC236}">
                    <a16:creationId xmlns:a16="http://schemas.microsoft.com/office/drawing/2014/main" id="{0AE97548-C172-9FB3-D344-80286F249F2A}"/>
                  </a:ext>
                </a:extLst>
              </p:cNvPr>
              <p:cNvGrpSpPr/>
              <p:nvPr/>
            </p:nvGrpSpPr>
            <p:grpSpPr>
              <a:xfrm>
                <a:off x="778021" y="1889692"/>
                <a:ext cx="332058" cy="332058"/>
                <a:chOff x="778021" y="1887974"/>
                <a:chExt cx="332058" cy="332058"/>
              </a:xfrm>
            </p:grpSpPr>
            <p:sp>
              <p:nvSpPr>
                <p:cNvPr id="286" name="타원 285">
                  <a:extLst>
                    <a:ext uri="{FF2B5EF4-FFF2-40B4-BE49-F238E27FC236}">
                      <a16:creationId xmlns:a16="http://schemas.microsoft.com/office/drawing/2014/main" id="{24C369BC-F6A5-A197-660C-28004E77F583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87" name="TextBox 286">
                  <a:extLst>
                    <a:ext uri="{FF2B5EF4-FFF2-40B4-BE49-F238E27FC236}">
                      <a16:creationId xmlns:a16="http://schemas.microsoft.com/office/drawing/2014/main" id="{18C0A99E-328B-0A08-77D5-E3E7FCDCF3C4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마</a:t>
                  </a:r>
                </a:p>
              </p:txBody>
            </p:sp>
          </p:grp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F02A54A1-34CF-8CBA-E0B7-49EC4BC8C41A}"/>
                  </a:ext>
                </a:extLst>
              </p:cNvPr>
              <p:cNvSpPr txBox="1"/>
              <p:nvPr/>
            </p:nvSpPr>
            <p:spPr>
              <a:xfrm>
                <a:off x="1293403" y="1855666"/>
                <a:ext cx="734015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영역의 순서는 교수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학습에 대한 예시임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문제의 난이도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학생의 준비 상태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환경 등을 고려하여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내용이나 순서 등을 재구성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할 수 있음</a:t>
                </a:r>
              </a:p>
            </p:txBody>
          </p:sp>
        </p:grpSp>
        <p:grpSp>
          <p:nvGrpSpPr>
            <p:cNvPr id="288" name="그룹 287">
              <a:extLst>
                <a:ext uri="{FF2B5EF4-FFF2-40B4-BE49-F238E27FC236}">
                  <a16:creationId xmlns:a16="http://schemas.microsoft.com/office/drawing/2014/main" id="{22169204-22B6-29EB-CBAF-5F5C85E66D4E}"/>
                </a:ext>
              </a:extLst>
            </p:cNvPr>
            <p:cNvGrpSpPr/>
            <p:nvPr/>
          </p:nvGrpSpPr>
          <p:grpSpPr>
            <a:xfrm>
              <a:off x="684586" y="5668753"/>
              <a:ext cx="7238376" cy="332058"/>
              <a:chOff x="778021" y="1889692"/>
              <a:chExt cx="7238376" cy="332058"/>
            </a:xfrm>
          </p:grpSpPr>
          <p:grpSp>
            <p:nvGrpSpPr>
              <p:cNvPr id="289" name="그룹 288">
                <a:extLst>
                  <a:ext uri="{FF2B5EF4-FFF2-40B4-BE49-F238E27FC236}">
                    <a16:creationId xmlns:a16="http://schemas.microsoft.com/office/drawing/2014/main" id="{0C1218F5-F765-4012-8F55-D08C5F7F4694}"/>
                  </a:ext>
                </a:extLst>
              </p:cNvPr>
              <p:cNvGrpSpPr/>
              <p:nvPr/>
            </p:nvGrpSpPr>
            <p:grpSpPr>
              <a:xfrm>
                <a:off x="778021" y="1889692"/>
                <a:ext cx="332058" cy="332058"/>
                <a:chOff x="778021" y="1887974"/>
                <a:chExt cx="332058" cy="332058"/>
              </a:xfrm>
            </p:grpSpPr>
            <p:sp>
              <p:nvSpPr>
                <p:cNvPr id="291" name="타원 290">
                  <a:extLst>
                    <a:ext uri="{FF2B5EF4-FFF2-40B4-BE49-F238E27FC236}">
                      <a16:creationId xmlns:a16="http://schemas.microsoft.com/office/drawing/2014/main" id="{0465117C-2341-513B-590A-854EF0706667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92" name="TextBox 291">
                  <a:extLst>
                    <a:ext uri="{FF2B5EF4-FFF2-40B4-BE49-F238E27FC236}">
                      <a16:creationId xmlns:a16="http://schemas.microsoft.com/office/drawing/2014/main" id="{AEDC43DF-30C3-1F24-EDD3-19A03CC9B1D9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바</a:t>
                  </a:r>
                </a:p>
              </p:txBody>
            </p:sp>
          </p:grpSp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A29DEF8B-927B-D8F7-FB06-1217FD696B94}"/>
                  </a:ext>
                </a:extLst>
              </p:cNvPr>
              <p:cNvSpPr txBox="1"/>
              <p:nvPr/>
            </p:nvSpPr>
            <p:spPr>
              <a:xfrm>
                <a:off x="1293403" y="1955693"/>
                <a:ext cx="6722994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학습자의 학습 진행 상황을 고려하여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하위 학년군과 상위 학년군의 성취기준을 적절히 활용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할 수 있음</a:t>
                </a:r>
              </a:p>
            </p:txBody>
          </p:sp>
        </p:grpSp>
        <p:cxnSp>
          <p:nvCxnSpPr>
            <p:cNvPr id="294" name="직선 연결선 293">
              <a:extLst>
                <a:ext uri="{FF2B5EF4-FFF2-40B4-BE49-F238E27FC236}">
                  <a16:creationId xmlns:a16="http://schemas.microsoft.com/office/drawing/2014/main" id="{7DE71C4F-419F-558F-1B1E-0D47A718B3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3381237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5" name="직선 연결선 294">
              <a:extLst>
                <a:ext uri="{FF2B5EF4-FFF2-40B4-BE49-F238E27FC236}">
                  <a16:creationId xmlns:a16="http://schemas.microsoft.com/office/drawing/2014/main" id="{FCD9B16B-E343-161E-E9E7-1E6319E23F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111415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6" name="직선 연결선 295">
              <a:extLst>
                <a:ext uri="{FF2B5EF4-FFF2-40B4-BE49-F238E27FC236}">
                  <a16:creationId xmlns:a16="http://schemas.microsoft.com/office/drawing/2014/main" id="{34DF23C1-67F0-CEC8-5AD8-E16172BB62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77354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7" name="직선 연결선 296">
              <a:extLst>
                <a:ext uri="{FF2B5EF4-FFF2-40B4-BE49-F238E27FC236}">
                  <a16:creationId xmlns:a16="http://schemas.microsoft.com/office/drawing/2014/main" id="{63346DE1-8E33-3C10-8B67-0E068B4BC2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5503719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1A3A17E-0567-5842-4488-EE4110DF405D}"/>
              </a:ext>
            </a:extLst>
          </p:cNvPr>
          <p:cNvGrpSpPr/>
          <p:nvPr/>
        </p:nvGrpSpPr>
        <p:grpSpPr>
          <a:xfrm>
            <a:off x="468313" y="295332"/>
            <a:ext cx="2214562" cy="190957"/>
            <a:chOff x="144463" y="308032"/>
            <a:chExt cx="2214562" cy="190957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9B57E2C3-4BAD-1C56-97B0-EE4F7CF98683}"/>
                </a:ext>
              </a:extLst>
            </p:cNvPr>
            <p:cNvGrpSpPr/>
            <p:nvPr/>
          </p:nvGrpSpPr>
          <p:grpSpPr>
            <a:xfrm>
              <a:off x="144463" y="308032"/>
              <a:ext cx="2214562" cy="190957"/>
              <a:chOff x="-16919" y="983069"/>
              <a:chExt cx="5134460" cy="442734"/>
            </a:xfrm>
            <a:solidFill>
              <a:schemeClr val="lt1"/>
            </a:solidFill>
          </p:grpSpPr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6136C0B8-378F-B8DB-CD38-121ACF2E0546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803DFF01-5E30-1913-A10A-FE833EF596C9}"/>
                  </a:ext>
                </a:extLst>
              </p:cNvPr>
              <p:cNvSpPr/>
              <p:nvPr/>
            </p:nvSpPr>
            <p:spPr>
              <a:xfrm>
                <a:off x="666368" y="983069"/>
                <a:ext cx="4451173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8A19712F-CD7D-0965-FEAB-C03364860119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133A2FA3-9F98-DBA6-789F-0F19CF2FAAD3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8E98F4-40B3-60C3-9EC1-73254AA5531B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2FE5A78-9E77-D4B3-7C12-F0F17D293CD0}"/>
                </a:ext>
              </a:extLst>
            </p:cNvPr>
            <p:cNvSpPr txBox="1"/>
            <p:nvPr/>
          </p:nvSpPr>
          <p:spPr>
            <a:xfrm>
              <a:off x="531068" y="326566"/>
              <a:ext cx="176490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정보의 영역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033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그룹 83">
            <a:extLst>
              <a:ext uri="{FF2B5EF4-FFF2-40B4-BE49-F238E27FC236}">
                <a16:creationId xmlns:a16="http://schemas.microsoft.com/office/drawing/2014/main" id="{646402D1-0BF0-4ED6-F543-F3414C7B739A}"/>
              </a:ext>
            </a:extLst>
          </p:cNvPr>
          <p:cNvGrpSpPr/>
          <p:nvPr/>
        </p:nvGrpSpPr>
        <p:grpSpPr>
          <a:xfrm>
            <a:off x="419331" y="1235511"/>
            <a:ext cx="8266707" cy="4930339"/>
            <a:chOff x="419331" y="1235511"/>
            <a:chExt cx="8266707" cy="4930339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FE31F96-3C53-13BE-171A-876364A51718}"/>
                </a:ext>
              </a:extLst>
            </p:cNvPr>
            <p:cNvGrpSpPr/>
            <p:nvPr/>
          </p:nvGrpSpPr>
          <p:grpSpPr>
            <a:xfrm>
              <a:off x="419331" y="1235511"/>
              <a:ext cx="8266707" cy="4930339"/>
              <a:chOff x="419331" y="1235511"/>
              <a:chExt cx="8266707" cy="4930339"/>
            </a:xfrm>
          </p:grpSpPr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2DB39CEC-9044-147E-7597-4215C49F3D49}"/>
                  </a:ext>
                </a:extLst>
              </p:cNvPr>
              <p:cNvGrpSpPr/>
              <p:nvPr/>
            </p:nvGrpSpPr>
            <p:grpSpPr>
              <a:xfrm>
                <a:off x="419331" y="1235511"/>
                <a:ext cx="2620919" cy="651345"/>
                <a:chOff x="419331" y="1235511"/>
                <a:chExt cx="2620919" cy="651345"/>
              </a:xfrm>
            </p:grpSpPr>
            <p:grpSp>
              <p:nvGrpSpPr>
                <p:cNvPr id="54" name="그룹 53">
                  <a:extLst>
                    <a:ext uri="{FF2B5EF4-FFF2-40B4-BE49-F238E27FC236}">
                      <a16:creationId xmlns:a16="http://schemas.microsoft.com/office/drawing/2014/main" id="{87A2089A-E26A-B7CE-783D-CDF165EC74C7}"/>
                    </a:ext>
                  </a:extLst>
                </p:cNvPr>
                <p:cNvGrpSpPr/>
                <p:nvPr/>
              </p:nvGrpSpPr>
              <p:grpSpPr>
                <a:xfrm>
                  <a:off x="557725" y="1352618"/>
                  <a:ext cx="2482525" cy="534238"/>
                  <a:chOff x="897190" y="3715258"/>
                  <a:chExt cx="2268694" cy="488222"/>
                </a:xfrm>
                <a:gradFill>
                  <a:gsLst>
                    <a:gs pos="8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71" name="자유형: 도형 70">
                    <a:extLst>
                      <a:ext uri="{FF2B5EF4-FFF2-40B4-BE49-F238E27FC236}">
                        <a16:creationId xmlns:a16="http://schemas.microsoft.com/office/drawing/2014/main" id="{6C902FD1-1A6B-4A71-620B-E2218F862018}"/>
                      </a:ext>
                    </a:extLst>
                  </p:cNvPr>
                  <p:cNvSpPr/>
                  <p:nvPr/>
                </p:nvSpPr>
                <p:spPr>
                  <a:xfrm flipH="1">
                    <a:off x="2131150" y="3715259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  <p:sp>
                <p:nvSpPr>
                  <p:cNvPr id="72" name="사각형: 둥근 위쪽 모서리 71">
                    <a:extLst>
                      <a:ext uri="{FF2B5EF4-FFF2-40B4-BE49-F238E27FC236}">
                        <a16:creationId xmlns:a16="http://schemas.microsoft.com/office/drawing/2014/main" id="{EC45B983-C2E5-825F-683E-0E99E07D0CB3}"/>
                      </a:ext>
                    </a:extLst>
                  </p:cNvPr>
                  <p:cNvSpPr/>
                  <p:nvPr/>
                </p:nvSpPr>
                <p:spPr>
                  <a:xfrm flipH="1">
                    <a:off x="897190" y="3715258"/>
                    <a:ext cx="1483790" cy="488222"/>
                  </a:xfrm>
                  <a:prstGeom prst="round2SameRect">
                    <a:avLst>
                      <a:gd name="adj1" fmla="val 11464"/>
                      <a:gd name="adj2" fmla="val 0"/>
                    </a:avLst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</p:grpSp>
            <p:grpSp>
              <p:nvGrpSpPr>
                <p:cNvPr id="55" name="그래픽 232">
                  <a:extLst>
                    <a:ext uri="{FF2B5EF4-FFF2-40B4-BE49-F238E27FC236}">
                      <a16:creationId xmlns:a16="http://schemas.microsoft.com/office/drawing/2014/main" id="{F95A748D-8140-F8AD-9921-1193D3C99302}"/>
                    </a:ext>
                  </a:extLst>
                </p:cNvPr>
                <p:cNvGrpSpPr/>
                <p:nvPr/>
              </p:nvGrpSpPr>
              <p:grpSpPr>
                <a:xfrm>
                  <a:off x="419331" y="1235511"/>
                  <a:ext cx="433324" cy="478689"/>
                  <a:chOff x="3381393" y="2692339"/>
                  <a:chExt cx="1721702" cy="1901948"/>
                </a:xfrm>
              </p:grpSpPr>
              <p:grpSp>
                <p:nvGrpSpPr>
                  <p:cNvPr id="56" name="그래픽 232">
                    <a:extLst>
                      <a:ext uri="{FF2B5EF4-FFF2-40B4-BE49-F238E27FC236}">
                        <a16:creationId xmlns:a16="http://schemas.microsoft.com/office/drawing/2014/main" id="{23118AD3-389F-96C4-B35A-1A9319C4F699}"/>
                      </a:ext>
                    </a:extLst>
                  </p:cNvPr>
                  <p:cNvGrpSpPr/>
                  <p:nvPr/>
                </p:nvGrpSpPr>
                <p:grpSpPr>
                  <a:xfrm>
                    <a:off x="3381393" y="3098482"/>
                    <a:ext cx="865023" cy="1495805"/>
                    <a:chOff x="3381393" y="3098482"/>
                    <a:chExt cx="865023" cy="1495805"/>
                  </a:xfrm>
                </p:grpSpPr>
                <p:grpSp>
                  <p:nvGrpSpPr>
                    <p:cNvPr id="65" name="그래픽 232">
                      <a:extLst>
                        <a:ext uri="{FF2B5EF4-FFF2-40B4-BE49-F238E27FC236}">
                          <a16:creationId xmlns:a16="http://schemas.microsoft.com/office/drawing/2014/main" id="{538C9625-35AA-3B43-1C4F-62D9AE696B5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76529" y="3098482"/>
                      <a:ext cx="674941" cy="674941"/>
                      <a:chOff x="3476529" y="3098482"/>
                      <a:chExt cx="674941" cy="674941"/>
                    </a:xfrm>
                  </p:grpSpPr>
                  <p:sp>
                    <p:nvSpPr>
                      <p:cNvPr id="69" name="자유형: 도형 68">
                        <a:extLst>
                          <a:ext uri="{FF2B5EF4-FFF2-40B4-BE49-F238E27FC236}">
                            <a16:creationId xmlns:a16="http://schemas.microsoft.com/office/drawing/2014/main" id="{0C7F2E66-5ABE-5E7F-DCB4-B76F00B9DE90}"/>
                          </a:ext>
                        </a:extLst>
                      </p:cNvPr>
                      <p:cNvSpPr/>
                      <p:nvPr/>
                    </p:nvSpPr>
                    <p:spPr>
                      <a:xfrm rot="-1165198">
                        <a:off x="3524205" y="3145992"/>
                        <a:ext cx="579691" cy="579691"/>
                      </a:xfrm>
                      <a:custGeom>
                        <a:avLst/>
                        <a:gdLst>
                          <a:gd name="connsiteX0" fmla="*/ 579692 w 579691"/>
                          <a:gd name="connsiteY0" fmla="*/ 289846 h 579691"/>
                          <a:gd name="connsiteX1" fmla="*/ 289846 w 579691"/>
                          <a:gd name="connsiteY1" fmla="*/ 579692 h 579691"/>
                          <a:gd name="connsiteX2" fmla="*/ 0 w 579691"/>
                          <a:gd name="connsiteY2" fmla="*/ 289846 h 579691"/>
                          <a:gd name="connsiteX3" fmla="*/ 289846 w 579691"/>
                          <a:gd name="connsiteY3" fmla="*/ 0 h 579691"/>
                          <a:gd name="connsiteX4" fmla="*/ 579692 w 579691"/>
                          <a:gd name="connsiteY4" fmla="*/ 289846 h 5796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9691" h="579691">
                            <a:moveTo>
                              <a:pt x="579692" y="289846"/>
                            </a:moveTo>
                            <a:cubicBezTo>
                              <a:pt x="579692" y="449923"/>
                              <a:pt x="449923" y="579692"/>
                              <a:pt x="289846" y="579692"/>
                            </a:cubicBezTo>
                            <a:cubicBezTo>
                              <a:pt x="129768" y="579692"/>
                              <a:pt x="0" y="449923"/>
                              <a:pt x="0" y="289846"/>
                            </a:cubicBezTo>
                            <a:cubicBezTo>
                              <a:pt x="0" y="129768"/>
                              <a:pt x="129768" y="0"/>
                              <a:pt x="289846" y="0"/>
                            </a:cubicBezTo>
                            <a:cubicBezTo>
                              <a:pt x="449923" y="0"/>
                              <a:pt x="579692" y="129768"/>
                              <a:pt x="579692" y="289846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70" name="자유형: 도형 69">
                        <a:extLst>
                          <a:ext uri="{FF2B5EF4-FFF2-40B4-BE49-F238E27FC236}">
                            <a16:creationId xmlns:a16="http://schemas.microsoft.com/office/drawing/2014/main" id="{32D7FC32-20AC-A1B2-86D2-5D109AF584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76529" y="3098482"/>
                        <a:ext cx="674941" cy="674941"/>
                      </a:xfrm>
                      <a:custGeom>
                        <a:avLst/>
                        <a:gdLst>
                          <a:gd name="connsiteX0" fmla="*/ 337471 w 674941"/>
                          <a:gd name="connsiteY0" fmla="*/ 674942 h 674941"/>
                          <a:gd name="connsiteX1" fmla="*/ 0 w 674941"/>
                          <a:gd name="connsiteY1" fmla="*/ 337471 h 674941"/>
                          <a:gd name="connsiteX2" fmla="*/ 337471 w 674941"/>
                          <a:gd name="connsiteY2" fmla="*/ 0 h 674941"/>
                          <a:gd name="connsiteX3" fmla="*/ 674942 w 674941"/>
                          <a:gd name="connsiteY3" fmla="*/ 337471 h 674941"/>
                          <a:gd name="connsiteX4" fmla="*/ 337471 w 674941"/>
                          <a:gd name="connsiteY4" fmla="*/ 674942 h 674941"/>
                          <a:gd name="connsiteX5" fmla="*/ 337471 w 674941"/>
                          <a:gd name="connsiteY5" fmla="*/ 95155 h 674941"/>
                          <a:gd name="connsiteX6" fmla="*/ 95250 w 674941"/>
                          <a:gd name="connsiteY6" fmla="*/ 337375 h 674941"/>
                          <a:gd name="connsiteX7" fmla="*/ 337471 w 674941"/>
                          <a:gd name="connsiteY7" fmla="*/ 579596 h 674941"/>
                          <a:gd name="connsiteX8" fmla="*/ 579692 w 674941"/>
                          <a:gd name="connsiteY8" fmla="*/ 337375 h 674941"/>
                          <a:gd name="connsiteX9" fmla="*/ 337471 w 674941"/>
                          <a:gd name="connsiteY9" fmla="*/ 95155 h 6749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74941" h="674941">
                            <a:moveTo>
                              <a:pt x="337471" y="674942"/>
                            </a:moveTo>
                            <a:cubicBezTo>
                              <a:pt x="151352" y="674942"/>
                              <a:pt x="0" y="523494"/>
                              <a:pt x="0" y="337471"/>
                            </a:cubicBezTo>
                            <a:cubicBezTo>
                              <a:pt x="0" y="151447"/>
                              <a:pt x="151448" y="0"/>
                              <a:pt x="337471" y="0"/>
                            </a:cubicBezTo>
                            <a:cubicBezTo>
                              <a:pt x="523494" y="0"/>
                              <a:pt x="674942" y="151447"/>
                              <a:pt x="674942" y="337471"/>
                            </a:cubicBezTo>
                            <a:cubicBezTo>
                              <a:pt x="674942" y="523494"/>
                              <a:pt x="523494" y="674942"/>
                              <a:pt x="337471" y="674942"/>
                            </a:cubicBezTo>
                            <a:close/>
                            <a:moveTo>
                              <a:pt x="337471" y="95155"/>
                            </a:moveTo>
                            <a:cubicBezTo>
                              <a:pt x="203930" y="95155"/>
                              <a:pt x="95250" y="203835"/>
                              <a:pt x="95250" y="337375"/>
                            </a:cubicBezTo>
                            <a:cubicBezTo>
                              <a:pt x="95250" y="470916"/>
                              <a:pt x="203930" y="579596"/>
                              <a:pt x="337471" y="579596"/>
                            </a:cubicBezTo>
                            <a:cubicBezTo>
                              <a:pt x="471011" y="579596"/>
                              <a:pt x="579692" y="470916"/>
                              <a:pt x="579692" y="337375"/>
                            </a:cubicBezTo>
                            <a:cubicBezTo>
                              <a:pt x="579692" y="203835"/>
                              <a:pt x="471011" y="95155"/>
                              <a:pt x="337471" y="95155"/>
                            </a:cubicBezTo>
                            <a:close/>
                          </a:path>
                        </a:pathLst>
                      </a:custGeom>
                      <a:solidFill>
                        <a:srgbClr val="2655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</p:grpSp>
                <p:grpSp>
                  <p:nvGrpSpPr>
                    <p:cNvPr id="66" name="그래픽 232">
                      <a:extLst>
                        <a:ext uri="{FF2B5EF4-FFF2-40B4-BE49-F238E27FC236}">
                          <a16:creationId xmlns:a16="http://schemas.microsoft.com/office/drawing/2014/main" id="{492B1498-F5D8-01CD-D6C9-7DABC818B2E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81393" y="3699604"/>
                      <a:ext cx="865023" cy="894683"/>
                      <a:chOff x="3381393" y="3699604"/>
                      <a:chExt cx="865023" cy="894683"/>
                    </a:xfrm>
                  </p:grpSpPr>
                  <p:sp>
                    <p:nvSpPr>
                      <p:cNvPr id="67" name="자유형: 도형 66">
                        <a:extLst>
                          <a:ext uri="{FF2B5EF4-FFF2-40B4-BE49-F238E27FC236}">
                            <a16:creationId xmlns:a16="http://schemas.microsoft.com/office/drawing/2014/main" id="{A26C48F9-04E9-DBD4-C649-3EAFED2E7C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29095" y="3747147"/>
                        <a:ext cx="769905" cy="799419"/>
                      </a:xfrm>
                      <a:custGeom>
                        <a:avLst/>
                        <a:gdLst>
                          <a:gd name="connsiteX0" fmla="*/ 769811 w 769905"/>
                          <a:gd name="connsiteY0" fmla="*/ 799420 h 799419"/>
                          <a:gd name="connsiteX1" fmla="*/ 692468 w 769905"/>
                          <a:gd name="connsiteY1" fmla="*/ 251542 h 799419"/>
                          <a:gd name="connsiteX2" fmla="*/ 384905 w 769905"/>
                          <a:gd name="connsiteY2" fmla="*/ 177 h 799419"/>
                          <a:gd name="connsiteX3" fmla="*/ 77343 w 769905"/>
                          <a:gd name="connsiteY3" fmla="*/ 251542 h 799419"/>
                          <a:gd name="connsiteX4" fmla="*/ 0 w 769905"/>
                          <a:gd name="connsiteY4" fmla="*/ 799420 h 799419"/>
                          <a:gd name="connsiteX5" fmla="*/ 769906 w 769905"/>
                          <a:gd name="connsiteY5" fmla="*/ 799420 h 7994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769905" h="799419">
                            <a:moveTo>
                              <a:pt x="769811" y="799420"/>
                            </a:moveTo>
                            <a:lnTo>
                              <a:pt x="692468" y="251542"/>
                            </a:lnTo>
                            <a:cubicBezTo>
                              <a:pt x="655511" y="-15634"/>
                              <a:pt x="384905" y="177"/>
                              <a:pt x="384905" y="177"/>
                            </a:cubicBezTo>
                            <a:cubicBezTo>
                              <a:pt x="384905" y="177"/>
                              <a:pt x="114300" y="-15634"/>
                              <a:pt x="77343" y="251542"/>
                            </a:cubicBezTo>
                            <a:lnTo>
                              <a:pt x="0" y="799420"/>
                            </a:lnTo>
                            <a:lnTo>
                              <a:pt x="769906" y="79942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68" name="자유형: 도형 67">
                        <a:extLst>
                          <a:ext uri="{FF2B5EF4-FFF2-40B4-BE49-F238E27FC236}">
                            <a16:creationId xmlns:a16="http://schemas.microsoft.com/office/drawing/2014/main" id="{2D9BDAB1-961D-10E0-0AB2-CF7848B0FE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1393" y="3699604"/>
                        <a:ext cx="865023" cy="894683"/>
                      </a:xfrm>
                      <a:custGeom>
                        <a:avLst/>
                        <a:gdLst>
                          <a:gd name="connsiteX0" fmla="*/ 817512 w 865023"/>
                          <a:gd name="connsiteY0" fmla="*/ 894588 h 894683"/>
                          <a:gd name="connsiteX1" fmla="*/ 47607 w 865023"/>
                          <a:gd name="connsiteY1" fmla="*/ 894588 h 894683"/>
                          <a:gd name="connsiteX2" fmla="*/ 11697 w 865023"/>
                          <a:gd name="connsiteY2" fmla="*/ 878205 h 894683"/>
                          <a:gd name="connsiteX3" fmla="*/ 458 w 865023"/>
                          <a:gd name="connsiteY3" fmla="*/ 840296 h 894683"/>
                          <a:gd name="connsiteX4" fmla="*/ 77801 w 865023"/>
                          <a:gd name="connsiteY4" fmla="*/ 292417 h 894683"/>
                          <a:gd name="connsiteX5" fmla="*/ 424035 w 865023"/>
                          <a:gd name="connsiteY5" fmla="*/ 0 h 894683"/>
                          <a:gd name="connsiteX6" fmla="*/ 432512 w 865023"/>
                          <a:gd name="connsiteY6" fmla="*/ 95 h 894683"/>
                          <a:gd name="connsiteX7" fmla="*/ 440989 w 865023"/>
                          <a:gd name="connsiteY7" fmla="*/ 0 h 894683"/>
                          <a:gd name="connsiteX8" fmla="*/ 787223 w 865023"/>
                          <a:gd name="connsiteY8" fmla="*/ 292608 h 894683"/>
                          <a:gd name="connsiteX9" fmla="*/ 864566 w 865023"/>
                          <a:gd name="connsiteY9" fmla="*/ 840391 h 894683"/>
                          <a:gd name="connsiteX10" fmla="*/ 853326 w 865023"/>
                          <a:gd name="connsiteY10" fmla="*/ 878300 h 894683"/>
                          <a:gd name="connsiteX11" fmla="*/ 817417 w 865023"/>
                          <a:gd name="connsiteY11" fmla="*/ 894683 h 894683"/>
                          <a:gd name="connsiteX12" fmla="*/ 102375 w 865023"/>
                          <a:gd name="connsiteY12" fmla="*/ 799338 h 894683"/>
                          <a:gd name="connsiteX13" fmla="*/ 762648 w 865023"/>
                          <a:gd name="connsiteY13" fmla="*/ 799338 h 894683"/>
                          <a:gd name="connsiteX14" fmla="*/ 692925 w 865023"/>
                          <a:gd name="connsiteY14" fmla="*/ 305657 h 894683"/>
                          <a:gd name="connsiteX15" fmla="*/ 440989 w 865023"/>
                          <a:gd name="connsiteY15" fmla="*/ 95155 h 894683"/>
                          <a:gd name="connsiteX16" fmla="*/ 435084 w 865023"/>
                          <a:gd name="connsiteY16" fmla="*/ 95250 h 894683"/>
                          <a:gd name="connsiteX17" fmla="*/ 429750 w 865023"/>
                          <a:gd name="connsiteY17" fmla="*/ 95250 h 894683"/>
                          <a:gd name="connsiteX18" fmla="*/ 424035 w 865023"/>
                          <a:gd name="connsiteY18" fmla="*/ 95155 h 894683"/>
                          <a:gd name="connsiteX19" fmla="*/ 172098 w 865023"/>
                          <a:gd name="connsiteY19" fmla="*/ 305562 h 894683"/>
                          <a:gd name="connsiteX20" fmla="*/ 102375 w 865023"/>
                          <a:gd name="connsiteY20" fmla="*/ 799338 h 8946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865023" h="894683">
                            <a:moveTo>
                              <a:pt x="817512" y="894588"/>
                            </a:moveTo>
                            <a:lnTo>
                              <a:pt x="47607" y="894588"/>
                            </a:lnTo>
                            <a:cubicBezTo>
                              <a:pt x="33795" y="894588"/>
                              <a:pt x="20651" y="888587"/>
                              <a:pt x="11697" y="878205"/>
                            </a:cubicBezTo>
                            <a:cubicBezTo>
                              <a:pt x="2649" y="867823"/>
                              <a:pt x="-1447" y="854012"/>
                              <a:pt x="458" y="840296"/>
                            </a:cubicBezTo>
                            <a:lnTo>
                              <a:pt x="77801" y="292417"/>
                            </a:lnTo>
                            <a:cubicBezTo>
                              <a:pt x="107709" y="76581"/>
                              <a:pt x="282969" y="0"/>
                              <a:pt x="424035" y="0"/>
                            </a:cubicBezTo>
                            <a:cubicBezTo>
                              <a:pt x="427749" y="0"/>
                              <a:pt x="430607" y="0"/>
                              <a:pt x="432512" y="95"/>
                            </a:cubicBezTo>
                            <a:cubicBezTo>
                              <a:pt x="434417" y="95"/>
                              <a:pt x="437274" y="0"/>
                              <a:pt x="440989" y="0"/>
                            </a:cubicBezTo>
                            <a:cubicBezTo>
                              <a:pt x="582054" y="0"/>
                              <a:pt x="757314" y="76676"/>
                              <a:pt x="787223" y="292608"/>
                            </a:cubicBezTo>
                            <a:lnTo>
                              <a:pt x="864566" y="840391"/>
                            </a:lnTo>
                            <a:cubicBezTo>
                              <a:pt x="866471" y="854012"/>
                              <a:pt x="862375" y="867918"/>
                              <a:pt x="853326" y="878300"/>
                            </a:cubicBezTo>
                            <a:cubicBezTo>
                              <a:pt x="844278" y="888683"/>
                              <a:pt x="831133" y="894683"/>
                              <a:pt x="817417" y="894683"/>
                            </a:cubicBezTo>
                            <a:close/>
                            <a:moveTo>
                              <a:pt x="102375" y="799338"/>
                            </a:moveTo>
                            <a:lnTo>
                              <a:pt x="762648" y="799338"/>
                            </a:lnTo>
                            <a:lnTo>
                              <a:pt x="692925" y="305657"/>
                            </a:lnTo>
                            <a:cubicBezTo>
                              <a:pt x="665874" y="110300"/>
                              <a:pt x="493281" y="95155"/>
                              <a:pt x="440989" y="95155"/>
                            </a:cubicBezTo>
                            <a:cubicBezTo>
                              <a:pt x="437655" y="95155"/>
                              <a:pt x="435560" y="95155"/>
                              <a:pt x="435084" y="95250"/>
                            </a:cubicBezTo>
                            <a:cubicBezTo>
                              <a:pt x="433369" y="95250"/>
                              <a:pt x="431464" y="95250"/>
                              <a:pt x="429750" y="95250"/>
                            </a:cubicBezTo>
                            <a:cubicBezTo>
                              <a:pt x="429369" y="95250"/>
                              <a:pt x="427368" y="95155"/>
                              <a:pt x="424035" y="95155"/>
                            </a:cubicBezTo>
                            <a:cubicBezTo>
                              <a:pt x="371742" y="95155"/>
                              <a:pt x="199149" y="110300"/>
                              <a:pt x="172098" y="305562"/>
                            </a:cubicBezTo>
                            <a:lnTo>
                              <a:pt x="102375" y="799338"/>
                            </a:lnTo>
                            <a:close/>
                          </a:path>
                        </a:pathLst>
                      </a:custGeom>
                      <a:solidFill>
                        <a:srgbClr val="2655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  <p:grpSp>
                <p:nvGrpSpPr>
                  <p:cNvPr id="57" name="그래픽 232">
                    <a:extLst>
                      <a:ext uri="{FF2B5EF4-FFF2-40B4-BE49-F238E27FC236}">
                        <a16:creationId xmlns:a16="http://schemas.microsoft.com/office/drawing/2014/main" id="{3C1847AF-886B-A0B4-AD95-57E1A5D312C5}"/>
                      </a:ext>
                    </a:extLst>
                  </p:cNvPr>
                  <p:cNvGrpSpPr/>
                  <p:nvPr/>
                </p:nvGrpSpPr>
                <p:grpSpPr>
                  <a:xfrm>
                    <a:off x="4030617" y="2692339"/>
                    <a:ext cx="1072478" cy="1901853"/>
                    <a:chOff x="4030617" y="2692339"/>
                    <a:chExt cx="1072478" cy="1901853"/>
                  </a:xfrm>
                </p:grpSpPr>
                <p:grpSp>
                  <p:nvGrpSpPr>
                    <p:cNvPr id="59" name="그래픽 232">
                      <a:extLst>
                        <a:ext uri="{FF2B5EF4-FFF2-40B4-BE49-F238E27FC236}">
                          <a16:creationId xmlns:a16="http://schemas.microsoft.com/office/drawing/2014/main" id="{CFFCA0C9-9F86-6920-317E-3E6B141DF2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22474" y="2692339"/>
                      <a:ext cx="888781" cy="888781"/>
                      <a:chOff x="4122474" y="2692339"/>
                      <a:chExt cx="888781" cy="888781"/>
                    </a:xfrm>
                  </p:grpSpPr>
                  <p:sp>
                    <p:nvSpPr>
                      <p:cNvPr id="63" name="자유형: 도형 62">
                        <a:extLst>
                          <a:ext uri="{FF2B5EF4-FFF2-40B4-BE49-F238E27FC236}">
                            <a16:creationId xmlns:a16="http://schemas.microsoft.com/office/drawing/2014/main" id="{72B76AAA-D7C5-115A-F506-B4D1323A97FC}"/>
                          </a:ext>
                        </a:extLst>
                      </p:cNvPr>
                      <p:cNvSpPr/>
                      <p:nvPr/>
                    </p:nvSpPr>
                    <p:spPr>
                      <a:xfrm rot="-819000">
                        <a:off x="4198914" y="2768779"/>
                        <a:ext cx="735901" cy="735901"/>
                      </a:xfrm>
                      <a:custGeom>
                        <a:avLst/>
                        <a:gdLst>
                          <a:gd name="connsiteX0" fmla="*/ 735901 w 735901"/>
                          <a:gd name="connsiteY0" fmla="*/ 367951 h 735901"/>
                          <a:gd name="connsiteX1" fmla="*/ 367951 w 735901"/>
                          <a:gd name="connsiteY1" fmla="*/ 735901 h 735901"/>
                          <a:gd name="connsiteX2" fmla="*/ 0 w 735901"/>
                          <a:gd name="connsiteY2" fmla="*/ 367951 h 735901"/>
                          <a:gd name="connsiteX3" fmla="*/ 367951 w 735901"/>
                          <a:gd name="connsiteY3" fmla="*/ 0 h 735901"/>
                          <a:gd name="connsiteX4" fmla="*/ 735901 w 735901"/>
                          <a:gd name="connsiteY4" fmla="*/ 367951 h 7359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735901" h="735901">
                            <a:moveTo>
                              <a:pt x="735901" y="367951"/>
                            </a:moveTo>
                            <a:cubicBezTo>
                              <a:pt x="735901" y="571164"/>
                              <a:pt x="571164" y="735901"/>
                              <a:pt x="367951" y="735901"/>
                            </a:cubicBezTo>
                            <a:cubicBezTo>
                              <a:pt x="164737" y="735901"/>
                              <a:pt x="0" y="571164"/>
                              <a:pt x="0" y="367951"/>
                            </a:cubicBezTo>
                            <a:cubicBezTo>
                              <a:pt x="0" y="164737"/>
                              <a:pt x="164737" y="0"/>
                              <a:pt x="367951" y="0"/>
                            </a:cubicBezTo>
                            <a:cubicBezTo>
                              <a:pt x="571164" y="0"/>
                              <a:pt x="735901" y="164737"/>
                              <a:pt x="735901" y="367951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7B9FB"/>
                          </a:gs>
                          <a:gs pos="100000">
                            <a:srgbClr val="3B9DF8"/>
                          </a:gs>
                        </a:gsLst>
                        <a:lin ang="2732974" scaled="1"/>
                      </a:gra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64" name="자유형: 도형 63">
                        <a:extLst>
                          <a:ext uri="{FF2B5EF4-FFF2-40B4-BE49-F238E27FC236}">
                            <a16:creationId xmlns:a16="http://schemas.microsoft.com/office/drawing/2014/main" id="{8C2E28CB-B713-F364-6AC1-AE5DB0EA86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51280" y="2721101"/>
                        <a:ext cx="831151" cy="831151"/>
                      </a:xfrm>
                      <a:custGeom>
                        <a:avLst/>
                        <a:gdLst>
                          <a:gd name="connsiteX0" fmla="*/ 415576 w 831151"/>
                          <a:gd name="connsiteY0" fmla="*/ 831152 h 831151"/>
                          <a:gd name="connsiteX1" fmla="*/ 0 w 831151"/>
                          <a:gd name="connsiteY1" fmla="*/ 415576 h 831151"/>
                          <a:gd name="connsiteX2" fmla="*/ 415576 w 831151"/>
                          <a:gd name="connsiteY2" fmla="*/ 0 h 831151"/>
                          <a:gd name="connsiteX3" fmla="*/ 831151 w 831151"/>
                          <a:gd name="connsiteY3" fmla="*/ 415576 h 831151"/>
                          <a:gd name="connsiteX4" fmla="*/ 415576 w 831151"/>
                          <a:gd name="connsiteY4" fmla="*/ 831152 h 831151"/>
                          <a:gd name="connsiteX5" fmla="*/ 415576 w 831151"/>
                          <a:gd name="connsiteY5" fmla="*/ 95250 h 831151"/>
                          <a:gd name="connsiteX6" fmla="*/ 95250 w 831151"/>
                          <a:gd name="connsiteY6" fmla="*/ 415576 h 831151"/>
                          <a:gd name="connsiteX7" fmla="*/ 415576 w 831151"/>
                          <a:gd name="connsiteY7" fmla="*/ 735902 h 831151"/>
                          <a:gd name="connsiteX8" fmla="*/ 735901 w 831151"/>
                          <a:gd name="connsiteY8" fmla="*/ 415576 h 831151"/>
                          <a:gd name="connsiteX9" fmla="*/ 415576 w 831151"/>
                          <a:gd name="connsiteY9" fmla="*/ 95250 h 8311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831151" h="831151">
                            <a:moveTo>
                              <a:pt x="415576" y="831152"/>
                            </a:moveTo>
                            <a:cubicBezTo>
                              <a:pt x="186404" y="831152"/>
                              <a:pt x="0" y="644747"/>
                              <a:pt x="0" y="415576"/>
                            </a:cubicBezTo>
                            <a:cubicBezTo>
                              <a:pt x="0" y="186404"/>
                              <a:pt x="186404" y="0"/>
                              <a:pt x="415576" y="0"/>
                            </a:cubicBezTo>
                            <a:cubicBezTo>
                              <a:pt x="644747" y="0"/>
                              <a:pt x="831151" y="186404"/>
                              <a:pt x="831151" y="415576"/>
                            </a:cubicBezTo>
                            <a:cubicBezTo>
                              <a:pt x="831151" y="644747"/>
                              <a:pt x="644747" y="831152"/>
                              <a:pt x="415576" y="831152"/>
                            </a:cubicBezTo>
                            <a:close/>
                            <a:moveTo>
                              <a:pt x="415576" y="95250"/>
                            </a:moveTo>
                            <a:cubicBezTo>
                              <a:pt x="238982" y="95250"/>
                              <a:pt x="95250" y="238982"/>
                              <a:pt x="95250" y="415576"/>
                            </a:cubicBezTo>
                            <a:cubicBezTo>
                              <a:pt x="95250" y="592169"/>
                              <a:pt x="238982" y="735902"/>
                              <a:pt x="415576" y="735902"/>
                            </a:cubicBezTo>
                            <a:cubicBezTo>
                              <a:pt x="592169" y="735902"/>
                              <a:pt x="735901" y="592169"/>
                              <a:pt x="735901" y="415576"/>
                            </a:cubicBezTo>
                            <a:cubicBezTo>
                              <a:pt x="735901" y="238982"/>
                              <a:pt x="592169" y="95250"/>
                              <a:pt x="415576" y="95250"/>
                            </a:cubicBezTo>
                            <a:close/>
                          </a:path>
                        </a:pathLst>
                      </a:custGeom>
                      <a:solidFill>
                        <a:srgbClr val="2655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</p:grpSp>
                <p:grpSp>
                  <p:nvGrpSpPr>
                    <p:cNvPr id="60" name="그래픽 232">
                      <a:extLst>
                        <a:ext uri="{FF2B5EF4-FFF2-40B4-BE49-F238E27FC236}">
                          <a16:creationId xmlns:a16="http://schemas.microsoft.com/office/drawing/2014/main" id="{1A434F9D-55D8-EBDA-A4B6-D5F7E901C7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30617" y="3484149"/>
                      <a:ext cx="1072478" cy="1110043"/>
                      <a:chOff x="4030617" y="3484149"/>
                      <a:chExt cx="1072478" cy="1110043"/>
                    </a:xfrm>
                  </p:grpSpPr>
                  <p:sp>
                    <p:nvSpPr>
                      <p:cNvPr id="61" name="자유형: 도형 60">
                        <a:extLst>
                          <a:ext uri="{FF2B5EF4-FFF2-40B4-BE49-F238E27FC236}">
                            <a16:creationId xmlns:a16="http://schemas.microsoft.com/office/drawing/2014/main" id="{072DFA9B-122F-9E1E-5232-714797B48E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78319" y="3531834"/>
                        <a:ext cx="977360" cy="1014733"/>
                      </a:xfrm>
                      <a:custGeom>
                        <a:avLst/>
                        <a:gdLst>
                          <a:gd name="connsiteX0" fmla="*/ 977265 w 977360"/>
                          <a:gd name="connsiteY0" fmla="*/ 1014733 h 1014733"/>
                          <a:gd name="connsiteX1" fmla="*/ 879062 w 977360"/>
                          <a:gd name="connsiteY1" fmla="*/ 319218 h 1014733"/>
                          <a:gd name="connsiteX2" fmla="*/ 488633 w 977360"/>
                          <a:gd name="connsiteY2" fmla="*/ 226 h 1014733"/>
                          <a:gd name="connsiteX3" fmla="*/ 98203 w 977360"/>
                          <a:gd name="connsiteY3" fmla="*/ 319218 h 1014733"/>
                          <a:gd name="connsiteX4" fmla="*/ 0 w 977360"/>
                          <a:gd name="connsiteY4" fmla="*/ 1014733 h 1014733"/>
                          <a:gd name="connsiteX5" fmla="*/ 977360 w 977360"/>
                          <a:gd name="connsiteY5" fmla="*/ 1014733 h 101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977360" h="1014733">
                            <a:moveTo>
                              <a:pt x="977265" y="1014733"/>
                            </a:moveTo>
                            <a:lnTo>
                              <a:pt x="879062" y="319218"/>
                            </a:lnTo>
                            <a:cubicBezTo>
                              <a:pt x="832104" y="-19872"/>
                              <a:pt x="488633" y="226"/>
                              <a:pt x="488633" y="226"/>
                            </a:cubicBezTo>
                            <a:cubicBezTo>
                              <a:pt x="488633" y="226"/>
                              <a:pt x="145161" y="-19872"/>
                              <a:pt x="98203" y="319218"/>
                            </a:cubicBezTo>
                            <a:lnTo>
                              <a:pt x="0" y="1014733"/>
                            </a:lnTo>
                            <a:lnTo>
                              <a:pt x="977360" y="1014733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37B9FB"/>
                          </a:gs>
                          <a:gs pos="100000">
                            <a:srgbClr val="3B9DF8"/>
                          </a:gs>
                        </a:gsLst>
                        <a:lin ang="2732974" scaled="1"/>
                      </a:gra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62" name="자유형: 도형 61">
                        <a:extLst>
                          <a:ext uri="{FF2B5EF4-FFF2-40B4-BE49-F238E27FC236}">
                            <a16:creationId xmlns:a16="http://schemas.microsoft.com/office/drawing/2014/main" id="{DBA2AF17-753D-F3B2-4636-FDD1297FB7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30617" y="3484149"/>
                        <a:ext cx="1072478" cy="1110043"/>
                      </a:xfrm>
                      <a:custGeom>
                        <a:avLst/>
                        <a:gdLst>
                          <a:gd name="connsiteX0" fmla="*/ 1024967 w 1072478"/>
                          <a:gd name="connsiteY0" fmla="*/ 1110044 h 1110043"/>
                          <a:gd name="connsiteX1" fmla="*/ 47607 w 1072478"/>
                          <a:gd name="connsiteY1" fmla="*/ 1110044 h 1110043"/>
                          <a:gd name="connsiteX2" fmla="*/ 11697 w 1072478"/>
                          <a:gd name="connsiteY2" fmla="*/ 1093661 h 1110043"/>
                          <a:gd name="connsiteX3" fmla="*/ 458 w 1072478"/>
                          <a:gd name="connsiteY3" fmla="*/ 1055751 h 1110043"/>
                          <a:gd name="connsiteX4" fmla="*/ 98661 w 1072478"/>
                          <a:gd name="connsiteY4" fmla="*/ 360236 h 1110043"/>
                          <a:gd name="connsiteX5" fmla="*/ 525476 w 1072478"/>
                          <a:gd name="connsiteY5" fmla="*/ 0 h 1110043"/>
                          <a:gd name="connsiteX6" fmla="*/ 536239 w 1072478"/>
                          <a:gd name="connsiteY6" fmla="*/ 191 h 1110043"/>
                          <a:gd name="connsiteX7" fmla="*/ 547002 w 1072478"/>
                          <a:gd name="connsiteY7" fmla="*/ 0 h 1110043"/>
                          <a:gd name="connsiteX8" fmla="*/ 973818 w 1072478"/>
                          <a:gd name="connsiteY8" fmla="*/ 360331 h 1110043"/>
                          <a:gd name="connsiteX9" fmla="*/ 1072020 w 1072478"/>
                          <a:gd name="connsiteY9" fmla="*/ 1055656 h 1110043"/>
                          <a:gd name="connsiteX10" fmla="*/ 1060781 w 1072478"/>
                          <a:gd name="connsiteY10" fmla="*/ 1093565 h 1110043"/>
                          <a:gd name="connsiteX11" fmla="*/ 1024872 w 1072478"/>
                          <a:gd name="connsiteY11" fmla="*/ 1109948 h 1110043"/>
                          <a:gd name="connsiteX12" fmla="*/ 102471 w 1072478"/>
                          <a:gd name="connsiteY12" fmla="*/ 1014794 h 1110043"/>
                          <a:gd name="connsiteX13" fmla="*/ 970103 w 1072478"/>
                          <a:gd name="connsiteY13" fmla="*/ 1014794 h 1110043"/>
                          <a:gd name="connsiteX14" fmla="*/ 879520 w 1072478"/>
                          <a:gd name="connsiteY14" fmla="*/ 373571 h 1110043"/>
                          <a:gd name="connsiteX15" fmla="*/ 547002 w 1072478"/>
                          <a:gd name="connsiteY15" fmla="*/ 95250 h 1110043"/>
                          <a:gd name="connsiteX16" fmla="*/ 538811 w 1072478"/>
                          <a:gd name="connsiteY16" fmla="*/ 95441 h 1110043"/>
                          <a:gd name="connsiteX17" fmla="*/ 533382 w 1072478"/>
                          <a:gd name="connsiteY17" fmla="*/ 95441 h 1110043"/>
                          <a:gd name="connsiteX18" fmla="*/ 525381 w 1072478"/>
                          <a:gd name="connsiteY18" fmla="*/ 95250 h 1110043"/>
                          <a:gd name="connsiteX19" fmla="*/ 192958 w 1072478"/>
                          <a:gd name="connsiteY19" fmla="*/ 373380 h 1110043"/>
                          <a:gd name="connsiteX20" fmla="*/ 102375 w 1072478"/>
                          <a:gd name="connsiteY20" fmla="*/ 1014698 h 11100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1072478" h="1110043">
                            <a:moveTo>
                              <a:pt x="1024967" y="1110044"/>
                            </a:moveTo>
                            <a:lnTo>
                              <a:pt x="47607" y="1110044"/>
                            </a:lnTo>
                            <a:cubicBezTo>
                              <a:pt x="33795" y="1110044"/>
                              <a:pt x="20651" y="1104043"/>
                              <a:pt x="11697" y="1093661"/>
                            </a:cubicBezTo>
                            <a:cubicBezTo>
                              <a:pt x="2649" y="1083278"/>
                              <a:pt x="-1447" y="1069467"/>
                              <a:pt x="458" y="1055751"/>
                            </a:cubicBezTo>
                            <a:lnTo>
                              <a:pt x="98661" y="360236"/>
                            </a:lnTo>
                            <a:cubicBezTo>
                              <a:pt x="146095" y="17431"/>
                              <a:pt x="462516" y="0"/>
                              <a:pt x="525476" y="0"/>
                            </a:cubicBezTo>
                            <a:cubicBezTo>
                              <a:pt x="530334" y="0"/>
                              <a:pt x="533953" y="95"/>
                              <a:pt x="536239" y="191"/>
                            </a:cubicBezTo>
                            <a:cubicBezTo>
                              <a:pt x="538525" y="191"/>
                              <a:pt x="542145" y="0"/>
                              <a:pt x="547002" y="0"/>
                            </a:cubicBezTo>
                            <a:cubicBezTo>
                              <a:pt x="609963" y="0"/>
                              <a:pt x="926288" y="17336"/>
                              <a:pt x="973818" y="360331"/>
                            </a:cubicBezTo>
                            <a:lnTo>
                              <a:pt x="1072020" y="1055656"/>
                            </a:lnTo>
                            <a:cubicBezTo>
                              <a:pt x="1073925" y="1069277"/>
                              <a:pt x="1069830" y="1083183"/>
                              <a:pt x="1060781" y="1093565"/>
                            </a:cubicBezTo>
                            <a:cubicBezTo>
                              <a:pt x="1051732" y="1103948"/>
                              <a:pt x="1038588" y="1109948"/>
                              <a:pt x="1024872" y="1109948"/>
                            </a:cubicBezTo>
                            <a:close/>
                            <a:moveTo>
                              <a:pt x="102471" y="1014794"/>
                            </a:moveTo>
                            <a:lnTo>
                              <a:pt x="970103" y="1014794"/>
                            </a:lnTo>
                            <a:lnTo>
                              <a:pt x="879520" y="373571"/>
                            </a:lnTo>
                            <a:cubicBezTo>
                              <a:pt x="843706" y="115348"/>
                              <a:pt x="615963" y="95250"/>
                              <a:pt x="547002" y="95250"/>
                            </a:cubicBezTo>
                            <a:cubicBezTo>
                              <a:pt x="542240" y="95250"/>
                              <a:pt x="539382" y="95345"/>
                              <a:pt x="538811" y="95441"/>
                            </a:cubicBezTo>
                            <a:cubicBezTo>
                              <a:pt x="537096" y="95536"/>
                              <a:pt x="535191" y="95536"/>
                              <a:pt x="533382" y="95441"/>
                            </a:cubicBezTo>
                            <a:cubicBezTo>
                              <a:pt x="532905" y="95441"/>
                              <a:pt x="530048" y="95250"/>
                              <a:pt x="525381" y="95250"/>
                            </a:cubicBezTo>
                            <a:cubicBezTo>
                              <a:pt x="456420" y="95250"/>
                              <a:pt x="228677" y="115348"/>
                              <a:pt x="192958" y="373380"/>
                            </a:cubicBezTo>
                            <a:lnTo>
                              <a:pt x="102375" y="1014698"/>
                            </a:lnTo>
                            <a:close/>
                          </a:path>
                        </a:pathLst>
                      </a:custGeom>
                      <a:solidFill>
                        <a:srgbClr val="2655B4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</p:grpSp>
              </p:grpSp>
              <p:sp>
                <p:nvSpPr>
                  <p:cNvPr id="58" name="자유형: 도형 57">
                    <a:extLst>
                      <a:ext uri="{FF2B5EF4-FFF2-40B4-BE49-F238E27FC236}">
                        <a16:creationId xmlns:a16="http://schemas.microsoft.com/office/drawing/2014/main" id="{FD8457BB-FACE-FF9E-987F-3C401B74BDF6}"/>
                      </a:ext>
                    </a:extLst>
                  </p:cNvPr>
                  <p:cNvSpPr/>
                  <p:nvPr/>
                </p:nvSpPr>
                <p:spPr>
                  <a:xfrm>
                    <a:off x="4435316" y="3581780"/>
                    <a:ext cx="256793" cy="577786"/>
                  </a:xfrm>
                  <a:custGeom>
                    <a:avLst/>
                    <a:gdLst>
                      <a:gd name="connsiteX0" fmla="*/ 187357 w 256793"/>
                      <a:gd name="connsiteY0" fmla="*/ 0 h 577786"/>
                      <a:gd name="connsiteX1" fmla="*/ 69437 w 256793"/>
                      <a:gd name="connsiteY1" fmla="*/ 0 h 577786"/>
                      <a:gd name="connsiteX2" fmla="*/ 0 w 256793"/>
                      <a:gd name="connsiteY2" fmla="*/ 495300 h 577786"/>
                      <a:gd name="connsiteX3" fmla="*/ 121634 w 256793"/>
                      <a:gd name="connsiteY3" fmla="*/ 577787 h 577786"/>
                      <a:gd name="connsiteX4" fmla="*/ 135255 w 256793"/>
                      <a:gd name="connsiteY4" fmla="*/ 577787 h 577786"/>
                      <a:gd name="connsiteX5" fmla="*/ 256794 w 256793"/>
                      <a:gd name="connsiteY5" fmla="*/ 495300 h 577786"/>
                      <a:gd name="connsiteX6" fmla="*/ 187357 w 256793"/>
                      <a:gd name="connsiteY6" fmla="*/ 0 h 577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6793" h="577786">
                        <a:moveTo>
                          <a:pt x="187357" y="0"/>
                        </a:moveTo>
                        <a:lnTo>
                          <a:pt x="69437" y="0"/>
                        </a:lnTo>
                        <a:lnTo>
                          <a:pt x="0" y="495300"/>
                        </a:lnTo>
                        <a:lnTo>
                          <a:pt x="121634" y="577787"/>
                        </a:lnTo>
                        <a:lnTo>
                          <a:pt x="135255" y="577787"/>
                        </a:lnTo>
                        <a:lnTo>
                          <a:pt x="256794" y="495300"/>
                        </a:lnTo>
                        <a:lnTo>
                          <a:pt x="18735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4A0C981-A405-4192-6E28-DF6952FC17D2}"/>
                  </a:ext>
                </a:extLst>
              </p:cNvPr>
              <p:cNvSpPr txBox="1"/>
              <p:nvPr/>
            </p:nvSpPr>
            <p:spPr>
              <a:xfrm>
                <a:off x="883506" y="1396531"/>
                <a:ext cx="14988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교수 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 방법</a:t>
                </a:r>
              </a:p>
            </p:txBody>
          </p:sp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7EBFDB53-D669-8800-D8CD-8E8F22AC28A4}"/>
                  </a:ext>
                </a:extLst>
              </p:cNvPr>
              <p:cNvSpPr/>
              <p:nvPr/>
            </p:nvSpPr>
            <p:spPr>
              <a:xfrm>
                <a:off x="457962" y="1720827"/>
                <a:ext cx="8228076" cy="4445023"/>
              </a:xfrm>
              <a:prstGeom prst="roundRect">
                <a:avLst>
                  <a:gd name="adj" fmla="val 2359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48D4C9F2-B4A3-1121-440C-D8D616828C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60983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B10C2573-B083-B4F1-286A-86C56365B542}"/>
                </a:ext>
              </a:extLst>
            </p:cNvPr>
            <p:cNvGrpSpPr/>
            <p:nvPr/>
          </p:nvGrpSpPr>
          <p:grpSpPr>
            <a:xfrm>
              <a:off x="684586" y="1965274"/>
              <a:ext cx="7724087" cy="400110"/>
              <a:chOff x="778021" y="1855666"/>
              <a:chExt cx="7724087" cy="400110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CADE5753-01EA-4FBE-7E85-ADF9061868B5}"/>
                  </a:ext>
                </a:extLst>
              </p:cNvPr>
              <p:cNvGrpSpPr/>
              <p:nvPr/>
            </p:nvGrpSpPr>
            <p:grpSpPr>
              <a:xfrm>
                <a:off x="778021" y="1889692"/>
                <a:ext cx="332058" cy="332058"/>
                <a:chOff x="778021" y="1887974"/>
                <a:chExt cx="332058" cy="332058"/>
              </a:xfrm>
            </p:grpSpPr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BC0028A8-5346-956D-0B2F-FAC402769438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9C1CAA6-2E79-1DD1-FD5D-9CBBDFA6E6F6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</a:t>
                  </a: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5720981-2015-BD46-4263-F26BE0B5C026}"/>
                  </a:ext>
                </a:extLst>
              </p:cNvPr>
              <p:cNvSpPr txBox="1"/>
              <p:nvPr/>
            </p:nvSpPr>
            <p:spPr>
              <a:xfrm>
                <a:off x="1293403" y="1855666"/>
                <a:ext cx="720870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교과 역량을 함양하기 위해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문제기반학습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프로젝트 기반학습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디자인기반학습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짝 프로그래밍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탐구학습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등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각 영역의 핵심 아이디어를 습득하는 데 적절한 교수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 방법을 선택하여 활용한다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EAA71E49-5311-026B-E780-8EF29FF2A2A5}"/>
                </a:ext>
              </a:extLst>
            </p:cNvPr>
            <p:cNvGrpSpPr/>
            <p:nvPr/>
          </p:nvGrpSpPr>
          <p:grpSpPr>
            <a:xfrm>
              <a:off x="684586" y="2854278"/>
              <a:ext cx="7196698" cy="400110"/>
              <a:chOff x="684586" y="2739222"/>
              <a:chExt cx="7196698" cy="400110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6A064DDA-3312-F07B-D4C7-0A7D8339D104}"/>
                  </a:ext>
                </a:extLst>
              </p:cNvPr>
              <p:cNvGrpSpPr/>
              <p:nvPr/>
            </p:nvGrpSpPr>
            <p:grpSpPr>
              <a:xfrm>
                <a:off x="684586" y="2773248"/>
                <a:ext cx="332058" cy="332058"/>
                <a:chOff x="778021" y="1887974"/>
                <a:chExt cx="332058" cy="332058"/>
              </a:xfrm>
            </p:grpSpPr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FF3D6082-3493-5402-1D8D-9F4470568B4D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B7D2314A-2A88-BE4B-CA30-2D4865D5599E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나</a:t>
                  </a: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D52D7AC-7162-FA92-3A74-CC47BA376343}"/>
                  </a:ext>
                </a:extLst>
              </p:cNvPr>
              <p:cNvSpPr txBox="1"/>
              <p:nvPr/>
            </p:nvSpPr>
            <p:spPr>
              <a:xfrm>
                <a:off x="1199968" y="2739222"/>
                <a:ext cx="668131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교육 환경에 적응할 수 있도록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온오프라인 연계 수업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다양한 디지털 도구의 활용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등을 통해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도구에 대한 인지적 부담은 최소화하고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활용에 대한 경험은 높일 수 있도록 활동을 구성한다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556E4833-ECE7-B68A-9E8B-D5B568D5DF8E}"/>
                </a:ext>
              </a:extLst>
            </p:cNvPr>
            <p:cNvGrpSpPr/>
            <p:nvPr/>
          </p:nvGrpSpPr>
          <p:grpSpPr>
            <a:xfrm>
              <a:off x="684586" y="3743282"/>
              <a:ext cx="7177462" cy="400110"/>
              <a:chOff x="778021" y="1855666"/>
              <a:chExt cx="7177462" cy="400110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93A89B26-0D9F-798C-034D-E6C80D5A49FD}"/>
                  </a:ext>
                </a:extLst>
              </p:cNvPr>
              <p:cNvGrpSpPr/>
              <p:nvPr/>
            </p:nvGrpSpPr>
            <p:grpSpPr>
              <a:xfrm>
                <a:off x="778021" y="1889692"/>
                <a:ext cx="332058" cy="332058"/>
                <a:chOff x="778021" y="1887974"/>
                <a:chExt cx="332058" cy="332058"/>
              </a:xfrm>
            </p:grpSpPr>
            <p:sp>
              <p:nvSpPr>
                <p:cNvPr id="41" name="타원 40">
                  <a:extLst>
                    <a:ext uri="{FF2B5EF4-FFF2-40B4-BE49-F238E27FC236}">
                      <a16:creationId xmlns:a16="http://schemas.microsoft.com/office/drawing/2014/main" id="{00316BA4-CBD8-B745-F8F5-4F7DB9F884BA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38FA3CCA-6495-A89F-E770-A6C7E4A3E2E6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다</a:t>
                  </a: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19CFD81-6BFA-BAD4-4279-00AC7ADF12FA}"/>
                  </a:ext>
                </a:extLst>
              </p:cNvPr>
              <p:cNvSpPr txBox="1"/>
              <p:nvPr/>
            </p:nvSpPr>
            <p:spPr>
              <a:xfrm>
                <a:off x="1293403" y="1855666"/>
                <a:ext cx="6662080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온라인 교실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다양한 커뮤니티 서비스 등을 활용하여 학생이 수업 현장에 있지 않더라도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결손이 </a:t>
                </a:r>
                <a:endParaRPr lang="en-US" altLang="ko-KR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발생하지 않도록 교수 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학습을 제공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BF46A025-9573-B7E9-F84B-9FE995E3E427}"/>
                </a:ext>
              </a:extLst>
            </p:cNvPr>
            <p:cNvGrpSpPr/>
            <p:nvPr/>
          </p:nvGrpSpPr>
          <p:grpSpPr>
            <a:xfrm>
              <a:off x="684586" y="4632286"/>
              <a:ext cx="7732101" cy="400110"/>
              <a:chOff x="778021" y="1855666"/>
              <a:chExt cx="7732101" cy="400110"/>
            </a:xfrm>
          </p:grpSpPr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369E7190-1A9C-473E-1E61-6D352E78A180}"/>
                  </a:ext>
                </a:extLst>
              </p:cNvPr>
              <p:cNvGrpSpPr/>
              <p:nvPr/>
            </p:nvGrpSpPr>
            <p:grpSpPr>
              <a:xfrm>
                <a:off x="778021" y="1889692"/>
                <a:ext cx="332058" cy="332058"/>
                <a:chOff x="778021" y="1887974"/>
                <a:chExt cx="332058" cy="332058"/>
              </a:xfrm>
            </p:grpSpPr>
            <p:sp>
              <p:nvSpPr>
                <p:cNvPr id="37" name="타원 36">
                  <a:extLst>
                    <a:ext uri="{FF2B5EF4-FFF2-40B4-BE49-F238E27FC236}">
                      <a16:creationId xmlns:a16="http://schemas.microsoft.com/office/drawing/2014/main" id="{F9840199-74BD-9B98-7428-6DFE5E1CD772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9A432BB-FB2A-4A4C-968D-91A325FE7F19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라</a:t>
                  </a: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D345070-B589-D93E-4A33-ADF5DF4CD8E2}"/>
                  </a:ext>
                </a:extLst>
              </p:cNvPr>
              <p:cNvSpPr txBox="1"/>
              <p:nvPr/>
            </p:nvSpPr>
            <p:spPr>
              <a:xfrm>
                <a:off x="1293403" y="1855666"/>
                <a:ext cx="7216719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영역별로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프로그래밍을 통한 문제 해결 과정을 포함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하도록 하여 컴퓨팅 시스템을 문제 해결에 적용하는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충분한 경험을 하도록 교수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학습을 구성한다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88CE43BF-2D6E-5F52-25C3-F7300467A415}"/>
                </a:ext>
              </a:extLst>
            </p:cNvPr>
            <p:cNvGrpSpPr/>
            <p:nvPr/>
          </p:nvGrpSpPr>
          <p:grpSpPr>
            <a:xfrm>
              <a:off x="684586" y="5521290"/>
              <a:ext cx="7328144" cy="400110"/>
              <a:chOff x="778021" y="1855666"/>
              <a:chExt cx="7328144" cy="400110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C4503EA7-9465-6028-038D-53CE9809A556}"/>
                  </a:ext>
                </a:extLst>
              </p:cNvPr>
              <p:cNvGrpSpPr/>
              <p:nvPr/>
            </p:nvGrpSpPr>
            <p:grpSpPr>
              <a:xfrm>
                <a:off x="778021" y="1889692"/>
                <a:ext cx="332058" cy="332058"/>
                <a:chOff x="778021" y="1887974"/>
                <a:chExt cx="332058" cy="332058"/>
              </a:xfrm>
            </p:grpSpPr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956904E1-4B42-80DA-C0E3-714636FA91B6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9B9AB48C-3AD8-7F01-CA45-3DA3C54BA586}"/>
                    </a:ext>
                  </a:extLst>
                </p:cNvPr>
                <p:cNvSpPr txBox="1"/>
                <p:nvPr/>
              </p:nvSpPr>
              <p:spPr>
                <a:xfrm>
                  <a:off x="867907" y="1953976"/>
                  <a:ext cx="15228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마</a:t>
                  </a:r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D85C916-73C5-3210-0BBE-63BDC18C8D91}"/>
                  </a:ext>
                </a:extLst>
              </p:cNvPr>
              <p:cNvSpPr txBox="1"/>
              <p:nvPr/>
            </p:nvSpPr>
            <p:spPr>
              <a:xfrm>
                <a:off x="1293403" y="1855666"/>
                <a:ext cx="6812762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목표를 효과적으로 달성하기 위해 학급 내에서 개인차를 고려한 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소집단을 구성하여 교수 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학습을 </a:t>
                </a:r>
                <a:endParaRPr lang="en-US" altLang="ko-KR" sz="13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전개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할 수 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  <a:endPara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48F1BAB-B38D-CE0A-A667-9DEED201F0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3498835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9C2E730A-96FE-FEA3-53C0-964D84B93A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387839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88C1B8AB-3FBC-3EF2-C431-93998C119B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5276843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061A955D-F744-CD67-6496-5F75DD0E2D30}"/>
              </a:ext>
            </a:extLst>
          </p:cNvPr>
          <p:cNvSpPr txBox="1"/>
          <p:nvPr/>
        </p:nvSpPr>
        <p:spPr>
          <a:xfrm>
            <a:off x="466611" y="536298"/>
            <a:ext cx="396262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교수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학습 및 평가의 중점사항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BAEE45F-6C85-E200-A203-DA6085207607}"/>
              </a:ext>
            </a:extLst>
          </p:cNvPr>
          <p:cNvGrpSpPr/>
          <p:nvPr/>
        </p:nvGrpSpPr>
        <p:grpSpPr>
          <a:xfrm>
            <a:off x="468313" y="295332"/>
            <a:ext cx="2214562" cy="190957"/>
            <a:chOff x="144463" y="308032"/>
            <a:chExt cx="2214562" cy="190957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4935673E-2530-B625-8FF2-E4575959DBF9}"/>
                </a:ext>
              </a:extLst>
            </p:cNvPr>
            <p:cNvGrpSpPr/>
            <p:nvPr/>
          </p:nvGrpSpPr>
          <p:grpSpPr>
            <a:xfrm>
              <a:off x="144463" y="308032"/>
              <a:ext cx="2214562" cy="190957"/>
              <a:chOff x="-16919" y="983069"/>
              <a:chExt cx="5134460" cy="442734"/>
            </a:xfrm>
            <a:solidFill>
              <a:schemeClr val="lt1"/>
            </a:solidFill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6A0283C2-FF4E-A663-BDA7-374193AA821A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81290571-7D8D-2C72-33B8-E02706E6E836}"/>
                  </a:ext>
                </a:extLst>
              </p:cNvPr>
              <p:cNvSpPr/>
              <p:nvPr/>
            </p:nvSpPr>
            <p:spPr>
              <a:xfrm>
                <a:off x="666368" y="983069"/>
                <a:ext cx="4451173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888D5408-DA8A-70AC-703E-FBDCE5F74E66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156F7112-7F5F-3053-D7A6-183DDC1CEA28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1D65E69-653C-FFCC-2A95-9A216337CF20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13CECC-D5DE-F58A-DB6F-C811CE5A74B0}"/>
                </a:ext>
              </a:extLst>
            </p:cNvPr>
            <p:cNvSpPr txBox="1"/>
            <p:nvPr/>
          </p:nvSpPr>
          <p:spPr>
            <a:xfrm>
              <a:off x="531068" y="326566"/>
              <a:ext cx="176490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정보의 영역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347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C9DEA2A-3C1A-8C89-BE40-47372FE29C56}"/>
              </a:ext>
            </a:extLst>
          </p:cNvPr>
          <p:cNvSpPr txBox="1"/>
          <p:nvPr/>
        </p:nvSpPr>
        <p:spPr>
          <a:xfrm>
            <a:off x="466611" y="536298"/>
            <a:ext cx="396262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교수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학습 및 평가의 중점사항</a:t>
            </a: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943CF898-E6E1-4F74-2C8A-19C97A60AC67}"/>
              </a:ext>
            </a:extLst>
          </p:cNvPr>
          <p:cNvGrpSpPr/>
          <p:nvPr/>
        </p:nvGrpSpPr>
        <p:grpSpPr>
          <a:xfrm>
            <a:off x="457962" y="1242750"/>
            <a:ext cx="8228076" cy="2452172"/>
            <a:chOff x="457962" y="1242750"/>
            <a:chExt cx="8228076" cy="2452172"/>
          </a:xfrm>
        </p:grpSpPr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5003D997-8230-2C67-7AA2-E22CE214190E}"/>
                </a:ext>
              </a:extLst>
            </p:cNvPr>
            <p:cNvGrpSpPr/>
            <p:nvPr/>
          </p:nvGrpSpPr>
          <p:grpSpPr>
            <a:xfrm>
              <a:off x="544498" y="1338051"/>
              <a:ext cx="2153379" cy="463406"/>
              <a:chOff x="897190" y="3715258"/>
              <a:chExt cx="2268694" cy="488222"/>
            </a:xfr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</p:grpSpPr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5601F774-32C9-3AE3-8177-E4A6CF92896B}"/>
                  </a:ext>
                </a:extLst>
              </p:cNvPr>
              <p:cNvSpPr/>
              <p:nvPr/>
            </p:nvSpPr>
            <p:spPr>
              <a:xfrm flipH="1">
                <a:off x="2131150" y="3715259"/>
                <a:ext cx="1034734" cy="337432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6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75" name="사각형: 둥근 위쪽 모서리 74">
                <a:extLst>
                  <a:ext uri="{FF2B5EF4-FFF2-40B4-BE49-F238E27FC236}">
                    <a16:creationId xmlns:a16="http://schemas.microsoft.com/office/drawing/2014/main" id="{B0C2FDBB-5A44-DF33-0922-EE5B85D6EF8B}"/>
                  </a:ext>
                </a:extLst>
              </p:cNvPr>
              <p:cNvSpPr/>
              <p:nvPr/>
            </p:nvSpPr>
            <p:spPr>
              <a:xfrm flipH="1">
                <a:off x="897190" y="3715258"/>
                <a:ext cx="1483790" cy="488222"/>
              </a:xfrm>
              <a:prstGeom prst="round2SameRect">
                <a:avLst>
                  <a:gd name="adj1" fmla="val 11464"/>
                  <a:gd name="adj2" fmla="val 0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6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C9CE42E-718F-822D-00D1-5FADC2B210F4}"/>
                </a:ext>
              </a:extLst>
            </p:cNvPr>
            <p:cNvSpPr txBox="1"/>
            <p:nvPr/>
          </p:nvSpPr>
          <p:spPr>
            <a:xfrm>
              <a:off x="827085" y="1373168"/>
              <a:ext cx="121507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1. 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평가의 방향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1EC76741-12D9-F607-30FB-02B1F2F95319}"/>
                </a:ext>
              </a:extLst>
            </p:cNvPr>
            <p:cNvSpPr/>
            <p:nvPr/>
          </p:nvSpPr>
          <p:spPr>
            <a:xfrm>
              <a:off x="457962" y="1657442"/>
              <a:ext cx="8228076" cy="2037480"/>
            </a:xfrm>
            <a:prstGeom prst="roundRect">
              <a:avLst>
                <a:gd name="adj" fmla="val 5318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DB4EB388-C3A5-AD83-BCA8-4D662102C0F5}"/>
                </a:ext>
              </a:extLst>
            </p:cNvPr>
            <p:cNvGrpSpPr/>
            <p:nvPr/>
          </p:nvGrpSpPr>
          <p:grpSpPr>
            <a:xfrm>
              <a:off x="546079" y="1755650"/>
              <a:ext cx="6348593" cy="256575"/>
              <a:chOff x="684586" y="1836861"/>
              <a:chExt cx="6348593" cy="256575"/>
            </a:xfrm>
          </p:grpSpPr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86C48994-254E-804E-9CFE-4B12FB6776A8}"/>
                  </a:ext>
                </a:extLst>
              </p:cNvPr>
              <p:cNvGrpSpPr/>
              <p:nvPr/>
            </p:nvGrpSpPr>
            <p:grpSpPr>
              <a:xfrm>
                <a:off x="684586" y="1836861"/>
                <a:ext cx="256574" cy="256575"/>
                <a:chOff x="778021" y="1887974"/>
                <a:chExt cx="332058" cy="332058"/>
              </a:xfrm>
            </p:grpSpPr>
            <p:sp>
              <p:nvSpPr>
                <p:cNvPr id="52" name="타원 51">
                  <a:extLst>
                    <a:ext uri="{FF2B5EF4-FFF2-40B4-BE49-F238E27FC236}">
                      <a16:creationId xmlns:a16="http://schemas.microsoft.com/office/drawing/2014/main" id="{861C0DC2-9543-05A9-716F-5224D024786F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241840C-905B-D34B-2FE4-F8C46D157E42}"/>
                    </a:ext>
                  </a:extLst>
                </p:cNvPr>
                <p:cNvSpPr txBox="1"/>
                <p:nvPr/>
              </p:nvSpPr>
              <p:spPr>
                <a:xfrm>
                  <a:off x="853804" y="1934508"/>
                  <a:ext cx="180492" cy="23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</a:t>
                  </a: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DAD67A8-5E86-A55D-D62C-FDA7C31ABC40}"/>
                  </a:ext>
                </a:extLst>
              </p:cNvPr>
              <p:cNvSpPr txBox="1"/>
              <p:nvPr/>
            </p:nvSpPr>
            <p:spPr>
              <a:xfrm>
                <a:off x="1017108" y="1872815"/>
                <a:ext cx="60160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평가 항목은 컴퓨팅 사고력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문화 소양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소양의 하위 요소를 기반으로 구체화한다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F8007594-24A3-6C54-5BB4-FB24D947FB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3241929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80" name="그래픽 76">
              <a:extLst>
                <a:ext uri="{FF2B5EF4-FFF2-40B4-BE49-F238E27FC236}">
                  <a16:creationId xmlns:a16="http://schemas.microsoft.com/office/drawing/2014/main" id="{0DB03B64-D1BA-40CA-44D5-AAEC316DC602}"/>
                </a:ext>
              </a:extLst>
            </p:cNvPr>
            <p:cNvGrpSpPr/>
            <p:nvPr/>
          </p:nvGrpSpPr>
          <p:grpSpPr>
            <a:xfrm>
              <a:off x="466941" y="1242750"/>
              <a:ext cx="305184" cy="408922"/>
              <a:chOff x="520151" y="1225640"/>
              <a:chExt cx="361233" cy="484023"/>
            </a:xfrm>
          </p:grpSpPr>
          <p:grpSp>
            <p:nvGrpSpPr>
              <p:cNvPr id="81" name="그래픽 76">
                <a:extLst>
                  <a:ext uri="{FF2B5EF4-FFF2-40B4-BE49-F238E27FC236}">
                    <a16:creationId xmlns:a16="http://schemas.microsoft.com/office/drawing/2014/main" id="{B729131D-3B7C-AC25-66EA-72B0F7BCA90D}"/>
                  </a:ext>
                </a:extLst>
              </p:cNvPr>
              <p:cNvGrpSpPr/>
              <p:nvPr/>
            </p:nvGrpSpPr>
            <p:grpSpPr>
              <a:xfrm>
                <a:off x="520151" y="1265655"/>
                <a:ext cx="361233" cy="444008"/>
                <a:chOff x="520151" y="1265655"/>
                <a:chExt cx="361233" cy="444008"/>
              </a:xfrm>
            </p:grpSpPr>
            <p:sp>
              <p:nvSpPr>
                <p:cNvPr id="82" name="자유형: 도형 81">
                  <a:extLst>
                    <a:ext uri="{FF2B5EF4-FFF2-40B4-BE49-F238E27FC236}">
                      <a16:creationId xmlns:a16="http://schemas.microsoft.com/office/drawing/2014/main" id="{6820798F-2D1A-541D-2116-8D2C4F262FA2}"/>
                    </a:ext>
                  </a:extLst>
                </p:cNvPr>
                <p:cNvSpPr/>
                <p:nvPr/>
              </p:nvSpPr>
              <p:spPr>
                <a:xfrm>
                  <a:off x="530709" y="1276213"/>
                  <a:ext cx="340117" cy="422871"/>
                </a:xfrm>
                <a:custGeom>
                  <a:avLst/>
                  <a:gdLst>
                    <a:gd name="connsiteX0" fmla="*/ 9777 w 340117"/>
                    <a:gd name="connsiteY0" fmla="*/ 0 h 422871"/>
                    <a:gd name="connsiteX1" fmla="*/ 330341 w 340117"/>
                    <a:gd name="connsiteY1" fmla="*/ 0 h 422871"/>
                    <a:gd name="connsiteX2" fmla="*/ 340117 w 340117"/>
                    <a:gd name="connsiteY2" fmla="*/ 9777 h 422871"/>
                    <a:gd name="connsiteX3" fmla="*/ 340117 w 340117"/>
                    <a:gd name="connsiteY3" fmla="*/ 413095 h 422871"/>
                    <a:gd name="connsiteX4" fmla="*/ 330341 w 340117"/>
                    <a:gd name="connsiteY4" fmla="*/ 422872 h 422871"/>
                    <a:gd name="connsiteX5" fmla="*/ 9777 w 340117"/>
                    <a:gd name="connsiteY5" fmla="*/ 422872 h 422871"/>
                    <a:gd name="connsiteX6" fmla="*/ 0 w 340117"/>
                    <a:gd name="connsiteY6" fmla="*/ 413095 h 422871"/>
                    <a:gd name="connsiteX7" fmla="*/ 0 w 340117"/>
                    <a:gd name="connsiteY7" fmla="*/ 9777 h 422871"/>
                    <a:gd name="connsiteX8" fmla="*/ 9777 w 340117"/>
                    <a:gd name="connsiteY8" fmla="*/ 0 h 422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0117" h="422871">
                      <a:moveTo>
                        <a:pt x="9777" y="0"/>
                      </a:moveTo>
                      <a:lnTo>
                        <a:pt x="330341" y="0"/>
                      </a:lnTo>
                      <a:cubicBezTo>
                        <a:pt x="335746" y="0"/>
                        <a:pt x="340117" y="4392"/>
                        <a:pt x="340117" y="9777"/>
                      </a:cubicBezTo>
                      <a:lnTo>
                        <a:pt x="340117" y="413095"/>
                      </a:lnTo>
                      <a:cubicBezTo>
                        <a:pt x="340117" y="418501"/>
                        <a:pt x="335725" y="422872"/>
                        <a:pt x="330341" y="422872"/>
                      </a:cubicBezTo>
                      <a:lnTo>
                        <a:pt x="9777" y="422872"/>
                      </a:lnTo>
                      <a:cubicBezTo>
                        <a:pt x="4371" y="422872"/>
                        <a:pt x="0" y="418479"/>
                        <a:pt x="0" y="413095"/>
                      </a:cubicBezTo>
                      <a:lnTo>
                        <a:pt x="0" y="9777"/>
                      </a:lnTo>
                      <a:cubicBezTo>
                        <a:pt x="0" y="4371"/>
                        <a:pt x="4392" y="0"/>
                        <a:pt x="977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200" dirty="0"/>
                </a:p>
              </p:txBody>
            </p:sp>
            <p:sp>
              <p:nvSpPr>
                <p:cNvPr id="83" name="자유형: 도형 82">
                  <a:extLst>
                    <a:ext uri="{FF2B5EF4-FFF2-40B4-BE49-F238E27FC236}">
                      <a16:creationId xmlns:a16="http://schemas.microsoft.com/office/drawing/2014/main" id="{FECA300C-1EAD-EDCC-770E-1B0513DFE308}"/>
                    </a:ext>
                  </a:extLst>
                </p:cNvPr>
                <p:cNvSpPr/>
                <p:nvPr/>
              </p:nvSpPr>
              <p:spPr>
                <a:xfrm>
                  <a:off x="520151" y="1265655"/>
                  <a:ext cx="361233" cy="444008"/>
                </a:xfrm>
                <a:custGeom>
                  <a:avLst/>
                  <a:gdLst>
                    <a:gd name="connsiteX0" fmla="*/ 340899 w 361233"/>
                    <a:gd name="connsiteY0" fmla="*/ 444009 h 444008"/>
                    <a:gd name="connsiteX1" fmla="*/ 20335 w 361233"/>
                    <a:gd name="connsiteY1" fmla="*/ 444009 h 444008"/>
                    <a:gd name="connsiteX2" fmla="*/ 0 w 361233"/>
                    <a:gd name="connsiteY2" fmla="*/ 423674 h 444008"/>
                    <a:gd name="connsiteX3" fmla="*/ 0 w 361233"/>
                    <a:gd name="connsiteY3" fmla="*/ 20335 h 444008"/>
                    <a:gd name="connsiteX4" fmla="*/ 20335 w 361233"/>
                    <a:gd name="connsiteY4" fmla="*/ 0 h 444008"/>
                    <a:gd name="connsiteX5" fmla="*/ 340899 w 361233"/>
                    <a:gd name="connsiteY5" fmla="*/ 0 h 444008"/>
                    <a:gd name="connsiteX6" fmla="*/ 361233 w 361233"/>
                    <a:gd name="connsiteY6" fmla="*/ 20335 h 444008"/>
                    <a:gd name="connsiteX7" fmla="*/ 361233 w 361233"/>
                    <a:gd name="connsiteY7" fmla="*/ 423653 h 444008"/>
                    <a:gd name="connsiteX8" fmla="*/ 340899 w 361233"/>
                    <a:gd name="connsiteY8" fmla="*/ 443988 h 444008"/>
                    <a:gd name="connsiteX9" fmla="*/ 21116 w 361233"/>
                    <a:gd name="connsiteY9" fmla="*/ 422893 h 444008"/>
                    <a:gd name="connsiteX10" fmla="*/ 340117 w 361233"/>
                    <a:gd name="connsiteY10" fmla="*/ 422893 h 444008"/>
                    <a:gd name="connsiteX11" fmla="*/ 340117 w 361233"/>
                    <a:gd name="connsiteY11" fmla="*/ 21116 h 444008"/>
                    <a:gd name="connsiteX12" fmla="*/ 21116 w 361233"/>
                    <a:gd name="connsiteY12" fmla="*/ 21116 h 444008"/>
                    <a:gd name="connsiteX13" fmla="*/ 21116 w 361233"/>
                    <a:gd name="connsiteY13" fmla="*/ 422893 h 444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61233" h="444008">
                      <a:moveTo>
                        <a:pt x="340899" y="444009"/>
                      </a:moveTo>
                      <a:lnTo>
                        <a:pt x="20335" y="444009"/>
                      </a:lnTo>
                      <a:cubicBezTo>
                        <a:pt x="9122" y="444009"/>
                        <a:pt x="0" y="434887"/>
                        <a:pt x="0" y="423674"/>
                      </a:cubicBezTo>
                      <a:lnTo>
                        <a:pt x="0" y="20335"/>
                      </a:lnTo>
                      <a:cubicBezTo>
                        <a:pt x="0" y="9122"/>
                        <a:pt x="9122" y="0"/>
                        <a:pt x="20335" y="0"/>
                      </a:cubicBezTo>
                      <a:lnTo>
                        <a:pt x="340899" y="0"/>
                      </a:lnTo>
                      <a:cubicBezTo>
                        <a:pt x="352111" y="0"/>
                        <a:pt x="361233" y="9122"/>
                        <a:pt x="361233" y="20335"/>
                      </a:cubicBezTo>
                      <a:lnTo>
                        <a:pt x="361233" y="423653"/>
                      </a:lnTo>
                      <a:cubicBezTo>
                        <a:pt x="361233" y="434866"/>
                        <a:pt x="352111" y="443988"/>
                        <a:pt x="340899" y="443988"/>
                      </a:cubicBezTo>
                      <a:close/>
                      <a:moveTo>
                        <a:pt x="21116" y="422893"/>
                      </a:moveTo>
                      <a:lnTo>
                        <a:pt x="340117" y="422893"/>
                      </a:lnTo>
                      <a:lnTo>
                        <a:pt x="340117" y="21116"/>
                      </a:lnTo>
                      <a:lnTo>
                        <a:pt x="21116" y="21116"/>
                      </a:lnTo>
                      <a:lnTo>
                        <a:pt x="21116" y="422893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200" dirty="0"/>
                </a:p>
              </p:txBody>
            </p:sp>
          </p:grpSp>
          <p:grpSp>
            <p:nvGrpSpPr>
              <p:cNvPr id="84" name="그래픽 76">
                <a:extLst>
                  <a:ext uri="{FF2B5EF4-FFF2-40B4-BE49-F238E27FC236}">
                    <a16:creationId xmlns:a16="http://schemas.microsoft.com/office/drawing/2014/main" id="{ECC853B6-7A29-26F6-7442-64E7212C5679}"/>
                  </a:ext>
                </a:extLst>
              </p:cNvPr>
              <p:cNvGrpSpPr/>
              <p:nvPr/>
            </p:nvGrpSpPr>
            <p:grpSpPr>
              <a:xfrm>
                <a:off x="593618" y="1358539"/>
                <a:ext cx="214323" cy="281758"/>
                <a:chOff x="593618" y="1358539"/>
                <a:chExt cx="214323" cy="281758"/>
              </a:xfrm>
              <a:solidFill>
                <a:srgbClr val="FFFFFF"/>
              </a:solidFill>
            </p:grpSpPr>
            <p:sp>
              <p:nvSpPr>
                <p:cNvPr id="85" name="자유형: 도형 84">
                  <a:extLst>
                    <a:ext uri="{FF2B5EF4-FFF2-40B4-BE49-F238E27FC236}">
                      <a16:creationId xmlns:a16="http://schemas.microsoft.com/office/drawing/2014/main" id="{C988CA53-329F-DBB7-1392-D4097EAFB18B}"/>
                    </a:ext>
                  </a:extLst>
                </p:cNvPr>
                <p:cNvSpPr/>
                <p:nvPr/>
              </p:nvSpPr>
              <p:spPr>
                <a:xfrm>
                  <a:off x="593618" y="1358539"/>
                  <a:ext cx="73437" cy="74461"/>
                </a:xfrm>
                <a:custGeom>
                  <a:avLst/>
                  <a:gdLst>
                    <a:gd name="connsiteX0" fmla="*/ 28671 w 73437"/>
                    <a:gd name="connsiteY0" fmla="*/ 74440 h 74461"/>
                    <a:gd name="connsiteX1" fmla="*/ 28270 w 73437"/>
                    <a:gd name="connsiteY1" fmla="*/ 74440 h 74461"/>
                    <a:gd name="connsiteX2" fmla="*/ 19380 w 73437"/>
                    <a:gd name="connsiteY2" fmla="*/ 68887 h 74461"/>
                    <a:gd name="connsiteX3" fmla="*/ 2086 w 73437"/>
                    <a:gd name="connsiteY3" fmla="*/ 37339 h 74461"/>
                    <a:gd name="connsiteX4" fmla="*/ 3078 w 73437"/>
                    <a:gd name="connsiteY4" fmla="*/ 23592 h 74461"/>
                    <a:gd name="connsiteX5" fmla="*/ 18007 w 73437"/>
                    <a:gd name="connsiteY5" fmla="*/ 23571 h 74461"/>
                    <a:gd name="connsiteX6" fmla="*/ 29452 w 73437"/>
                    <a:gd name="connsiteY6" fmla="*/ 43125 h 74461"/>
                    <a:gd name="connsiteX7" fmla="*/ 53989 w 73437"/>
                    <a:gd name="connsiteY7" fmla="*/ 4862 h 74461"/>
                    <a:gd name="connsiteX8" fmla="*/ 68580 w 73437"/>
                    <a:gd name="connsiteY8" fmla="*/ 1674 h 74461"/>
                    <a:gd name="connsiteX9" fmla="*/ 71769 w 73437"/>
                    <a:gd name="connsiteY9" fmla="*/ 16265 h 74461"/>
                    <a:gd name="connsiteX10" fmla="*/ 37561 w 73437"/>
                    <a:gd name="connsiteY10" fmla="*/ 69604 h 74461"/>
                    <a:gd name="connsiteX11" fmla="*/ 28671 w 73437"/>
                    <a:gd name="connsiteY11" fmla="*/ 74461 h 7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437" h="74461">
                      <a:moveTo>
                        <a:pt x="28671" y="74440"/>
                      </a:moveTo>
                      <a:cubicBezTo>
                        <a:pt x="28523" y="74440"/>
                        <a:pt x="28396" y="74440"/>
                        <a:pt x="28270" y="74440"/>
                      </a:cubicBezTo>
                      <a:cubicBezTo>
                        <a:pt x="24532" y="74292"/>
                        <a:pt x="21154" y="72181"/>
                        <a:pt x="19380" y="68887"/>
                      </a:cubicBezTo>
                      <a:cubicBezTo>
                        <a:pt x="12074" y="55267"/>
                        <a:pt x="3754" y="40021"/>
                        <a:pt x="2086" y="37339"/>
                      </a:cubicBezTo>
                      <a:cubicBezTo>
                        <a:pt x="-997" y="33221"/>
                        <a:pt x="-659" y="27351"/>
                        <a:pt x="3078" y="23592"/>
                      </a:cubicBezTo>
                      <a:cubicBezTo>
                        <a:pt x="7196" y="19454"/>
                        <a:pt x="13869" y="19454"/>
                        <a:pt x="18007" y="23571"/>
                      </a:cubicBezTo>
                      <a:cubicBezTo>
                        <a:pt x="19084" y="24648"/>
                        <a:pt x="19823" y="25387"/>
                        <a:pt x="29452" y="43125"/>
                      </a:cubicBezTo>
                      <a:lnTo>
                        <a:pt x="53989" y="4862"/>
                      </a:lnTo>
                      <a:cubicBezTo>
                        <a:pt x="57136" y="-58"/>
                        <a:pt x="63660" y="-1472"/>
                        <a:pt x="68580" y="1674"/>
                      </a:cubicBezTo>
                      <a:cubicBezTo>
                        <a:pt x="73479" y="4820"/>
                        <a:pt x="74915" y="11345"/>
                        <a:pt x="71769" y="16265"/>
                      </a:cubicBezTo>
                      <a:lnTo>
                        <a:pt x="37561" y="69604"/>
                      </a:lnTo>
                      <a:cubicBezTo>
                        <a:pt x="35618" y="72645"/>
                        <a:pt x="32261" y="74461"/>
                        <a:pt x="28671" y="7446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86" name="자유형: 도형 85">
                  <a:extLst>
                    <a:ext uri="{FF2B5EF4-FFF2-40B4-BE49-F238E27FC236}">
                      <a16:creationId xmlns:a16="http://schemas.microsoft.com/office/drawing/2014/main" id="{7A9E95F8-A534-272D-6470-63802397AB8E}"/>
                    </a:ext>
                  </a:extLst>
                </p:cNvPr>
                <p:cNvSpPr/>
                <p:nvPr/>
              </p:nvSpPr>
              <p:spPr>
                <a:xfrm>
                  <a:off x="681393" y="1385172"/>
                  <a:ext cx="126548" cy="21116"/>
                </a:xfrm>
                <a:custGeom>
                  <a:avLst/>
                  <a:gdLst>
                    <a:gd name="connsiteX0" fmla="*/ 115991 w 126548"/>
                    <a:gd name="connsiteY0" fmla="*/ 21116 h 21116"/>
                    <a:gd name="connsiteX1" fmla="*/ 10558 w 126548"/>
                    <a:gd name="connsiteY1" fmla="*/ 21116 h 21116"/>
                    <a:gd name="connsiteX2" fmla="*/ 0 w 126548"/>
                    <a:gd name="connsiteY2" fmla="*/ 10558 h 21116"/>
                    <a:gd name="connsiteX3" fmla="*/ 10558 w 126548"/>
                    <a:gd name="connsiteY3" fmla="*/ 0 h 21116"/>
                    <a:gd name="connsiteX4" fmla="*/ 115991 w 126548"/>
                    <a:gd name="connsiteY4" fmla="*/ 0 h 21116"/>
                    <a:gd name="connsiteX5" fmla="*/ 126549 w 126548"/>
                    <a:gd name="connsiteY5" fmla="*/ 10558 h 21116"/>
                    <a:gd name="connsiteX6" fmla="*/ 115991 w 126548"/>
                    <a:gd name="connsiteY6" fmla="*/ 21116 h 2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548" h="21116">
                      <a:moveTo>
                        <a:pt x="115991" y="21116"/>
                      </a:moveTo>
                      <a:lnTo>
                        <a:pt x="10558" y="21116"/>
                      </a:lnTo>
                      <a:cubicBezTo>
                        <a:pt x="4730" y="21116"/>
                        <a:pt x="0" y="16386"/>
                        <a:pt x="0" y="10558"/>
                      </a:cubicBezTo>
                      <a:cubicBezTo>
                        <a:pt x="0" y="4730"/>
                        <a:pt x="4730" y="0"/>
                        <a:pt x="10558" y="0"/>
                      </a:cubicBezTo>
                      <a:lnTo>
                        <a:pt x="115991" y="0"/>
                      </a:lnTo>
                      <a:cubicBezTo>
                        <a:pt x="121819" y="0"/>
                        <a:pt x="126549" y="4730"/>
                        <a:pt x="126549" y="10558"/>
                      </a:cubicBezTo>
                      <a:cubicBezTo>
                        <a:pt x="126549" y="16386"/>
                        <a:pt x="121819" y="21116"/>
                        <a:pt x="115991" y="211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87" name="자유형: 도형 86">
                  <a:extLst>
                    <a:ext uri="{FF2B5EF4-FFF2-40B4-BE49-F238E27FC236}">
                      <a16:creationId xmlns:a16="http://schemas.microsoft.com/office/drawing/2014/main" id="{7F1DD67D-DDE0-0FE2-E3C8-9FD1150186CC}"/>
                    </a:ext>
                  </a:extLst>
                </p:cNvPr>
                <p:cNvSpPr/>
                <p:nvPr/>
              </p:nvSpPr>
              <p:spPr>
                <a:xfrm>
                  <a:off x="593618" y="1462161"/>
                  <a:ext cx="73458" cy="74455"/>
                </a:xfrm>
                <a:custGeom>
                  <a:avLst/>
                  <a:gdLst>
                    <a:gd name="connsiteX0" fmla="*/ 28671 w 73458"/>
                    <a:gd name="connsiteY0" fmla="*/ 74456 h 74455"/>
                    <a:gd name="connsiteX1" fmla="*/ 28270 w 73458"/>
                    <a:gd name="connsiteY1" fmla="*/ 74456 h 74455"/>
                    <a:gd name="connsiteX2" fmla="*/ 19380 w 73458"/>
                    <a:gd name="connsiteY2" fmla="*/ 68902 h 74455"/>
                    <a:gd name="connsiteX3" fmla="*/ 2086 w 73458"/>
                    <a:gd name="connsiteY3" fmla="*/ 37355 h 74455"/>
                    <a:gd name="connsiteX4" fmla="*/ 3078 w 73458"/>
                    <a:gd name="connsiteY4" fmla="*/ 23608 h 74455"/>
                    <a:gd name="connsiteX5" fmla="*/ 18007 w 73458"/>
                    <a:gd name="connsiteY5" fmla="*/ 23566 h 74455"/>
                    <a:gd name="connsiteX6" fmla="*/ 29473 w 73458"/>
                    <a:gd name="connsiteY6" fmla="*/ 43120 h 74455"/>
                    <a:gd name="connsiteX7" fmla="*/ 54010 w 73458"/>
                    <a:gd name="connsiteY7" fmla="*/ 4857 h 74455"/>
                    <a:gd name="connsiteX8" fmla="*/ 68602 w 73458"/>
                    <a:gd name="connsiteY8" fmla="*/ 1669 h 74455"/>
                    <a:gd name="connsiteX9" fmla="*/ 71790 w 73458"/>
                    <a:gd name="connsiteY9" fmla="*/ 16260 h 74455"/>
                    <a:gd name="connsiteX10" fmla="*/ 37582 w 73458"/>
                    <a:gd name="connsiteY10" fmla="*/ 69599 h 74455"/>
                    <a:gd name="connsiteX11" fmla="*/ 28692 w 73458"/>
                    <a:gd name="connsiteY11" fmla="*/ 74456 h 744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458" h="74455">
                      <a:moveTo>
                        <a:pt x="28671" y="74456"/>
                      </a:moveTo>
                      <a:cubicBezTo>
                        <a:pt x="28523" y="74456"/>
                        <a:pt x="28396" y="74456"/>
                        <a:pt x="28270" y="74456"/>
                      </a:cubicBezTo>
                      <a:cubicBezTo>
                        <a:pt x="24532" y="74308"/>
                        <a:pt x="21154" y="72197"/>
                        <a:pt x="19380" y="68902"/>
                      </a:cubicBezTo>
                      <a:cubicBezTo>
                        <a:pt x="12074" y="55283"/>
                        <a:pt x="3754" y="40058"/>
                        <a:pt x="2086" y="37355"/>
                      </a:cubicBezTo>
                      <a:cubicBezTo>
                        <a:pt x="-997" y="33237"/>
                        <a:pt x="-659" y="27367"/>
                        <a:pt x="3078" y="23608"/>
                      </a:cubicBezTo>
                      <a:cubicBezTo>
                        <a:pt x="7196" y="19470"/>
                        <a:pt x="13869" y="19448"/>
                        <a:pt x="18007" y="23566"/>
                      </a:cubicBezTo>
                      <a:cubicBezTo>
                        <a:pt x="19084" y="24643"/>
                        <a:pt x="19823" y="25382"/>
                        <a:pt x="29473" y="43120"/>
                      </a:cubicBezTo>
                      <a:lnTo>
                        <a:pt x="54010" y="4857"/>
                      </a:lnTo>
                      <a:cubicBezTo>
                        <a:pt x="57157" y="-42"/>
                        <a:pt x="63681" y="-1478"/>
                        <a:pt x="68602" y="1669"/>
                      </a:cubicBezTo>
                      <a:cubicBezTo>
                        <a:pt x="73500" y="4815"/>
                        <a:pt x="74936" y="11340"/>
                        <a:pt x="71790" y="16260"/>
                      </a:cubicBezTo>
                      <a:lnTo>
                        <a:pt x="37582" y="69599"/>
                      </a:lnTo>
                      <a:cubicBezTo>
                        <a:pt x="35639" y="72640"/>
                        <a:pt x="32282" y="74456"/>
                        <a:pt x="28692" y="7445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C2AE9550-A413-C879-5DE0-BD05EB141A5C}"/>
                    </a:ext>
                  </a:extLst>
                </p:cNvPr>
                <p:cNvSpPr/>
                <p:nvPr/>
              </p:nvSpPr>
              <p:spPr>
                <a:xfrm>
                  <a:off x="681393" y="1488831"/>
                  <a:ext cx="126548" cy="21116"/>
                </a:xfrm>
                <a:custGeom>
                  <a:avLst/>
                  <a:gdLst>
                    <a:gd name="connsiteX0" fmla="*/ 115991 w 126548"/>
                    <a:gd name="connsiteY0" fmla="*/ 21116 h 21116"/>
                    <a:gd name="connsiteX1" fmla="*/ 10558 w 126548"/>
                    <a:gd name="connsiteY1" fmla="*/ 21116 h 21116"/>
                    <a:gd name="connsiteX2" fmla="*/ 0 w 126548"/>
                    <a:gd name="connsiteY2" fmla="*/ 10558 h 21116"/>
                    <a:gd name="connsiteX3" fmla="*/ 10558 w 126548"/>
                    <a:gd name="connsiteY3" fmla="*/ 0 h 21116"/>
                    <a:gd name="connsiteX4" fmla="*/ 115991 w 126548"/>
                    <a:gd name="connsiteY4" fmla="*/ 0 h 21116"/>
                    <a:gd name="connsiteX5" fmla="*/ 126549 w 126548"/>
                    <a:gd name="connsiteY5" fmla="*/ 10558 h 21116"/>
                    <a:gd name="connsiteX6" fmla="*/ 115991 w 126548"/>
                    <a:gd name="connsiteY6" fmla="*/ 21116 h 2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548" h="21116">
                      <a:moveTo>
                        <a:pt x="115991" y="21116"/>
                      </a:moveTo>
                      <a:lnTo>
                        <a:pt x="10558" y="21116"/>
                      </a:lnTo>
                      <a:cubicBezTo>
                        <a:pt x="4730" y="21116"/>
                        <a:pt x="0" y="16386"/>
                        <a:pt x="0" y="10558"/>
                      </a:cubicBezTo>
                      <a:cubicBezTo>
                        <a:pt x="0" y="4730"/>
                        <a:pt x="4730" y="0"/>
                        <a:pt x="10558" y="0"/>
                      </a:cubicBezTo>
                      <a:lnTo>
                        <a:pt x="115991" y="0"/>
                      </a:lnTo>
                      <a:cubicBezTo>
                        <a:pt x="121819" y="0"/>
                        <a:pt x="126549" y="4730"/>
                        <a:pt x="126549" y="10558"/>
                      </a:cubicBezTo>
                      <a:cubicBezTo>
                        <a:pt x="126549" y="16386"/>
                        <a:pt x="121819" y="21116"/>
                        <a:pt x="115991" y="211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89" name="자유형: 도형 88">
                  <a:extLst>
                    <a:ext uri="{FF2B5EF4-FFF2-40B4-BE49-F238E27FC236}">
                      <a16:creationId xmlns:a16="http://schemas.microsoft.com/office/drawing/2014/main" id="{13540AF1-0A48-77AA-D0F4-3541B12F2151}"/>
                    </a:ext>
                  </a:extLst>
                </p:cNvPr>
                <p:cNvSpPr/>
                <p:nvPr/>
              </p:nvSpPr>
              <p:spPr>
                <a:xfrm>
                  <a:off x="593618" y="1565836"/>
                  <a:ext cx="73464" cy="74461"/>
                </a:xfrm>
                <a:custGeom>
                  <a:avLst/>
                  <a:gdLst>
                    <a:gd name="connsiteX0" fmla="*/ 28671 w 73464"/>
                    <a:gd name="connsiteY0" fmla="*/ 74440 h 74461"/>
                    <a:gd name="connsiteX1" fmla="*/ 28270 w 73464"/>
                    <a:gd name="connsiteY1" fmla="*/ 74440 h 74461"/>
                    <a:gd name="connsiteX2" fmla="*/ 19380 w 73464"/>
                    <a:gd name="connsiteY2" fmla="*/ 68887 h 74461"/>
                    <a:gd name="connsiteX3" fmla="*/ 2086 w 73464"/>
                    <a:gd name="connsiteY3" fmla="*/ 37360 h 74461"/>
                    <a:gd name="connsiteX4" fmla="*/ 3078 w 73464"/>
                    <a:gd name="connsiteY4" fmla="*/ 23614 h 74461"/>
                    <a:gd name="connsiteX5" fmla="*/ 18007 w 73464"/>
                    <a:gd name="connsiteY5" fmla="*/ 23571 h 74461"/>
                    <a:gd name="connsiteX6" fmla="*/ 29473 w 73464"/>
                    <a:gd name="connsiteY6" fmla="*/ 43125 h 74461"/>
                    <a:gd name="connsiteX7" fmla="*/ 54010 w 73464"/>
                    <a:gd name="connsiteY7" fmla="*/ 4862 h 74461"/>
                    <a:gd name="connsiteX8" fmla="*/ 68602 w 73464"/>
                    <a:gd name="connsiteY8" fmla="*/ 1674 h 74461"/>
                    <a:gd name="connsiteX9" fmla="*/ 71790 w 73464"/>
                    <a:gd name="connsiteY9" fmla="*/ 16265 h 74461"/>
                    <a:gd name="connsiteX10" fmla="*/ 37582 w 73464"/>
                    <a:gd name="connsiteY10" fmla="*/ 69605 h 74461"/>
                    <a:gd name="connsiteX11" fmla="*/ 28692 w 73464"/>
                    <a:gd name="connsiteY11" fmla="*/ 74461 h 7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464" h="74461">
                      <a:moveTo>
                        <a:pt x="28671" y="74440"/>
                      </a:moveTo>
                      <a:cubicBezTo>
                        <a:pt x="28523" y="74440"/>
                        <a:pt x="28396" y="74440"/>
                        <a:pt x="28270" y="74440"/>
                      </a:cubicBezTo>
                      <a:cubicBezTo>
                        <a:pt x="24532" y="74292"/>
                        <a:pt x="21154" y="72181"/>
                        <a:pt x="19380" y="68887"/>
                      </a:cubicBezTo>
                      <a:cubicBezTo>
                        <a:pt x="12074" y="55267"/>
                        <a:pt x="3754" y="40042"/>
                        <a:pt x="2086" y="37360"/>
                      </a:cubicBezTo>
                      <a:cubicBezTo>
                        <a:pt x="-997" y="33243"/>
                        <a:pt x="-659" y="27372"/>
                        <a:pt x="3078" y="23614"/>
                      </a:cubicBezTo>
                      <a:cubicBezTo>
                        <a:pt x="7196" y="19475"/>
                        <a:pt x="13869" y="19454"/>
                        <a:pt x="18007" y="23571"/>
                      </a:cubicBezTo>
                      <a:cubicBezTo>
                        <a:pt x="19084" y="24648"/>
                        <a:pt x="19823" y="25387"/>
                        <a:pt x="29473" y="43125"/>
                      </a:cubicBezTo>
                      <a:lnTo>
                        <a:pt x="54010" y="4862"/>
                      </a:lnTo>
                      <a:cubicBezTo>
                        <a:pt x="57157" y="-58"/>
                        <a:pt x="63681" y="-1472"/>
                        <a:pt x="68602" y="1674"/>
                      </a:cubicBezTo>
                      <a:cubicBezTo>
                        <a:pt x="73522" y="4820"/>
                        <a:pt x="74936" y="11345"/>
                        <a:pt x="71790" y="16265"/>
                      </a:cubicBezTo>
                      <a:lnTo>
                        <a:pt x="37582" y="69605"/>
                      </a:lnTo>
                      <a:cubicBezTo>
                        <a:pt x="35639" y="72645"/>
                        <a:pt x="32282" y="74461"/>
                        <a:pt x="28692" y="7446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90" name="자유형: 도형 89">
                  <a:extLst>
                    <a:ext uri="{FF2B5EF4-FFF2-40B4-BE49-F238E27FC236}">
                      <a16:creationId xmlns:a16="http://schemas.microsoft.com/office/drawing/2014/main" id="{F6822662-8BD0-BDA2-1D9A-42A4E6F7F33B}"/>
                    </a:ext>
                  </a:extLst>
                </p:cNvPr>
                <p:cNvSpPr/>
                <p:nvPr/>
              </p:nvSpPr>
              <p:spPr>
                <a:xfrm>
                  <a:off x="681393" y="1592490"/>
                  <a:ext cx="126548" cy="21116"/>
                </a:xfrm>
                <a:custGeom>
                  <a:avLst/>
                  <a:gdLst>
                    <a:gd name="connsiteX0" fmla="*/ 115991 w 126548"/>
                    <a:gd name="connsiteY0" fmla="*/ 21116 h 21116"/>
                    <a:gd name="connsiteX1" fmla="*/ 10558 w 126548"/>
                    <a:gd name="connsiteY1" fmla="*/ 21116 h 21116"/>
                    <a:gd name="connsiteX2" fmla="*/ 0 w 126548"/>
                    <a:gd name="connsiteY2" fmla="*/ 10558 h 21116"/>
                    <a:gd name="connsiteX3" fmla="*/ 10558 w 126548"/>
                    <a:gd name="connsiteY3" fmla="*/ 0 h 21116"/>
                    <a:gd name="connsiteX4" fmla="*/ 115991 w 126548"/>
                    <a:gd name="connsiteY4" fmla="*/ 0 h 21116"/>
                    <a:gd name="connsiteX5" fmla="*/ 126549 w 126548"/>
                    <a:gd name="connsiteY5" fmla="*/ 10558 h 21116"/>
                    <a:gd name="connsiteX6" fmla="*/ 115991 w 126548"/>
                    <a:gd name="connsiteY6" fmla="*/ 21116 h 2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548" h="21116">
                      <a:moveTo>
                        <a:pt x="115991" y="21116"/>
                      </a:moveTo>
                      <a:lnTo>
                        <a:pt x="10558" y="21116"/>
                      </a:lnTo>
                      <a:cubicBezTo>
                        <a:pt x="4730" y="21116"/>
                        <a:pt x="0" y="16386"/>
                        <a:pt x="0" y="10558"/>
                      </a:cubicBezTo>
                      <a:cubicBezTo>
                        <a:pt x="0" y="4730"/>
                        <a:pt x="4730" y="0"/>
                        <a:pt x="10558" y="0"/>
                      </a:cubicBezTo>
                      <a:lnTo>
                        <a:pt x="115991" y="0"/>
                      </a:lnTo>
                      <a:cubicBezTo>
                        <a:pt x="121819" y="0"/>
                        <a:pt x="126549" y="4730"/>
                        <a:pt x="126549" y="10558"/>
                      </a:cubicBezTo>
                      <a:cubicBezTo>
                        <a:pt x="126549" y="16386"/>
                        <a:pt x="121819" y="21116"/>
                        <a:pt x="115991" y="211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</p:grpSp>
          <p:grpSp>
            <p:nvGrpSpPr>
              <p:cNvPr id="91" name="그래픽 76">
                <a:extLst>
                  <a:ext uri="{FF2B5EF4-FFF2-40B4-BE49-F238E27FC236}">
                    <a16:creationId xmlns:a16="http://schemas.microsoft.com/office/drawing/2014/main" id="{6BBF8824-7E26-DFEF-05EA-95734F1D4AFC}"/>
                  </a:ext>
                </a:extLst>
              </p:cNvPr>
              <p:cNvGrpSpPr/>
              <p:nvPr/>
            </p:nvGrpSpPr>
            <p:grpSpPr>
              <a:xfrm>
                <a:off x="658250" y="1225640"/>
                <a:ext cx="85034" cy="114153"/>
                <a:chOff x="658250" y="1225640"/>
                <a:chExt cx="85034" cy="114153"/>
              </a:xfrm>
            </p:grpSpPr>
            <p:sp>
              <p:nvSpPr>
                <p:cNvPr id="92" name="자유형: 도형 91">
                  <a:extLst>
                    <a:ext uri="{FF2B5EF4-FFF2-40B4-BE49-F238E27FC236}">
                      <a16:creationId xmlns:a16="http://schemas.microsoft.com/office/drawing/2014/main" id="{88D84DAE-5865-4314-645B-A5560A5E9A03}"/>
                    </a:ext>
                  </a:extLst>
                </p:cNvPr>
                <p:cNvSpPr/>
                <p:nvPr/>
              </p:nvSpPr>
              <p:spPr>
                <a:xfrm>
                  <a:off x="668808" y="1236219"/>
                  <a:ext cx="63918" cy="93037"/>
                </a:xfrm>
                <a:custGeom>
                  <a:avLst/>
                  <a:gdLst>
                    <a:gd name="connsiteX0" fmla="*/ 63918 w 63918"/>
                    <a:gd name="connsiteY0" fmla="*/ 81656 h 93037"/>
                    <a:gd name="connsiteX1" fmla="*/ 54142 w 63918"/>
                    <a:gd name="connsiteY1" fmla="*/ 93038 h 93037"/>
                    <a:gd name="connsiteX2" fmla="*/ 9777 w 63918"/>
                    <a:gd name="connsiteY2" fmla="*/ 93038 h 93037"/>
                    <a:gd name="connsiteX3" fmla="*/ 0 w 63918"/>
                    <a:gd name="connsiteY3" fmla="*/ 81656 h 93037"/>
                    <a:gd name="connsiteX4" fmla="*/ 0 w 63918"/>
                    <a:gd name="connsiteY4" fmla="*/ 11382 h 93037"/>
                    <a:gd name="connsiteX5" fmla="*/ 9777 w 63918"/>
                    <a:gd name="connsiteY5" fmla="*/ 0 h 93037"/>
                    <a:gd name="connsiteX6" fmla="*/ 54142 w 63918"/>
                    <a:gd name="connsiteY6" fmla="*/ 0 h 93037"/>
                    <a:gd name="connsiteX7" fmla="*/ 63918 w 63918"/>
                    <a:gd name="connsiteY7" fmla="*/ 11382 h 93037"/>
                    <a:gd name="connsiteX8" fmla="*/ 63918 w 63918"/>
                    <a:gd name="connsiteY8" fmla="*/ 81656 h 93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3918" h="93037">
                      <a:moveTo>
                        <a:pt x="63918" y="81656"/>
                      </a:moveTo>
                      <a:cubicBezTo>
                        <a:pt x="63918" y="87906"/>
                        <a:pt x="59526" y="93038"/>
                        <a:pt x="54142" y="93038"/>
                      </a:cubicBezTo>
                      <a:lnTo>
                        <a:pt x="9777" y="93038"/>
                      </a:lnTo>
                      <a:cubicBezTo>
                        <a:pt x="4392" y="93038"/>
                        <a:pt x="0" y="87928"/>
                        <a:pt x="0" y="81656"/>
                      </a:cubicBezTo>
                      <a:lnTo>
                        <a:pt x="0" y="11382"/>
                      </a:lnTo>
                      <a:cubicBezTo>
                        <a:pt x="0" y="5131"/>
                        <a:pt x="4392" y="0"/>
                        <a:pt x="9777" y="0"/>
                      </a:cubicBezTo>
                      <a:lnTo>
                        <a:pt x="54142" y="0"/>
                      </a:lnTo>
                      <a:cubicBezTo>
                        <a:pt x="59526" y="0"/>
                        <a:pt x="63918" y="5110"/>
                        <a:pt x="63918" y="11382"/>
                      </a:cubicBezTo>
                      <a:lnTo>
                        <a:pt x="63918" y="816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93" name="자유형: 도형 92">
                  <a:extLst>
                    <a:ext uri="{FF2B5EF4-FFF2-40B4-BE49-F238E27FC236}">
                      <a16:creationId xmlns:a16="http://schemas.microsoft.com/office/drawing/2014/main" id="{B4CC56E5-329B-450A-1F1A-6632C406ED1D}"/>
                    </a:ext>
                  </a:extLst>
                </p:cNvPr>
                <p:cNvSpPr/>
                <p:nvPr/>
              </p:nvSpPr>
              <p:spPr>
                <a:xfrm>
                  <a:off x="658250" y="1225640"/>
                  <a:ext cx="85034" cy="114153"/>
                </a:xfrm>
                <a:custGeom>
                  <a:avLst/>
                  <a:gdLst>
                    <a:gd name="connsiteX0" fmla="*/ 64700 w 85034"/>
                    <a:gd name="connsiteY0" fmla="*/ 114154 h 114153"/>
                    <a:gd name="connsiteX1" fmla="*/ 20335 w 85034"/>
                    <a:gd name="connsiteY1" fmla="*/ 114154 h 114153"/>
                    <a:gd name="connsiteX2" fmla="*/ 0 w 85034"/>
                    <a:gd name="connsiteY2" fmla="*/ 92214 h 114153"/>
                    <a:gd name="connsiteX3" fmla="*/ 0 w 85034"/>
                    <a:gd name="connsiteY3" fmla="*/ 21940 h 114153"/>
                    <a:gd name="connsiteX4" fmla="*/ 20335 w 85034"/>
                    <a:gd name="connsiteY4" fmla="*/ 0 h 114153"/>
                    <a:gd name="connsiteX5" fmla="*/ 64700 w 85034"/>
                    <a:gd name="connsiteY5" fmla="*/ 0 h 114153"/>
                    <a:gd name="connsiteX6" fmla="*/ 85035 w 85034"/>
                    <a:gd name="connsiteY6" fmla="*/ 21940 h 114153"/>
                    <a:gd name="connsiteX7" fmla="*/ 85035 w 85034"/>
                    <a:gd name="connsiteY7" fmla="*/ 92214 h 114153"/>
                    <a:gd name="connsiteX8" fmla="*/ 64700 w 85034"/>
                    <a:gd name="connsiteY8" fmla="*/ 114154 h 114153"/>
                    <a:gd name="connsiteX9" fmla="*/ 21264 w 85034"/>
                    <a:gd name="connsiteY9" fmla="*/ 93038 h 114153"/>
                    <a:gd name="connsiteX10" fmla="*/ 63792 w 85034"/>
                    <a:gd name="connsiteY10" fmla="*/ 93038 h 114153"/>
                    <a:gd name="connsiteX11" fmla="*/ 63940 w 85034"/>
                    <a:gd name="connsiteY11" fmla="*/ 92214 h 114153"/>
                    <a:gd name="connsiteX12" fmla="*/ 63940 w 85034"/>
                    <a:gd name="connsiteY12" fmla="*/ 21940 h 114153"/>
                    <a:gd name="connsiteX13" fmla="*/ 63792 w 85034"/>
                    <a:gd name="connsiteY13" fmla="*/ 21116 h 114153"/>
                    <a:gd name="connsiteX14" fmla="*/ 21264 w 85034"/>
                    <a:gd name="connsiteY14" fmla="*/ 21116 h 114153"/>
                    <a:gd name="connsiteX15" fmla="*/ 21116 w 85034"/>
                    <a:gd name="connsiteY15" fmla="*/ 21940 h 114153"/>
                    <a:gd name="connsiteX16" fmla="*/ 21116 w 85034"/>
                    <a:gd name="connsiteY16" fmla="*/ 92214 h 114153"/>
                    <a:gd name="connsiteX17" fmla="*/ 21264 w 85034"/>
                    <a:gd name="connsiteY17" fmla="*/ 93038 h 11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034" h="114153">
                      <a:moveTo>
                        <a:pt x="64700" y="114154"/>
                      </a:moveTo>
                      <a:lnTo>
                        <a:pt x="20335" y="114154"/>
                      </a:lnTo>
                      <a:cubicBezTo>
                        <a:pt x="9122" y="114154"/>
                        <a:pt x="0" y="104314"/>
                        <a:pt x="0" y="92214"/>
                      </a:cubicBezTo>
                      <a:lnTo>
                        <a:pt x="0" y="21940"/>
                      </a:lnTo>
                      <a:cubicBezTo>
                        <a:pt x="0" y="9840"/>
                        <a:pt x="9122" y="0"/>
                        <a:pt x="20335" y="0"/>
                      </a:cubicBezTo>
                      <a:lnTo>
                        <a:pt x="64700" y="0"/>
                      </a:lnTo>
                      <a:cubicBezTo>
                        <a:pt x="75912" y="0"/>
                        <a:pt x="85035" y="9840"/>
                        <a:pt x="85035" y="21940"/>
                      </a:cubicBezTo>
                      <a:lnTo>
                        <a:pt x="85035" y="92214"/>
                      </a:lnTo>
                      <a:cubicBezTo>
                        <a:pt x="85035" y="104314"/>
                        <a:pt x="75912" y="114154"/>
                        <a:pt x="64700" y="114154"/>
                      </a:cubicBezTo>
                      <a:close/>
                      <a:moveTo>
                        <a:pt x="21264" y="93038"/>
                      </a:moveTo>
                      <a:lnTo>
                        <a:pt x="63792" y="93038"/>
                      </a:lnTo>
                      <a:cubicBezTo>
                        <a:pt x="63876" y="92848"/>
                        <a:pt x="63940" y="92573"/>
                        <a:pt x="63940" y="92214"/>
                      </a:cubicBezTo>
                      <a:lnTo>
                        <a:pt x="63940" y="21940"/>
                      </a:lnTo>
                      <a:cubicBezTo>
                        <a:pt x="63940" y="21581"/>
                        <a:pt x="63876" y="21306"/>
                        <a:pt x="63792" y="21116"/>
                      </a:cubicBezTo>
                      <a:lnTo>
                        <a:pt x="21264" y="21116"/>
                      </a:lnTo>
                      <a:cubicBezTo>
                        <a:pt x="21179" y="21306"/>
                        <a:pt x="21116" y="21581"/>
                        <a:pt x="21116" y="21940"/>
                      </a:cubicBezTo>
                      <a:lnTo>
                        <a:pt x="21116" y="92214"/>
                      </a:lnTo>
                      <a:cubicBezTo>
                        <a:pt x="21116" y="92573"/>
                        <a:pt x="21179" y="92827"/>
                        <a:pt x="21264" y="93038"/>
                      </a:cubicBez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200" dirty="0"/>
                </a:p>
              </p:txBody>
            </p:sp>
          </p:grpSp>
        </p:grp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E2A849AD-24A7-6F52-2113-F6377F41E3FE}"/>
                </a:ext>
              </a:extLst>
            </p:cNvPr>
            <p:cNvGrpSpPr/>
            <p:nvPr/>
          </p:nvGrpSpPr>
          <p:grpSpPr>
            <a:xfrm>
              <a:off x="546079" y="2208641"/>
              <a:ext cx="7071546" cy="369332"/>
              <a:chOff x="684586" y="1780482"/>
              <a:chExt cx="7071546" cy="369332"/>
            </a:xfrm>
          </p:grpSpPr>
          <p:grpSp>
            <p:nvGrpSpPr>
              <p:cNvPr id="148" name="그룹 147">
                <a:extLst>
                  <a:ext uri="{FF2B5EF4-FFF2-40B4-BE49-F238E27FC236}">
                    <a16:creationId xmlns:a16="http://schemas.microsoft.com/office/drawing/2014/main" id="{514CBAC6-9B33-BEBA-3EA2-D05A3CFD7C24}"/>
                  </a:ext>
                </a:extLst>
              </p:cNvPr>
              <p:cNvGrpSpPr/>
              <p:nvPr/>
            </p:nvGrpSpPr>
            <p:grpSpPr>
              <a:xfrm>
                <a:off x="684586" y="1836861"/>
                <a:ext cx="256574" cy="256575"/>
                <a:chOff x="778021" y="1887974"/>
                <a:chExt cx="332058" cy="332058"/>
              </a:xfrm>
            </p:grpSpPr>
            <p:sp>
              <p:nvSpPr>
                <p:cNvPr id="150" name="타원 149">
                  <a:extLst>
                    <a:ext uri="{FF2B5EF4-FFF2-40B4-BE49-F238E27FC236}">
                      <a16:creationId xmlns:a16="http://schemas.microsoft.com/office/drawing/2014/main" id="{BD7E55C6-DF56-89FD-B8A3-EDBCD6957117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B1083998-C5DF-AB8B-70FB-A15CA42963E9}"/>
                    </a:ext>
                  </a:extLst>
                </p:cNvPr>
                <p:cNvSpPr txBox="1"/>
                <p:nvPr/>
              </p:nvSpPr>
              <p:spPr>
                <a:xfrm>
                  <a:off x="853804" y="1934507"/>
                  <a:ext cx="180492" cy="23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나</a:t>
                  </a:r>
                </a:p>
              </p:txBody>
            </p:sp>
          </p:grp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A65FFCE3-99E6-E089-93A3-498C3DD17218}"/>
                  </a:ext>
                </a:extLst>
              </p:cNvPr>
              <p:cNvSpPr txBox="1"/>
              <p:nvPr/>
            </p:nvSpPr>
            <p:spPr>
              <a:xfrm>
                <a:off x="1017108" y="1780482"/>
                <a:ext cx="67390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평가 내용은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지식 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이해뿐 아니라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과정 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기능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가치 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태도의 측면 등을 다면적으로 반영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하고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과정을 중시하는 </a:t>
                </a:r>
                <a:endParaRPr lang="en-US" altLang="ko-KR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평가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를 통해 학생의 성장과 발달을 돕는 평가를 실현한다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 </a:t>
                </a:r>
              </a:p>
            </p:txBody>
          </p:sp>
        </p:grpSp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00AACCF6-6D8E-2D75-1A20-F9407FF976E0}"/>
                </a:ext>
              </a:extLst>
            </p:cNvPr>
            <p:cNvGrpSpPr/>
            <p:nvPr/>
          </p:nvGrpSpPr>
          <p:grpSpPr>
            <a:xfrm>
              <a:off x="546079" y="2774389"/>
              <a:ext cx="7137270" cy="369332"/>
              <a:chOff x="684586" y="1780482"/>
              <a:chExt cx="7137270" cy="369332"/>
            </a:xfrm>
          </p:grpSpPr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531605D8-2AB8-0D93-B5B5-FD933B70F596}"/>
                  </a:ext>
                </a:extLst>
              </p:cNvPr>
              <p:cNvGrpSpPr/>
              <p:nvPr/>
            </p:nvGrpSpPr>
            <p:grpSpPr>
              <a:xfrm>
                <a:off x="684586" y="1836861"/>
                <a:ext cx="256574" cy="256575"/>
                <a:chOff x="778021" y="1887974"/>
                <a:chExt cx="332058" cy="332058"/>
              </a:xfrm>
            </p:grpSpPr>
            <p:sp>
              <p:nvSpPr>
                <p:cNvPr id="155" name="타원 154">
                  <a:extLst>
                    <a:ext uri="{FF2B5EF4-FFF2-40B4-BE49-F238E27FC236}">
                      <a16:creationId xmlns:a16="http://schemas.microsoft.com/office/drawing/2014/main" id="{40B9D5D4-14CE-97BE-C12E-599E2BD60986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C77D757B-814B-6F66-9575-B533DE7A5EA4}"/>
                    </a:ext>
                  </a:extLst>
                </p:cNvPr>
                <p:cNvSpPr txBox="1"/>
                <p:nvPr/>
              </p:nvSpPr>
              <p:spPr>
                <a:xfrm>
                  <a:off x="853804" y="1934507"/>
                  <a:ext cx="180492" cy="23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다</a:t>
                  </a:r>
                </a:p>
              </p:txBody>
            </p:sp>
          </p:grp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02216C70-4118-A477-239A-6EF03583CB39}"/>
                  </a:ext>
                </a:extLst>
              </p:cNvPr>
              <p:cNvSpPr txBox="1"/>
              <p:nvPr/>
            </p:nvSpPr>
            <p:spPr>
              <a:xfrm>
                <a:off x="1017108" y="1780482"/>
                <a:ext cx="68047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구체적인 평가 루브릭을 학생과 함께 구성하는 과정을 통해 학생이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자신의 학습 수준을 파악하고 스스로 학습을 </a:t>
                </a:r>
                <a:endParaRPr lang="en-US" altLang="ko-KR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성찰할 수 있는 기회를 제공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하여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적극적이고 능동적인 학습이 이루어지도록 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524DF049-AA95-4BCA-2B69-08D0BAF16AC6}"/>
                </a:ext>
              </a:extLst>
            </p:cNvPr>
            <p:cNvGrpSpPr/>
            <p:nvPr/>
          </p:nvGrpSpPr>
          <p:grpSpPr>
            <a:xfrm>
              <a:off x="546079" y="3340137"/>
              <a:ext cx="7536417" cy="256575"/>
              <a:chOff x="684586" y="1836861"/>
              <a:chExt cx="7536417" cy="256575"/>
            </a:xfrm>
          </p:grpSpPr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7462A018-3823-A518-E058-D6D95A9E585E}"/>
                  </a:ext>
                </a:extLst>
              </p:cNvPr>
              <p:cNvGrpSpPr/>
              <p:nvPr/>
            </p:nvGrpSpPr>
            <p:grpSpPr>
              <a:xfrm>
                <a:off x="684586" y="1836861"/>
                <a:ext cx="256574" cy="256575"/>
                <a:chOff x="778021" y="1887974"/>
                <a:chExt cx="332058" cy="332058"/>
              </a:xfrm>
            </p:grpSpPr>
            <p:sp>
              <p:nvSpPr>
                <p:cNvPr id="160" name="타원 159">
                  <a:extLst>
                    <a:ext uri="{FF2B5EF4-FFF2-40B4-BE49-F238E27FC236}">
                      <a16:creationId xmlns:a16="http://schemas.microsoft.com/office/drawing/2014/main" id="{C2C2FB2B-0150-08E4-CCFF-CEE453E5F788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EB491F26-851D-36AC-00BF-618BB4C34F80}"/>
                    </a:ext>
                  </a:extLst>
                </p:cNvPr>
                <p:cNvSpPr txBox="1"/>
                <p:nvPr/>
              </p:nvSpPr>
              <p:spPr>
                <a:xfrm>
                  <a:off x="853804" y="1934507"/>
                  <a:ext cx="180492" cy="23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라</a:t>
                  </a:r>
                </a:p>
              </p:txBody>
            </p:sp>
          </p:grp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5DA058D3-6BB9-8D05-C4FC-D572D2AAF8E4}"/>
                  </a:ext>
                </a:extLst>
              </p:cNvPr>
              <p:cNvSpPr txBox="1"/>
              <p:nvPr/>
            </p:nvSpPr>
            <p:spPr>
              <a:xfrm>
                <a:off x="1017108" y="1872815"/>
                <a:ext cx="720389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단순하고 지엽적인 지식의 평가보다는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문제를 해결하는 과정을 통합적으로 관찰하고 평가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할 수 있는 계획을 수립한다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cxnSp>
          <p:nvCxnSpPr>
            <p:cNvPr id="162" name="직선 연결선 161">
              <a:extLst>
                <a:ext uri="{FF2B5EF4-FFF2-40B4-BE49-F238E27FC236}">
                  <a16:creationId xmlns:a16="http://schemas.microsoft.com/office/drawing/2014/main" id="{AF6B8938-34A0-8BC7-4631-8A4B2E72E3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67618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8" name="직선 연결선 217">
              <a:extLst>
                <a:ext uri="{FF2B5EF4-FFF2-40B4-BE49-F238E27FC236}">
                  <a16:creationId xmlns:a16="http://schemas.microsoft.com/office/drawing/2014/main" id="{86CE25E8-2E1F-124F-0F5E-AC134B3FD1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110433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65" name="그룹 264">
            <a:extLst>
              <a:ext uri="{FF2B5EF4-FFF2-40B4-BE49-F238E27FC236}">
                <a16:creationId xmlns:a16="http://schemas.microsoft.com/office/drawing/2014/main" id="{0549CBD9-0A71-F0CA-A201-60F864356434}"/>
              </a:ext>
            </a:extLst>
          </p:cNvPr>
          <p:cNvGrpSpPr/>
          <p:nvPr/>
        </p:nvGrpSpPr>
        <p:grpSpPr>
          <a:xfrm>
            <a:off x="457962" y="3946943"/>
            <a:ext cx="8228076" cy="2218907"/>
            <a:chOff x="457962" y="3640718"/>
            <a:chExt cx="8228076" cy="2218907"/>
          </a:xfrm>
        </p:grpSpPr>
        <p:grpSp>
          <p:nvGrpSpPr>
            <p:cNvPr id="222" name="그룹 221">
              <a:extLst>
                <a:ext uri="{FF2B5EF4-FFF2-40B4-BE49-F238E27FC236}">
                  <a16:creationId xmlns:a16="http://schemas.microsoft.com/office/drawing/2014/main" id="{891F2B5E-29F0-0CFC-FC32-00D29990309C}"/>
                </a:ext>
              </a:extLst>
            </p:cNvPr>
            <p:cNvGrpSpPr/>
            <p:nvPr/>
          </p:nvGrpSpPr>
          <p:grpSpPr>
            <a:xfrm>
              <a:off x="544498" y="3736019"/>
              <a:ext cx="2153379" cy="463406"/>
              <a:chOff x="897190" y="3715258"/>
              <a:chExt cx="2268694" cy="488222"/>
            </a:xfr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</p:grpSpPr>
          <p:sp>
            <p:nvSpPr>
              <p:cNvPr id="262" name="자유형: 도형 261">
                <a:extLst>
                  <a:ext uri="{FF2B5EF4-FFF2-40B4-BE49-F238E27FC236}">
                    <a16:creationId xmlns:a16="http://schemas.microsoft.com/office/drawing/2014/main" id="{CB57C62A-CEAC-EC7F-4222-F94D7DD0BFD7}"/>
                  </a:ext>
                </a:extLst>
              </p:cNvPr>
              <p:cNvSpPr/>
              <p:nvPr/>
            </p:nvSpPr>
            <p:spPr>
              <a:xfrm flipH="1">
                <a:off x="2131150" y="3715259"/>
                <a:ext cx="1034734" cy="337432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6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263" name="사각형: 둥근 위쪽 모서리 262">
                <a:extLst>
                  <a:ext uri="{FF2B5EF4-FFF2-40B4-BE49-F238E27FC236}">
                    <a16:creationId xmlns:a16="http://schemas.microsoft.com/office/drawing/2014/main" id="{F5F3BB4D-95B4-965E-46CA-877C74FAA7D7}"/>
                  </a:ext>
                </a:extLst>
              </p:cNvPr>
              <p:cNvSpPr/>
              <p:nvPr/>
            </p:nvSpPr>
            <p:spPr>
              <a:xfrm flipH="1">
                <a:off x="897190" y="3715258"/>
                <a:ext cx="1483790" cy="488222"/>
              </a:xfrm>
              <a:prstGeom prst="round2SameRect">
                <a:avLst>
                  <a:gd name="adj1" fmla="val 11464"/>
                  <a:gd name="adj2" fmla="val 0"/>
                </a:avLst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6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</p:grp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82E2D9A4-B06D-238C-35A8-3614E7227413}"/>
                </a:ext>
              </a:extLst>
            </p:cNvPr>
            <p:cNvSpPr txBox="1"/>
            <p:nvPr/>
          </p:nvSpPr>
          <p:spPr>
            <a:xfrm>
              <a:off x="827085" y="3771136"/>
              <a:ext cx="104355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2. 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평가 방법</a:t>
              </a:r>
            </a:p>
          </p:txBody>
        </p:sp>
        <p:sp>
          <p:nvSpPr>
            <p:cNvPr id="224" name="사각형: 둥근 모서리 223">
              <a:extLst>
                <a:ext uri="{FF2B5EF4-FFF2-40B4-BE49-F238E27FC236}">
                  <a16:creationId xmlns:a16="http://schemas.microsoft.com/office/drawing/2014/main" id="{734BDF17-8C2E-8A39-63E6-585665239F45}"/>
                </a:ext>
              </a:extLst>
            </p:cNvPr>
            <p:cNvSpPr/>
            <p:nvPr/>
          </p:nvSpPr>
          <p:spPr>
            <a:xfrm>
              <a:off x="457962" y="4055410"/>
              <a:ext cx="8228076" cy="1804215"/>
            </a:xfrm>
            <a:prstGeom prst="roundRect">
              <a:avLst>
                <a:gd name="adj" fmla="val 5318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225" name="그룹 224">
              <a:extLst>
                <a:ext uri="{FF2B5EF4-FFF2-40B4-BE49-F238E27FC236}">
                  <a16:creationId xmlns:a16="http://schemas.microsoft.com/office/drawing/2014/main" id="{202452D6-F645-E9BA-06ED-51DD0846D677}"/>
                </a:ext>
              </a:extLst>
            </p:cNvPr>
            <p:cNvGrpSpPr/>
            <p:nvPr/>
          </p:nvGrpSpPr>
          <p:grpSpPr>
            <a:xfrm>
              <a:off x="546079" y="4171447"/>
              <a:ext cx="7762441" cy="369332"/>
              <a:chOff x="684586" y="1780482"/>
              <a:chExt cx="7762441" cy="369332"/>
            </a:xfrm>
          </p:grpSpPr>
          <p:grpSp>
            <p:nvGrpSpPr>
              <p:cNvPr id="258" name="그룹 257">
                <a:extLst>
                  <a:ext uri="{FF2B5EF4-FFF2-40B4-BE49-F238E27FC236}">
                    <a16:creationId xmlns:a16="http://schemas.microsoft.com/office/drawing/2014/main" id="{81B6216D-B1D7-AD32-515B-0424A9AEAF69}"/>
                  </a:ext>
                </a:extLst>
              </p:cNvPr>
              <p:cNvGrpSpPr/>
              <p:nvPr/>
            </p:nvGrpSpPr>
            <p:grpSpPr>
              <a:xfrm>
                <a:off x="684586" y="1836861"/>
                <a:ext cx="256574" cy="256575"/>
                <a:chOff x="778021" y="1887974"/>
                <a:chExt cx="332058" cy="332058"/>
              </a:xfrm>
            </p:grpSpPr>
            <p:sp>
              <p:nvSpPr>
                <p:cNvPr id="260" name="타원 259">
                  <a:extLst>
                    <a:ext uri="{FF2B5EF4-FFF2-40B4-BE49-F238E27FC236}">
                      <a16:creationId xmlns:a16="http://schemas.microsoft.com/office/drawing/2014/main" id="{A5A737C0-CEF4-8C03-32E2-3E6E458BBF95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61" name="TextBox 260">
                  <a:extLst>
                    <a:ext uri="{FF2B5EF4-FFF2-40B4-BE49-F238E27FC236}">
                      <a16:creationId xmlns:a16="http://schemas.microsoft.com/office/drawing/2014/main" id="{9A8B1363-F9EC-E293-3145-12D7A78F9269}"/>
                    </a:ext>
                  </a:extLst>
                </p:cNvPr>
                <p:cNvSpPr txBox="1"/>
                <p:nvPr/>
              </p:nvSpPr>
              <p:spPr>
                <a:xfrm>
                  <a:off x="853804" y="1934508"/>
                  <a:ext cx="180492" cy="23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</a:t>
                  </a:r>
                </a:p>
              </p:txBody>
            </p:sp>
          </p:grp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50FEEDEE-4811-5206-7129-5938372CA148}"/>
                  </a:ext>
                </a:extLst>
              </p:cNvPr>
              <p:cNvSpPr txBox="1"/>
              <p:nvPr/>
            </p:nvSpPr>
            <p:spPr>
              <a:xfrm>
                <a:off x="1017108" y="1780482"/>
                <a:ext cx="742991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성취기준을 분석하고 재구성하여 지필평가에 국한하지 않고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학생의 성장에 기여할 수 있는 평가 포트폴리오를 계획한다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 </a:t>
                </a:r>
              </a:p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예를 들어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관찰평가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서술형평가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수행평가 등을 활용하거나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자기평가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동료평가 등과 같은 다면적 평가를 실행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227" name="그래픽 76">
              <a:extLst>
                <a:ext uri="{FF2B5EF4-FFF2-40B4-BE49-F238E27FC236}">
                  <a16:creationId xmlns:a16="http://schemas.microsoft.com/office/drawing/2014/main" id="{D4825674-DA13-BAB2-6167-2A23E44946E2}"/>
                </a:ext>
              </a:extLst>
            </p:cNvPr>
            <p:cNvGrpSpPr/>
            <p:nvPr/>
          </p:nvGrpSpPr>
          <p:grpSpPr>
            <a:xfrm>
              <a:off x="466941" y="3640718"/>
              <a:ext cx="305184" cy="408922"/>
              <a:chOff x="520151" y="1225640"/>
              <a:chExt cx="361233" cy="484023"/>
            </a:xfrm>
          </p:grpSpPr>
          <p:grpSp>
            <p:nvGrpSpPr>
              <p:cNvPr id="245" name="그래픽 76">
                <a:extLst>
                  <a:ext uri="{FF2B5EF4-FFF2-40B4-BE49-F238E27FC236}">
                    <a16:creationId xmlns:a16="http://schemas.microsoft.com/office/drawing/2014/main" id="{17E54D4E-3147-2CE7-33C9-608F0F9EF18F}"/>
                  </a:ext>
                </a:extLst>
              </p:cNvPr>
              <p:cNvGrpSpPr/>
              <p:nvPr/>
            </p:nvGrpSpPr>
            <p:grpSpPr>
              <a:xfrm>
                <a:off x="520151" y="1265655"/>
                <a:ext cx="361233" cy="444008"/>
                <a:chOff x="520151" y="1265655"/>
                <a:chExt cx="361233" cy="444008"/>
              </a:xfrm>
            </p:grpSpPr>
            <p:sp>
              <p:nvSpPr>
                <p:cNvPr id="256" name="자유형: 도형 255">
                  <a:extLst>
                    <a:ext uri="{FF2B5EF4-FFF2-40B4-BE49-F238E27FC236}">
                      <a16:creationId xmlns:a16="http://schemas.microsoft.com/office/drawing/2014/main" id="{8B7EDD9C-8466-ADAA-FD42-F096FFB6D35C}"/>
                    </a:ext>
                  </a:extLst>
                </p:cNvPr>
                <p:cNvSpPr/>
                <p:nvPr/>
              </p:nvSpPr>
              <p:spPr>
                <a:xfrm>
                  <a:off x="530709" y="1276213"/>
                  <a:ext cx="340117" cy="422871"/>
                </a:xfrm>
                <a:custGeom>
                  <a:avLst/>
                  <a:gdLst>
                    <a:gd name="connsiteX0" fmla="*/ 9777 w 340117"/>
                    <a:gd name="connsiteY0" fmla="*/ 0 h 422871"/>
                    <a:gd name="connsiteX1" fmla="*/ 330341 w 340117"/>
                    <a:gd name="connsiteY1" fmla="*/ 0 h 422871"/>
                    <a:gd name="connsiteX2" fmla="*/ 340117 w 340117"/>
                    <a:gd name="connsiteY2" fmla="*/ 9777 h 422871"/>
                    <a:gd name="connsiteX3" fmla="*/ 340117 w 340117"/>
                    <a:gd name="connsiteY3" fmla="*/ 413095 h 422871"/>
                    <a:gd name="connsiteX4" fmla="*/ 330341 w 340117"/>
                    <a:gd name="connsiteY4" fmla="*/ 422872 h 422871"/>
                    <a:gd name="connsiteX5" fmla="*/ 9777 w 340117"/>
                    <a:gd name="connsiteY5" fmla="*/ 422872 h 422871"/>
                    <a:gd name="connsiteX6" fmla="*/ 0 w 340117"/>
                    <a:gd name="connsiteY6" fmla="*/ 413095 h 422871"/>
                    <a:gd name="connsiteX7" fmla="*/ 0 w 340117"/>
                    <a:gd name="connsiteY7" fmla="*/ 9777 h 422871"/>
                    <a:gd name="connsiteX8" fmla="*/ 9777 w 340117"/>
                    <a:gd name="connsiteY8" fmla="*/ 0 h 422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0117" h="422871">
                      <a:moveTo>
                        <a:pt x="9777" y="0"/>
                      </a:moveTo>
                      <a:lnTo>
                        <a:pt x="330341" y="0"/>
                      </a:lnTo>
                      <a:cubicBezTo>
                        <a:pt x="335746" y="0"/>
                        <a:pt x="340117" y="4392"/>
                        <a:pt x="340117" y="9777"/>
                      </a:cubicBezTo>
                      <a:lnTo>
                        <a:pt x="340117" y="413095"/>
                      </a:lnTo>
                      <a:cubicBezTo>
                        <a:pt x="340117" y="418501"/>
                        <a:pt x="335725" y="422872"/>
                        <a:pt x="330341" y="422872"/>
                      </a:cubicBezTo>
                      <a:lnTo>
                        <a:pt x="9777" y="422872"/>
                      </a:lnTo>
                      <a:cubicBezTo>
                        <a:pt x="4371" y="422872"/>
                        <a:pt x="0" y="418479"/>
                        <a:pt x="0" y="413095"/>
                      </a:cubicBezTo>
                      <a:lnTo>
                        <a:pt x="0" y="9777"/>
                      </a:lnTo>
                      <a:cubicBezTo>
                        <a:pt x="0" y="4371"/>
                        <a:pt x="4392" y="0"/>
                        <a:pt x="977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200" dirty="0"/>
                </a:p>
              </p:txBody>
            </p:sp>
            <p:sp>
              <p:nvSpPr>
                <p:cNvPr id="257" name="자유형: 도형 256">
                  <a:extLst>
                    <a:ext uri="{FF2B5EF4-FFF2-40B4-BE49-F238E27FC236}">
                      <a16:creationId xmlns:a16="http://schemas.microsoft.com/office/drawing/2014/main" id="{ED340A66-E7B8-0C70-D30D-5030183358F2}"/>
                    </a:ext>
                  </a:extLst>
                </p:cNvPr>
                <p:cNvSpPr/>
                <p:nvPr/>
              </p:nvSpPr>
              <p:spPr>
                <a:xfrm>
                  <a:off x="520151" y="1265655"/>
                  <a:ext cx="361233" cy="444008"/>
                </a:xfrm>
                <a:custGeom>
                  <a:avLst/>
                  <a:gdLst>
                    <a:gd name="connsiteX0" fmla="*/ 340899 w 361233"/>
                    <a:gd name="connsiteY0" fmla="*/ 444009 h 444008"/>
                    <a:gd name="connsiteX1" fmla="*/ 20335 w 361233"/>
                    <a:gd name="connsiteY1" fmla="*/ 444009 h 444008"/>
                    <a:gd name="connsiteX2" fmla="*/ 0 w 361233"/>
                    <a:gd name="connsiteY2" fmla="*/ 423674 h 444008"/>
                    <a:gd name="connsiteX3" fmla="*/ 0 w 361233"/>
                    <a:gd name="connsiteY3" fmla="*/ 20335 h 444008"/>
                    <a:gd name="connsiteX4" fmla="*/ 20335 w 361233"/>
                    <a:gd name="connsiteY4" fmla="*/ 0 h 444008"/>
                    <a:gd name="connsiteX5" fmla="*/ 340899 w 361233"/>
                    <a:gd name="connsiteY5" fmla="*/ 0 h 444008"/>
                    <a:gd name="connsiteX6" fmla="*/ 361233 w 361233"/>
                    <a:gd name="connsiteY6" fmla="*/ 20335 h 444008"/>
                    <a:gd name="connsiteX7" fmla="*/ 361233 w 361233"/>
                    <a:gd name="connsiteY7" fmla="*/ 423653 h 444008"/>
                    <a:gd name="connsiteX8" fmla="*/ 340899 w 361233"/>
                    <a:gd name="connsiteY8" fmla="*/ 443988 h 444008"/>
                    <a:gd name="connsiteX9" fmla="*/ 21116 w 361233"/>
                    <a:gd name="connsiteY9" fmla="*/ 422893 h 444008"/>
                    <a:gd name="connsiteX10" fmla="*/ 340117 w 361233"/>
                    <a:gd name="connsiteY10" fmla="*/ 422893 h 444008"/>
                    <a:gd name="connsiteX11" fmla="*/ 340117 w 361233"/>
                    <a:gd name="connsiteY11" fmla="*/ 21116 h 444008"/>
                    <a:gd name="connsiteX12" fmla="*/ 21116 w 361233"/>
                    <a:gd name="connsiteY12" fmla="*/ 21116 h 444008"/>
                    <a:gd name="connsiteX13" fmla="*/ 21116 w 361233"/>
                    <a:gd name="connsiteY13" fmla="*/ 422893 h 444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61233" h="444008">
                      <a:moveTo>
                        <a:pt x="340899" y="444009"/>
                      </a:moveTo>
                      <a:lnTo>
                        <a:pt x="20335" y="444009"/>
                      </a:lnTo>
                      <a:cubicBezTo>
                        <a:pt x="9122" y="444009"/>
                        <a:pt x="0" y="434887"/>
                        <a:pt x="0" y="423674"/>
                      </a:cubicBezTo>
                      <a:lnTo>
                        <a:pt x="0" y="20335"/>
                      </a:lnTo>
                      <a:cubicBezTo>
                        <a:pt x="0" y="9122"/>
                        <a:pt x="9122" y="0"/>
                        <a:pt x="20335" y="0"/>
                      </a:cubicBezTo>
                      <a:lnTo>
                        <a:pt x="340899" y="0"/>
                      </a:lnTo>
                      <a:cubicBezTo>
                        <a:pt x="352111" y="0"/>
                        <a:pt x="361233" y="9122"/>
                        <a:pt x="361233" y="20335"/>
                      </a:cubicBezTo>
                      <a:lnTo>
                        <a:pt x="361233" y="423653"/>
                      </a:lnTo>
                      <a:cubicBezTo>
                        <a:pt x="361233" y="434866"/>
                        <a:pt x="352111" y="443988"/>
                        <a:pt x="340899" y="443988"/>
                      </a:cubicBezTo>
                      <a:close/>
                      <a:moveTo>
                        <a:pt x="21116" y="422893"/>
                      </a:moveTo>
                      <a:lnTo>
                        <a:pt x="340117" y="422893"/>
                      </a:lnTo>
                      <a:lnTo>
                        <a:pt x="340117" y="21116"/>
                      </a:lnTo>
                      <a:lnTo>
                        <a:pt x="21116" y="21116"/>
                      </a:lnTo>
                      <a:lnTo>
                        <a:pt x="21116" y="422893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200" dirty="0"/>
                </a:p>
              </p:txBody>
            </p:sp>
          </p:grpSp>
          <p:grpSp>
            <p:nvGrpSpPr>
              <p:cNvPr id="246" name="그래픽 76">
                <a:extLst>
                  <a:ext uri="{FF2B5EF4-FFF2-40B4-BE49-F238E27FC236}">
                    <a16:creationId xmlns:a16="http://schemas.microsoft.com/office/drawing/2014/main" id="{955DE545-F1C7-136D-582C-95925670ACA1}"/>
                  </a:ext>
                </a:extLst>
              </p:cNvPr>
              <p:cNvGrpSpPr/>
              <p:nvPr/>
            </p:nvGrpSpPr>
            <p:grpSpPr>
              <a:xfrm>
                <a:off x="593618" y="1358539"/>
                <a:ext cx="214323" cy="281758"/>
                <a:chOff x="593618" y="1358539"/>
                <a:chExt cx="214323" cy="281758"/>
              </a:xfrm>
              <a:solidFill>
                <a:srgbClr val="FFFFFF"/>
              </a:solidFill>
            </p:grpSpPr>
            <p:sp>
              <p:nvSpPr>
                <p:cNvPr id="250" name="자유형: 도형 249">
                  <a:extLst>
                    <a:ext uri="{FF2B5EF4-FFF2-40B4-BE49-F238E27FC236}">
                      <a16:creationId xmlns:a16="http://schemas.microsoft.com/office/drawing/2014/main" id="{0C042FF5-B46F-F459-FC39-223FBBA2B442}"/>
                    </a:ext>
                  </a:extLst>
                </p:cNvPr>
                <p:cNvSpPr/>
                <p:nvPr/>
              </p:nvSpPr>
              <p:spPr>
                <a:xfrm>
                  <a:off x="593618" y="1358539"/>
                  <a:ext cx="73437" cy="74461"/>
                </a:xfrm>
                <a:custGeom>
                  <a:avLst/>
                  <a:gdLst>
                    <a:gd name="connsiteX0" fmla="*/ 28671 w 73437"/>
                    <a:gd name="connsiteY0" fmla="*/ 74440 h 74461"/>
                    <a:gd name="connsiteX1" fmla="*/ 28270 w 73437"/>
                    <a:gd name="connsiteY1" fmla="*/ 74440 h 74461"/>
                    <a:gd name="connsiteX2" fmla="*/ 19380 w 73437"/>
                    <a:gd name="connsiteY2" fmla="*/ 68887 h 74461"/>
                    <a:gd name="connsiteX3" fmla="*/ 2086 w 73437"/>
                    <a:gd name="connsiteY3" fmla="*/ 37339 h 74461"/>
                    <a:gd name="connsiteX4" fmla="*/ 3078 w 73437"/>
                    <a:gd name="connsiteY4" fmla="*/ 23592 h 74461"/>
                    <a:gd name="connsiteX5" fmla="*/ 18007 w 73437"/>
                    <a:gd name="connsiteY5" fmla="*/ 23571 h 74461"/>
                    <a:gd name="connsiteX6" fmla="*/ 29452 w 73437"/>
                    <a:gd name="connsiteY6" fmla="*/ 43125 h 74461"/>
                    <a:gd name="connsiteX7" fmla="*/ 53989 w 73437"/>
                    <a:gd name="connsiteY7" fmla="*/ 4862 h 74461"/>
                    <a:gd name="connsiteX8" fmla="*/ 68580 w 73437"/>
                    <a:gd name="connsiteY8" fmla="*/ 1674 h 74461"/>
                    <a:gd name="connsiteX9" fmla="*/ 71769 w 73437"/>
                    <a:gd name="connsiteY9" fmla="*/ 16265 h 74461"/>
                    <a:gd name="connsiteX10" fmla="*/ 37561 w 73437"/>
                    <a:gd name="connsiteY10" fmla="*/ 69604 h 74461"/>
                    <a:gd name="connsiteX11" fmla="*/ 28671 w 73437"/>
                    <a:gd name="connsiteY11" fmla="*/ 74461 h 7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437" h="74461">
                      <a:moveTo>
                        <a:pt x="28671" y="74440"/>
                      </a:moveTo>
                      <a:cubicBezTo>
                        <a:pt x="28523" y="74440"/>
                        <a:pt x="28396" y="74440"/>
                        <a:pt x="28270" y="74440"/>
                      </a:cubicBezTo>
                      <a:cubicBezTo>
                        <a:pt x="24532" y="74292"/>
                        <a:pt x="21154" y="72181"/>
                        <a:pt x="19380" y="68887"/>
                      </a:cubicBezTo>
                      <a:cubicBezTo>
                        <a:pt x="12074" y="55267"/>
                        <a:pt x="3754" y="40021"/>
                        <a:pt x="2086" y="37339"/>
                      </a:cubicBezTo>
                      <a:cubicBezTo>
                        <a:pt x="-997" y="33221"/>
                        <a:pt x="-659" y="27351"/>
                        <a:pt x="3078" y="23592"/>
                      </a:cubicBezTo>
                      <a:cubicBezTo>
                        <a:pt x="7196" y="19454"/>
                        <a:pt x="13869" y="19454"/>
                        <a:pt x="18007" y="23571"/>
                      </a:cubicBezTo>
                      <a:cubicBezTo>
                        <a:pt x="19084" y="24648"/>
                        <a:pt x="19823" y="25387"/>
                        <a:pt x="29452" y="43125"/>
                      </a:cubicBezTo>
                      <a:lnTo>
                        <a:pt x="53989" y="4862"/>
                      </a:lnTo>
                      <a:cubicBezTo>
                        <a:pt x="57136" y="-58"/>
                        <a:pt x="63660" y="-1472"/>
                        <a:pt x="68580" y="1674"/>
                      </a:cubicBezTo>
                      <a:cubicBezTo>
                        <a:pt x="73479" y="4820"/>
                        <a:pt x="74915" y="11345"/>
                        <a:pt x="71769" y="16265"/>
                      </a:cubicBezTo>
                      <a:lnTo>
                        <a:pt x="37561" y="69604"/>
                      </a:lnTo>
                      <a:cubicBezTo>
                        <a:pt x="35618" y="72645"/>
                        <a:pt x="32261" y="74461"/>
                        <a:pt x="28671" y="7446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251" name="자유형: 도형 250">
                  <a:extLst>
                    <a:ext uri="{FF2B5EF4-FFF2-40B4-BE49-F238E27FC236}">
                      <a16:creationId xmlns:a16="http://schemas.microsoft.com/office/drawing/2014/main" id="{B2B7E5F7-05B2-94EB-F6BA-F862CEA7A00C}"/>
                    </a:ext>
                  </a:extLst>
                </p:cNvPr>
                <p:cNvSpPr/>
                <p:nvPr/>
              </p:nvSpPr>
              <p:spPr>
                <a:xfrm>
                  <a:off x="681393" y="1385172"/>
                  <a:ext cx="126548" cy="21116"/>
                </a:xfrm>
                <a:custGeom>
                  <a:avLst/>
                  <a:gdLst>
                    <a:gd name="connsiteX0" fmla="*/ 115991 w 126548"/>
                    <a:gd name="connsiteY0" fmla="*/ 21116 h 21116"/>
                    <a:gd name="connsiteX1" fmla="*/ 10558 w 126548"/>
                    <a:gd name="connsiteY1" fmla="*/ 21116 h 21116"/>
                    <a:gd name="connsiteX2" fmla="*/ 0 w 126548"/>
                    <a:gd name="connsiteY2" fmla="*/ 10558 h 21116"/>
                    <a:gd name="connsiteX3" fmla="*/ 10558 w 126548"/>
                    <a:gd name="connsiteY3" fmla="*/ 0 h 21116"/>
                    <a:gd name="connsiteX4" fmla="*/ 115991 w 126548"/>
                    <a:gd name="connsiteY4" fmla="*/ 0 h 21116"/>
                    <a:gd name="connsiteX5" fmla="*/ 126549 w 126548"/>
                    <a:gd name="connsiteY5" fmla="*/ 10558 h 21116"/>
                    <a:gd name="connsiteX6" fmla="*/ 115991 w 126548"/>
                    <a:gd name="connsiteY6" fmla="*/ 21116 h 2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548" h="21116">
                      <a:moveTo>
                        <a:pt x="115991" y="21116"/>
                      </a:moveTo>
                      <a:lnTo>
                        <a:pt x="10558" y="21116"/>
                      </a:lnTo>
                      <a:cubicBezTo>
                        <a:pt x="4730" y="21116"/>
                        <a:pt x="0" y="16386"/>
                        <a:pt x="0" y="10558"/>
                      </a:cubicBezTo>
                      <a:cubicBezTo>
                        <a:pt x="0" y="4730"/>
                        <a:pt x="4730" y="0"/>
                        <a:pt x="10558" y="0"/>
                      </a:cubicBezTo>
                      <a:lnTo>
                        <a:pt x="115991" y="0"/>
                      </a:lnTo>
                      <a:cubicBezTo>
                        <a:pt x="121819" y="0"/>
                        <a:pt x="126549" y="4730"/>
                        <a:pt x="126549" y="10558"/>
                      </a:cubicBezTo>
                      <a:cubicBezTo>
                        <a:pt x="126549" y="16386"/>
                        <a:pt x="121819" y="21116"/>
                        <a:pt x="115991" y="211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252" name="자유형: 도형 251">
                  <a:extLst>
                    <a:ext uri="{FF2B5EF4-FFF2-40B4-BE49-F238E27FC236}">
                      <a16:creationId xmlns:a16="http://schemas.microsoft.com/office/drawing/2014/main" id="{D40088AE-B7B2-63D0-4C12-8478C834A8DF}"/>
                    </a:ext>
                  </a:extLst>
                </p:cNvPr>
                <p:cNvSpPr/>
                <p:nvPr/>
              </p:nvSpPr>
              <p:spPr>
                <a:xfrm>
                  <a:off x="593618" y="1462161"/>
                  <a:ext cx="73458" cy="74455"/>
                </a:xfrm>
                <a:custGeom>
                  <a:avLst/>
                  <a:gdLst>
                    <a:gd name="connsiteX0" fmla="*/ 28671 w 73458"/>
                    <a:gd name="connsiteY0" fmla="*/ 74456 h 74455"/>
                    <a:gd name="connsiteX1" fmla="*/ 28270 w 73458"/>
                    <a:gd name="connsiteY1" fmla="*/ 74456 h 74455"/>
                    <a:gd name="connsiteX2" fmla="*/ 19380 w 73458"/>
                    <a:gd name="connsiteY2" fmla="*/ 68902 h 74455"/>
                    <a:gd name="connsiteX3" fmla="*/ 2086 w 73458"/>
                    <a:gd name="connsiteY3" fmla="*/ 37355 h 74455"/>
                    <a:gd name="connsiteX4" fmla="*/ 3078 w 73458"/>
                    <a:gd name="connsiteY4" fmla="*/ 23608 h 74455"/>
                    <a:gd name="connsiteX5" fmla="*/ 18007 w 73458"/>
                    <a:gd name="connsiteY5" fmla="*/ 23566 h 74455"/>
                    <a:gd name="connsiteX6" fmla="*/ 29473 w 73458"/>
                    <a:gd name="connsiteY6" fmla="*/ 43120 h 74455"/>
                    <a:gd name="connsiteX7" fmla="*/ 54010 w 73458"/>
                    <a:gd name="connsiteY7" fmla="*/ 4857 h 74455"/>
                    <a:gd name="connsiteX8" fmla="*/ 68602 w 73458"/>
                    <a:gd name="connsiteY8" fmla="*/ 1669 h 74455"/>
                    <a:gd name="connsiteX9" fmla="*/ 71790 w 73458"/>
                    <a:gd name="connsiteY9" fmla="*/ 16260 h 74455"/>
                    <a:gd name="connsiteX10" fmla="*/ 37582 w 73458"/>
                    <a:gd name="connsiteY10" fmla="*/ 69599 h 74455"/>
                    <a:gd name="connsiteX11" fmla="*/ 28692 w 73458"/>
                    <a:gd name="connsiteY11" fmla="*/ 74456 h 744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458" h="74455">
                      <a:moveTo>
                        <a:pt x="28671" y="74456"/>
                      </a:moveTo>
                      <a:cubicBezTo>
                        <a:pt x="28523" y="74456"/>
                        <a:pt x="28396" y="74456"/>
                        <a:pt x="28270" y="74456"/>
                      </a:cubicBezTo>
                      <a:cubicBezTo>
                        <a:pt x="24532" y="74308"/>
                        <a:pt x="21154" y="72197"/>
                        <a:pt x="19380" y="68902"/>
                      </a:cubicBezTo>
                      <a:cubicBezTo>
                        <a:pt x="12074" y="55283"/>
                        <a:pt x="3754" y="40058"/>
                        <a:pt x="2086" y="37355"/>
                      </a:cubicBezTo>
                      <a:cubicBezTo>
                        <a:pt x="-997" y="33237"/>
                        <a:pt x="-659" y="27367"/>
                        <a:pt x="3078" y="23608"/>
                      </a:cubicBezTo>
                      <a:cubicBezTo>
                        <a:pt x="7196" y="19470"/>
                        <a:pt x="13869" y="19448"/>
                        <a:pt x="18007" y="23566"/>
                      </a:cubicBezTo>
                      <a:cubicBezTo>
                        <a:pt x="19084" y="24643"/>
                        <a:pt x="19823" y="25382"/>
                        <a:pt x="29473" y="43120"/>
                      </a:cubicBezTo>
                      <a:lnTo>
                        <a:pt x="54010" y="4857"/>
                      </a:lnTo>
                      <a:cubicBezTo>
                        <a:pt x="57157" y="-42"/>
                        <a:pt x="63681" y="-1478"/>
                        <a:pt x="68602" y="1669"/>
                      </a:cubicBezTo>
                      <a:cubicBezTo>
                        <a:pt x="73500" y="4815"/>
                        <a:pt x="74936" y="11340"/>
                        <a:pt x="71790" y="16260"/>
                      </a:cubicBezTo>
                      <a:lnTo>
                        <a:pt x="37582" y="69599"/>
                      </a:lnTo>
                      <a:cubicBezTo>
                        <a:pt x="35639" y="72640"/>
                        <a:pt x="32282" y="74456"/>
                        <a:pt x="28692" y="7445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253" name="자유형: 도형 252">
                  <a:extLst>
                    <a:ext uri="{FF2B5EF4-FFF2-40B4-BE49-F238E27FC236}">
                      <a16:creationId xmlns:a16="http://schemas.microsoft.com/office/drawing/2014/main" id="{27125B70-95AA-85B1-3C0A-1269BEF985B4}"/>
                    </a:ext>
                  </a:extLst>
                </p:cNvPr>
                <p:cNvSpPr/>
                <p:nvPr/>
              </p:nvSpPr>
              <p:spPr>
                <a:xfrm>
                  <a:off x="681393" y="1488831"/>
                  <a:ext cx="126548" cy="21116"/>
                </a:xfrm>
                <a:custGeom>
                  <a:avLst/>
                  <a:gdLst>
                    <a:gd name="connsiteX0" fmla="*/ 115991 w 126548"/>
                    <a:gd name="connsiteY0" fmla="*/ 21116 h 21116"/>
                    <a:gd name="connsiteX1" fmla="*/ 10558 w 126548"/>
                    <a:gd name="connsiteY1" fmla="*/ 21116 h 21116"/>
                    <a:gd name="connsiteX2" fmla="*/ 0 w 126548"/>
                    <a:gd name="connsiteY2" fmla="*/ 10558 h 21116"/>
                    <a:gd name="connsiteX3" fmla="*/ 10558 w 126548"/>
                    <a:gd name="connsiteY3" fmla="*/ 0 h 21116"/>
                    <a:gd name="connsiteX4" fmla="*/ 115991 w 126548"/>
                    <a:gd name="connsiteY4" fmla="*/ 0 h 21116"/>
                    <a:gd name="connsiteX5" fmla="*/ 126549 w 126548"/>
                    <a:gd name="connsiteY5" fmla="*/ 10558 h 21116"/>
                    <a:gd name="connsiteX6" fmla="*/ 115991 w 126548"/>
                    <a:gd name="connsiteY6" fmla="*/ 21116 h 2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548" h="21116">
                      <a:moveTo>
                        <a:pt x="115991" y="21116"/>
                      </a:moveTo>
                      <a:lnTo>
                        <a:pt x="10558" y="21116"/>
                      </a:lnTo>
                      <a:cubicBezTo>
                        <a:pt x="4730" y="21116"/>
                        <a:pt x="0" y="16386"/>
                        <a:pt x="0" y="10558"/>
                      </a:cubicBezTo>
                      <a:cubicBezTo>
                        <a:pt x="0" y="4730"/>
                        <a:pt x="4730" y="0"/>
                        <a:pt x="10558" y="0"/>
                      </a:cubicBezTo>
                      <a:lnTo>
                        <a:pt x="115991" y="0"/>
                      </a:lnTo>
                      <a:cubicBezTo>
                        <a:pt x="121819" y="0"/>
                        <a:pt x="126549" y="4730"/>
                        <a:pt x="126549" y="10558"/>
                      </a:cubicBezTo>
                      <a:cubicBezTo>
                        <a:pt x="126549" y="16386"/>
                        <a:pt x="121819" y="21116"/>
                        <a:pt x="115991" y="211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254" name="자유형: 도형 253">
                  <a:extLst>
                    <a:ext uri="{FF2B5EF4-FFF2-40B4-BE49-F238E27FC236}">
                      <a16:creationId xmlns:a16="http://schemas.microsoft.com/office/drawing/2014/main" id="{17349D40-0714-C96E-DF0E-94ABC528246E}"/>
                    </a:ext>
                  </a:extLst>
                </p:cNvPr>
                <p:cNvSpPr/>
                <p:nvPr/>
              </p:nvSpPr>
              <p:spPr>
                <a:xfrm>
                  <a:off x="593618" y="1565836"/>
                  <a:ext cx="73464" cy="74461"/>
                </a:xfrm>
                <a:custGeom>
                  <a:avLst/>
                  <a:gdLst>
                    <a:gd name="connsiteX0" fmla="*/ 28671 w 73464"/>
                    <a:gd name="connsiteY0" fmla="*/ 74440 h 74461"/>
                    <a:gd name="connsiteX1" fmla="*/ 28270 w 73464"/>
                    <a:gd name="connsiteY1" fmla="*/ 74440 h 74461"/>
                    <a:gd name="connsiteX2" fmla="*/ 19380 w 73464"/>
                    <a:gd name="connsiteY2" fmla="*/ 68887 h 74461"/>
                    <a:gd name="connsiteX3" fmla="*/ 2086 w 73464"/>
                    <a:gd name="connsiteY3" fmla="*/ 37360 h 74461"/>
                    <a:gd name="connsiteX4" fmla="*/ 3078 w 73464"/>
                    <a:gd name="connsiteY4" fmla="*/ 23614 h 74461"/>
                    <a:gd name="connsiteX5" fmla="*/ 18007 w 73464"/>
                    <a:gd name="connsiteY5" fmla="*/ 23571 h 74461"/>
                    <a:gd name="connsiteX6" fmla="*/ 29473 w 73464"/>
                    <a:gd name="connsiteY6" fmla="*/ 43125 h 74461"/>
                    <a:gd name="connsiteX7" fmla="*/ 54010 w 73464"/>
                    <a:gd name="connsiteY7" fmla="*/ 4862 h 74461"/>
                    <a:gd name="connsiteX8" fmla="*/ 68602 w 73464"/>
                    <a:gd name="connsiteY8" fmla="*/ 1674 h 74461"/>
                    <a:gd name="connsiteX9" fmla="*/ 71790 w 73464"/>
                    <a:gd name="connsiteY9" fmla="*/ 16265 h 74461"/>
                    <a:gd name="connsiteX10" fmla="*/ 37582 w 73464"/>
                    <a:gd name="connsiteY10" fmla="*/ 69605 h 74461"/>
                    <a:gd name="connsiteX11" fmla="*/ 28692 w 73464"/>
                    <a:gd name="connsiteY11" fmla="*/ 74461 h 7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464" h="74461">
                      <a:moveTo>
                        <a:pt x="28671" y="74440"/>
                      </a:moveTo>
                      <a:cubicBezTo>
                        <a:pt x="28523" y="74440"/>
                        <a:pt x="28396" y="74440"/>
                        <a:pt x="28270" y="74440"/>
                      </a:cubicBezTo>
                      <a:cubicBezTo>
                        <a:pt x="24532" y="74292"/>
                        <a:pt x="21154" y="72181"/>
                        <a:pt x="19380" y="68887"/>
                      </a:cubicBezTo>
                      <a:cubicBezTo>
                        <a:pt x="12074" y="55267"/>
                        <a:pt x="3754" y="40042"/>
                        <a:pt x="2086" y="37360"/>
                      </a:cubicBezTo>
                      <a:cubicBezTo>
                        <a:pt x="-997" y="33243"/>
                        <a:pt x="-659" y="27372"/>
                        <a:pt x="3078" y="23614"/>
                      </a:cubicBezTo>
                      <a:cubicBezTo>
                        <a:pt x="7196" y="19475"/>
                        <a:pt x="13869" y="19454"/>
                        <a:pt x="18007" y="23571"/>
                      </a:cubicBezTo>
                      <a:cubicBezTo>
                        <a:pt x="19084" y="24648"/>
                        <a:pt x="19823" y="25387"/>
                        <a:pt x="29473" y="43125"/>
                      </a:cubicBezTo>
                      <a:lnTo>
                        <a:pt x="54010" y="4862"/>
                      </a:lnTo>
                      <a:cubicBezTo>
                        <a:pt x="57157" y="-58"/>
                        <a:pt x="63681" y="-1472"/>
                        <a:pt x="68602" y="1674"/>
                      </a:cubicBezTo>
                      <a:cubicBezTo>
                        <a:pt x="73522" y="4820"/>
                        <a:pt x="74936" y="11345"/>
                        <a:pt x="71790" y="16265"/>
                      </a:cubicBezTo>
                      <a:lnTo>
                        <a:pt x="37582" y="69605"/>
                      </a:lnTo>
                      <a:cubicBezTo>
                        <a:pt x="35639" y="72645"/>
                        <a:pt x="32282" y="74461"/>
                        <a:pt x="28692" y="7446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255" name="자유형: 도형 254">
                  <a:extLst>
                    <a:ext uri="{FF2B5EF4-FFF2-40B4-BE49-F238E27FC236}">
                      <a16:creationId xmlns:a16="http://schemas.microsoft.com/office/drawing/2014/main" id="{63C347D0-B306-D2FC-79AF-501B8522E740}"/>
                    </a:ext>
                  </a:extLst>
                </p:cNvPr>
                <p:cNvSpPr/>
                <p:nvPr/>
              </p:nvSpPr>
              <p:spPr>
                <a:xfrm>
                  <a:off x="681393" y="1592490"/>
                  <a:ext cx="126548" cy="21116"/>
                </a:xfrm>
                <a:custGeom>
                  <a:avLst/>
                  <a:gdLst>
                    <a:gd name="connsiteX0" fmla="*/ 115991 w 126548"/>
                    <a:gd name="connsiteY0" fmla="*/ 21116 h 21116"/>
                    <a:gd name="connsiteX1" fmla="*/ 10558 w 126548"/>
                    <a:gd name="connsiteY1" fmla="*/ 21116 h 21116"/>
                    <a:gd name="connsiteX2" fmla="*/ 0 w 126548"/>
                    <a:gd name="connsiteY2" fmla="*/ 10558 h 21116"/>
                    <a:gd name="connsiteX3" fmla="*/ 10558 w 126548"/>
                    <a:gd name="connsiteY3" fmla="*/ 0 h 21116"/>
                    <a:gd name="connsiteX4" fmla="*/ 115991 w 126548"/>
                    <a:gd name="connsiteY4" fmla="*/ 0 h 21116"/>
                    <a:gd name="connsiteX5" fmla="*/ 126549 w 126548"/>
                    <a:gd name="connsiteY5" fmla="*/ 10558 h 21116"/>
                    <a:gd name="connsiteX6" fmla="*/ 115991 w 126548"/>
                    <a:gd name="connsiteY6" fmla="*/ 21116 h 2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548" h="21116">
                      <a:moveTo>
                        <a:pt x="115991" y="21116"/>
                      </a:moveTo>
                      <a:lnTo>
                        <a:pt x="10558" y="21116"/>
                      </a:lnTo>
                      <a:cubicBezTo>
                        <a:pt x="4730" y="21116"/>
                        <a:pt x="0" y="16386"/>
                        <a:pt x="0" y="10558"/>
                      </a:cubicBezTo>
                      <a:cubicBezTo>
                        <a:pt x="0" y="4730"/>
                        <a:pt x="4730" y="0"/>
                        <a:pt x="10558" y="0"/>
                      </a:cubicBezTo>
                      <a:lnTo>
                        <a:pt x="115991" y="0"/>
                      </a:lnTo>
                      <a:cubicBezTo>
                        <a:pt x="121819" y="0"/>
                        <a:pt x="126549" y="4730"/>
                        <a:pt x="126549" y="10558"/>
                      </a:cubicBezTo>
                      <a:cubicBezTo>
                        <a:pt x="126549" y="16386"/>
                        <a:pt x="121819" y="21116"/>
                        <a:pt x="115991" y="211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</p:grpSp>
          <p:grpSp>
            <p:nvGrpSpPr>
              <p:cNvPr id="247" name="그래픽 76">
                <a:extLst>
                  <a:ext uri="{FF2B5EF4-FFF2-40B4-BE49-F238E27FC236}">
                    <a16:creationId xmlns:a16="http://schemas.microsoft.com/office/drawing/2014/main" id="{03E70502-6D9B-709F-BC0F-DAE2BDC822EB}"/>
                  </a:ext>
                </a:extLst>
              </p:cNvPr>
              <p:cNvGrpSpPr/>
              <p:nvPr/>
            </p:nvGrpSpPr>
            <p:grpSpPr>
              <a:xfrm>
                <a:off x="658250" y="1225640"/>
                <a:ext cx="85034" cy="114153"/>
                <a:chOff x="658250" y="1225640"/>
                <a:chExt cx="85034" cy="114153"/>
              </a:xfrm>
            </p:grpSpPr>
            <p:sp>
              <p:nvSpPr>
                <p:cNvPr id="248" name="자유형: 도형 247">
                  <a:extLst>
                    <a:ext uri="{FF2B5EF4-FFF2-40B4-BE49-F238E27FC236}">
                      <a16:creationId xmlns:a16="http://schemas.microsoft.com/office/drawing/2014/main" id="{117D047A-F864-BF05-32FA-2EDB2126DD05}"/>
                    </a:ext>
                  </a:extLst>
                </p:cNvPr>
                <p:cNvSpPr/>
                <p:nvPr/>
              </p:nvSpPr>
              <p:spPr>
                <a:xfrm>
                  <a:off x="668808" y="1236219"/>
                  <a:ext cx="63918" cy="93037"/>
                </a:xfrm>
                <a:custGeom>
                  <a:avLst/>
                  <a:gdLst>
                    <a:gd name="connsiteX0" fmla="*/ 63918 w 63918"/>
                    <a:gd name="connsiteY0" fmla="*/ 81656 h 93037"/>
                    <a:gd name="connsiteX1" fmla="*/ 54142 w 63918"/>
                    <a:gd name="connsiteY1" fmla="*/ 93038 h 93037"/>
                    <a:gd name="connsiteX2" fmla="*/ 9777 w 63918"/>
                    <a:gd name="connsiteY2" fmla="*/ 93038 h 93037"/>
                    <a:gd name="connsiteX3" fmla="*/ 0 w 63918"/>
                    <a:gd name="connsiteY3" fmla="*/ 81656 h 93037"/>
                    <a:gd name="connsiteX4" fmla="*/ 0 w 63918"/>
                    <a:gd name="connsiteY4" fmla="*/ 11382 h 93037"/>
                    <a:gd name="connsiteX5" fmla="*/ 9777 w 63918"/>
                    <a:gd name="connsiteY5" fmla="*/ 0 h 93037"/>
                    <a:gd name="connsiteX6" fmla="*/ 54142 w 63918"/>
                    <a:gd name="connsiteY6" fmla="*/ 0 h 93037"/>
                    <a:gd name="connsiteX7" fmla="*/ 63918 w 63918"/>
                    <a:gd name="connsiteY7" fmla="*/ 11382 h 93037"/>
                    <a:gd name="connsiteX8" fmla="*/ 63918 w 63918"/>
                    <a:gd name="connsiteY8" fmla="*/ 81656 h 93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3918" h="93037">
                      <a:moveTo>
                        <a:pt x="63918" y="81656"/>
                      </a:moveTo>
                      <a:cubicBezTo>
                        <a:pt x="63918" y="87906"/>
                        <a:pt x="59526" y="93038"/>
                        <a:pt x="54142" y="93038"/>
                      </a:cubicBezTo>
                      <a:lnTo>
                        <a:pt x="9777" y="93038"/>
                      </a:lnTo>
                      <a:cubicBezTo>
                        <a:pt x="4392" y="93038"/>
                        <a:pt x="0" y="87928"/>
                        <a:pt x="0" y="81656"/>
                      </a:cubicBezTo>
                      <a:lnTo>
                        <a:pt x="0" y="11382"/>
                      </a:lnTo>
                      <a:cubicBezTo>
                        <a:pt x="0" y="5131"/>
                        <a:pt x="4392" y="0"/>
                        <a:pt x="9777" y="0"/>
                      </a:cubicBezTo>
                      <a:lnTo>
                        <a:pt x="54142" y="0"/>
                      </a:lnTo>
                      <a:cubicBezTo>
                        <a:pt x="59526" y="0"/>
                        <a:pt x="63918" y="5110"/>
                        <a:pt x="63918" y="11382"/>
                      </a:cubicBezTo>
                      <a:lnTo>
                        <a:pt x="63918" y="816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249" name="자유형: 도형 248">
                  <a:extLst>
                    <a:ext uri="{FF2B5EF4-FFF2-40B4-BE49-F238E27FC236}">
                      <a16:creationId xmlns:a16="http://schemas.microsoft.com/office/drawing/2014/main" id="{7E2B6FD5-9B71-88AD-2D5E-6C5E8B3284C3}"/>
                    </a:ext>
                  </a:extLst>
                </p:cNvPr>
                <p:cNvSpPr/>
                <p:nvPr/>
              </p:nvSpPr>
              <p:spPr>
                <a:xfrm>
                  <a:off x="658250" y="1225640"/>
                  <a:ext cx="85034" cy="114153"/>
                </a:xfrm>
                <a:custGeom>
                  <a:avLst/>
                  <a:gdLst>
                    <a:gd name="connsiteX0" fmla="*/ 64700 w 85034"/>
                    <a:gd name="connsiteY0" fmla="*/ 114154 h 114153"/>
                    <a:gd name="connsiteX1" fmla="*/ 20335 w 85034"/>
                    <a:gd name="connsiteY1" fmla="*/ 114154 h 114153"/>
                    <a:gd name="connsiteX2" fmla="*/ 0 w 85034"/>
                    <a:gd name="connsiteY2" fmla="*/ 92214 h 114153"/>
                    <a:gd name="connsiteX3" fmla="*/ 0 w 85034"/>
                    <a:gd name="connsiteY3" fmla="*/ 21940 h 114153"/>
                    <a:gd name="connsiteX4" fmla="*/ 20335 w 85034"/>
                    <a:gd name="connsiteY4" fmla="*/ 0 h 114153"/>
                    <a:gd name="connsiteX5" fmla="*/ 64700 w 85034"/>
                    <a:gd name="connsiteY5" fmla="*/ 0 h 114153"/>
                    <a:gd name="connsiteX6" fmla="*/ 85035 w 85034"/>
                    <a:gd name="connsiteY6" fmla="*/ 21940 h 114153"/>
                    <a:gd name="connsiteX7" fmla="*/ 85035 w 85034"/>
                    <a:gd name="connsiteY7" fmla="*/ 92214 h 114153"/>
                    <a:gd name="connsiteX8" fmla="*/ 64700 w 85034"/>
                    <a:gd name="connsiteY8" fmla="*/ 114154 h 114153"/>
                    <a:gd name="connsiteX9" fmla="*/ 21264 w 85034"/>
                    <a:gd name="connsiteY9" fmla="*/ 93038 h 114153"/>
                    <a:gd name="connsiteX10" fmla="*/ 63792 w 85034"/>
                    <a:gd name="connsiteY10" fmla="*/ 93038 h 114153"/>
                    <a:gd name="connsiteX11" fmla="*/ 63940 w 85034"/>
                    <a:gd name="connsiteY11" fmla="*/ 92214 h 114153"/>
                    <a:gd name="connsiteX12" fmla="*/ 63940 w 85034"/>
                    <a:gd name="connsiteY12" fmla="*/ 21940 h 114153"/>
                    <a:gd name="connsiteX13" fmla="*/ 63792 w 85034"/>
                    <a:gd name="connsiteY13" fmla="*/ 21116 h 114153"/>
                    <a:gd name="connsiteX14" fmla="*/ 21264 w 85034"/>
                    <a:gd name="connsiteY14" fmla="*/ 21116 h 114153"/>
                    <a:gd name="connsiteX15" fmla="*/ 21116 w 85034"/>
                    <a:gd name="connsiteY15" fmla="*/ 21940 h 114153"/>
                    <a:gd name="connsiteX16" fmla="*/ 21116 w 85034"/>
                    <a:gd name="connsiteY16" fmla="*/ 92214 h 114153"/>
                    <a:gd name="connsiteX17" fmla="*/ 21264 w 85034"/>
                    <a:gd name="connsiteY17" fmla="*/ 93038 h 114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034" h="114153">
                      <a:moveTo>
                        <a:pt x="64700" y="114154"/>
                      </a:moveTo>
                      <a:lnTo>
                        <a:pt x="20335" y="114154"/>
                      </a:lnTo>
                      <a:cubicBezTo>
                        <a:pt x="9122" y="114154"/>
                        <a:pt x="0" y="104314"/>
                        <a:pt x="0" y="92214"/>
                      </a:cubicBezTo>
                      <a:lnTo>
                        <a:pt x="0" y="21940"/>
                      </a:lnTo>
                      <a:cubicBezTo>
                        <a:pt x="0" y="9840"/>
                        <a:pt x="9122" y="0"/>
                        <a:pt x="20335" y="0"/>
                      </a:cubicBezTo>
                      <a:lnTo>
                        <a:pt x="64700" y="0"/>
                      </a:lnTo>
                      <a:cubicBezTo>
                        <a:pt x="75912" y="0"/>
                        <a:pt x="85035" y="9840"/>
                        <a:pt x="85035" y="21940"/>
                      </a:cubicBezTo>
                      <a:lnTo>
                        <a:pt x="85035" y="92214"/>
                      </a:lnTo>
                      <a:cubicBezTo>
                        <a:pt x="85035" y="104314"/>
                        <a:pt x="75912" y="114154"/>
                        <a:pt x="64700" y="114154"/>
                      </a:cubicBezTo>
                      <a:close/>
                      <a:moveTo>
                        <a:pt x="21264" y="93038"/>
                      </a:moveTo>
                      <a:lnTo>
                        <a:pt x="63792" y="93038"/>
                      </a:lnTo>
                      <a:cubicBezTo>
                        <a:pt x="63876" y="92848"/>
                        <a:pt x="63940" y="92573"/>
                        <a:pt x="63940" y="92214"/>
                      </a:cubicBezTo>
                      <a:lnTo>
                        <a:pt x="63940" y="21940"/>
                      </a:lnTo>
                      <a:cubicBezTo>
                        <a:pt x="63940" y="21581"/>
                        <a:pt x="63876" y="21306"/>
                        <a:pt x="63792" y="21116"/>
                      </a:cubicBezTo>
                      <a:lnTo>
                        <a:pt x="21264" y="21116"/>
                      </a:lnTo>
                      <a:cubicBezTo>
                        <a:pt x="21179" y="21306"/>
                        <a:pt x="21116" y="21581"/>
                        <a:pt x="21116" y="21940"/>
                      </a:cubicBezTo>
                      <a:lnTo>
                        <a:pt x="21116" y="92214"/>
                      </a:lnTo>
                      <a:cubicBezTo>
                        <a:pt x="21116" y="92573"/>
                        <a:pt x="21179" y="92827"/>
                        <a:pt x="21264" y="93038"/>
                      </a:cubicBez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200" dirty="0"/>
                </a:p>
              </p:txBody>
            </p:sp>
          </p:grpSp>
        </p:grpSp>
        <p:grpSp>
          <p:nvGrpSpPr>
            <p:cNvPr id="228" name="그룹 227">
              <a:extLst>
                <a:ext uri="{FF2B5EF4-FFF2-40B4-BE49-F238E27FC236}">
                  <a16:creationId xmlns:a16="http://schemas.microsoft.com/office/drawing/2014/main" id="{37F61632-F68B-F73D-A844-E6E254158F27}"/>
                </a:ext>
              </a:extLst>
            </p:cNvPr>
            <p:cNvGrpSpPr/>
            <p:nvPr/>
          </p:nvGrpSpPr>
          <p:grpSpPr>
            <a:xfrm>
              <a:off x="546079" y="4772853"/>
              <a:ext cx="7849003" cy="369332"/>
              <a:chOff x="684586" y="1780482"/>
              <a:chExt cx="7849003" cy="369332"/>
            </a:xfrm>
          </p:grpSpPr>
          <p:grpSp>
            <p:nvGrpSpPr>
              <p:cNvPr id="241" name="그룹 240">
                <a:extLst>
                  <a:ext uri="{FF2B5EF4-FFF2-40B4-BE49-F238E27FC236}">
                    <a16:creationId xmlns:a16="http://schemas.microsoft.com/office/drawing/2014/main" id="{089BD2C2-26E5-1910-FA3C-9896EB1037D1}"/>
                  </a:ext>
                </a:extLst>
              </p:cNvPr>
              <p:cNvGrpSpPr/>
              <p:nvPr/>
            </p:nvGrpSpPr>
            <p:grpSpPr>
              <a:xfrm>
                <a:off x="684586" y="1836861"/>
                <a:ext cx="256574" cy="256575"/>
                <a:chOff x="778021" y="1887974"/>
                <a:chExt cx="332058" cy="332058"/>
              </a:xfrm>
            </p:grpSpPr>
            <p:sp>
              <p:nvSpPr>
                <p:cNvPr id="243" name="타원 242">
                  <a:extLst>
                    <a:ext uri="{FF2B5EF4-FFF2-40B4-BE49-F238E27FC236}">
                      <a16:creationId xmlns:a16="http://schemas.microsoft.com/office/drawing/2014/main" id="{88ECFE9E-98CE-E69D-B95F-43A6FA412937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A04FD7E4-2C33-DDFB-C43A-1CE444CA3A13}"/>
                    </a:ext>
                  </a:extLst>
                </p:cNvPr>
                <p:cNvSpPr txBox="1"/>
                <p:nvPr/>
              </p:nvSpPr>
              <p:spPr>
                <a:xfrm>
                  <a:off x="853804" y="1934507"/>
                  <a:ext cx="180492" cy="23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나</a:t>
                  </a:r>
                </a:p>
              </p:txBody>
            </p:sp>
          </p:grp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7555C876-979D-1301-098D-30D19E5760CE}"/>
                  </a:ext>
                </a:extLst>
              </p:cNvPr>
              <p:cNvSpPr txBox="1"/>
              <p:nvPr/>
            </p:nvSpPr>
            <p:spPr>
              <a:xfrm>
                <a:off x="1017108" y="1780482"/>
                <a:ext cx="75164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평가 내용이나 방법에 따라 다양한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도구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프로그램 자동 평가시스템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학습관리시스템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(LMS)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등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를 활용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할 수 있으며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</a:p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평가 이전에 학생이 디지털 도구를 다룰 수 있도록 교육하여 평가의 불이익이 없도록 계획한다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229" name="그룹 228">
              <a:extLst>
                <a:ext uri="{FF2B5EF4-FFF2-40B4-BE49-F238E27FC236}">
                  <a16:creationId xmlns:a16="http://schemas.microsoft.com/office/drawing/2014/main" id="{27B71790-8D6A-FC8D-38E5-682F68AA80BC}"/>
                </a:ext>
              </a:extLst>
            </p:cNvPr>
            <p:cNvGrpSpPr/>
            <p:nvPr/>
          </p:nvGrpSpPr>
          <p:grpSpPr>
            <a:xfrm>
              <a:off x="546079" y="5374259"/>
              <a:ext cx="7746411" cy="369332"/>
              <a:chOff x="684586" y="1780482"/>
              <a:chExt cx="7746411" cy="369332"/>
            </a:xfrm>
          </p:grpSpPr>
          <p:grpSp>
            <p:nvGrpSpPr>
              <p:cNvPr id="237" name="그룹 236">
                <a:extLst>
                  <a:ext uri="{FF2B5EF4-FFF2-40B4-BE49-F238E27FC236}">
                    <a16:creationId xmlns:a16="http://schemas.microsoft.com/office/drawing/2014/main" id="{A64F0946-E63E-2CA7-2BC8-0FACEB06BA33}"/>
                  </a:ext>
                </a:extLst>
              </p:cNvPr>
              <p:cNvGrpSpPr/>
              <p:nvPr/>
            </p:nvGrpSpPr>
            <p:grpSpPr>
              <a:xfrm>
                <a:off x="684586" y="1836861"/>
                <a:ext cx="256574" cy="256575"/>
                <a:chOff x="778021" y="1887974"/>
                <a:chExt cx="332058" cy="332058"/>
              </a:xfrm>
            </p:grpSpPr>
            <p:sp>
              <p:nvSpPr>
                <p:cNvPr id="239" name="타원 238">
                  <a:extLst>
                    <a:ext uri="{FF2B5EF4-FFF2-40B4-BE49-F238E27FC236}">
                      <a16:creationId xmlns:a16="http://schemas.microsoft.com/office/drawing/2014/main" id="{818EB2AF-53F1-3F80-210A-61AC33D26C20}"/>
                    </a:ext>
                  </a:extLst>
                </p:cNvPr>
                <p:cNvSpPr/>
                <p:nvPr/>
              </p:nvSpPr>
              <p:spPr>
                <a:xfrm>
                  <a:off x="778021" y="1887974"/>
                  <a:ext cx="332058" cy="3320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14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0" name="TextBox 239">
                  <a:extLst>
                    <a:ext uri="{FF2B5EF4-FFF2-40B4-BE49-F238E27FC236}">
                      <a16:creationId xmlns:a16="http://schemas.microsoft.com/office/drawing/2014/main" id="{EAE527D4-9E68-201F-D754-F72D52F4A8D8}"/>
                    </a:ext>
                  </a:extLst>
                </p:cNvPr>
                <p:cNvSpPr txBox="1"/>
                <p:nvPr/>
              </p:nvSpPr>
              <p:spPr>
                <a:xfrm>
                  <a:off x="853804" y="1934507"/>
                  <a:ext cx="180492" cy="23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다</a:t>
                  </a:r>
                </a:p>
              </p:txBody>
            </p:sp>
          </p:grp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8EC637AD-A619-2B1C-4DE4-AEE18887C3B3}"/>
                  </a:ext>
                </a:extLst>
              </p:cNvPr>
              <p:cNvSpPr txBox="1"/>
              <p:nvPr/>
            </p:nvSpPr>
            <p:spPr>
              <a:xfrm>
                <a:off x="1017108" y="1780482"/>
                <a:ext cx="74138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개념적이거나 기능적으로 명확하게 파악할 수 있는 부분은 정량적 평가를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결과물의 품질이나 심미적 부분을 평가할 때는 </a:t>
                </a:r>
                <a:endPara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정성적 평가를 실시한다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cxnSp>
          <p:nvCxnSpPr>
            <p:cNvPr id="231" name="직선 연결선 230">
              <a:extLst>
                <a:ext uri="{FF2B5EF4-FFF2-40B4-BE49-F238E27FC236}">
                  <a16:creationId xmlns:a16="http://schemas.microsoft.com/office/drawing/2014/main" id="{C8EEB924-5FF5-8AAE-AA8A-2C2A49771D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5258222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2" name="직선 연결선 231">
              <a:extLst>
                <a:ext uri="{FF2B5EF4-FFF2-40B4-BE49-F238E27FC236}">
                  <a16:creationId xmlns:a16="http://schemas.microsoft.com/office/drawing/2014/main" id="{7125D061-1513-E810-F042-006E56E20C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465681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4C4E75B-1FA4-0DDC-6622-F2D8157D7FA9}"/>
              </a:ext>
            </a:extLst>
          </p:cNvPr>
          <p:cNvGrpSpPr/>
          <p:nvPr/>
        </p:nvGrpSpPr>
        <p:grpSpPr>
          <a:xfrm>
            <a:off x="468313" y="295332"/>
            <a:ext cx="2214562" cy="190957"/>
            <a:chOff x="144463" y="308032"/>
            <a:chExt cx="2214562" cy="190957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A128CED7-3618-A2C1-8960-8CB280BEF486}"/>
                </a:ext>
              </a:extLst>
            </p:cNvPr>
            <p:cNvGrpSpPr/>
            <p:nvPr/>
          </p:nvGrpSpPr>
          <p:grpSpPr>
            <a:xfrm>
              <a:off x="144463" y="308032"/>
              <a:ext cx="2214562" cy="190957"/>
              <a:chOff x="-16919" y="983069"/>
              <a:chExt cx="5134460" cy="442734"/>
            </a:xfrm>
            <a:solidFill>
              <a:schemeClr val="lt1"/>
            </a:solidFill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735EF48A-582D-B1EC-2E5F-C2059B835809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D750C222-2DFC-4B22-4580-F9088FF34FFD}"/>
                  </a:ext>
                </a:extLst>
              </p:cNvPr>
              <p:cNvSpPr/>
              <p:nvPr/>
            </p:nvSpPr>
            <p:spPr>
              <a:xfrm>
                <a:off x="666368" y="983069"/>
                <a:ext cx="4451173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0EBB631D-5C11-A2C6-3CAB-80D251E46151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F7BD9484-C78F-149F-41B0-2402BC0C6570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FC4E51-40F3-B199-5B3C-F262CC1F52C5}"/>
                </a:ext>
              </a:extLst>
            </p:cNvPr>
            <p:cNvSpPr txBox="1"/>
            <p:nvPr/>
          </p:nvSpPr>
          <p:spPr>
            <a:xfrm>
              <a:off x="220743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3B53E5-0177-A7D4-A795-97F4B068D1E8}"/>
                </a:ext>
              </a:extLst>
            </p:cNvPr>
            <p:cNvSpPr txBox="1"/>
            <p:nvPr/>
          </p:nvSpPr>
          <p:spPr>
            <a:xfrm>
              <a:off x="531068" y="326566"/>
              <a:ext cx="176490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정보</a:t>
              </a:r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 정보의 영역 구성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960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CC1F18E-57E5-5591-7CC1-21457B7C367B}"/>
              </a:ext>
            </a:extLst>
          </p:cNvPr>
          <p:cNvGrpSpPr/>
          <p:nvPr/>
        </p:nvGrpSpPr>
        <p:grpSpPr>
          <a:xfrm>
            <a:off x="574636" y="730254"/>
            <a:ext cx="7994729" cy="2704935"/>
            <a:chOff x="574636" y="730254"/>
            <a:chExt cx="7994729" cy="2704935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FAB37828-4936-D2F6-2A9F-D3FE174DE771}"/>
                </a:ext>
              </a:extLst>
            </p:cNvPr>
            <p:cNvGrpSpPr/>
            <p:nvPr/>
          </p:nvGrpSpPr>
          <p:grpSpPr>
            <a:xfrm>
              <a:off x="812590" y="1763730"/>
              <a:ext cx="5878212" cy="1671459"/>
              <a:chOff x="812590" y="1763730"/>
              <a:chExt cx="5878212" cy="1671459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737684-1AC0-8732-704E-FEBAC56906CF}"/>
                  </a:ext>
                </a:extLst>
              </p:cNvPr>
              <p:cNvSpPr txBox="1"/>
              <p:nvPr/>
            </p:nvSpPr>
            <p:spPr>
              <a:xfrm>
                <a:off x="812590" y="1763730"/>
                <a:ext cx="22890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정보과의 구성</a:t>
                </a:r>
                <a:endPara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1AD34B2-C20A-4A0A-4C9E-DA6314BAA3BE}"/>
                  </a:ext>
                </a:extLst>
              </p:cNvPr>
              <p:cNvSpPr txBox="1"/>
              <p:nvPr/>
            </p:nvSpPr>
            <p:spPr>
              <a:xfrm>
                <a:off x="812590" y="2228550"/>
                <a:ext cx="27619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정보과의 설계 원리</a:t>
                </a:r>
                <a:endPara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BB9039-CA44-93E6-C98D-6282850A34AE}"/>
                  </a:ext>
                </a:extLst>
              </p:cNvPr>
              <p:cNvSpPr txBox="1"/>
              <p:nvPr/>
            </p:nvSpPr>
            <p:spPr>
              <a:xfrm>
                <a:off x="812590" y="2693370"/>
                <a:ext cx="50430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정보과 과목별 내용상 특징</a:t>
                </a:r>
                <a:r>
                  <a:rPr lang="en-US" altLang="ko-KR" sz="1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과목별 영역구성</a:t>
                </a:r>
                <a:r>
                  <a:rPr lang="en-US" altLang="ko-KR" sz="1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B46520D-180C-BF02-6012-C8C08D54BA0A}"/>
                  </a:ext>
                </a:extLst>
              </p:cNvPr>
              <p:cNvSpPr txBox="1"/>
              <p:nvPr/>
            </p:nvSpPr>
            <p:spPr>
              <a:xfrm>
                <a:off x="812590" y="3158190"/>
                <a:ext cx="58782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·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내용의 연계</a:t>
                </a:r>
                <a:r>
                  <a:rPr lang="en-US" altLang="ko-KR" sz="1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학교 급별 내용상 범위</a:t>
                </a:r>
                <a:r>
                  <a:rPr lang="en-US" altLang="ko-KR" sz="1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깊이의 차이</a:t>
                </a:r>
                <a:r>
                  <a:rPr lang="en-US" altLang="ko-KR" sz="18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0362C8B-9763-4104-C7C5-9AD0166DA2D1}"/>
                </a:ext>
              </a:extLst>
            </p:cNvPr>
            <p:cNvGrpSpPr/>
            <p:nvPr/>
          </p:nvGrpSpPr>
          <p:grpSpPr>
            <a:xfrm>
              <a:off x="574636" y="730254"/>
              <a:ext cx="7994729" cy="733072"/>
              <a:chOff x="574636" y="730254"/>
              <a:chExt cx="7994729" cy="73307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68114E7-25B7-82B7-6A21-E9DC0424EED1}"/>
                  </a:ext>
                </a:extLst>
              </p:cNvPr>
              <p:cNvSpPr txBox="1"/>
              <p:nvPr/>
            </p:nvSpPr>
            <p:spPr>
              <a:xfrm>
                <a:off x="6058402" y="730254"/>
                <a:ext cx="228428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 정보과 교원연수자료</a:t>
                </a: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AD80B7F7-163B-F0C4-824E-3ADA6ED48BF6}"/>
                  </a:ext>
                </a:extLst>
              </p:cNvPr>
              <p:cNvGrpSpPr/>
              <p:nvPr/>
            </p:nvGrpSpPr>
            <p:grpSpPr>
              <a:xfrm>
                <a:off x="574636" y="931013"/>
                <a:ext cx="7994729" cy="532313"/>
                <a:chOff x="574636" y="931013"/>
                <a:chExt cx="7994729" cy="532313"/>
              </a:xfrm>
            </p:grpSpPr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6BDE28D1-B4FA-3AA2-0A83-D4F7B0A6D967}"/>
                    </a:ext>
                  </a:extLst>
                </p:cNvPr>
                <p:cNvSpPr/>
                <p:nvPr/>
              </p:nvSpPr>
              <p:spPr>
                <a:xfrm>
                  <a:off x="1396173" y="931013"/>
                  <a:ext cx="7173192" cy="5323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F56DDF36-124F-2B08-A8D3-33E6B676977F}"/>
                    </a:ext>
                  </a:extLst>
                </p:cNvPr>
                <p:cNvSpPr/>
                <p:nvPr/>
              </p:nvSpPr>
              <p:spPr>
                <a:xfrm>
                  <a:off x="1257936" y="1029343"/>
                  <a:ext cx="200209" cy="167825"/>
                </a:xfrm>
                <a:custGeom>
                  <a:avLst/>
                  <a:gdLst>
                    <a:gd name="connsiteX0" fmla="*/ 24098 w 128968"/>
                    <a:gd name="connsiteY0" fmla="*/ 0 h 108108"/>
                    <a:gd name="connsiteX1" fmla="*/ 128968 w 128968"/>
                    <a:gd name="connsiteY1" fmla="*/ 0 h 108108"/>
                    <a:gd name="connsiteX2" fmla="*/ 128968 w 128968"/>
                    <a:gd name="connsiteY2" fmla="*/ 108109 h 108108"/>
                    <a:gd name="connsiteX3" fmla="*/ 0 w 128968"/>
                    <a:gd name="connsiteY3" fmla="*/ 108109 h 108108"/>
                    <a:gd name="connsiteX4" fmla="*/ 24098 w 128968"/>
                    <a:gd name="connsiteY4" fmla="*/ 0 h 108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8" h="108108">
                      <a:moveTo>
                        <a:pt x="24098" y="0"/>
                      </a:moveTo>
                      <a:cubicBezTo>
                        <a:pt x="24098" y="0"/>
                        <a:pt x="78010" y="65437"/>
                        <a:pt x="128968" y="0"/>
                      </a:cubicBezTo>
                      <a:lnTo>
                        <a:pt x="128968" y="108109"/>
                      </a:lnTo>
                      <a:lnTo>
                        <a:pt x="0" y="108109"/>
                      </a:lnTo>
                      <a:lnTo>
                        <a:pt x="24098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818CB97B-98A8-E422-4CDB-2CFE4109D3F7}"/>
                    </a:ext>
                  </a:extLst>
                </p:cNvPr>
                <p:cNvSpPr/>
                <p:nvPr/>
              </p:nvSpPr>
              <p:spPr>
                <a:xfrm>
                  <a:off x="1257936" y="1197168"/>
                  <a:ext cx="200209" cy="167825"/>
                </a:xfrm>
                <a:custGeom>
                  <a:avLst/>
                  <a:gdLst>
                    <a:gd name="connsiteX0" fmla="*/ 24098 w 128968"/>
                    <a:gd name="connsiteY0" fmla="*/ 108109 h 108108"/>
                    <a:gd name="connsiteX1" fmla="*/ 128968 w 128968"/>
                    <a:gd name="connsiteY1" fmla="*/ 108109 h 108108"/>
                    <a:gd name="connsiteX2" fmla="*/ 128968 w 128968"/>
                    <a:gd name="connsiteY2" fmla="*/ 0 h 108108"/>
                    <a:gd name="connsiteX3" fmla="*/ 0 w 128968"/>
                    <a:gd name="connsiteY3" fmla="*/ 0 h 108108"/>
                    <a:gd name="connsiteX4" fmla="*/ 24098 w 128968"/>
                    <a:gd name="connsiteY4" fmla="*/ 108109 h 108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8" h="108108">
                      <a:moveTo>
                        <a:pt x="24098" y="108109"/>
                      </a:moveTo>
                      <a:cubicBezTo>
                        <a:pt x="24098" y="108109"/>
                        <a:pt x="78010" y="42672"/>
                        <a:pt x="128968" y="108109"/>
                      </a:cubicBezTo>
                      <a:lnTo>
                        <a:pt x="128968" y="0"/>
                      </a:lnTo>
                      <a:lnTo>
                        <a:pt x="0" y="0"/>
                      </a:lnTo>
                      <a:lnTo>
                        <a:pt x="24098" y="10810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48F87DD-08A1-329E-0D99-1305D3710B10}"/>
                    </a:ext>
                  </a:extLst>
                </p:cNvPr>
                <p:cNvSpPr txBox="1"/>
                <p:nvPr/>
              </p:nvSpPr>
              <p:spPr>
                <a:xfrm>
                  <a:off x="1652339" y="982679"/>
                  <a:ext cx="482343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2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고등학교 정보의 교육과정의 특징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3D696447-E1C2-3B56-2FE4-E5906F9BF6FC}"/>
                    </a:ext>
                  </a:extLst>
                </p:cNvPr>
                <p:cNvSpPr/>
                <p:nvPr/>
              </p:nvSpPr>
              <p:spPr>
                <a:xfrm>
                  <a:off x="574636" y="931013"/>
                  <a:ext cx="782761" cy="5323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FD9C62A-3CBC-D6C5-8297-36DDAE3481BF}"/>
                    </a:ext>
                  </a:extLst>
                </p:cNvPr>
                <p:cNvSpPr txBox="1"/>
                <p:nvPr/>
              </p:nvSpPr>
              <p:spPr>
                <a:xfrm>
                  <a:off x="787280" y="982679"/>
                  <a:ext cx="357469" cy="430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2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Ⅲ</a:t>
                  </a:r>
                  <a:endParaRPr lang="ko-KR" altLang="en-US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3616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직사각형 332">
            <a:extLst>
              <a:ext uri="{FF2B5EF4-FFF2-40B4-BE49-F238E27FC236}">
                <a16:creationId xmlns:a16="http://schemas.microsoft.com/office/drawing/2014/main" id="{006D2F30-EA25-177F-D792-0DEB450B1A28}"/>
              </a:ext>
            </a:extLst>
          </p:cNvPr>
          <p:cNvSpPr/>
          <p:nvPr/>
        </p:nvSpPr>
        <p:spPr>
          <a:xfrm>
            <a:off x="6362700" y="4766828"/>
            <a:ext cx="2308340" cy="415179"/>
          </a:xfrm>
          <a:prstGeom prst="rect">
            <a:avLst/>
          </a:prstGeom>
          <a:gradFill>
            <a:gsLst>
              <a:gs pos="0">
                <a:srgbClr val="3B6DD5">
                  <a:alpha val="20000"/>
                </a:srgbClr>
              </a:gs>
              <a:gs pos="89000">
                <a:srgbClr val="825BC1">
                  <a:alpha val="2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5" name="직사각형 304">
            <a:extLst>
              <a:ext uri="{FF2B5EF4-FFF2-40B4-BE49-F238E27FC236}">
                <a16:creationId xmlns:a16="http://schemas.microsoft.com/office/drawing/2014/main" id="{8D72C2C1-23BC-DB08-C2AD-54E59FCBAB98}"/>
              </a:ext>
            </a:extLst>
          </p:cNvPr>
          <p:cNvSpPr/>
          <p:nvPr/>
        </p:nvSpPr>
        <p:spPr>
          <a:xfrm>
            <a:off x="4020499" y="2444272"/>
            <a:ext cx="4655189" cy="1270478"/>
          </a:xfrm>
          <a:prstGeom prst="rect">
            <a:avLst/>
          </a:prstGeom>
          <a:gradFill>
            <a:gsLst>
              <a:gs pos="0">
                <a:srgbClr val="3B6DD5">
                  <a:alpha val="20000"/>
                </a:srgbClr>
              </a:gs>
              <a:gs pos="89000">
                <a:srgbClr val="825BC1">
                  <a:alpha val="2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295" name="표 294">
            <a:extLst>
              <a:ext uri="{FF2B5EF4-FFF2-40B4-BE49-F238E27FC236}">
                <a16:creationId xmlns:a16="http://schemas.microsoft.com/office/drawing/2014/main" id="{B9CBE698-2EF2-414E-C715-DAB0336F4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19826"/>
              </p:ext>
            </p:extLst>
          </p:nvPr>
        </p:nvGraphicFramePr>
        <p:xfrm>
          <a:off x="472960" y="2444272"/>
          <a:ext cx="3380187" cy="139212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75812">
                  <a:extLst>
                    <a:ext uri="{9D8B030D-6E8A-4147-A177-3AD203B41FA5}">
                      <a16:colId xmlns:a16="http://schemas.microsoft.com/office/drawing/2014/main" val="83547336"/>
                    </a:ext>
                  </a:extLst>
                </a:gridCol>
                <a:gridCol w="483725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78950">
                  <a:extLst>
                    <a:ext uri="{9D8B030D-6E8A-4147-A177-3AD203B41FA5}">
                      <a16:colId xmlns:a16="http://schemas.microsoft.com/office/drawing/2014/main" val="1471618654"/>
                    </a:ext>
                  </a:extLst>
                </a:gridCol>
                <a:gridCol w="613900">
                  <a:extLst>
                    <a:ext uri="{9D8B030D-6E8A-4147-A177-3AD203B41FA5}">
                      <a16:colId xmlns:a16="http://schemas.microsoft.com/office/drawing/2014/main" val="37921501"/>
                    </a:ext>
                  </a:extLst>
                </a:gridCol>
                <a:gridCol w="613900">
                  <a:extLst>
                    <a:ext uri="{9D8B030D-6E8A-4147-A177-3AD203B41FA5}">
                      <a16:colId xmlns:a16="http://schemas.microsoft.com/office/drawing/2014/main" val="4129648339"/>
                    </a:ext>
                  </a:extLst>
                </a:gridCol>
                <a:gridCol w="613900">
                  <a:extLst>
                    <a:ext uri="{9D8B030D-6E8A-4147-A177-3AD203B41FA5}">
                      <a16:colId xmlns:a16="http://schemas.microsoft.com/office/drawing/2014/main" val="677475598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고등학교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공통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보통교과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전문교과 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Ⅰ</a:t>
                      </a:r>
                      <a:endParaRPr lang="ko-KR" altLang="en-US" sz="9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3522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공통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일반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진로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823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정보</a:t>
                      </a:r>
                      <a:endParaRPr lang="en-US" altLang="ko-KR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en-US" altLang="ko-KR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en-US" altLang="ko-KR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en-US" altLang="ko-KR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en-US" altLang="ko-KR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기술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가정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</a:t>
                      </a:r>
                      <a:endParaRPr lang="en-US" altLang="ko-KR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기초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812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과학계열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-</a:t>
                      </a: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-</a:t>
                      </a: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정보과학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25F4F97C-A5A2-F580-8217-C29815A142DF}"/>
              </a:ext>
            </a:extLst>
          </p:cNvPr>
          <p:cNvSpPr txBox="1"/>
          <p:nvPr/>
        </p:nvSpPr>
        <p:spPr>
          <a:xfrm>
            <a:off x="466611" y="536298"/>
            <a:ext cx="730488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고등학교 정보과의 구성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과목 체제의 재구조화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, 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고교학점제 고려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endParaRPr lang="en-US" altLang="ko-KR" sz="26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467C9F7E-C0AF-EF5A-E6B8-2B7279CA6781}"/>
              </a:ext>
            </a:extLst>
          </p:cNvPr>
          <p:cNvGrpSpPr/>
          <p:nvPr/>
        </p:nvGrpSpPr>
        <p:grpSpPr>
          <a:xfrm>
            <a:off x="424486" y="1088231"/>
            <a:ext cx="4444544" cy="340052"/>
            <a:chOff x="424486" y="1088231"/>
            <a:chExt cx="4444544" cy="34005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E521B3-883D-0778-938B-D14B45043CC7}"/>
                </a:ext>
              </a:extLst>
            </p:cNvPr>
            <p:cNvSpPr txBox="1"/>
            <p:nvPr/>
          </p:nvSpPr>
          <p:spPr>
            <a:xfrm>
              <a:off x="781373" y="1151284"/>
              <a:ext cx="408765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고교학점제 시행에 따른 과목 체제 재구조화</a:t>
              </a:r>
              <a:endParaRPr lang="en-US" altLang="ko-KR" sz="1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575155CB-2A82-5D7B-5F05-B47DC094A383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562A5276-22CF-21AB-4646-5011A6503049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00F91970-4193-50AD-CDDB-90ED747642F1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D99DF885-66B7-382D-656E-9378C3F1C50A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002E945-403E-9B08-16BB-B515B0238907}"/>
              </a:ext>
            </a:extLst>
          </p:cNvPr>
          <p:cNvGrpSpPr/>
          <p:nvPr/>
        </p:nvGrpSpPr>
        <p:grpSpPr>
          <a:xfrm>
            <a:off x="468313" y="1539535"/>
            <a:ext cx="6231149" cy="215445"/>
            <a:chOff x="468313" y="1632118"/>
            <a:chExt cx="6231149" cy="21544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5E2A59D-299A-0C7B-6B5E-FBFB5A16F515}"/>
                </a:ext>
              </a:extLst>
            </p:cNvPr>
            <p:cNvSpPr txBox="1"/>
            <p:nvPr/>
          </p:nvSpPr>
          <p:spPr>
            <a:xfrm>
              <a:off x="710643" y="1632118"/>
              <a:ext cx="5988819" cy="2154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 교과 신설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진로 선택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및 융합 선택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과목 신설</a:t>
              </a: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8D2C9116-342B-F0AB-EBB1-BDBDEF2F63C7}"/>
                </a:ext>
              </a:extLst>
            </p:cNvPr>
            <p:cNvGrpSpPr/>
            <p:nvPr/>
          </p:nvGrpSpPr>
          <p:grpSpPr>
            <a:xfrm>
              <a:off x="468313" y="1655298"/>
              <a:ext cx="186108" cy="169084"/>
              <a:chOff x="5772452" y="5405116"/>
              <a:chExt cx="127114" cy="115486"/>
            </a:xfrm>
          </p:grpSpPr>
          <p:sp>
            <p:nvSpPr>
              <p:cNvPr id="40" name="Freeform 5">
                <a:extLst>
                  <a:ext uri="{FF2B5EF4-FFF2-40B4-BE49-F238E27FC236}">
                    <a16:creationId xmlns:a16="http://schemas.microsoft.com/office/drawing/2014/main" id="{DCE355EF-81DB-D23F-C9AA-E97765A306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7">
                <a:extLst>
                  <a:ext uri="{FF2B5EF4-FFF2-40B4-BE49-F238E27FC236}">
                    <a16:creationId xmlns:a16="http://schemas.microsoft.com/office/drawing/2014/main" id="{3B14AF48-E289-5DD3-B3BA-3F01F2AFDF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55345566-AEB0-3839-591D-4E177F7DF534}"/>
              </a:ext>
            </a:extLst>
          </p:cNvPr>
          <p:cNvGrpSpPr/>
          <p:nvPr/>
        </p:nvGrpSpPr>
        <p:grpSpPr>
          <a:xfrm>
            <a:off x="468313" y="1812104"/>
            <a:ext cx="4044653" cy="215444"/>
            <a:chOff x="468313" y="1924946"/>
            <a:chExt cx="4044653" cy="21544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CE2EDB-9EC1-8778-528D-3B309CD6BDB4}"/>
                </a:ext>
              </a:extLst>
            </p:cNvPr>
            <p:cNvSpPr txBox="1"/>
            <p:nvPr/>
          </p:nvSpPr>
          <p:spPr>
            <a:xfrm>
              <a:off x="710643" y="1924946"/>
              <a:ext cx="380232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정보과학 과목을 과학 계열 진로 선택 과목으로 개편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51ACB0BC-1B29-BB28-43D7-FEBDF247EF9A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36" name="Freeform 5">
                <a:extLst>
                  <a:ext uri="{FF2B5EF4-FFF2-40B4-BE49-F238E27FC236}">
                    <a16:creationId xmlns:a16="http://schemas.microsoft.com/office/drawing/2014/main" id="{C38B210B-E891-2A53-85E6-75B0936FEA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7">
                <a:extLst>
                  <a:ext uri="{FF2B5EF4-FFF2-40B4-BE49-F238E27FC236}">
                    <a16:creationId xmlns:a16="http://schemas.microsoft.com/office/drawing/2014/main" id="{B47ECF5D-E521-84A7-3DD4-DEFCDDFC75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aphicFrame>
        <p:nvGraphicFramePr>
          <p:cNvPr id="297" name="표 296">
            <a:extLst>
              <a:ext uri="{FF2B5EF4-FFF2-40B4-BE49-F238E27FC236}">
                <a16:creationId xmlns:a16="http://schemas.microsoft.com/office/drawing/2014/main" id="{E06D4C69-D28E-CF58-0796-CB8E610805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255790"/>
              </p:ext>
            </p:extLst>
          </p:nvPr>
        </p:nvGraphicFramePr>
        <p:xfrm>
          <a:off x="4020498" y="2444272"/>
          <a:ext cx="4655190" cy="172320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391437">
                  <a:extLst>
                    <a:ext uri="{9D8B030D-6E8A-4147-A177-3AD203B41FA5}">
                      <a16:colId xmlns:a16="http://schemas.microsoft.com/office/drawing/2014/main" val="83547336"/>
                    </a:ext>
                  </a:extLst>
                </a:gridCol>
                <a:gridCol w="503624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90917">
                  <a:extLst>
                    <a:ext uri="{9D8B030D-6E8A-4147-A177-3AD203B41FA5}">
                      <a16:colId xmlns:a16="http://schemas.microsoft.com/office/drawing/2014/main" val="1471618654"/>
                    </a:ext>
                  </a:extLst>
                </a:gridCol>
                <a:gridCol w="842303">
                  <a:extLst>
                    <a:ext uri="{9D8B030D-6E8A-4147-A177-3AD203B41FA5}">
                      <a16:colId xmlns:a16="http://schemas.microsoft.com/office/drawing/2014/main" val="3352528303"/>
                    </a:ext>
                  </a:extLst>
                </a:gridCol>
                <a:gridCol w="842303">
                  <a:extLst>
                    <a:ext uri="{9D8B030D-6E8A-4147-A177-3AD203B41FA5}">
                      <a16:colId xmlns:a16="http://schemas.microsoft.com/office/drawing/2014/main" val="37921501"/>
                    </a:ext>
                  </a:extLst>
                </a:gridCol>
                <a:gridCol w="842303">
                  <a:extLst>
                    <a:ext uri="{9D8B030D-6E8A-4147-A177-3AD203B41FA5}">
                      <a16:colId xmlns:a16="http://schemas.microsoft.com/office/drawing/2014/main" val="3927465461"/>
                    </a:ext>
                  </a:extLst>
                </a:gridCol>
                <a:gridCol w="842303">
                  <a:extLst>
                    <a:ext uri="{9D8B030D-6E8A-4147-A177-3AD203B41FA5}">
                      <a16:colId xmlns:a16="http://schemas.microsoft.com/office/drawing/2014/main" val="3941660095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고등학교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공통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보통교과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3522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일반고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특수목적고</a:t>
                      </a:r>
                      <a:r>
                        <a:rPr lang="en-US" altLang="ko-KR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과학 계열</a:t>
                      </a:r>
                      <a:r>
                        <a:rPr lang="en-US" altLang="ko-KR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5428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공통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512535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공통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6BD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일반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진로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융합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진로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2823119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정보</a:t>
                      </a:r>
                      <a:r>
                        <a:rPr lang="en-US" altLang="ko-KR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*</a:t>
                      </a: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정보</a:t>
                      </a:r>
                      <a:endParaRPr lang="en-US" altLang="ko-KR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정보</a:t>
                      </a:r>
                      <a:endParaRPr lang="en-US" altLang="ko-KR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기초</a:t>
                      </a:r>
                      <a:endParaRPr lang="en-US" altLang="ko-KR" sz="1000" b="0" i="0" u="none" strike="noStrike" cap="none" spc="-5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소프트웨어와</a:t>
                      </a:r>
                      <a:endParaRPr lang="en-US" altLang="ko-KR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생활</a:t>
                      </a:r>
                      <a:r>
                        <a:rPr lang="en-US" altLang="ko-KR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*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정보과학</a:t>
                      </a:r>
                      <a:endParaRPr lang="en-US" altLang="ko-KR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과학계열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데이터과학</a:t>
                      </a:r>
                      <a:r>
                        <a:rPr lang="en-US" altLang="ko-KR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*</a:t>
                      </a:r>
                      <a:endParaRPr lang="ko-KR" altLang="en-US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</a:tbl>
          </a:graphicData>
        </a:graphic>
      </p:graphicFrame>
      <p:grpSp>
        <p:nvGrpSpPr>
          <p:cNvPr id="325" name="그룹 324">
            <a:extLst>
              <a:ext uri="{FF2B5EF4-FFF2-40B4-BE49-F238E27FC236}">
                <a16:creationId xmlns:a16="http://schemas.microsoft.com/office/drawing/2014/main" id="{41FE4571-28D1-CFF8-BF2B-447128BE6C35}"/>
              </a:ext>
            </a:extLst>
          </p:cNvPr>
          <p:cNvGrpSpPr/>
          <p:nvPr/>
        </p:nvGrpSpPr>
        <p:grpSpPr>
          <a:xfrm>
            <a:off x="468313" y="4456900"/>
            <a:ext cx="4690664" cy="215444"/>
            <a:chOff x="468313" y="1924946"/>
            <a:chExt cx="4690664" cy="215444"/>
          </a:xfrm>
        </p:grpSpPr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43141042-D3F2-0E0D-7FC4-EEEBF0A68545}"/>
                </a:ext>
              </a:extLst>
            </p:cNvPr>
            <p:cNvSpPr txBox="1"/>
            <p:nvPr/>
          </p:nvSpPr>
          <p:spPr>
            <a:xfrm>
              <a:off x="710643" y="1924946"/>
              <a:ext cx="444833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학생의 다양한 과목 선택 보장 및 학교 교육과정의 유연화 추구</a:t>
              </a:r>
            </a:p>
          </p:txBody>
        </p:sp>
        <p:grpSp>
          <p:nvGrpSpPr>
            <p:cNvPr id="327" name="그룹 326">
              <a:extLst>
                <a:ext uri="{FF2B5EF4-FFF2-40B4-BE49-F238E27FC236}">
                  <a16:creationId xmlns:a16="http://schemas.microsoft.com/office/drawing/2014/main" id="{F1619DC8-48EF-365D-3D80-2C2994748FED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328" name="Freeform 5">
                <a:extLst>
                  <a:ext uri="{FF2B5EF4-FFF2-40B4-BE49-F238E27FC236}">
                    <a16:creationId xmlns:a16="http://schemas.microsoft.com/office/drawing/2014/main" id="{31E3F941-E5D4-150A-FF9B-40D677D040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329" name="Freeform 7">
                <a:extLst>
                  <a:ext uri="{FF2B5EF4-FFF2-40B4-BE49-F238E27FC236}">
                    <a16:creationId xmlns:a16="http://schemas.microsoft.com/office/drawing/2014/main" id="{A1116842-A0DB-C678-3677-67AF4290D9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EA2DA17-5A46-8094-7379-07D72B985DB6}"/>
              </a:ext>
            </a:extLst>
          </p:cNvPr>
          <p:cNvGrpSpPr/>
          <p:nvPr/>
        </p:nvGrpSpPr>
        <p:grpSpPr>
          <a:xfrm>
            <a:off x="472961" y="2185653"/>
            <a:ext cx="4418924" cy="258620"/>
            <a:chOff x="472961" y="2185653"/>
            <a:chExt cx="4418924" cy="258620"/>
          </a:xfrm>
        </p:grpSpPr>
        <p:grpSp>
          <p:nvGrpSpPr>
            <p:cNvPr id="294" name="그룹 293">
              <a:extLst>
                <a:ext uri="{FF2B5EF4-FFF2-40B4-BE49-F238E27FC236}">
                  <a16:creationId xmlns:a16="http://schemas.microsoft.com/office/drawing/2014/main" id="{2CA8F640-A409-EE54-F874-603D82DC61FD}"/>
                </a:ext>
              </a:extLst>
            </p:cNvPr>
            <p:cNvGrpSpPr/>
            <p:nvPr/>
          </p:nvGrpSpPr>
          <p:grpSpPr>
            <a:xfrm>
              <a:off x="472961" y="2185653"/>
              <a:ext cx="871386" cy="258620"/>
              <a:chOff x="463639" y="2252335"/>
              <a:chExt cx="871386" cy="258620"/>
            </a:xfrm>
          </p:grpSpPr>
          <p:grpSp>
            <p:nvGrpSpPr>
              <p:cNvPr id="229" name="그룹 228">
                <a:extLst>
                  <a:ext uri="{FF2B5EF4-FFF2-40B4-BE49-F238E27FC236}">
                    <a16:creationId xmlns:a16="http://schemas.microsoft.com/office/drawing/2014/main" id="{4477C593-CD6B-F60D-4FF1-1265CDCAA083}"/>
                  </a:ext>
                </a:extLst>
              </p:cNvPr>
              <p:cNvGrpSpPr/>
              <p:nvPr/>
            </p:nvGrpSpPr>
            <p:grpSpPr>
              <a:xfrm>
                <a:off x="463639" y="2252335"/>
                <a:ext cx="871386" cy="258620"/>
                <a:chOff x="923543" y="3715258"/>
                <a:chExt cx="1136936" cy="337433"/>
              </a:xfrm>
              <a:solidFill>
                <a:srgbClr val="6E7990"/>
              </a:solidFill>
            </p:grpSpPr>
            <p:sp>
              <p:nvSpPr>
                <p:cNvPr id="291" name="자유형: 도형 290">
                  <a:extLst>
                    <a:ext uri="{FF2B5EF4-FFF2-40B4-BE49-F238E27FC236}">
                      <a16:creationId xmlns:a16="http://schemas.microsoft.com/office/drawing/2014/main" id="{F3AEFB7B-8CA1-DCC1-FDD0-0377C617AEB7}"/>
                    </a:ext>
                  </a:extLst>
                </p:cNvPr>
                <p:cNvSpPr/>
                <p:nvPr/>
              </p:nvSpPr>
              <p:spPr>
                <a:xfrm flipH="1">
                  <a:off x="1025745" y="371525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292" name="사각형: 둥근 위쪽 모서리 291">
                  <a:extLst>
                    <a:ext uri="{FF2B5EF4-FFF2-40B4-BE49-F238E27FC236}">
                      <a16:creationId xmlns:a16="http://schemas.microsoft.com/office/drawing/2014/main" id="{7416D6D1-4E57-6B04-5626-84772818AEF4}"/>
                    </a:ext>
                  </a:extLst>
                </p:cNvPr>
                <p:cNvSpPr/>
                <p:nvPr/>
              </p:nvSpPr>
              <p:spPr>
                <a:xfrm flipH="1">
                  <a:off x="923543" y="3715258"/>
                  <a:ext cx="671642" cy="337432"/>
                </a:xfrm>
                <a:prstGeom prst="round2SameRect">
                  <a:avLst>
                    <a:gd name="adj1" fmla="val 17909"/>
                    <a:gd name="adj2" fmla="val 0"/>
                  </a:avLst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</p:grp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AC2B75EF-9BD0-B63D-2748-D52941850368}"/>
                  </a:ext>
                </a:extLst>
              </p:cNvPr>
              <p:cNvSpPr txBox="1"/>
              <p:nvPr/>
            </p:nvSpPr>
            <p:spPr>
              <a:xfrm>
                <a:off x="550379" y="2273923"/>
                <a:ext cx="44884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2015</a:t>
                </a:r>
                <a:endPara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304" name="그룹 303">
              <a:extLst>
                <a:ext uri="{FF2B5EF4-FFF2-40B4-BE49-F238E27FC236}">
                  <a16:creationId xmlns:a16="http://schemas.microsoft.com/office/drawing/2014/main" id="{877475E2-262A-C34A-51F7-30EF1C4D1552}"/>
                </a:ext>
              </a:extLst>
            </p:cNvPr>
            <p:cNvGrpSpPr/>
            <p:nvPr/>
          </p:nvGrpSpPr>
          <p:grpSpPr>
            <a:xfrm>
              <a:off x="4020499" y="2185653"/>
              <a:ext cx="871386" cy="258620"/>
              <a:chOff x="4020499" y="2282815"/>
              <a:chExt cx="871386" cy="258620"/>
            </a:xfrm>
          </p:grpSpPr>
          <p:grpSp>
            <p:nvGrpSpPr>
              <p:cNvPr id="299" name="그룹 298">
                <a:extLst>
                  <a:ext uri="{FF2B5EF4-FFF2-40B4-BE49-F238E27FC236}">
                    <a16:creationId xmlns:a16="http://schemas.microsoft.com/office/drawing/2014/main" id="{68ED857D-9D53-9A89-3A53-87B33836EE4E}"/>
                  </a:ext>
                </a:extLst>
              </p:cNvPr>
              <p:cNvGrpSpPr/>
              <p:nvPr/>
            </p:nvGrpSpPr>
            <p:grpSpPr>
              <a:xfrm>
                <a:off x="4020499" y="2282815"/>
                <a:ext cx="871386" cy="258620"/>
                <a:chOff x="923543" y="3715258"/>
                <a:chExt cx="1136936" cy="337433"/>
              </a:xfrm>
              <a:gradFill>
                <a:gsLst>
                  <a:gs pos="0">
                    <a:srgbClr val="3B6DD5"/>
                  </a:gs>
                  <a:gs pos="89000">
                    <a:srgbClr val="825BC1"/>
                  </a:gs>
                </a:gsLst>
                <a:lin ang="0" scaled="0"/>
              </a:gradFill>
            </p:grpSpPr>
            <p:sp>
              <p:nvSpPr>
                <p:cNvPr id="301" name="자유형: 도형 300">
                  <a:extLst>
                    <a:ext uri="{FF2B5EF4-FFF2-40B4-BE49-F238E27FC236}">
                      <a16:creationId xmlns:a16="http://schemas.microsoft.com/office/drawing/2014/main" id="{61B479AE-A15B-F936-5C46-C4FA8E117785}"/>
                    </a:ext>
                  </a:extLst>
                </p:cNvPr>
                <p:cNvSpPr/>
                <p:nvPr/>
              </p:nvSpPr>
              <p:spPr>
                <a:xfrm flipH="1">
                  <a:off x="1025745" y="371525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302" name="사각형: 둥근 위쪽 모서리 301">
                  <a:extLst>
                    <a:ext uri="{FF2B5EF4-FFF2-40B4-BE49-F238E27FC236}">
                      <a16:creationId xmlns:a16="http://schemas.microsoft.com/office/drawing/2014/main" id="{1351585B-83BD-008B-7AFB-1C4520093CCD}"/>
                    </a:ext>
                  </a:extLst>
                </p:cNvPr>
                <p:cNvSpPr/>
                <p:nvPr/>
              </p:nvSpPr>
              <p:spPr>
                <a:xfrm flipH="1">
                  <a:off x="923543" y="3715258"/>
                  <a:ext cx="671642" cy="337432"/>
                </a:xfrm>
                <a:prstGeom prst="round2SameRect">
                  <a:avLst>
                    <a:gd name="adj1" fmla="val 17909"/>
                    <a:gd name="adj2" fmla="val 0"/>
                  </a:avLst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300" name="TextBox 299">
                <a:extLst>
                  <a:ext uri="{FF2B5EF4-FFF2-40B4-BE49-F238E27FC236}">
                    <a16:creationId xmlns:a16="http://schemas.microsoft.com/office/drawing/2014/main" id="{37954811-3118-C2B7-720C-642A2ACB1262}"/>
                  </a:ext>
                </a:extLst>
              </p:cNvPr>
              <p:cNvSpPr txBox="1"/>
              <p:nvPr/>
            </p:nvSpPr>
            <p:spPr>
              <a:xfrm>
                <a:off x="4107239" y="2304403"/>
                <a:ext cx="45044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</a:t>
                </a:r>
                <a:endPara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5F07EDA6-0F43-3C16-3C3B-8374C56224E3}"/>
                </a:ext>
              </a:extLst>
            </p:cNvPr>
            <p:cNvGrpSpPr/>
            <p:nvPr/>
          </p:nvGrpSpPr>
          <p:grpSpPr>
            <a:xfrm>
              <a:off x="1369311" y="2234806"/>
              <a:ext cx="2575424" cy="134095"/>
              <a:chOff x="1398884" y="2331968"/>
              <a:chExt cx="2575424" cy="134095"/>
            </a:xfrm>
            <a:gradFill>
              <a:gsLst>
                <a:gs pos="0">
                  <a:srgbClr val="6E7990"/>
                </a:gs>
                <a:gs pos="89000">
                  <a:srgbClr val="3D6CD4"/>
                </a:gs>
              </a:gsLst>
              <a:lin ang="0" scaled="0"/>
            </a:gradFill>
          </p:grpSpPr>
          <p:sp>
            <p:nvSpPr>
              <p:cNvPr id="306" name="이등변 삼각형 305">
                <a:extLst>
                  <a:ext uri="{FF2B5EF4-FFF2-40B4-BE49-F238E27FC236}">
                    <a16:creationId xmlns:a16="http://schemas.microsoft.com/office/drawing/2014/main" id="{FCD05B18-2D87-37C3-5BA4-7A35394DCE5C}"/>
                  </a:ext>
                </a:extLst>
              </p:cNvPr>
              <p:cNvSpPr/>
              <p:nvPr/>
            </p:nvSpPr>
            <p:spPr>
              <a:xfrm rot="5400000">
                <a:off x="1376540" y="2354312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7" name="이등변 삼각형 306">
                <a:extLst>
                  <a:ext uri="{FF2B5EF4-FFF2-40B4-BE49-F238E27FC236}">
                    <a16:creationId xmlns:a16="http://schemas.microsoft.com/office/drawing/2014/main" id="{77A1C00D-9091-DC07-33D4-C8B5037ABA63}"/>
                  </a:ext>
                </a:extLst>
              </p:cNvPr>
              <p:cNvSpPr/>
              <p:nvPr/>
            </p:nvSpPr>
            <p:spPr>
              <a:xfrm rot="5400000">
                <a:off x="1519415" y="2354313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8" name="이등변 삼각형 307">
                <a:extLst>
                  <a:ext uri="{FF2B5EF4-FFF2-40B4-BE49-F238E27FC236}">
                    <a16:creationId xmlns:a16="http://schemas.microsoft.com/office/drawing/2014/main" id="{5AB0436F-7B34-F890-903B-8A6C2011AC34}"/>
                  </a:ext>
                </a:extLst>
              </p:cNvPr>
              <p:cNvSpPr/>
              <p:nvPr/>
            </p:nvSpPr>
            <p:spPr>
              <a:xfrm rot="5400000">
                <a:off x="1669434" y="2354313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9" name="이등변 삼각형 308">
                <a:extLst>
                  <a:ext uri="{FF2B5EF4-FFF2-40B4-BE49-F238E27FC236}">
                    <a16:creationId xmlns:a16="http://schemas.microsoft.com/office/drawing/2014/main" id="{825F049D-2696-EC52-67C5-125EF36325C7}"/>
                  </a:ext>
                </a:extLst>
              </p:cNvPr>
              <p:cNvSpPr/>
              <p:nvPr/>
            </p:nvSpPr>
            <p:spPr>
              <a:xfrm rot="5400000">
                <a:off x="1812309" y="2354314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0" name="이등변 삼각형 309">
                <a:extLst>
                  <a:ext uri="{FF2B5EF4-FFF2-40B4-BE49-F238E27FC236}">
                    <a16:creationId xmlns:a16="http://schemas.microsoft.com/office/drawing/2014/main" id="{1CFAC95C-FFD1-0113-A8AF-34215797EE56}"/>
                  </a:ext>
                </a:extLst>
              </p:cNvPr>
              <p:cNvSpPr/>
              <p:nvPr/>
            </p:nvSpPr>
            <p:spPr>
              <a:xfrm rot="5400000">
                <a:off x="1962328" y="2354314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1" name="이등변 삼각형 310">
                <a:extLst>
                  <a:ext uri="{FF2B5EF4-FFF2-40B4-BE49-F238E27FC236}">
                    <a16:creationId xmlns:a16="http://schemas.microsoft.com/office/drawing/2014/main" id="{320B9F9F-F0CE-DBE7-E27F-123302674696}"/>
                  </a:ext>
                </a:extLst>
              </p:cNvPr>
              <p:cNvSpPr/>
              <p:nvPr/>
            </p:nvSpPr>
            <p:spPr>
              <a:xfrm rot="5400000">
                <a:off x="2105203" y="2354315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2" name="이등변 삼각형 311">
                <a:extLst>
                  <a:ext uri="{FF2B5EF4-FFF2-40B4-BE49-F238E27FC236}">
                    <a16:creationId xmlns:a16="http://schemas.microsoft.com/office/drawing/2014/main" id="{B168459B-CD01-E219-5FF3-6E53F81BF0DC}"/>
                  </a:ext>
                </a:extLst>
              </p:cNvPr>
              <p:cNvSpPr/>
              <p:nvPr/>
            </p:nvSpPr>
            <p:spPr>
              <a:xfrm rot="5400000">
                <a:off x="2255222" y="2354315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3" name="이등변 삼각형 312">
                <a:extLst>
                  <a:ext uri="{FF2B5EF4-FFF2-40B4-BE49-F238E27FC236}">
                    <a16:creationId xmlns:a16="http://schemas.microsoft.com/office/drawing/2014/main" id="{F0D3560B-652C-4371-4C93-E829D021D77F}"/>
                  </a:ext>
                </a:extLst>
              </p:cNvPr>
              <p:cNvSpPr/>
              <p:nvPr/>
            </p:nvSpPr>
            <p:spPr>
              <a:xfrm rot="5400000">
                <a:off x="2398097" y="2354316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4" name="이등변 삼각형 313">
                <a:extLst>
                  <a:ext uri="{FF2B5EF4-FFF2-40B4-BE49-F238E27FC236}">
                    <a16:creationId xmlns:a16="http://schemas.microsoft.com/office/drawing/2014/main" id="{11E9ADA9-D3A3-F97D-8A9D-D0F2D5124068}"/>
                  </a:ext>
                </a:extLst>
              </p:cNvPr>
              <p:cNvSpPr/>
              <p:nvPr/>
            </p:nvSpPr>
            <p:spPr>
              <a:xfrm rot="5400000">
                <a:off x="2548116" y="2354316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5" name="이등변 삼각형 314">
                <a:extLst>
                  <a:ext uri="{FF2B5EF4-FFF2-40B4-BE49-F238E27FC236}">
                    <a16:creationId xmlns:a16="http://schemas.microsoft.com/office/drawing/2014/main" id="{3AB7C327-37E2-910A-5B14-44C9AE25DF6A}"/>
                  </a:ext>
                </a:extLst>
              </p:cNvPr>
              <p:cNvSpPr/>
              <p:nvPr/>
            </p:nvSpPr>
            <p:spPr>
              <a:xfrm rot="5400000">
                <a:off x="2690991" y="2354317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6" name="이등변 삼각형 315">
                <a:extLst>
                  <a:ext uri="{FF2B5EF4-FFF2-40B4-BE49-F238E27FC236}">
                    <a16:creationId xmlns:a16="http://schemas.microsoft.com/office/drawing/2014/main" id="{8E3030AB-4C60-08F5-6CFA-BEDD8D6D1D21}"/>
                  </a:ext>
                </a:extLst>
              </p:cNvPr>
              <p:cNvSpPr/>
              <p:nvPr/>
            </p:nvSpPr>
            <p:spPr>
              <a:xfrm rot="5400000">
                <a:off x="2841010" y="2354317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7" name="이등변 삼각형 316">
                <a:extLst>
                  <a:ext uri="{FF2B5EF4-FFF2-40B4-BE49-F238E27FC236}">
                    <a16:creationId xmlns:a16="http://schemas.microsoft.com/office/drawing/2014/main" id="{10AFD705-B49D-806D-64FA-E82660F93DFF}"/>
                  </a:ext>
                </a:extLst>
              </p:cNvPr>
              <p:cNvSpPr/>
              <p:nvPr/>
            </p:nvSpPr>
            <p:spPr>
              <a:xfrm rot="5400000">
                <a:off x="2983885" y="2354318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8" name="이등변 삼각형 317">
                <a:extLst>
                  <a:ext uri="{FF2B5EF4-FFF2-40B4-BE49-F238E27FC236}">
                    <a16:creationId xmlns:a16="http://schemas.microsoft.com/office/drawing/2014/main" id="{F6F3B91A-5EF8-7813-B2CB-10C864CD6F44}"/>
                  </a:ext>
                </a:extLst>
              </p:cNvPr>
              <p:cNvSpPr/>
              <p:nvPr/>
            </p:nvSpPr>
            <p:spPr>
              <a:xfrm rot="5400000">
                <a:off x="3133904" y="2354318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9" name="이등변 삼각형 318">
                <a:extLst>
                  <a:ext uri="{FF2B5EF4-FFF2-40B4-BE49-F238E27FC236}">
                    <a16:creationId xmlns:a16="http://schemas.microsoft.com/office/drawing/2014/main" id="{0D709EF5-AB3E-64B4-87E1-E3A9CBFEB536}"/>
                  </a:ext>
                </a:extLst>
              </p:cNvPr>
              <p:cNvSpPr/>
              <p:nvPr/>
            </p:nvSpPr>
            <p:spPr>
              <a:xfrm rot="5400000">
                <a:off x="3276779" y="2354319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0" name="이등변 삼각형 319">
                <a:extLst>
                  <a:ext uri="{FF2B5EF4-FFF2-40B4-BE49-F238E27FC236}">
                    <a16:creationId xmlns:a16="http://schemas.microsoft.com/office/drawing/2014/main" id="{79EB9EBE-EBC6-939D-7C7D-C04BF20FCEB0}"/>
                  </a:ext>
                </a:extLst>
              </p:cNvPr>
              <p:cNvSpPr/>
              <p:nvPr/>
            </p:nvSpPr>
            <p:spPr>
              <a:xfrm rot="5400000">
                <a:off x="3426798" y="2354319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1" name="이등변 삼각형 320">
                <a:extLst>
                  <a:ext uri="{FF2B5EF4-FFF2-40B4-BE49-F238E27FC236}">
                    <a16:creationId xmlns:a16="http://schemas.microsoft.com/office/drawing/2014/main" id="{402DD8BD-F700-3A09-800B-69C79A38970D}"/>
                  </a:ext>
                </a:extLst>
              </p:cNvPr>
              <p:cNvSpPr/>
              <p:nvPr/>
            </p:nvSpPr>
            <p:spPr>
              <a:xfrm rot="5400000">
                <a:off x="3569673" y="2354320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2" name="이등변 삼각형 321">
                <a:extLst>
                  <a:ext uri="{FF2B5EF4-FFF2-40B4-BE49-F238E27FC236}">
                    <a16:creationId xmlns:a16="http://schemas.microsoft.com/office/drawing/2014/main" id="{70131330-AE67-3D21-4728-F0A610408BA4}"/>
                  </a:ext>
                </a:extLst>
              </p:cNvPr>
              <p:cNvSpPr/>
              <p:nvPr/>
            </p:nvSpPr>
            <p:spPr>
              <a:xfrm rot="5400000">
                <a:off x="3719692" y="2354320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3" name="이등변 삼각형 322">
                <a:extLst>
                  <a:ext uri="{FF2B5EF4-FFF2-40B4-BE49-F238E27FC236}">
                    <a16:creationId xmlns:a16="http://schemas.microsoft.com/office/drawing/2014/main" id="{2ADB63AA-FEA5-77D7-5FC3-42D197CE1CF9}"/>
                  </a:ext>
                </a:extLst>
              </p:cNvPr>
              <p:cNvSpPr/>
              <p:nvPr/>
            </p:nvSpPr>
            <p:spPr>
              <a:xfrm rot="5400000">
                <a:off x="3862567" y="2354321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aphicFrame>
        <p:nvGraphicFramePr>
          <p:cNvPr id="331" name="표 330">
            <a:extLst>
              <a:ext uri="{FF2B5EF4-FFF2-40B4-BE49-F238E27FC236}">
                <a16:creationId xmlns:a16="http://schemas.microsoft.com/office/drawing/2014/main" id="{6D0FFC57-061A-FCC0-3AC9-5E7B89098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146959"/>
              </p:ext>
            </p:extLst>
          </p:nvPr>
        </p:nvGraphicFramePr>
        <p:xfrm>
          <a:off x="472960" y="4766828"/>
          <a:ext cx="5295380" cy="139212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595690">
                  <a:extLst>
                    <a:ext uri="{9D8B030D-6E8A-4147-A177-3AD203B41FA5}">
                      <a16:colId xmlns:a16="http://schemas.microsoft.com/office/drawing/2014/main" val="83547336"/>
                    </a:ext>
                  </a:extLst>
                </a:gridCol>
                <a:gridCol w="1849845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1849845">
                  <a:extLst>
                    <a:ext uri="{9D8B030D-6E8A-4147-A177-3AD203B41FA5}">
                      <a16:colId xmlns:a16="http://schemas.microsoft.com/office/drawing/2014/main" val="677475598"/>
                    </a:ext>
                  </a:extLst>
                </a:gridCol>
              </a:tblGrid>
              <a:tr h="102646">
                <a:tc row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2015 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개정 교육과정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단계적 이행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  <a:endParaRPr lang="ko-KR" altLang="en-US" sz="9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’21 ~ ’22</a:t>
                      </a:r>
                      <a:endParaRPr lang="ko-KR" altLang="en-US" sz="9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’23 ~’24 </a:t>
                      </a:r>
                      <a:endParaRPr lang="ko-KR" altLang="en-US" sz="9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352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수업량 기준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단위</a:t>
                      </a:r>
                      <a:endParaRPr lang="en-US" altLang="ko-KR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학점</a:t>
                      </a:r>
                      <a:endParaRPr lang="en-US" altLang="ko-KR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학점 수업량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50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 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17(16+1)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50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 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17(16+1)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812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총 이수학점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204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단위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192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창의적 체험활동 비중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 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180</a:t>
                      </a: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창의적 체험활동 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24</a:t>
                      </a: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 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174</a:t>
                      </a: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창의적 체험활동 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18</a:t>
                      </a: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graphicFrame>
        <p:nvGraphicFramePr>
          <p:cNvPr id="332" name="표 331">
            <a:extLst>
              <a:ext uri="{FF2B5EF4-FFF2-40B4-BE49-F238E27FC236}">
                <a16:creationId xmlns:a16="http://schemas.microsoft.com/office/drawing/2014/main" id="{551145CB-1CBA-8BA6-F877-794B16F91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566236"/>
              </p:ext>
            </p:extLst>
          </p:nvPr>
        </p:nvGraphicFramePr>
        <p:xfrm>
          <a:off x="6362700" y="4766828"/>
          <a:ext cx="2308340" cy="139212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230834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</a:tblGrid>
              <a:tr h="102646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2022 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개정 교육과정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’25 ~</a:t>
                      </a:r>
                      <a:endParaRPr lang="ko-KR" altLang="en-US" sz="9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352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학점</a:t>
                      </a:r>
                      <a:endParaRPr lang="en-US" altLang="ko-KR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50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 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16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회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812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192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학점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 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174</a:t>
                      </a: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창의적 체험활동 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18</a:t>
                      </a: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sp>
        <p:nvSpPr>
          <p:cNvPr id="334" name="사각형: 둥근 모서리 333">
            <a:extLst>
              <a:ext uri="{FF2B5EF4-FFF2-40B4-BE49-F238E27FC236}">
                <a16:creationId xmlns:a16="http://schemas.microsoft.com/office/drawing/2014/main" id="{3D0478E8-7270-B6F6-4C69-41DBC37D5213}"/>
              </a:ext>
            </a:extLst>
          </p:cNvPr>
          <p:cNvSpPr/>
          <p:nvPr/>
        </p:nvSpPr>
        <p:spPr>
          <a:xfrm>
            <a:off x="6352377" y="4766827"/>
            <a:ext cx="2323311" cy="1399019"/>
          </a:xfrm>
          <a:prstGeom prst="roundRect">
            <a:avLst>
              <a:gd name="adj" fmla="val 4994"/>
            </a:avLst>
          </a:prstGeom>
          <a:noFill/>
          <a:ln w="31750">
            <a:gradFill>
              <a:gsLst>
                <a:gs pos="0">
                  <a:srgbClr val="825BC1"/>
                </a:gs>
                <a:gs pos="100000">
                  <a:srgbClr val="3B6DD5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55" name="그룹 354">
            <a:extLst>
              <a:ext uri="{FF2B5EF4-FFF2-40B4-BE49-F238E27FC236}">
                <a16:creationId xmlns:a16="http://schemas.microsoft.com/office/drawing/2014/main" id="{F88D9B5C-7375-878A-3041-B27BD902DCA1}"/>
              </a:ext>
            </a:extLst>
          </p:cNvPr>
          <p:cNvGrpSpPr/>
          <p:nvPr/>
        </p:nvGrpSpPr>
        <p:grpSpPr>
          <a:xfrm>
            <a:off x="5874375" y="5395845"/>
            <a:ext cx="382291" cy="134087"/>
            <a:chOff x="5842251" y="5330050"/>
            <a:chExt cx="382291" cy="134087"/>
          </a:xfrm>
          <a:gradFill>
            <a:gsLst>
              <a:gs pos="0">
                <a:srgbClr val="6E7990"/>
              </a:gs>
              <a:gs pos="89000">
                <a:srgbClr val="3D6CD4"/>
              </a:gs>
            </a:gsLst>
            <a:lin ang="0" scaled="0"/>
          </a:gradFill>
        </p:grpSpPr>
        <p:sp>
          <p:nvSpPr>
            <p:cNvPr id="336" name="이등변 삼각형 335">
              <a:extLst>
                <a:ext uri="{FF2B5EF4-FFF2-40B4-BE49-F238E27FC236}">
                  <a16:creationId xmlns:a16="http://schemas.microsoft.com/office/drawing/2014/main" id="{3CDC41B6-EA64-87E5-8EA7-F80F1F0CBF65}"/>
                </a:ext>
              </a:extLst>
            </p:cNvPr>
            <p:cNvSpPr/>
            <p:nvPr/>
          </p:nvSpPr>
          <p:spPr>
            <a:xfrm rot="5400000">
              <a:off x="5819907" y="5352394"/>
              <a:ext cx="134086" cy="8939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7" name="이등변 삼각형 336">
              <a:extLst>
                <a:ext uri="{FF2B5EF4-FFF2-40B4-BE49-F238E27FC236}">
                  <a16:creationId xmlns:a16="http://schemas.microsoft.com/office/drawing/2014/main" id="{B5B37006-6DF2-20C4-E032-5E042782839C}"/>
                </a:ext>
              </a:extLst>
            </p:cNvPr>
            <p:cNvSpPr/>
            <p:nvPr/>
          </p:nvSpPr>
          <p:spPr>
            <a:xfrm rot="5400000">
              <a:off x="5962782" y="5352395"/>
              <a:ext cx="134086" cy="8939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8" name="이등변 삼각형 337">
              <a:extLst>
                <a:ext uri="{FF2B5EF4-FFF2-40B4-BE49-F238E27FC236}">
                  <a16:creationId xmlns:a16="http://schemas.microsoft.com/office/drawing/2014/main" id="{52E2BD44-7CCA-FC0E-C201-21CBE60A1536}"/>
                </a:ext>
              </a:extLst>
            </p:cNvPr>
            <p:cNvSpPr/>
            <p:nvPr/>
          </p:nvSpPr>
          <p:spPr>
            <a:xfrm rot="5400000">
              <a:off x="6112801" y="5352395"/>
              <a:ext cx="134086" cy="8939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72" name="그룹 371">
            <a:extLst>
              <a:ext uri="{FF2B5EF4-FFF2-40B4-BE49-F238E27FC236}">
                <a16:creationId xmlns:a16="http://schemas.microsoft.com/office/drawing/2014/main" id="{D39C930A-031E-5447-052E-1520AFF16B9D}"/>
              </a:ext>
            </a:extLst>
          </p:cNvPr>
          <p:cNvGrpSpPr/>
          <p:nvPr/>
        </p:nvGrpSpPr>
        <p:grpSpPr>
          <a:xfrm>
            <a:off x="468313" y="295332"/>
            <a:ext cx="2177256" cy="190957"/>
            <a:chOff x="144463" y="308032"/>
            <a:chExt cx="2177256" cy="190957"/>
          </a:xfrm>
        </p:grpSpPr>
        <p:grpSp>
          <p:nvGrpSpPr>
            <p:cNvPr id="373" name="그룹 372">
              <a:extLst>
                <a:ext uri="{FF2B5EF4-FFF2-40B4-BE49-F238E27FC236}">
                  <a16:creationId xmlns:a16="http://schemas.microsoft.com/office/drawing/2014/main" id="{61E4FE89-C03F-1B16-D2FF-22538D25BFF7}"/>
                </a:ext>
              </a:extLst>
            </p:cNvPr>
            <p:cNvGrpSpPr/>
            <p:nvPr/>
          </p:nvGrpSpPr>
          <p:grpSpPr>
            <a:xfrm>
              <a:off x="144463" y="308032"/>
              <a:ext cx="2177256" cy="190957"/>
              <a:chOff x="-16919" y="983069"/>
              <a:chExt cx="5047966" cy="442734"/>
            </a:xfrm>
            <a:solidFill>
              <a:schemeClr val="lt1"/>
            </a:solidFill>
          </p:grpSpPr>
          <p:sp>
            <p:nvSpPr>
              <p:cNvPr id="376" name="사각형: 둥근 모서리 375">
                <a:extLst>
                  <a:ext uri="{FF2B5EF4-FFF2-40B4-BE49-F238E27FC236}">
                    <a16:creationId xmlns:a16="http://schemas.microsoft.com/office/drawing/2014/main" id="{6FF0C014-B16E-0B10-A6E2-98D71E73565D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7" name="사각형: 둥근 모서리 376">
                <a:extLst>
                  <a:ext uri="{FF2B5EF4-FFF2-40B4-BE49-F238E27FC236}">
                    <a16:creationId xmlns:a16="http://schemas.microsoft.com/office/drawing/2014/main" id="{A2A66BE7-2618-2BDE-7379-1697225B42F9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6467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8" name="자유형: 도형 377">
                <a:extLst>
                  <a:ext uri="{FF2B5EF4-FFF2-40B4-BE49-F238E27FC236}">
                    <a16:creationId xmlns:a16="http://schemas.microsoft.com/office/drawing/2014/main" id="{977687D9-BAA1-322B-E934-A5D601858AAF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9" name="자유형: 도형 378">
                <a:extLst>
                  <a:ext uri="{FF2B5EF4-FFF2-40B4-BE49-F238E27FC236}">
                    <a16:creationId xmlns:a16="http://schemas.microsoft.com/office/drawing/2014/main" id="{199B31B2-84F7-D486-1CF7-6BA8363A0A7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58C17BF0-8D69-544C-4F66-8DFC8255AD8F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Ⅲ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EE548488-7078-8FCC-8460-0F7A3D53649A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교육과정의 특징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3D146F0-D71C-5F30-743F-E8EA564C8A9E}"/>
              </a:ext>
            </a:extLst>
          </p:cNvPr>
          <p:cNvSpPr txBox="1"/>
          <p:nvPr/>
        </p:nvSpPr>
        <p:spPr>
          <a:xfrm>
            <a:off x="8310203" y="4205682"/>
            <a:ext cx="365485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ko-KR" altLang="en-US" sz="9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* </a:t>
            </a:r>
            <a:r>
              <a:rPr lang="en-US" altLang="ko-KR" sz="9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: </a:t>
            </a:r>
            <a:r>
              <a:rPr lang="ko-KR" altLang="en-US" sz="9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신설</a:t>
            </a:r>
            <a:endParaRPr lang="en-US" altLang="ko-KR" sz="9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028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BF36B3DA-69C8-0E1D-186B-78DFED16204B}"/>
              </a:ext>
            </a:extLst>
          </p:cNvPr>
          <p:cNvSpPr txBox="1"/>
          <p:nvPr/>
        </p:nvSpPr>
        <p:spPr>
          <a:xfrm>
            <a:off x="466611" y="536298"/>
            <a:ext cx="3717364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고등학교 정보과의 설계 원리</a:t>
            </a: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6067F09C-7467-63E3-17B1-206DF8D6989C}"/>
              </a:ext>
            </a:extLst>
          </p:cNvPr>
          <p:cNvGrpSpPr/>
          <p:nvPr/>
        </p:nvGrpSpPr>
        <p:grpSpPr>
          <a:xfrm>
            <a:off x="474752" y="1289305"/>
            <a:ext cx="8194496" cy="2314766"/>
            <a:chOff x="481192" y="1518666"/>
            <a:chExt cx="8194496" cy="1855470"/>
          </a:xfrm>
        </p:grpSpPr>
        <p:sp>
          <p:nvSpPr>
            <p:cNvPr id="88" name="사각형: 둥근 모서리 87">
              <a:extLst>
                <a:ext uri="{FF2B5EF4-FFF2-40B4-BE49-F238E27FC236}">
                  <a16:creationId xmlns:a16="http://schemas.microsoft.com/office/drawing/2014/main" id="{3CD15AFE-1CDA-4311-187D-B2200EE068DC}"/>
                </a:ext>
              </a:extLst>
            </p:cNvPr>
            <p:cNvSpPr/>
            <p:nvPr/>
          </p:nvSpPr>
          <p:spPr>
            <a:xfrm>
              <a:off x="481192" y="1518666"/>
              <a:ext cx="8194496" cy="1855470"/>
            </a:xfrm>
            <a:prstGeom prst="roundRect">
              <a:avLst>
                <a:gd name="adj" fmla="val 5457"/>
              </a:avLst>
            </a:prstGeom>
            <a:gradFill flip="none" rotWithShape="1">
              <a:gsLst>
                <a:gs pos="0">
                  <a:srgbClr val="E8E1F4"/>
                </a:gs>
                <a:gs pos="100000">
                  <a:srgbClr val="CBDAED"/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300" kern="1200" dirty="0">
                <a:solidFill>
                  <a:prstClr val="white"/>
                </a:solidFill>
              </a:endParaRPr>
            </a:p>
          </p:txBody>
        </p: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910DD54D-240D-5232-648C-577FBB7F32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7071" y="2155973"/>
              <a:ext cx="758105" cy="0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>
              <a:extLst>
                <a:ext uri="{FF2B5EF4-FFF2-40B4-BE49-F238E27FC236}">
                  <a16:creationId xmlns:a16="http://schemas.microsoft.com/office/drawing/2014/main" id="{C5C4216F-EE77-6A88-74F8-13E02A01DD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7071" y="2736829"/>
              <a:ext cx="758105" cy="0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C0B6669D-87A2-9528-BF97-118D67FB0267}"/>
                </a:ext>
              </a:extLst>
            </p:cNvPr>
            <p:cNvGrpSpPr/>
            <p:nvPr/>
          </p:nvGrpSpPr>
          <p:grpSpPr>
            <a:xfrm>
              <a:off x="603118" y="1605699"/>
              <a:ext cx="7983098" cy="1681405"/>
              <a:chOff x="603118" y="1605699"/>
              <a:chExt cx="7983098" cy="1681405"/>
            </a:xfrm>
          </p:grpSpPr>
          <p:grpSp>
            <p:nvGrpSpPr>
              <p:cNvPr id="109" name="그룹 108">
                <a:extLst>
                  <a:ext uri="{FF2B5EF4-FFF2-40B4-BE49-F238E27FC236}">
                    <a16:creationId xmlns:a16="http://schemas.microsoft.com/office/drawing/2014/main" id="{26743F0A-A2E5-EB18-E0AD-6947236B1E75}"/>
                  </a:ext>
                </a:extLst>
              </p:cNvPr>
              <p:cNvGrpSpPr/>
              <p:nvPr/>
            </p:nvGrpSpPr>
            <p:grpSpPr>
              <a:xfrm>
                <a:off x="603118" y="1605699"/>
                <a:ext cx="7983098" cy="519693"/>
                <a:chOff x="603118" y="1605699"/>
                <a:chExt cx="7983098" cy="519693"/>
              </a:xfrm>
            </p:grpSpPr>
            <p:sp>
              <p:nvSpPr>
                <p:cNvPr id="94" name="사각형: 둥근 모서리 93">
                  <a:extLst>
                    <a:ext uri="{FF2B5EF4-FFF2-40B4-BE49-F238E27FC236}">
                      <a16:creationId xmlns:a16="http://schemas.microsoft.com/office/drawing/2014/main" id="{6A3A462B-AE20-9E0B-B110-2CBAF5670D34}"/>
                    </a:ext>
                  </a:extLst>
                </p:cNvPr>
                <p:cNvSpPr/>
                <p:nvPr/>
              </p:nvSpPr>
              <p:spPr>
                <a:xfrm>
                  <a:off x="1353312" y="1605699"/>
                  <a:ext cx="7232904" cy="519693"/>
                </a:xfrm>
                <a:prstGeom prst="roundRect">
                  <a:avLst>
                    <a:gd name="adj" fmla="val 1001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07061BAF-4950-850B-3A26-04FC075F2131}"/>
                    </a:ext>
                  </a:extLst>
                </p:cNvPr>
                <p:cNvSpPr txBox="1"/>
                <p:nvPr/>
              </p:nvSpPr>
              <p:spPr>
                <a:xfrm>
                  <a:off x="603118" y="1785365"/>
                  <a:ext cx="646010" cy="1603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일반 선택</a:t>
                  </a: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ED144518-94E0-36C6-F6C9-5E96DFD22E05}"/>
                    </a:ext>
                  </a:extLst>
                </p:cNvPr>
                <p:cNvSpPr txBox="1"/>
                <p:nvPr/>
              </p:nvSpPr>
              <p:spPr>
                <a:xfrm>
                  <a:off x="1489104" y="1799227"/>
                  <a:ext cx="3682098" cy="1480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중학교 정보와 동일한 영역으로 구성하여 일관성 유지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</a:t>
                  </a:r>
                  <a:endPara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F33830A1-4167-589B-D0A8-73E763B15F5E}"/>
                  </a:ext>
                </a:extLst>
              </p:cNvPr>
              <p:cNvGrpSpPr/>
              <p:nvPr/>
            </p:nvGrpSpPr>
            <p:grpSpPr>
              <a:xfrm>
                <a:off x="603118" y="2181826"/>
                <a:ext cx="7983098" cy="519693"/>
                <a:chOff x="603118" y="2181826"/>
                <a:chExt cx="7983098" cy="519693"/>
              </a:xfrm>
            </p:grpSpPr>
            <p:sp>
              <p:nvSpPr>
                <p:cNvPr id="95" name="사각형: 둥근 모서리 94">
                  <a:extLst>
                    <a:ext uri="{FF2B5EF4-FFF2-40B4-BE49-F238E27FC236}">
                      <a16:creationId xmlns:a16="http://schemas.microsoft.com/office/drawing/2014/main" id="{64A44BF2-5216-16C8-5296-1B9BD943F50E}"/>
                    </a:ext>
                  </a:extLst>
                </p:cNvPr>
                <p:cNvSpPr/>
                <p:nvPr/>
              </p:nvSpPr>
              <p:spPr>
                <a:xfrm>
                  <a:off x="1353312" y="2181826"/>
                  <a:ext cx="7232904" cy="519693"/>
                </a:xfrm>
                <a:prstGeom prst="roundRect">
                  <a:avLst>
                    <a:gd name="adj" fmla="val 1001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4F7B6A98-52CE-F357-CA18-744EC7089AA1}"/>
                    </a:ext>
                  </a:extLst>
                </p:cNvPr>
                <p:cNvSpPr txBox="1"/>
                <p:nvPr/>
              </p:nvSpPr>
              <p:spPr>
                <a:xfrm>
                  <a:off x="603118" y="2366221"/>
                  <a:ext cx="646010" cy="1603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진로 선택</a:t>
                  </a: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901FCDA5-6B97-4928-4695-651440CC9D2B}"/>
                    </a:ext>
                  </a:extLst>
                </p:cNvPr>
                <p:cNvSpPr txBox="1"/>
                <p:nvPr/>
              </p:nvSpPr>
              <p:spPr>
                <a:xfrm>
                  <a:off x="1489104" y="2293647"/>
                  <a:ext cx="6471323" cy="2960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 기초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과학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정보과학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과목의 성격과 학문적 기저를 고려하여 해당 내용이 필요한 진로에 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연계될 수 있는 내용으로 구성</a:t>
                  </a:r>
                </a:p>
              </p:txBody>
            </p:sp>
          </p:grp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3C161BE4-958D-6F81-A287-450AD5A134AB}"/>
                  </a:ext>
                </a:extLst>
              </p:cNvPr>
              <p:cNvGrpSpPr/>
              <p:nvPr/>
            </p:nvGrpSpPr>
            <p:grpSpPr>
              <a:xfrm>
                <a:off x="603118" y="2767411"/>
                <a:ext cx="7983098" cy="519693"/>
                <a:chOff x="603118" y="2767411"/>
                <a:chExt cx="7983098" cy="519693"/>
              </a:xfrm>
            </p:grpSpPr>
            <p:sp>
              <p:nvSpPr>
                <p:cNvPr id="96" name="사각형: 둥근 모서리 95">
                  <a:extLst>
                    <a:ext uri="{FF2B5EF4-FFF2-40B4-BE49-F238E27FC236}">
                      <a16:creationId xmlns:a16="http://schemas.microsoft.com/office/drawing/2014/main" id="{D9AFF84F-A0E0-106E-57CE-F2B55443D426}"/>
                    </a:ext>
                  </a:extLst>
                </p:cNvPr>
                <p:cNvSpPr/>
                <p:nvPr/>
              </p:nvSpPr>
              <p:spPr>
                <a:xfrm>
                  <a:off x="1353312" y="2767411"/>
                  <a:ext cx="7232904" cy="519693"/>
                </a:xfrm>
                <a:prstGeom prst="roundRect">
                  <a:avLst>
                    <a:gd name="adj" fmla="val 1001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530654E3-32ED-D145-F204-500AC5D11476}"/>
                    </a:ext>
                  </a:extLst>
                </p:cNvPr>
                <p:cNvSpPr txBox="1"/>
                <p:nvPr/>
              </p:nvSpPr>
              <p:spPr>
                <a:xfrm>
                  <a:off x="603118" y="2947077"/>
                  <a:ext cx="646010" cy="1603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융합 선택</a:t>
                  </a: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CC07CF86-CB74-249B-A252-1A810F64B2D1}"/>
                    </a:ext>
                  </a:extLst>
                </p:cNvPr>
                <p:cNvSpPr txBox="1"/>
                <p:nvPr/>
              </p:nvSpPr>
              <p:spPr>
                <a:xfrm>
                  <a:off x="1489104" y="2960939"/>
                  <a:ext cx="4239943" cy="1480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소프트웨어와 생활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다양한 학문 분야와의 융합을 통한 문제해결 중심</a:t>
                  </a:r>
                </a:p>
              </p:txBody>
            </p: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E372513-14D9-8A48-2753-4AB6099C92D4}"/>
              </a:ext>
            </a:extLst>
          </p:cNvPr>
          <p:cNvGrpSpPr/>
          <p:nvPr/>
        </p:nvGrpSpPr>
        <p:grpSpPr>
          <a:xfrm>
            <a:off x="468938" y="3776647"/>
            <a:ext cx="8206750" cy="2381234"/>
            <a:chOff x="468938" y="3776647"/>
            <a:chExt cx="8206750" cy="2381234"/>
          </a:xfrm>
        </p:grpSpPr>
        <p:sp>
          <p:nvSpPr>
            <p:cNvPr id="192" name="자유형: 도형 191">
              <a:extLst>
                <a:ext uri="{FF2B5EF4-FFF2-40B4-BE49-F238E27FC236}">
                  <a16:creationId xmlns:a16="http://schemas.microsoft.com/office/drawing/2014/main" id="{F35EB1C2-06F9-E84D-F45D-1C5B561082E3}"/>
                </a:ext>
              </a:extLst>
            </p:cNvPr>
            <p:cNvSpPr/>
            <p:nvPr/>
          </p:nvSpPr>
          <p:spPr>
            <a:xfrm>
              <a:off x="809766" y="3776647"/>
              <a:ext cx="7522769" cy="1123628"/>
            </a:xfrm>
            <a:custGeom>
              <a:avLst/>
              <a:gdLst>
                <a:gd name="connsiteX0" fmla="*/ 3761384 w 7522769"/>
                <a:gd name="connsiteY0" fmla="*/ 0 h 1123628"/>
                <a:gd name="connsiteX1" fmla="*/ 7370527 w 7522769"/>
                <a:gd name="connsiteY1" fmla="*/ 979518 h 1123628"/>
                <a:gd name="connsiteX2" fmla="*/ 7522769 w 7522769"/>
                <a:gd name="connsiteY2" fmla="*/ 1123628 h 1123628"/>
                <a:gd name="connsiteX3" fmla="*/ 0 w 7522769"/>
                <a:gd name="connsiteY3" fmla="*/ 1123628 h 1123628"/>
                <a:gd name="connsiteX4" fmla="*/ 152241 w 7522769"/>
                <a:gd name="connsiteY4" fmla="*/ 979518 h 1123628"/>
                <a:gd name="connsiteX5" fmla="*/ 3761384 w 7522769"/>
                <a:gd name="connsiteY5" fmla="*/ 0 h 112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2769" h="1123628">
                  <a:moveTo>
                    <a:pt x="3761384" y="0"/>
                  </a:moveTo>
                  <a:cubicBezTo>
                    <a:pt x="5319860" y="0"/>
                    <a:pt x="6675468" y="396073"/>
                    <a:pt x="7370527" y="979518"/>
                  </a:cubicBezTo>
                  <a:lnTo>
                    <a:pt x="7522769" y="1123628"/>
                  </a:lnTo>
                  <a:lnTo>
                    <a:pt x="0" y="1123628"/>
                  </a:lnTo>
                  <a:lnTo>
                    <a:pt x="152241" y="979518"/>
                  </a:lnTo>
                  <a:cubicBezTo>
                    <a:pt x="847301" y="396073"/>
                    <a:pt x="2202908" y="0"/>
                    <a:pt x="3761384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85000"/>
                    <a:alpha val="34000"/>
                  </a:schemeClr>
                </a:gs>
              </a:gsLst>
              <a:lin ang="16200000" scaled="0"/>
            </a:gradFill>
            <a:ln>
              <a:noFill/>
            </a:ln>
            <a:effectLst>
              <a:innerShdw dist="50800" dir="162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200"/>
              <a:endParaRPr lang="ko-KR" altLang="en-US" sz="2400" kern="1200" dirty="0">
                <a:solidFill>
                  <a:prstClr val="white"/>
                </a:solidFill>
                <a:latin typeface="엘리스 디지털배움체" panose="020B0600000101010101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186" name="그룹 185">
              <a:extLst>
                <a:ext uri="{FF2B5EF4-FFF2-40B4-BE49-F238E27FC236}">
                  <a16:creationId xmlns:a16="http://schemas.microsoft.com/office/drawing/2014/main" id="{6647D697-A645-1DF5-42B9-9A4944FF271F}"/>
                </a:ext>
              </a:extLst>
            </p:cNvPr>
            <p:cNvGrpSpPr/>
            <p:nvPr/>
          </p:nvGrpSpPr>
          <p:grpSpPr>
            <a:xfrm>
              <a:off x="468938" y="4154155"/>
              <a:ext cx="8206750" cy="2003726"/>
              <a:chOff x="468938" y="3917118"/>
              <a:chExt cx="8206750" cy="2003726"/>
            </a:xfrm>
          </p:grpSpPr>
          <p:grpSp>
            <p:nvGrpSpPr>
              <p:cNvPr id="185" name="그룹 184">
                <a:extLst>
                  <a:ext uri="{FF2B5EF4-FFF2-40B4-BE49-F238E27FC236}">
                    <a16:creationId xmlns:a16="http://schemas.microsoft.com/office/drawing/2014/main" id="{7A248AAC-4DFB-B779-AE36-3E7B58C4EAF6}"/>
                  </a:ext>
                </a:extLst>
              </p:cNvPr>
              <p:cNvGrpSpPr/>
              <p:nvPr/>
            </p:nvGrpSpPr>
            <p:grpSpPr>
              <a:xfrm>
                <a:off x="468938" y="3917118"/>
                <a:ext cx="2631776" cy="2003726"/>
                <a:chOff x="468938" y="3917118"/>
                <a:chExt cx="2631776" cy="2003726"/>
              </a:xfrm>
            </p:grpSpPr>
            <p:grpSp>
              <p:nvGrpSpPr>
                <p:cNvPr id="149" name="그룹 148">
                  <a:extLst>
                    <a:ext uri="{FF2B5EF4-FFF2-40B4-BE49-F238E27FC236}">
                      <a16:creationId xmlns:a16="http://schemas.microsoft.com/office/drawing/2014/main" id="{7F20EDD1-FDB1-A92F-44A7-F40D4940E9D9}"/>
                    </a:ext>
                  </a:extLst>
                </p:cNvPr>
                <p:cNvGrpSpPr/>
                <p:nvPr/>
              </p:nvGrpSpPr>
              <p:grpSpPr>
                <a:xfrm>
                  <a:off x="550870" y="3917118"/>
                  <a:ext cx="2467912" cy="312966"/>
                  <a:chOff x="550870" y="3850443"/>
                  <a:chExt cx="2467912" cy="312966"/>
                </a:xfrm>
              </p:grpSpPr>
              <p:grpSp>
                <p:nvGrpSpPr>
                  <p:cNvPr id="121" name="그룹 120">
                    <a:extLst>
                      <a:ext uri="{FF2B5EF4-FFF2-40B4-BE49-F238E27FC236}">
                        <a16:creationId xmlns:a16="http://schemas.microsoft.com/office/drawing/2014/main" id="{5461BD67-7A8A-D443-6005-C7BC356EE59F}"/>
                      </a:ext>
                    </a:extLst>
                  </p:cNvPr>
                  <p:cNvGrpSpPr/>
                  <p:nvPr/>
                </p:nvGrpSpPr>
                <p:grpSpPr>
                  <a:xfrm>
                    <a:off x="550870" y="3850443"/>
                    <a:ext cx="2467912" cy="312966"/>
                    <a:chOff x="2029237" y="4022730"/>
                    <a:chExt cx="2660842" cy="337432"/>
                  </a:xfrm>
                  <a:gradFill>
                    <a:gsLst>
                      <a:gs pos="0">
                        <a:srgbClr val="825BC1"/>
                      </a:gs>
                      <a:gs pos="100000">
                        <a:srgbClr val="3B6DD5"/>
                      </a:gs>
                    </a:gsLst>
                    <a:lin ang="0" scaled="0"/>
                  </a:gradFill>
                </p:grpSpPr>
                <p:sp>
                  <p:nvSpPr>
                    <p:cNvPr id="116" name="자유형: 도형 115">
                      <a:extLst>
                        <a:ext uri="{FF2B5EF4-FFF2-40B4-BE49-F238E27FC236}">
                          <a16:creationId xmlns:a16="http://schemas.microsoft.com/office/drawing/2014/main" id="{DF583BB3-88B5-744D-E7E4-FC8008E0FC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29237" y="4022730"/>
                      <a:ext cx="1034734" cy="337432"/>
                    </a:xfrm>
                    <a:custGeom>
                      <a:avLst/>
                      <a:gdLst>
                        <a:gd name="connsiteX0" fmla="*/ 1034734 w 1034734"/>
                        <a:gd name="connsiteY0" fmla="*/ 0 h 337432"/>
                        <a:gd name="connsiteX1" fmla="*/ 949036 w 1034734"/>
                        <a:gd name="connsiteY1" fmla="*/ 0 h 337432"/>
                        <a:gd name="connsiteX2" fmla="*/ 905484 w 1034734"/>
                        <a:gd name="connsiteY2" fmla="*/ 0 h 337432"/>
                        <a:gd name="connsiteX3" fmla="*/ 860406 w 1034734"/>
                        <a:gd name="connsiteY3" fmla="*/ 0 h 337432"/>
                        <a:gd name="connsiteX4" fmla="*/ 666957 w 1034734"/>
                        <a:gd name="connsiteY4" fmla="*/ 0 h 337432"/>
                        <a:gd name="connsiteX5" fmla="*/ 621878 w 1034734"/>
                        <a:gd name="connsiteY5" fmla="*/ 0 h 337432"/>
                        <a:gd name="connsiteX6" fmla="*/ 578325 w 1034734"/>
                        <a:gd name="connsiteY6" fmla="*/ 0 h 337432"/>
                        <a:gd name="connsiteX7" fmla="*/ 339798 w 1034734"/>
                        <a:gd name="connsiteY7" fmla="*/ 0 h 337432"/>
                        <a:gd name="connsiteX8" fmla="*/ 302593 w 1034734"/>
                        <a:gd name="connsiteY8" fmla="*/ 2465 h 337432"/>
                        <a:gd name="connsiteX9" fmla="*/ 282752 w 1034734"/>
                        <a:gd name="connsiteY9" fmla="*/ 4927 h 337432"/>
                        <a:gd name="connsiteX10" fmla="*/ 262910 w 1034734"/>
                        <a:gd name="connsiteY10" fmla="*/ 12314 h 337432"/>
                        <a:gd name="connsiteX11" fmla="*/ 243067 w 1034734"/>
                        <a:gd name="connsiteY11" fmla="*/ 22167 h 337432"/>
                        <a:gd name="connsiteX12" fmla="*/ 225705 w 1034734"/>
                        <a:gd name="connsiteY12" fmla="*/ 39409 h 337432"/>
                        <a:gd name="connsiteX13" fmla="*/ 208341 w 1034734"/>
                        <a:gd name="connsiteY13" fmla="*/ 61576 h 337432"/>
                        <a:gd name="connsiteX14" fmla="*/ 193462 w 1034734"/>
                        <a:gd name="connsiteY14" fmla="*/ 91133 h 337432"/>
                        <a:gd name="connsiteX15" fmla="*/ 176099 w 1034734"/>
                        <a:gd name="connsiteY15" fmla="*/ 130540 h 337432"/>
                        <a:gd name="connsiteX16" fmla="*/ 156258 w 1034734"/>
                        <a:gd name="connsiteY16" fmla="*/ 165022 h 337432"/>
                        <a:gd name="connsiteX17" fmla="*/ 138894 w 1034734"/>
                        <a:gd name="connsiteY17" fmla="*/ 197043 h 337432"/>
                        <a:gd name="connsiteX18" fmla="*/ 121533 w 1034734"/>
                        <a:gd name="connsiteY18" fmla="*/ 224135 h 337432"/>
                        <a:gd name="connsiteX19" fmla="*/ 104173 w 1034734"/>
                        <a:gd name="connsiteY19" fmla="*/ 246302 h 337432"/>
                        <a:gd name="connsiteX20" fmla="*/ 89291 w 1034734"/>
                        <a:gd name="connsiteY20" fmla="*/ 266004 h 337432"/>
                        <a:gd name="connsiteX21" fmla="*/ 59527 w 1034734"/>
                        <a:gd name="connsiteY21" fmla="*/ 298025 h 337432"/>
                        <a:gd name="connsiteX22" fmla="*/ 34724 w 1034734"/>
                        <a:gd name="connsiteY22" fmla="*/ 317730 h 337432"/>
                        <a:gd name="connsiteX23" fmla="*/ 14881 w 1034734"/>
                        <a:gd name="connsiteY23" fmla="*/ 330045 h 337432"/>
                        <a:gd name="connsiteX24" fmla="*/ 0 w 1034734"/>
                        <a:gd name="connsiteY24" fmla="*/ 337432 h 337432"/>
                        <a:gd name="connsiteX25" fmla="*/ 238527 w 1034734"/>
                        <a:gd name="connsiteY25" fmla="*/ 337432 h 337432"/>
                        <a:gd name="connsiteX26" fmla="*/ 282081 w 1034734"/>
                        <a:gd name="connsiteY26" fmla="*/ 337432 h 337432"/>
                        <a:gd name="connsiteX27" fmla="*/ 327159 w 1034734"/>
                        <a:gd name="connsiteY27" fmla="*/ 337432 h 337432"/>
                        <a:gd name="connsiteX28" fmla="*/ 520609 w 1034734"/>
                        <a:gd name="connsiteY28" fmla="*/ 337432 h 337432"/>
                        <a:gd name="connsiteX29" fmla="*/ 565687 w 1034734"/>
                        <a:gd name="connsiteY29" fmla="*/ 337432 h 337432"/>
                        <a:gd name="connsiteX30" fmla="*/ 609240 w 1034734"/>
                        <a:gd name="connsiteY30" fmla="*/ 337432 h 337432"/>
                        <a:gd name="connsiteX31" fmla="*/ 847768 w 1034734"/>
                        <a:gd name="connsiteY31" fmla="*/ 337432 h 337432"/>
                        <a:gd name="connsiteX32" fmla="*/ 1000246 w 1034734"/>
                        <a:gd name="connsiteY32" fmla="*/ 337432 h 337432"/>
                        <a:gd name="connsiteX33" fmla="*/ 1034734 w 1034734"/>
                        <a:gd name="connsiteY33" fmla="*/ 337432 h 3374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1034734" h="337432">
                          <a:moveTo>
                            <a:pt x="1034734" y="0"/>
                          </a:moveTo>
                          <a:lnTo>
                            <a:pt x="949036" y="0"/>
                          </a:lnTo>
                          <a:lnTo>
                            <a:pt x="905484" y="0"/>
                          </a:lnTo>
                          <a:lnTo>
                            <a:pt x="860406" y="0"/>
                          </a:lnTo>
                          <a:lnTo>
                            <a:pt x="666957" y="0"/>
                          </a:lnTo>
                          <a:lnTo>
                            <a:pt x="621878" y="0"/>
                          </a:lnTo>
                          <a:lnTo>
                            <a:pt x="578325" y="0"/>
                          </a:lnTo>
                          <a:lnTo>
                            <a:pt x="339798" y="0"/>
                          </a:lnTo>
                          <a:lnTo>
                            <a:pt x="302593" y="2465"/>
                          </a:lnTo>
                          <a:lnTo>
                            <a:pt x="282752" y="4927"/>
                          </a:lnTo>
                          <a:lnTo>
                            <a:pt x="262910" y="12314"/>
                          </a:lnTo>
                          <a:lnTo>
                            <a:pt x="243067" y="22167"/>
                          </a:lnTo>
                          <a:lnTo>
                            <a:pt x="225705" y="39409"/>
                          </a:lnTo>
                          <a:lnTo>
                            <a:pt x="208341" y="61576"/>
                          </a:lnTo>
                          <a:lnTo>
                            <a:pt x="193462" y="91133"/>
                          </a:lnTo>
                          <a:lnTo>
                            <a:pt x="176099" y="130540"/>
                          </a:lnTo>
                          <a:lnTo>
                            <a:pt x="156258" y="165022"/>
                          </a:lnTo>
                          <a:lnTo>
                            <a:pt x="138894" y="197043"/>
                          </a:lnTo>
                          <a:lnTo>
                            <a:pt x="121533" y="224135"/>
                          </a:lnTo>
                          <a:lnTo>
                            <a:pt x="104173" y="246302"/>
                          </a:lnTo>
                          <a:lnTo>
                            <a:pt x="89291" y="266004"/>
                          </a:lnTo>
                          <a:lnTo>
                            <a:pt x="59527" y="298025"/>
                          </a:lnTo>
                          <a:lnTo>
                            <a:pt x="34724" y="317730"/>
                          </a:lnTo>
                          <a:lnTo>
                            <a:pt x="14881" y="330045"/>
                          </a:lnTo>
                          <a:lnTo>
                            <a:pt x="0" y="337432"/>
                          </a:lnTo>
                          <a:lnTo>
                            <a:pt x="238527" y="337432"/>
                          </a:lnTo>
                          <a:lnTo>
                            <a:pt x="282081" y="337432"/>
                          </a:lnTo>
                          <a:lnTo>
                            <a:pt x="327159" y="337432"/>
                          </a:lnTo>
                          <a:lnTo>
                            <a:pt x="520609" y="337432"/>
                          </a:lnTo>
                          <a:lnTo>
                            <a:pt x="565687" y="337432"/>
                          </a:lnTo>
                          <a:lnTo>
                            <a:pt x="609240" y="337432"/>
                          </a:lnTo>
                          <a:lnTo>
                            <a:pt x="847768" y="337432"/>
                          </a:lnTo>
                          <a:lnTo>
                            <a:pt x="1000246" y="337432"/>
                          </a:lnTo>
                          <a:lnTo>
                            <a:pt x="1034734" y="337432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square" lIns="0" tIns="0" rIns="0" bIns="0" anchor="ctr">
                      <a:noAutofit/>
                    </a:bodyPr>
                    <a:lstStyle/>
                    <a:p>
                      <a:pPr algn="ctr" latinLnBrk="1"/>
                      <a:endParaRPr lang="ko-KR" altLang="en-US" sz="1800" b="1" kern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17" name="직사각형 116">
                      <a:extLst>
                        <a:ext uri="{FF2B5EF4-FFF2-40B4-BE49-F238E27FC236}">
                          <a16:creationId xmlns:a16="http://schemas.microsoft.com/office/drawing/2014/main" id="{31886ABB-2486-3D37-3FEB-E1F6F71A87BA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2588074" y="4022730"/>
                      <a:ext cx="1774966" cy="337432"/>
                    </a:xfrm>
                    <a:prstGeom prst="rect">
                      <a:avLst/>
                    </a:prstGeom>
                    <a:grpFill/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square" lIns="0" tIns="0" rIns="0" bIns="0" anchor="ctr">
                      <a:noAutofit/>
                    </a:bodyPr>
                    <a:lstStyle/>
                    <a:p>
                      <a:pPr algn="ctr" latinLnBrk="1"/>
                      <a:endParaRPr lang="ko-KR" altLang="en-US" sz="1800" b="1" kern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20" name="자유형: 도형 119">
                      <a:extLst>
                        <a:ext uri="{FF2B5EF4-FFF2-40B4-BE49-F238E27FC236}">
                          <a16:creationId xmlns:a16="http://schemas.microsoft.com/office/drawing/2014/main" id="{F7D57AD8-E8E3-3B32-2D5F-350B61DF58DD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3655345" y="4022730"/>
                      <a:ext cx="1034734" cy="337432"/>
                    </a:xfrm>
                    <a:custGeom>
                      <a:avLst/>
                      <a:gdLst>
                        <a:gd name="connsiteX0" fmla="*/ 1034734 w 1034734"/>
                        <a:gd name="connsiteY0" fmla="*/ 0 h 337432"/>
                        <a:gd name="connsiteX1" fmla="*/ 949036 w 1034734"/>
                        <a:gd name="connsiteY1" fmla="*/ 0 h 337432"/>
                        <a:gd name="connsiteX2" fmla="*/ 905484 w 1034734"/>
                        <a:gd name="connsiteY2" fmla="*/ 0 h 337432"/>
                        <a:gd name="connsiteX3" fmla="*/ 860406 w 1034734"/>
                        <a:gd name="connsiteY3" fmla="*/ 0 h 337432"/>
                        <a:gd name="connsiteX4" fmla="*/ 666957 w 1034734"/>
                        <a:gd name="connsiteY4" fmla="*/ 0 h 337432"/>
                        <a:gd name="connsiteX5" fmla="*/ 621878 w 1034734"/>
                        <a:gd name="connsiteY5" fmla="*/ 0 h 337432"/>
                        <a:gd name="connsiteX6" fmla="*/ 578325 w 1034734"/>
                        <a:gd name="connsiteY6" fmla="*/ 0 h 337432"/>
                        <a:gd name="connsiteX7" fmla="*/ 339798 w 1034734"/>
                        <a:gd name="connsiteY7" fmla="*/ 0 h 337432"/>
                        <a:gd name="connsiteX8" fmla="*/ 302593 w 1034734"/>
                        <a:gd name="connsiteY8" fmla="*/ 2465 h 337432"/>
                        <a:gd name="connsiteX9" fmla="*/ 282752 w 1034734"/>
                        <a:gd name="connsiteY9" fmla="*/ 4927 h 337432"/>
                        <a:gd name="connsiteX10" fmla="*/ 262910 w 1034734"/>
                        <a:gd name="connsiteY10" fmla="*/ 12314 h 337432"/>
                        <a:gd name="connsiteX11" fmla="*/ 243067 w 1034734"/>
                        <a:gd name="connsiteY11" fmla="*/ 22167 h 337432"/>
                        <a:gd name="connsiteX12" fmla="*/ 225705 w 1034734"/>
                        <a:gd name="connsiteY12" fmla="*/ 39409 h 337432"/>
                        <a:gd name="connsiteX13" fmla="*/ 208341 w 1034734"/>
                        <a:gd name="connsiteY13" fmla="*/ 61576 h 337432"/>
                        <a:gd name="connsiteX14" fmla="*/ 193462 w 1034734"/>
                        <a:gd name="connsiteY14" fmla="*/ 91133 h 337432"/>
                        <a:gd name="connsiteX15" fmla="*/ 176099 w 1034734"/>
                        <a:gd name="connsiteY15" fmla="*/ 130540 h 337432"/>
                        <a:gd name="connsiteX16" fmla="*/ 156258 w 1034734"/>
                        <a:gd name="connsiteY16" fmla="*/ 165022 h 337432"/>
                        <a:gd name="connsiteX17" fmla="*/ 138894 w 1034734"/>
                        <a:gd name="connsiteY17" fmla="*/ 197043 h 337432"/>
                        <a:gd name="connsiteX18" fmla="*/ 121533 w 1034734"/>
                        <a:gd name="connsiteY18" fmla="*/ 224135 h 337432"/>
                        <a:gd name="connsiteX19" fmla="*/ 104173 w 1034734"/>
                        <a:gd name="connsiteY19" fmla="*/ 246302 h 337432"/>
                        <a:gd name="connsiteX20" fmla="*/ 89291 w 1034734"/>
                        <a:gd name="connsiteY20" fmla="*/ 266004 h 337432"/>
                        <a:gd name="connsiteX21" fmla="*/ 59527 w 1034734"/>
                        <a:gd name="connsiteY21" fmla="*/ 298025 h 337432"/>
                        <a:gd name="connsiteX22" fmla="*/ 34724 w 1034734"/>
                        <a:gd name="connsiteY22" fmla="*/ 317730 h 337432"/>
                        <a:gd name="connsiteX23" fmla="*/ 14881 w 1034734"/>
                        <a:gd name="connsiteY23" fmla="*/ 330045 h 337432"/>
                        <a:gd name="connsiteX24" fmla="*/ 0 w 1034734"/>
                        <a:gd name="connsiteY24" fmla="*/ 337432 h 337432"/>
                        <a:gd name="connsiteX25" fmla="*/ 238527 w 1034734"/>
                        <a:gd name="connsiteY25" fmla="*/ 337432 h 337432"/>
                        <a:gd name="connsiteX26" fmla="*/ 282081 w 1034734"/>
                        <a:gd name="connsiteY26" fmla="*/ 337432 h 337432"/>
                        <a:gd name="connsiteX27" fmla="*/ 327159 w 1034734"/>
                        <a:gd name="connsiteY27" fmla="*/ 337432 h 337432"/>
                        <a:gd name="connsiteX28" fmla="*/ 520609 w 1034734"/>
                        <a:gd name="connsiteY28" fmla="*/ 337432 h 337432"/>
                        <a:gd name="connsiteX29" fmla="*/ 565687 w 1034734"/>
                        <a:gd name="connsiteY29" fmla="*/ 337432 h 337432"/>
                        <a:gd name="connsiteX30" fmla="*/ 609240 w 1034734"/>
                        <a:gd name="connsiteY30" fmla="*/ 337432 h 337432"/>
                        <a:gd name="connsiteX31" fmla="*/ 847768 w 1034734"/>
                        <a:gd name="connsiteY31" fmla="*/ 337432 h 337432"/>
                        <a:gd name="connsiteX32" fmla="*/ 1000246 w 1034734"/>
                        <a:gd name="connsiteY32" fmla="*/ 337432 h 337432"/>
                        <a:gd name="connsiteX33" fmla="*/ 1034734 w 1034734"/>
                        <a:gd name="connsiteY33" fmla="*/ 337432 h 3374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1034734" h="337432">
                          <a:moveTo>
                            <a:pt x="1034734" y="0"/>
                          </a:moveTo>
                          <a:lnTo>
                            <a:pt x="949036" y="0"/>
                          </a:lnTo>
                          <a:lnTo>
                            <a:pt x="905484" y="0"/>
                          </a:lnTo>
                          <a:lnTo>
                            <a:pt x="860406" y="0"/>
                          </a:lnTo>
                          <a:lnTo>
                            <a:pt x="666957" y="0"/>
                          </a:lnTo>
                          <a:lnTo>
                            <a:pt x="621878" y="0"/>
                          </a:lnTo>
                          <a:lnTo>
                            <a:pt x="578325" y="0"/>
                          </a:lnTo>
                          <a:lnTo>
                            <a:pt x="339798" y="0"/>
                          </a:lnTo>
                          <a:lnTo>
                            <a:pt x="302593" y="2465"/>
                          </a:lnTo>
                          <a:lnTo>
                            <a:pt x="282752" y="4927"/>
                          </a:lnTo>
                          <a:lnTo>
                            <a:pt x="262910" y="12314"/>
                          </a:lnTo>
                          <a:lnTo>
                            <a:pt x="243067" y="22167"/>
                          </a:lnTo>
                          <a:lnTo>
                            <a:pt x="225705" y="39409"/>
                          </a:lnTo>
                          <a:lnTo>
                            <a:pt x="208341" y="61576"/>
                          </a:lnTo>
                          <a:lnTo>
                            <a:pt x="193462" y="91133"/>
                          </a:lnTo>
                          <a:lnTo>
                            <a:pt x="176099" y="130540"/>
                          </a:lnTo>
                          <a:lnTo>
                            <a:pt x="156258" y="165022"/>
                          </a:lnTo>
                          <a:lnTo>
                            <a:pt x="138894" y="197043"/>
                          </a:lnTo>
                          <a:lnTo>
                            <a:pt x="121533" y="224135"/>
                          </a:lnTo>
                          <a:lnTo>
                            <a:pt x="104173" y="246302"/>
                          </a:lnTo>
                          <a:lnTo>
                            <a:pt x="89291" y="266004"/>
                          </a:lnTo>
                          <a:lnTo>
                            <a:pt x="59527" y="298025"/>
                          </a:lnTo>
                          <a:lnTo>
                            <a:pt x="34724" y="317730"/>
                          </a:lnTo>
                          <a:lnTo>
                            <a:pt x="14881" y="330045"/>
                          </a:lnTo>
                          <a:lnTo>
                            <a:pt x="0" y="337432"/>
                          </a:lnTo>
                          <a:lnTo>
                            <a:pt x="238527" y="337432"/>
                          </a:lnTo>
                          <a:lnTo>
                            <a:pt x="282081" y="337432"/>
                          </a:lnTo>
                          <a:lnTo>
                            <a:pt x="327159" y="337432"/>
                          </a:lnTo>
                          <a:lnTo>
                            <a:pt x="520609" y="337432"/>
                          </a:lnTo>
                          <a:lnTo>
                            <a:pt x="565687" y="337432"/>
                          </a:lnTo>
                          <a:lnTo>
                            <a:pt x="609240" y="337432"/>
                          </a:lnTo>
                          <a:lnTo>
                            <a:pt x="847768" y="337432"/>
                          </a:lnTo>
                          <a:lnTo>
                            <a:pt x="1000246" y="337432"/>
                          </a:lnTo>
                          <a:lnTo>
                            <a:pt x="1034734" y="337432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square" lIns="0" tIns="0" rIns="0" bIns="0" anchor="ctr">
                      <a:noAutofit/>
                    </a:bodyPr>
                    <a:lstStyle/>
                    <a:p>
                      <a:pPr algn="ctr" latinLnBrk="1"/>
                      <a:endParaRPr lang="ko-KR" altLang="en-US" sz="1800" b="1" kern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p:txBody>
                </p:sp>
              </p:grp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64189FBA-3CA5-4FA9-0556-17B2DD8A4B88}"/>
                      </a:ext>
                    </a:extLst>
                  </p:cNvPr>
                  <p:cNvSpPr txBox="1"/>
                  <p:nvPr/>
                </p:nvSpPr>
                <p:spPr>
                  <a:xfrm>
                    <a:off x="1090726" y="3899205"/>
                    <a:ext cx="138820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학문적 정체성 반영</a:t>
                    </a:r>
                  </a:p>
                </p:txBody>
              </p:sp>
            </p:grpSp>
            <p:sp>
              <p:nvSpPr>
                <p:cNvPr id="118" name="사각형: 둥근 모서리 117">
                  <a:extLst>
                    <a:ext uri="{FF2B5EF4-FFF2-40B4-BE49-F238E27FC236}">
                      <a16:creationId xmlns:a16="http://schemas.microsoft.com/office/drawing/2014/main" id="{86341F30-B0D9-62D4-FA06-959A5C3AB204}"/>
                    </a:ext>
                  </a:extLst>
                </p:cNvPr>
                <p:cNvSpPr/>
                <p:nvPr/>
              </p:nvSpPr>
              <p:spPr>
                <a:xfrm>
                  <a:off x="468938" y="4230083"/>
                  <a:ext cx="2631776" cy="1690761"/>
                </a:xfrm>
                <a:prstGeom prst="roundRect">
                  <a:avLst>
                    <a:gd name="adj" fmla="val 5615"/>
                  </a:avLst>
                </a:prstGeom>
                <a:gradFill flip="none" rotWithShape="1">
                  <a:gsLst>
                    <a:gs pos="16000">
                      <a:srgbClr val="D5DCE3"/>
                    </a:gs>
                    <a:gs pos="100000">
                      <a:srgbClr val="F8F9FA"/>
                    </a:gs>
                  </a:gsLst>
                  <a:lin ang="5400000" scaled="0"/>
                  <a:tileRect/>
                </a:gradFill>
                <a:ln w="15875">
                  <a:solidFill>
                    <a:schemeClr val="bg1"/>
                  </a:solidFill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kern="1200" dirty="0">
                    <a:solidFill>
                      <a:prstClr val="white"/>
                    </a:solidFill>
                  </a:endParaRPr>
                </a:p>
              </p:txBody>
            </p:sp>
            <p:cxnSp>
              <p:nvCxnSpPr>
                <p:cNvPr id="145" name="직선 연결선 144">
                  <a:extLst>
                    <a:ext uri="{FF2B5EF4-FFF2-40B4-BE49-F238E27FC236}">
                      <a16:creationId xmlns:a16="http://schemas.microsoft.com/office/drawing/2014/main" id="{DA35847D-3284-A8C1-8A61-8B631623F7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5190" y="5075463"/>
                  <a:ext cx="2479272" cy="0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9D264C9D-A466-235B-03D3-69CB5485047F}"/>
                    </a:ext>
                  </a:extLst>
                </p:cNvPr>
                <p:cNvSpPr txBox="1"/>
                <p:nvPr/>
              </p:nvSpPr>
              <p:spPr>
                <a:xfrm>
                  <a:off x="1261446" y="4560440"/>
                  <a:ext cx="104676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학문적 기저 고려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F474B1AA-C9A9-0300-BC73-16D5E89199D1}"/>
                    </a:ext>
                  </a:extLst>
                </p:cNvPr>
                <p:cNvSpPr txBox="1"/>
                <p:nvPr/>
              </p:nvSpPr>
              <p:spPr>
                <a:xfrm>
                  <a:off x="1070688" y="5313488"/>
                  <a:ext cx="14282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지식의 위계성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계열성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계속성 고려</a:t>
                  </a:r>
                </a:p>
              </p:txBody>
            </p:sp>
          </p:grpSp>
          <p:grpSp>
            <p:nvGrpSpPr>
              <p:cNvPr id="184" name="그룹 183">
                <a:extLst>
                  <a:ext uri="{FF2B5EF4-FFF2-40B4-BE49-F238E27FC236}">
                    <a16:creationId xmlns:a16="http://schemas.microsoft.com/office/drawing/2014/main" id="{B5C87630-D0EE-2B15-A49F-C1A8FB0CF780}"/>
                  </a:ext>
                </a:extLst>
              </p:cNvPr>
              <p:cNvGrpSpPr/>
              <p:nvPr/>
            </p:nvGrpSpPr>
            <p:grpSpPr>
              <a:xfrm>
                <a:off x="3256425" y="3917118"/>
                <a:ext cx="2631776" cy="2003726"/>
                <a:chOff x="3256425" y="3917118"/>
                <a:chExt cx="2631776" cy="2003726"/>
              </a:xfrm>
            </p:grpSpPr>
            <p:grpSp>
              <p:nvGrpSpPr>
                <p:cNvPr id="151" name="그룹 150">
                  <a:extLst>
                    <a:ext uri="{FF2B5EF4-FFF2-40B4-BE49-F238E27FC236}">
                      <a16:creationId xmlns:a16="http://schemas.microsoft.com/office/drawing/2014/main" id="{9C168A0B-4FD8-161B-26E5-37194F0F954F}"/>
                    </a:ext>
                  </a:extLst>
                </p:cNvPr>
                <p:cNvGrpSpPr/>
                <p:nvPr/>
              </p:nvGrpSpPr>
              <p:grpSpPr>
                <a:xfrm>
                  <a:off x="3256425" y="3917118"/>
                  <a:ext cx="2631776" cy="2003726"/>
                  <a:chOff x="468938" y="3850443"/>
                  <a:chExt cx="2631776" cy="2003726"/>
                </a:xfrm>
              </p:grpSpPr>
              <p:grpSp>
                <p:nvGrpSpPr>
                  <p:cNvPr id="152" name="그룹 151">
                    <a:extLst>
                      <a:ext uri="{FF2B5EF4-FFF2-40B4-BE49-F238E27FC236}">
                        <a16:creationId xmlns:a16="http://schemas.microsoft.com/office/drawing/2014/main" id="{C3C0167C-25E0-3D5C-C105-D397BA40F489}"/>
                      </a:ext>
                    </a:extLst>
                  </p:cNvPr>
                  <p:cNvGrpSpPr/>
                  <p:nvPr/>
                </p:nvGrpSpPr>
                <p:grpSpPr>
                  <a:xfrm>
                    <a:off x="550870" y="3850443"/>
                    <a:ext cx="2467912" cy="312966"/>
                    <a:chOff x="550870" y="3850443"/>
                    <a:chExt cx="2467912" cy="312966"/>
                  </a:xfrm>
                </p:grpSpPr>
                <p:grpSp>
                  <p:nvGrpSpPr>
                    <p:cNvPr id="155" name="그룹 154">
                      <a:extLst>
                        <a:ext uri="{FF2B5EF4-FFF2-40B4-BE49-F238E27FC236}">
                          <a16:creationId xmlns:a16="http://schemas.microsoft.com/office/drawing/2014/main" id="{E1E82062-9D1B-A711-EB17-02FA41452E6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0870" y="3850443"/>
                      <a:ext cx="2467912" cy="312966"/>
                      <a:chOff x="2029237" y="4022730"/>
                      <a:chExt cx="2660842" cy="337432"/>
                    </a:xfrm>
                    <a:gradFill>
                      <a:gsLst>
                        <a:gs pos="0">
                          <a:srgbClr val="825BC1"/>
                        </a:gs>
                        <a:gs pos="100000">
                          <a:srgbClr val="3B6DD5"/>
                        </a:gs>
                      </a:gsLst>
                      <a:lin ang="0" scaled="0"/>
                    </a:gradFill>
                  </p:grpSpPr>
                  <p:sp>
                    <p:nvSpPr>
                      <p:cNvPr id="157" name="자유형: 도형 156">
                        <a:extLst>
                          <a:ext uri="{FF2B5EF4-FFF2-40B4-BE49-F238E27FC236}">
                            <a16:creationId xmlns:a16="http://schemas.microsoft.com/office/drawing/2014/main" id="{D2D6F9AC-D489-3272-ABE0-DE46BF167D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29237" y="4022730"/>
                        <a:ext cx="1034734" cy="337432"/>
                      </a:xfrm>
                      <a:custGeom>
                        <a:avLst/>
                        <a:gdLst>
                          <a:gd name="connsiteX0" fmla="*/ 1034734 w 1034734"/>
                          <a:gd name="connsiteY0" fmla="*/ 0 h 337432"/>
                          <a:gd name="connsiteX1" fmla="*/ 949036 w 1034734"/>
                          <a:gd name="connsiteY1" fmla="*/ 0 h 337432"/>
                          <a:gd name="connsiteX2" fmla="*/ 905484 w 1034734"/>
                          <a:gd name="connsiteY2" fmla="*/ 0 h 337432"/>
                          <a:gd name="connsiteX3" fmla="*/ 860406 w 1034734"/>
                          <a:gd name="connsiteY3" fmla="*/ 0 h 337432"/>
                          <a:gd name="connsiteX4" fmla="*/ 666957 w 1034734"/>
                          <a:gd name="connsiteY4" fmla="*/ 0 h 337432"/>
                          <a:gd name="connsiteX5" fmla="*/ 621878 w 1034734"/>
                          <a:gd name="connsiteY5" fmla="*/ 0 h 337432"/>
                          <a:gd name="connsiteX6" fmla="*/ 578325 w 1034734"/>
                          <a:gd name="connsiteY6" fmla="*/ 0 h 337432"/>
                          <a:gd name="connsiteX7" fmla="*/ 339798 w 1034734"/>
                          <a:gd name="connsiteY7" fmla="*/ 0 h 337432"/>
                          <a:gd name="connsiteX8" fmla="*/ 302593 w 1034734"/>
                          <a:gd name="connsiteY8" fmla="*/ 2465 h 337432"/>
                          <a:gd name="connsiteX9" fmla="*/ 282752 w 1034734"/>
                          <a:gd name="connsiteY9" fmla="*/ 4927 h 337432"/>
                          <a:gd name="connsiteX10" fmla="*/ 262910 w 1034734"/>
                          <a:gd name="connsiteY10" fmla="*/ 12314 h 337432"/>
                          <a:gd name="connsiteX11" fmla="*/ 243067 w 1034734"/>
                          <a:gd name="connsiteY11" fmla="*/ 22167 h 337432"/>
                          <a:gd name="connsiteX12" fmla="*/ 225705 w 1034734"/>
                          <a:gd name="connsiteY12" fmla="*/ 39409 h 337432"/>
                          <a:gd name="connsiteX13" fmla="*/ 208341 w 1034734"/>
                          <a:gd name="connsiteY13" fmla="*/ 61576 h 337432"/>
                          <a:gd name="connsiteX14" fmla="*/ 193462 w 1034734"/>
                          <a:gd name="connsiteY14" fmla="*/ 91133 h 337432"/>
                          <a:gd name="connsiteX15" fmla="*/ 176099 w 1034734"/>
                          <a:gd name="connsiteY15" fmla="*/ 130540 h 337432"/>
                          <a:gd name="connsiteX16" fmla="*/ 156258 w 1034734"/>
                          <a:gd name="connsiteY16" fmla="*/ 165022 h 337432"/>
                          <a:gd name="connsiteX17" fmla="*/ 138894 w 1034734"/>
                          <a:gd name="connsiteY17" fmla="*/ 197043 h 337432"/>
                          <a:gd name="connsiteX18" fmla="*/ 121533 w 1034734"/>
                          <a:gd name="connsiteY18" fmla="*/ 224135 h 337432"/>
                          <a:gd name="connsiteX19" fmla="*/ 104173 w 1034734"/>
                          <a:gd name="connsiteY19" fmla="*/ 246302 h 337432"/>
                          <a:gd name="connsiteX20" fmla="*/ 89291 w 1034734"/>
                          <a:gd name="connsiteY20" fmla="*/ 266004 h 337432"/>
                          <a:gd name="connsiteX21" fmla="*/ 59527 w 1034734"/>
                          <a:gd name="connsiteY21" fmla="*/ 298025 h 337432"/>
                          <a:gd name="connsiteX22" fmla="*/ 34724 w 1034734"/>
                          <a:gd name="connsiteY22" fmla="*/ 317730 h 337432"/>
                          <a:gd name="connsiteX23" fmla="*/ 14881 w 1034734"/>
                          <a:gd name="connsiteY23" fmla="*/ 330045 h 337432"/>
                          <a:gd name="connsiteX24" fmla="*/ 0 w 1034734"/>
                          <a:gd name="connsiteY24" fmla="*/ 337432 h 337432"/>
                          <a:gd name="connsiteX25" fmla="*/ 238527 w 1034734"/>
                          <a:gd name="connsiteY25" fmla="*/ 337432 h 337432"/>
                          <a:gd name="connsiteX26" fmla="*/ 282081 w 1034734"/>
                          <a:gd name="connsiteY26" fmla="*/ 337432 h 337432"/>
                          <a:gd name="connsiteX27" fmla="*/ 327159 w 1034734"/>
                          <a:gd name="connsiteY27" fmla="*/ 337432 h 337432"/>
                          <a:gd name="connsiteX28" fmla="*/ 520609 w 1034734"/>
                          <a:gd name="connsiteY28" fmla="*/ 337432 h 337432"/>
                          <a:gd name="connsiteX29" fmla="*/ 565687 w 1034734"/>
                          <a:gd name="connsiteY29" fmla="*/ 337432 h 337432"/>
                          <a:gd name="connsiteX30" fmla="*/ 609240 w 1034734"/>
                          <a:gd name="connsiteY30" fmla="*/ 337432 h 337432"/>
                          <a:gd name="connsiteX31" fmla="*/ 847768 w 1034734"/>
                          <a:gd name="connsiteY31" fmla="*/ 337432 h 337432"/>
                          <a:gd name="connsiteX32" fmla="*/ 1000246 w 1034734"/>
                          <a:gd name="connsiteY32" fmla="*/ 337432 h 337432"/>
                          <a:gd name="connsiteX33" fmla="*/ 1034734 w 1034734"/>
                          <a:gd name="connsiteY33" fmla="*/ 337432 h 3374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1034734" h="337432">
                            <a:moveTo>
                              <a:pt x="1034734" y="0"/>
                            </a:moveTo>
                            <a:lnTo>
                              <a:pt x="949036" y="0"/>
                            </a:lnTo>
                            <a:lnTo>
                              <a:pt x="905484" y="0"/>
                            </a:lnTo>
                            <a:lnTo>
                              <a:pt x="860406" y="0"/>
                            </a:lnTo>
                            <a:lnTo>
                              <a:pt x="666957" y="0"/>
                            </a:lnTo>
                            <a:lnTo>
                              <a:pt x="621878" y="0"/>
                            </a:lnTo>
                            <a:lnTo>
                              <a:pt x="578325" y="0"/>
                            </a:lnTo>
                            <a:lnTo>
                              <a:pt x="339798" y="0"/>
                            </a:lnTo>
                            <a:lnTo>
                              <a:pt x="302593" y="2465"/>
                            </a:lnTo>
                            <a:lnTo>
                              <a:pt x="282752" y="4927"/>
                            </a:lnTo>
                            <a:lnTo>
                              <a:pt x="262910" y="12314"/>
                            </a:lnTo>
                            <a:lnTo>
                              <a:pt x="243067" y="22167"/>
                            </a:lnTo>
                            <a:lnTo>
                              <a:pt x="225705" y="39409"/>
                            </a:lnTo>
                            <a:lnTo>
                              <a:pt x="208341" y="61576"/>
                            </a:lnTo>
                            <a:lnTo>
                              <a:pt x="193462" y="91133"/>
                            </a:lnTo>
                            <a:lnTo>
                              <a:pt x="176099" y="130540"/>
                            </a:lnTo>
                            <a:lnTo>
                              <a:pt x="156258" y="165022"/>
                            </a:lnTo>
                            <a:lnTo>
                              <a:pt x="138894" y="197043"/>
                            </a:lnTo>
                            <a:lnTo>
                              <a:pt x="121533" y="224135"/>
                            </a:lnTo>
                            <a:lnTo>
                              <a:pt x="104173" y="246302"/>
                            </a:lnTo>
                            <a:lnTo>
                              <a:pt x="89291" y="266004"/>
                            </a:lnTo>
                            <a:lnTo>
                              <a:pt x="59527" y="298025"/>
                            </a:lnTo>
                            <a:lnTo>
                              <a:pt x="34724" y="317730"/>
                            </a:lnTo>
                            <a:lnTo>
                              <a:pt x="14881" y="330045"/>
                            </a:lnTo>
                            <a:lnTo>
                              <a:pt x="0" y="337432"/>
                            </a:lnTo>
                            <a:lnTo>
                              <a:pt x="238527" y="337432"/>
                            </a:lnTo>
                            <a:lnTo>
                              <a:pt x="282081" y="337432"/>
                            </a:lnTo>
                            <a:lnTo>
                              <a:pt x="327159" y="337432"/>
                            </a:lnTo>
                            <a:lnTo>
                              <a:pt x="520609" y="337432"/>
                            </a:lnTo>
                            <a:lnTo>
                              <a:pt x="565687" y="337432"/>
                            </a:lnTo>
                            <a:lnTo>
                              <a:pt x="609240" y="337432"/>
                            </a:lnTo>
                            <a:lnTo>
                              <a:pt x="847768" y="337432"/>
                            </a:lnTo>
                            <a:lnTo>
                              <a:pt x="1000246" y="337432"/>
                            </a:lnTo>
                            <a:lnTo>
                              <a:pt x="1034734" y="337432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square" lIns="0" tIns="0" rIns="0" bIns="0" anchor="ctr">
                        <a:noAutofit/>
                      </a:bodyPr>
                      <a:lstStyle/>
                      <a:p>
                        <a:pPr algn="ctr" latinLnBrk="1"/>
                        <a:endParaRPr lang="ko-KR" altLang="en-US" sz="1800" b="1" kern="1200" dirty="0">
                          <a:solidFill>
                            <a:schemeClr val="bg1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58" name="직사각형 157">
                        <a:extLst>
                          <a:ext uri="{FF2B5EF4-FFF2-40B4-BE49-F238E27FC236}">
                            <a16:creationId xmlns:a16="http://schemas.microsoft.com/office/drawing/2014/main" id="{39250A56-3BB2-1A50-A813-B6B7A330020E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>
                        <a:off x="2588074" y="4022730"/>
                        <a:ext cx="1774966" cy="337432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square" lIns="0" tIns="0" rIns="0" bIns="0" anchor="ctr">
                        <a:noAutofit/>
                      </a:bodyPr>
                      <a:lstStyle/>
                      <a:p>
                        <a:pPr algn="ctr" latinLnBrk="1"/>
                        <a:endParaRPr lang="ko-KR" altLang="en-US" sz="1800" b="1" kern="1200" dirty="0">
                          <a:solidFill>
                            <a:schemeClr val="bg1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59" name="자유형: 도형 158">
                        <a:extLst>
                          <a:ext uri="{FF2B5EF4-FFF2-40B4-BE49-F238E27FC236}">
                            <a16:creationId xmlns:a16="http://schemas.microsoft.com/office/drawing/2014/main" id="{57CAAD43-A6A1-7FA5-241E-B1115EF8F4AD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3655345" y="4022730"/>
                        <a:ext cx="1034734" cy="337432"/>
                      </a:xfrm>
                      <a:custGeom>
                        <a:avLst/>
                        <a:gdLst>
                          <a:gd name="connsiteX0" fmla="*/ 1034734 w 1034734"/>
                          <a:gd name="connsiteY0" fmla="*/ 0 h 337432"/>
                          <a:gd name="connsiteX1" fmla="*/ 949036 w 1034734"/>
                          <a:gd name="connsiteY1" fmla="*/ 0 h 337432"/>
                          <a:gd name="connsiteX2" fmla="*/ 905484 w 1034734"/>
                          <a:gd name="connsiteY2" fmla="*/ 0 h 337432"/>
                          <a:gd name="connsiteX3" fmla="*/ 860406 w 1034734"/>
                          <a:gd name="connsiteY3" fmla="*/ 0 h 337432"/>
                          <a:gd name="connsiteX4" fmla="*/ 666957 w 1034734"/>
                          <a:gd name="connsiteY4" fmla="*/ 0 h 337432"/>
                          <a:gd name="connsiteX5" fmla="*/ 621878 w 1034734"/>
                          <a:gd name="connsiteY5" fmla="*/ 0 h 337432"/>
                          <a:gd name="connsiteX6" fmla="*/ 578325 w 1034734"/>
                          <a:gd name="connsiteY6" fmla="*/ 0 h 337432"/>
                          <a:gd name="connsiteX7" fmla="*/ 339798 w 1034734"/>
                          <a:gd name="connsiteY7" fmla="*/ 0 h 337432"/>
                          <a:gd name="connsiteX8" fmla="*/ 302593 w 1034734"/>
                          <a:gd name="connsiteY8" fmla="*/ 2465 h 337432"/>
                          <a:gd name="connsiteX9" fmla="*/ 282752 w 1034734"/>
                          <a:gd name="connsiteY9" fmla="*/ 4927 h 337432"/>
                          <a:gd name="connsiteX10" fmla="*/ 262910 w 1034734"/>
                          <a:gd name="connsiteY10" fmla="*/ 12314 h 337432"/>
                          <a:gd name="connsiteX11" fmla="*/ 243067 w 1034734"/>
                          <a:gd name="connsiteY11" fmla="*/ 22167 h 337432"/>
                          <a:gd name="connsiteX12" fmla="*/ 225705 w 1034734"/>
                          <a:gd name="connsiteY12" fmla="*/ 39409 h 337432"/>
                          <a:gd name="connsiteX13" fmla="*/ 208341 w 1034734"/>
                          <a:gd name="connsiteY13" fmla="*/ 61576 h 337432"/>
                          <a:gd name="connsiteX14" fmla="*/ 193462 w 1034734"/>
                          <a:gd name="connsiteY14" fmla="*/ 91133 h 337432"/>
                          <a:gd name="connsiteX15" fmla="*/ 176099 w 1034734"/>
                          <a:gd name="connsiteY15" fmla="*/ 130540 h 337432"/>
                          <a:gd name="connsiteX16" fmla="*/ 156258 w 1034734"/>
                          <a:gd name="connsiteY16" fmla="*/ 165022 h 337432"/>
                          <a:gd name="connsiteX17" fmla="*/ 138894 w 1034734"/>
                          <a:gd name="connsiteY17" fmla="*/ 197043 h 337432"/>
                          <a:gd name="connsiteX18" fmla="*/ 121533 w 1034734"/>
                          <a:gd name="connsiteY18" fmla="*/ 224135 h 337432"/>
                          <a:gd name="connsiteX19" fmla="*/ 104173 w 1034734"/>
                          <a:gd name="connsiteY19" fmla="*/ 246302 h 337432"/>
                          <a:gd name="connsiteX20" fmla="*/ 89291 w 1034734"/>
                          <a:gd name="connsiteY20" fmla="*/ 266004 h 337432"/>
                          <a:gd name="connsiteX21" fmla="*/ 59527 w 1034734"/>
                          <a:gd name="connsiteY21" fmla="*/ 298025 h 337432"/>
                          <a:gd name="connsiteX22" fmla="*/ 34724 w 1034734"/>
                          <a:gd name="connsiteY22" fmla="*/ 317730 h 337432"/>
                          <a:gd name="connsiteX23" fmla="*/ 14881 w 1034734"/>
                          <a:gd name="connsiteY23" fmla="*/ 330045 h 337432"/>
                          <a:gd name="connsiteX24" fmla="*/ 0 w 1034734"/>
                          <a:gd name="connsiteY24" fmla="*/ 337432 h 337432"/>
                          <a:gd name="connsiteX25" fmla="*/ 238527 w 1034734"/>
                          <a:gd name="connsiteY25" fmla="*/ 337432 h 337432"/>
                          <a:gd name="connsiteX26" fmla="*/ 282081 w 1034734"/>
                          <a:gd name="connsiteY26" fmla="*/ 337432 h 337432"/>
                          <a:gd name="connsiteX27" fmla="*/ 327159 w 1034734"/>
                          <a:gd name="connsiteY27" fmla="*/ 337432 h 337432"/>
                          <a:gd name="connsiteX28" fmla="*/ 520609 w 1034734"/>
                          <a:gd name="connsiteY28" fmla="*/ 337432 h 337432"/>
                          <a:gd name="connsiteX29" fmla="*/ 565687 w 1034734"/>
                          <a:gd name="connsiteY29" fmla="*/ 337432 h 337432"/>
                          <a:gd name="connsiteX30" fmla="*/ 609240 w 1034734"/>
                          <a:gd name="connsiteY30" fmla="*/ 337432 h 337432"/>
                          <a:gd name="connsiteX31" fmla="*/ 847768 w 1034734"/>
                          <a:gd name="connsiteY31" fmla="*/ 337432 h 337432"/>
                          <a:gd name="connsiteX32" fmla="*/ 1000246 w 1034734"/>
                          <a:gd name="connsiteY32" fmla="*/ 337432 h 337432"/>
                          <a:gd name="connsiteX33" fmla="*/ 1034734 w 1034734"/>
                          <a:gd name="connsiteY33" fmla="*/ 337432 h 3374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1034734" h="337432">
                            <a:moveTo>
                              <a:pt x="1034734" y="0"/>
                            </a:moveTo>
                            <a:lnTo>
                              <a:pt x="949036" y="0"/>
                            </a:lnTo>
                            <a:lnTo>
                              <a:pt x="905484" y="0"/>
                            </a:lnTo>
                            <a:lnTo>
                              <a:pt x="860406" y="0"/>
                            </a:lnTo>
                            <a:lnTo>
                              <a:pt x="666957" y="0"/>
                            </a:lnTo>
                            <a:lnTo>
                              <a:pt x="621878" y="0"/>
                            </a:lnTo>
                            <a:lnTo>
                              <a:pt x="578325" y="0"/>
                            </a:lnTo>
                            <a:lnTo>
                              <a:pt x="339798" y="0"/>
                            </a:lnTo>
                            <a:lnTo>
                              <a:pt x="302593" y="2465"/>
                            </a:lnTo>
                            <a:lnTo>
                              <a:pt x="282752" y="4927"/>
                            </a:lnTo>
                            <a:lnTo>
                              <a:pt x="262910" y="12314"/>
                            </a:lnTo>
                            <a:lnTo>
                              <a:pt x="243067" y="22167"/>
                            </a:lnTo>
                            <a:lnTo>
                              <a:pt x="225705" y="39409"/>
                            </a:lnTo>
                            <a:lnTo>
                              <a:pt x="208341" y="61576"/>
                            </a:lnTo>
                            <a:lnTo>
                              <a:pt x="193462" y="91133"/>
                            </a:lnTo>
                            <a:lnTo>
                              <a:pt x="176099" y="130540"/>
                            </a:lnTo>
                            <a:lnTo>
                              <a:pt x="156258" y="165022"/>
                            </a:lnTo>
                            <a:lnTo>
                              <a:pt x="138894" y="197043"/>
                            </a:lnTo>
                            <a:lnTo>
                              <a:pt x="121533" y="224135"/>
                            </a:lnTo>
                            <a:lnTo>
                              <a:pt x="104173" y="246302"/>
                            </a:lnTo>
                            <a:lnTo>
                              <a:pt x="89291" y="266004"/>
                            </a:lnTo>
                            <a:lnTo>
                              <a:pt x="59527" y="298025"/>
                            </a:lnTo>
                            <a:lnTo>
                              <a:pt x="34724" y="317730"/>
                            </a:lnTo>
                            <a:lnTo>
                              <a:pt x="14881" y="330045"/>
                            </a:lnTo>
                            <a:lnTo>
                              <a:pt x="0" y="337432"/>
                            </a:lnTo>
                            <a:lnTo>
                              <a:pt x="238527" y="337432"/>
                            </a:lnTo>
                            <a:lnTo>
                              <a:pt x="282081" y="337432"/>
                            </a:lnTo>
                            <a:lnTo>
                              <a:pt x="327159" y="337432"/>
                            </a:lnTo>
                            <a:lnTo>
                              <a:pt x="520609" y="337432"/>
                            </a:lnTo>
                            <a:lnTo>
                              <a:pt x="565687" y="337432"/>
                            </a:lnTo>
                            <a:lnTo>
                              <a:pt x="609240" y="337432"/>
                            </a:lnTo>
                            <a:lnTo>
                              <a:pt x="847768" y="337432"/>
                            </a:lnTo>
                            <a:lnTo>
                              <a:pt x="1000246" y="337432"/>
                            </a:lnTo>
                            <a:lnTo>
                              <a:pt x="1034734" y="337432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square" lIns="0" tIns="0" rIns="0" bIns="0" anchor="ctr">
                        <a:noAutofit/>
                      </a:bodyPr>
                      <a:lstStyle/>
                      <a:p>
                        <a:pPr algn="ctr" latinLnBrk="1"/>
                        <a:endParaRPr lang="ko-KR" altLang="en-US" sz="1800" b="1" kern="1200" dirty="0">
                          <a:solidFill>
                            <a:schemeClr val="bg1"/>
                          </a:solidFill>
                          <a:latin typeface="+mj-lt"/>
                        </a:endParaRPr>
                      </a:p>
                    </p:txBody>
                  </p:sp>
                </p:grpSp>
                <p:sp>
                  <p:nvSpPr>
                    <p:cNvPr id="156" name="TextBox 155">
                      <a:extLst>
                        <a:ext uri="{FF2B5EF4-FFF2-40B4-BE49-F238E27FC236}">
                          <a16:creationId xmlns:a16="http://schemas.microsoft.com/office/drawing/2014/main" id="{FB537E3B-CC85-2E0C-D2B3-EE49588705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90726" y="3899205"/>
                      <a:ext cx="1388201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사회적 변화의 반영</a:t>
                      </a:r>
                    </a:p>
                  </p:txBody>
                </p:sp>
              </p:grpSp>
              <p:sp>
                <p:nvSpPr>
                  <p:cNvPr id="153" name="사각형: 둥근 모서리 152">
                    <a:extLst>
                      <a:ext uri="{FF2B5EF4-FFF2-40B4-BE49-F238E27FC236}">
                        <a16:creationId xmlns:a16="http://schemas.microsoft.com/office/drawing/2014/main" id="{AAC6C508-E04A-D445-DB5F-D0999958F040}"/>
                      </a:ext>
                    </a:extLst>
                  </p:cNvPr>
                  <p:cNvSpPr/>
                  <p:nvPr/>
                </p:nvSpPr>
                <p:spPr>
                  <a:xfrm>
                    <a:off x="468938" y="4163408"/>
                    <a:ext cx="2631776" cy="1690761"/>
                  </a:xfrm>
                  <a:prstGeom prst="roundRect">
                    <a:avLst>
                      <a:gd name="adj" fmla="val 5615"/>
                    </a:avLst>
                  </a:prstGeom>
                  <a:gradFill flip="none" rotWithShape="1">
                    <a:gsLst>
                      <a:gs pos="16000">
                        <a:srgbClr val="D5DCE3"/>
                      </a:gs>
                      <a:gs pos="100000">
                        <a:srgbClr val="F8F9FA"/>
                      </a:gs>
                    </a:gsLst>
                    <a:lin ang="5400000" scaled="0"/>
                    <a:tileRect/>
                  </a:gradFill>
                  <a:ln w="15875">
                    <a:solidFill>
                      <a:schemeClr val="bg1"/>
                    </a:solidFill>
                  </a:ln>
                  <a:effectLst>
                    <a:outerShdw blurRad="63500" dist="63500" dir="8100000" algn="tr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1"/>
                    <a:endParaRPr lang="ko-KR" altLang="en-US" b="1" kern="1200" dirty="0">
                      <a:solidFill>
                        <a:prstClr val="white"/>
                      </a:solidFill>
                    </a:endParaRPr>
                  </a:p>
                </p:txBody>
              </p:sp>
            </p:grpSp>
            <p:cxnSp>
              <p:nvCxnSpPr>
                <p:cNvPr id="174" name="직선 연결선 173">
                  <a:extLst>
                    <a:ext uri="{FF2B5EF4-FFF2-40B4-BE49-F238E27FC236}">
                      <a16:creationId xmlns:a16="http://schemas.microsoft.com/office/drawing/2014/main" id="{4A84824F-0079-DCB2-70B0-379CA1699A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32677" y="5357257"/>
                  <a:ext cx="2479272" cy="0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E1F38470-0497-A2A4-C17E-2D8DE0C83660}"/>
                    </a:ext>
                  </a:extLst>
                </p:cNvPr>
                <p:cNvSpPr txBox="1"/>
                <p:nvPr/>
              </p:nvSpPr>
              <p:spPr>
                <a:xfrm>
                  <a:off x="3693066" y="4983131"/>
                  <a:ext cx="175849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학교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지역 단위 선택권 강화</a:t>
                  </a:r>
                </a:p>
              </p:txBody>
            </p:sp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CD0503DE-4C91-DB2A-22F5-D2B3A5B5A5DD}"/>
                    </a:ext>
                  </a:extLst>
                </p:cNvPr>
                <p:cNvSpPr txBox="1"/>
                <p:nvPr/>
              </p:nvSpPr>
              <p:spPr>
                <a:xfrm>
                  <a:off x="3455821" y="5546718"/>
                  <a:ext cx="223298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디지털 대전환에 대응하는 역량 함양</a:t>
                  </a:r>
                </a:p>
              </p:txBody>
            </p:sp>
            <p:cxnSp>
              <p:nvCxnSpPr>
                <p:cNvPr id="179" name="직선 연결선 178">
                  <a:extLst>
                    <a:ext uri="{FF2B5EF4-FFF2-40B4-BE49-F238E27FC236}">
                      <a16:creationId xmlns:a16="http://schemas.microsoft.com/office/drawing/2014/main" id="{BF0D1652-7704-725E-B41D-A6F3985956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32677" y="4793670"/>
                  <a:ext cx="2479272" cy="0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560B2D6C-DB52-0F02-532E-F3E97932BEB2}"/>
                    </a:ext>
                  </a:extLst>
                </p:cNvPr>
                <p:cNvSpPr txBox="1"/>
                <p:nvPr/>
              </p:nvSpPr>
              <p:spPr>
                <a:xfrm>
                  <a:off x="3961570" y="4327211"/>
                  <a:ext cx="122148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AI,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데이터과학 등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최신 핵심 기술 반영</a:t>
                  </a:r>
                </a:p>
              </p:txBody>
            </p:sp>
          </p:grpSp>
          <p:grpSp>
            <p:nvGrpSpPr>
              <p:cNvPr id="183" name="그룹 182">
                <a:extLst>
                  <a:ext uri="{FF2B5EF4-FFF2-40B4-BE49-F238E27FC236}">
                    <a16:creationId xmlns:a16="http://schemas.microsoft.com/office/drawing/2014/main" id="{9DEDC51D-BF87-FFF3-6B69-6A61D00148F5}"/>
                  </a:ext>
                </a:extLst>
              </p:cNvPr>
              <p:cNvGrpSpPr/>
              <p:nvPr/>
            </p:nvGrpSpPr>
            <p:grpSpPr>
              <a:xfrm>
                <a:off x="6043912" y="3917118"/>
                <a:ext cx="2631776" cy="2003726"/>
                <a:chOff x="6043912" y="3917118"/>
                <a:chExt cx="2631776" cy="2003726"/>
              </a:xfrm>
            </p:grpSpPr>
            <p:grpSp>
              <p:nvGrpSpPr>
                <p:cNvPr id="160" name="그룹 159">
                  <a:extLst>
                    <a:ext uri="{FF2B5EF4-FFF2-40B4-BE49-F238E27FC236}">
                      <a16:creationId xmlns:a16="http://schemas.microsoft.com/office/drawing/2014/main" id="{02E9879D-BFD8-B1A3-8897-0DBFA5D03629}"/>
                    </a:ext>
                  </a:extLst>
                </p:cNvPr>
                <p:cNvGrpSpPr/>
                <p:nvPr/>
              </p:nvGrpSpPr>
              <p:grpSpPr>
                <a:xfrm>
                  <a:off x="6043912" y="3917118"/>
                  <a:ext cx="2631776" cy="2003726"/>
                  <a:chOff x="468938" y="3850443"/>
                  <a:chExt cx="2631776" cy="2003726"/>
                </a:xfrm>
              </p:grpSpPr>
              <p:grpSp>
                <p:nvGrpSpPr>
                  <p:cNvPr id="161" name="그룹 160">
                    <a:extLst>
                      <a:ext uri="{FF2B5EF4-FFF2-40B4-BE49-F238E27FC236}">
                        <a16:creationId xmlns:a16="http://schemas.microsoft.com/office/drawing/2014/main" id="{B14EE9B7-1A10-828C-9F6F-88478A1DBDF1}"/>
                      </a:ext>
                    </a:extLst>
                  </p:cNvPr>
                  <p:cNvGrpSpPr/>
                  <p:nvPr/>
                </p:nvGrpSpPr>
                <p:grpSpPr>
                  <a:xfrm>
                    <a:off x="550870" y="3850443"/>
                    <a:ext cx="2467912" cy="312966"/>
                    <a:chOff x="550870" y="3850443"/>
                    <a:chExt cx="2467912" cy="312966"/>
                  </a:xfrm>
                </p:grpSpPr>
                <p:grpSp>
                  <p:nvGrpSpPr>
                    <p:cNvPr id="164" name="그룹 163">
                      <a:extLst>
                        <a:ext uri="{FF2B5EF4-FFF2-40B4-BE49-F238E27FC236}">
                          <a16:creationId xmlns:a16="http://schemas.microsoft.com/office/drawing/2014/main" id="{3CF055D8-3E68-4D4B-2A38-4E42E736091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0870" y="3850443"/>
                      <a:ext cx="2467912" cy="312966"/>
                      <a:chOff x="2029237" y="4022730"/>
                      <a:chExt cx="2660842" cy="337432"/>
                    </a:xfrm>
                    <a:gradFill>
                      <a:gsLst>
                        <a:gs pos="0">
                          <a:srgbClr val="825BC1"/>
                        </a:gs>
                        <a:gs pos="100000">
                          <a:srgbClr val="3B6DD5"/>
                        </a:gs>
                      </a:gsLst>
                      <a:lin ang="0" scaled="0"/>
                    </a:gradFill>
                  </p:grpSpPr>
                  <p:sp>
                    <p:nvSpPr>
                      <p:cNvPr id="166" name="자유형: 도형 165">
                        <a:extLst>
                          <a:ext uri="{FF2B5EF4-FFF2-40B4-BE49-F238E27FC236}">
                            <a16:creationId xmlns:a16="http://schemas.microsoft.com/office/drawing/2014/main" id="{AEDAA717-4486-BB0D-1B54-DF62027932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29237" y="4022730"/>
                        <a:ext cx="1034734" cy="337432"/>
                      </a:xfrm>
                      <a:custGeom>
                        <a:avLst/>
                        <a:gdLst>
                          <a:gd name="connsiteX0" fmla="*/ 1034734 w 1034734"/>
                          <a:gd name="connsiteY0" fmla="*/ 0 h 337432"/>
                          <a:gd name="connsiteX1" fmla="*/ 949036 w 1034734"/>
                          <a:gd name="connsiteY1" fmla="*/ 0 h 337432"/>
                          <a:gd name="connsiteX2" fmla="*/ 905484 w 1034734"/>
                          <a:gd name="connsiteY2" fmla="*/ 0 h 337432"/>
                          <a:gd name="connsiteX3" fmla="*/ 860406 w 1034734"/>
                          <a:gd name="connsiteY3" fmla="*/ 0 h 337432"/>
                          <a:gd name="connsiteX4" fmla="*/ 666957 w 1034734"/>
                          <a:gd name="connsiteY4" fmla="*/ 0 h 337432"/>
                          <a:gd name="connsiteX5" fmla="*/ 621878 w 1034734"/>
                          <a:gd name="connsiteY5" fmla="*/ 0 h 337432"/>
                          <a:gd name="connsiteX6" fmla="*/ 578325 w 1034734"/>
                          <a:gd name="connsiteY6" fmla="*/ 0 h 337432"/>
                          <a:gd name="connsiteX7" fmla="*/ 339798 w 1034734"/>
                          <a:gd name="connsiteY7" fmla="*/ 0 h 337432"/>
                          <a:gd name="connsiteX8" fmla="*/ 302593 w 1034734"/>
                          <a:gd name="connsiteY8" fmla="*/ 2465 h 337432"/>
                          <a:gd name="connsiteX9" fmla="*/ 282752 w 1034734"/>
                          <a:gd name="connsiteY9" fmla="*/ 4927 h 337432"/>
                          <a:gd name="connsiteX10" fmla="*/ 262910 w 1034734"/>
                          <a:gd name="connsiteY10" fmla="*/ 12314 h 337432"/>
                          <a:gd name="connsiteX11" fmla="*/ 243067 w 1034734"/>
                          <a:gd name="connsiteY11" fmla="*/ 22167 h 337432"/>
                          <a:gd name="connsiteX12" fmla="*/ 225705 w 1034734"/>
                          <a:gd name="connsiteY12" fmla="*/ 39409 h 337432"/>
                          <a:gd name="connsiteX13" fmla="*/ 208341 w 1034734"/>
                          <a:gd name="connsiteY13" fmla="*/ 61576 h 337432"/>
                          <a:gd name="connsiteX14" fmla="*/ 193462 w 1034734"/>
                          <a:gd name="connsiteY14" fmla="*/ 91133 h 337432"/>
                          <a:gd name="connsiteX15" fmla="*/ 176099 w 1034734"/>
                          <a:gd name="connsiteY15" fmla="*/ 130540 h 337432"/>
                          <a:gd name="connsiteX16" fmla="*/ 156258 w 1034734"/>
                          <a:gd name="connsiteY16" fmla="*/ 165022 h 337432"/>
                          <a:gd name="connsiteX17" fmla="*/ 138894 w 1034734"/>
                          <a:gd name="connsiteY17" fmla="*/ 197043 h 337432"/>
                          <a:gd name="connsiteX18" fmla="*/ 121533 w 1034734"/>
                          <a:gd name="connsiteY18" fmla="*/ 224135 h 337432"/>
                          <a:gd name="connsiteX19" fmla="*/ 104173 w 1034734"/>
                          <a:gd name="connsiteY19" fmla="*/ 246302 h 337432"/>
                          <a:gd name="connsiteX20" fmla="*/ 89291 w 1034734"/>
                          <a:gd name="connsiteY20" fmla="*/ 266004 h 337432"/>
                          <a:gd name="connsiteX21" fmla="*/ 59527 w 1034734"/>
                          <a:gd name="connsiteY21" fmla="*/ 298025 h 337432"/>
                          <a:gd name="connsiteX22" fmla="*/ 34724 w 1034734"/>
                          <a:gd name="connsiteY22" fmla="*/ 317730 h 337432"/>
                          <a:gd name="connsiteX23" fmla="*/ 14881 w 1034734"/>
                          <a:gd name="connsiteY23" fmla="*/ 330045 h 337432"/>
                          <a:gd name="connsiteX24" fmla="*/ 0 w 1034734"/>
                          <a:gd name="connsiteY24" fmla="*/ 337432 h 337432"/>
                          <a:gd name="connsiteX25" fmla="*/ 238527 w 1034734"/>
                          <a:gd name="connsiteY25" fmla="*/ 337432 h 337432"/>
                          <a:gd name="connsiteX26" fmla="*/ 282081 w 1034734"/>
                          <a:gd name="connsiteY26" fmla="*/ 337432 h 337432"/>
                          <a:gd name="connsiteX27" fmla="*/ 327159 w 1034734"/>
                          <a:gd name="connsiteY27" fmla="*/ 337432 h 337432"/>
                          <a:gd name="connsiteX28" fmla="*/ 520609 w 1034734"/>
                          <a:gd name="connsiteY28" fmla="*/ 337432 h 337432"/>
                          <a:gd name="connsiteX29" fmla="*/ 565687 w 1034734"/>
                          <a:gd name="connsiteY29" fmla="*/ 337432 h 337432"/>
                          <a:gd name="connsiteX30" fmla="*/ 609240 w 1034734"/>
                          <a:gd name="connsiteY30" fmla="*/ 337432 h 337432"/>
                          <a:gd name="connsiteX31" fmla="*/ 847768 w 1034734"/>
                          <a:gd name="connsiteY31" fmla="*/ 337432 h 337432"/>
                          <a:gd name="connsiteX32" fmla="*/ 1000246 w 1034734"/>
                          <a:gd name="connsiteY32" fmla="*/ 337432 h 337432"/>
                          <a:gd name="connsiteX33" fmla="*/ 1034734 w 1034734"/>
                          <a:gd name="connsiteY33" fmla="*/ 337432 h 3374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1034734" h="337432">
                            <a:moveTo>
                              <a:pt x="1034734" y="0"/>
                            </a:moveTo>
                            <a:lnTo>
                              <a:pt x="949036" y="0"/>
                            </a:lnTo>
                            <a:lnTo>
                              <a:pt x="905484" y="0"/>
                            </a:lnTo>
                            <a:lnTo>
                              <a:pt x="860406" y="0"/>
                            </a:lnTo>
                            <a:lnTo>
                              <a:pt x="666957" y="0"/>
                            </a:lnTo>
                            <a:lnTo>
                              <a:pt x="621878" y="0"/>
                            </a:lnTo>
                            <a:lnTo>
                              <a:pt x="578325" y="0"/>
                            </a:lnTo>
                            <a:lnTo>
                              <a:pt x="339798" y="0"/>
                            </a:lnTo>
                            <a:lnTo>
                              <a:pt x="302593" y="2465"/>
                            </a:lnTo>
                            <a:lnTo>
                              <a:pt x="282752" y="4927"/>
                            </a:lnTo>
                            <a:lnTo>
                              <a:pt x="262910" y="12314"/>
                            </a:lnTo>
                            <a:lnTo>
                              <a:pt x="243067" y="22167"/>
                            </a:lnTo>
                            <a:lnTo>
                              <a:pt x="225705" y="39409"/>
                            </a:lnTo>
                            <a:lnTo>
                              <a:pt x="208341" y="61576"/>
                            </a:lnTo>
                            <a:lnTo>
                              <a:pt x="193462" y="91133"/>
                            </a:lnTo>
                            <a:lnTo>
                              <a:pt x="176099" y="130540"/>
                            </a:lnTo>
                            <a:lnTo>
                              <a:pt x="156258" y="165022"/>
                            </a:lnTo>
                            <a:lnTo>
                              <a:pt x="138894" y="197043"/>
                            </a:lnTo>
                            <a:lnTo>
                              <a:pt x="121533" y="224135"/>
                            </a:lnTo>
                            <a:lnTo>
                              <a:pt x="104173" y="246302"/>
                            </a:lnTo>
                            <a:lnTo>
                              <a:pt x="89291" y="266004"/>
                            </a:lnTo>
                            <a:lnTo>
                              <a:pt x="59527" y="298025"/>
                            </a:lnTo>
                            <a:lnTo>
                              <a:pt x="34724" y="317730"/>
                            </a:lnTo>
                            <a:lnTo>
                              <a:pt x="14881" y="330045"/>
                            </a:lnTo>
                            <a:lnTo>
                              <a:pt x="0" y="337432"/>
                            </a:lnTo>
                            <a:lnTo>
                              <a:pt x="238527" y="337432"/>
                            </a:lnTo>
                            <a:lnTo>
                              <a:pt x="282081" y="337432"/>
                            </a:lnTo>
                            <a:lnTo>
                              <a:pt x="327159" y="337432"/>
                            </a:lnTo>
                            <a:lnTo>
                              <a:pt x="520609" y="337432"/>
                            </a:lnTo>
                            <a:lnTo>
                              <a:pt x="565687" y="337432"/>
                            </a:lnTo>
                            <a:lnTo>
                              <a:pt x="609240" y="337432"/>
                            </a:lnTo>
                            <a:lnTo>
                              <a:pt x="847768" y="337432"/>
                            </a:lnTo>
                            <a:lnTo>
                              <a:pt x="1000246" y="337432"/>
                            </a:lnTo>
                            <a:lnTo>
                              <a:pt x="1034734" y="337432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square" lIns="0" tIns="0" rIns="0" bIns="0" anchor="ctr">
                        <a:noAutofit/>
                      </a:bodyPr>
                      <a:lstStyle/>
                      <a:p>
                        <a:pPr algn="ctr" latinLnBrk="1"/>
                        <a:endParaRPr lang="ko-KR" altLang="en-US" sz="1800" b="1" kern="1200" dirty="0">
                          <a:solidFill>
                            <a:schemeClr val="bg1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67" name="직사각형 166">
                        <a:extLst>
                          <a:ext uri="{FF2B5EF4-FFF2-40B4-BE49-F238E27FC236}">
                            <a16:creationId xmlns:a16="http://schemas.microsoft.com/office/drawing/2014/main" id="{140061B0-4850-323A-F52E-5EAE2047D409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>
                        <a:off x="2588074" y="4022730"/>
                        <a:ext cx="1774966" cy="337432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square" lIns="0" tIns="0" rIns="0" bIns="0" anchor="ctr">
                        <a:noAutofit/>
                      </a:bodyPr>
                      <a:lstStyle/>
                      <a:p>
                        <a:pPr algn="ctr" latinLnBrk="1"/>
                        <a:endParaRPr lang="ko-KR" altLang="en-US" sz="1800" b="1" kern="1200" dirty="0">
                          <a:solidFill>
                            <a:schemeClr val="bg1"/>
                          </a:solidFill>
                          <a:latin typeface="+mj-lt"/>
                        </a:endParaRPr>
                      </a:p>
                    </p:txBody>
                  </p:sp>
                  <p:sp>
                    <p:nvSpPr>
                      <p:cNvPr id="168" name="자유형: 도형 167">
                        <a:extLst>
                          <a:ext uri="{FF2B5EF4-FFF2-40B4-BE49-F238E27FC236}">
                            <a16:creationId xmlns:a16="http://schemas.microsoft.com/office/drawing/2014/main" id="{B600A0C6-9A41-DAEA-265A-237C765B3B59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3655345" y="4022730"/>
                        <a:ext cx="1034734" cy="337432"/>
                      </a:xfrm>
                      <a:custGeom>
                        <a:avLst/>
                        <a:gdLst>
                          <a:gd name="connsiteX0" fmla="*/ 1034734 w 1034734"/>
                          <a:gd name="connsiteY0" fmla="*/ 0 h 337432"/>
                          <a:gd name="connsiteX1" fmla="*/ 949036 w 1034734"/>
                          <a:gd name="connsiteY1" fmla="*/ 0 h 337432"/>
                          <a:gd name="connsiteX2" fmla="*/ 905484 w 1034734"/>
                          <a:gd name="connsiteY2" fmla="*/ 0 h 337432"/>
                          <a:gd name="connsiteX3" fmla="*/ 860406 w 1034734"/>
                          <a:gd name="connsiteY3" fmla="*/ 0 h 337432"/>
                          <a:gd name="connsiteX4" fmla="*/ 666957 w 1034734"/>
                          <a:gd name="connsiteY4" fmla="*/ 0 h 337432"/>
                          <a:gd name="connsiteX5" fmla="*/ 621878 w 1034734"/>
                          <a:gd name="connsiteY5" fmla="*/ 0 h 337432"/>
                          <a:gd name="connsiteX6" fmla="*/ 578325 w 1034734"/>
                          <a:gd name="connsiteY6" fmla="*/ 0 h 337432"/>
                          <a:gd name="connsiteX7" fmla="*/ 339798 w 1034734"/>
                          <a:gd name="connsiteY7" fmla="*/ 0 h 337432"/>
                          <a:gd name="connsiteX8" fmla="*/ 302593 w 1034734"/>
                          <a:gd name="connsiteY8" fmla="*/ 2465 h 337432"/>
                          <a:gd name="connsiteX9" fmla="*/ 282752 w 1034734"/>
                          <a:gd name="connsiteY9" fmla="*/ 4927 h 337432"/>
                          <a:gd name="connsiteX10" fmla="*/ 262910 w 1034734"/>
                          <a:gd name="connsiteY10" fmla="*/ 12314 h 337432"/>
                          <a:gd name="connsiteX11" fmla="*/ 243067 w 1034734"/>
                          <a:gd name="connsiteY11" fmla="*/ 22167 h 337432"/>
                          <a:gd name="connsiteX12" fmla="*/ 225705 w 1034734"/>
                          <a:gd name="connsiteY12" fmla="*/ 39409 h 337432"/>
                          <a:gd name="connsiteX13" fmla="*/ 208341 w 1034734"/>
                          <a:gd name="connsiteY13" fmla="*/ 61576 h 337432"/>
                          <a:gd name="connsiteX14" fmla="*/ 193462 w 1034734"/>
                          <a:gd name="connsiteY14" fmla="*/ 91133 h 337432"/>
                          <a:gd name="connsiteX15" fmla="*/ 176099 w 1034734"/>
                          <a:gd name="connsiteY15" fmla="*/ 130540 h 337432"/>
                          <a:gd name="connsiteX16" fmla="*/ 156258 w 1034734"/>
                          <a:gd name="connsiteY16" fmla="*/ 165022 h 337432"/>
                          <a:gd name="connsiteX17" fmla="*/ 138894 w 1034734"/>
                          <a:gd name="connsiteY17" fmla="*/ 197043 h 337432"/>
                          <a:gd name="connsiteX18" fmla="*/ 121533 w 1034734"/>
                          <a:gd name="connsiteY18" fmla="*/ 224135 h 337432"/>
                          <a:gd name="connsiteX19" fmla="*/ 104173 w 1034734"/>
                          <a:gd name="connsiteY19" fmla="*/ 246302 h 337432"/>
                          <a:gd name="connsiteX20" fmla="*/ 89291 w 1034734"/>
                          <a:gd name="connsiteY20" fmla="*/ 266004 h 337432"/>
                          <a:gd name="connsiteX21" fmla="*/ 59527 w 1034734"/>
                          <a:gd name="connsiteY21" fmla="*/ 298025 h 337432"/>
                          <a:gd name="connsiteX22" fmla="*/ 34724 w 1034734"/>
                          <a:gd name="connsiteY22" fmla="*/ 317730 h 337432"/>
                          <a:gd name="connsiteX23" fmla="*/ 14881 w 1034734"/>
                          <a:gd name="connsiteY23" fmla="*/ 330045 h 337432"/>
                          <a:gd name="connsiteX24" fmla="*/ 0 w 1034734"/>
                          <a:gd name="connsiteY24" fmla="*/ 337432 h 337432"/>
                          <a:gd name="connsiteX25" fmla="*/ 238527 w 1034734"/>
                          <a:gd name="connsiteY25" fmla="*/ 337432 h 337432"/>
                          <a:gd name="connsiteX26" fmla="*/ 282081 w 1034734"/>
                          <a:gd name="connsiteY26" fmla="*/ 337432 h 337432"/>
                          <a:gd name="connsiteX27" fmla="*/ 327159 w 1034734"/>
                          <a:gd name="connsiteY27" fmla="*/ 337432 h 337432"/>
                          <a:gd name="connsiteX28" fmla="*/ 520609 w 1034734"/>
                          <a:gd name="connsiteY28" fmla="*/ 337432 h 337432"/>
                          <a:gd name="connsiteX29" fmla="*/ 565687 w 1034734"/>
                          <a:gd name="connsiteY29" fmla="*/ 337432 h 337432"/>
                          <a:gd name="connsiteX30" fmla="*/ 609240 w 1034734"/>
                          <a:gd name="connsiteY30" fmla="*/ 337432 h 337432"/>
                          <a:gd name="connsiteX31" fmla="*/ 847768 w 1034734"/>
                          <a:gd name="connsiteY31" fmla="*/ 337432 h 337432"/>
                          <a:gd name="connsiteX32" fmla="*/ 1000246 w 1034734"/>
                          <a:gd name="connsiteY32" fmla="*/ 337432 h 337432"/>
                          <a:gd name="connsiteX33" fmla="*/ 1034734 w 1034734"/>
                          <a:gd name="connsiteY33" fmla="*/ 337432 h 3374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1034734" h="337432">
                            <a:moveTo>
                              <a:pt x="1034734" y="0"/>
                            </a:moveTo>
                            <a:lnTo>
                              <a:pt x="949036" y="0"/>
                            </a:lnTo>
                            <a:lnTo>
                              <a:pt x="905484" y="0"/>
                            </a:lnTo>
                            <a:lnTo>
                              <a:pt x="860406" y="0"/>
                            </a:lnTo>
                            <a:lnTo>
                              <a:pt x="666957" y="0"/>
                            </a:lnTo>
                            <a:lnTo>
                              <a:pt x="621878" y="0"/>
                            </a:lnTo>
                            <a:lnTo>
                              <a:pt x="578325" y="0"/>
                            </a:lnTo>
                            <a:lnTo>
                              <a:pt x="339798" y="0"/>
                            </a:lnTo>
                            <a:lnTo>
                              <a:pt x="302593" y="2465"/>
                            </a:lnTo>
                            <a:lnTo>
                              <a:pt x="282752" y="4927"/>
                            </a:lnTo>
                            <a:lnTo>
                              <a:pt x="262910" y="12314"/>
                            </a:lnTo>
                            <a:lnTo>
                              <a:pt x="243067" y="22167"/>
                            </a:lnTo>
                            <a:lnTo>
                              <a:pt x="225705" y="39409"/>
                            </a:lnTo>
                            <a:lnTo>
                              <a:pt x="208341" y="61576"/>
                            </a:lnTo>
                            <a:lnTo>
                              <a:pt x="193462" y="91133"/>
                            </a:lnTo>
                            <a:lnTo>
                              <a:pt x="176099" y="130540"/>
                            </a:lnTo>
                            <a:lnTo>
                              <a:pt x="156258" y="165022"/>
                            </a:lnTo>
                            <a:lnTo>
                              <a:pt x="138894" y="197043"/>
                            </a:lnTo>
                            <a:lnTo>
                              <a:pt x="121533" y="224135"/>
                            </a:lnTo>
                            <a:lnTo>
                              <a:pt x="104173" y="246302"/>
                            </a:lnTo>
                            <a:lnTo>
                              <a:pt x="89291" y="266004"/>
                            </a:lnTo>
                            <a:lnTo>
                              <a:pt x="59527" y="298025"/>
                            </a:lnTo>
                            <a:lnTo>
                              <a:pt x="34724" y="317730"/>
                            </a:lnTo>
                            <a:lnTo>
                              <a:pt x="14881" y="330045"/>
                            </a:lnTo>
                            <a:lnTo>
                              <a:pt x="0" y="337432"/>
                            </a:lnTo>
                            <a:lnTo>
                              <a:pt x="238527" y="337432"/>
                            </a:lnTo>
                            <a:lnTo>
                              <a:pt x="282081" y="337432"/>
                            </a:lnTo>
                            <a:lnTo>
                              <a:pt x="327159" y="337432"/>
                            </a:lnTo>
                            <a:lnTo>
                              <a:pt x="520609" y="337432"/>
                            </a:lnTo>
                            <a:lnTo>
                              <a:pt x="565687" y="337432"/>
                            </a:lnTo>
                            <a:lnTo>
                              <a:pt x="609240" y="337432"/>
                            </a:lnTo>
                            <a:lnTo>
                              <a:pt x="847768" y="337432"/>
                            </a:lnTo>
                            <a:lnTo>
                              <a:pt x="1000246" y="337432"/>
                            </a:lnTo>
                            <a:lnTo>
                              <a:pt x="1034734" y="337432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square" lIns="0" tIns="0" rIns="0" bIns="0" anchor="ctr">
                        <a:noAutofit/>
                      </a:bodyPr>
                      <a:lstStyle/>
                      <a:p>
                        <a:pPr algn="ctr" latinLnBrk="1"/>
                        <a:endParaRPr lang="ko-KR" altLang="en-US" sz="1800" b="1" kern="1200" dirty="0">
                          <a:solidFill>
                            <a:schemeClr val="bg1"/>
                          </a:solidFill>
                          <a:latin typeface="+mj-lt"/>
                        </a:endParaRPr>
                      </a:p>
                    </p:txBody>
                  </p:sp>
                </p:grpSp>
                <p:sp>
                  <p:nvSpPr>
                    <p:cNvPr id="165" name="TextBox 164">
                      <a:extLst>
                        <a:ext uri="{FF2B5EF4-FFF2-40B4-BE49-F238E27FC236}">
                          <a16:creationId xmlns:a16="http://schemas.microsoft.com/office/drawing/2014/main" id="{FC1BB923-98EB-B207-8DA9-6488E7C23D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90726" y="3899205"/>
                      <a:ext cx="1388201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문제해결 역량 강화</a:t>
                      </a:r>
                    </a:p>
                  </p:txBody>
                </p:sp>
              </p:grpSp>
              <p:sp>
                <p:nvSpPr>
                  <p:cNvPr id="162" name="사각형: 둥근 모서리 161">
                    <a:extLst>
                      <a:ext uri="{FF2B5EF4-FFF2-40B4-BE49-F238E27FC236}">
                        <a16:creationId xmlns:a16="http://schemas.microsoft.com/office/drawing/2014/main" id="{C18D0B68-6689-750E-DFEE-DAEA01CD8E08}"/>
                      </a:ext>
                    </a:extLst>
                  </p:cNvPr>
                  <p:cNvSpPr/>
                  <p:nvPr/>
                </p:nvSpPr>
                <p:spPr>
                  <a:xfrm>
                    <a:off x="468938" y="4163408"/>
                    <a:ext cx="2631776" cy="1690761"/>
                  </a:xfrm>
                  <a:prstGeom prst="roundRect">
                    <a:avLst>
                      <a:gd name="adj" fmla="val 5615"/>
                    </a:avLst>
                  </a:prstGeom>
                  <a:gradFill flip="none" rotWithShape="1">
                    <a:gsLst>
                      <a:gs pos="16000">
                        <a:srgbClr val="D5DCE3"/>
                      </a:gs>
                      <a:gs pos="100000">
                        <a:srgbClr val="F8F9FA"/>
                      </a:gs>
                    </a:gsLst>
                    <a:lin ang="5400000" scaled="0"/>
                    <a:tileRect/>
                  </a:gradFill>
                  <a:ln w="15875">
                    <a:solidFill>
                      <a:schemeClr val="bg1"/>
                    </a:solidFill>
                  </a:ln>
                  <a:effectLst>
                    <a:outerShdw blurRad="63500" dist="63500" dir="8100000" algn="tr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1"/>
                    <a:endParaRPr lang="ko-KR" altLang="en-US" b="1" kern="1200" dirty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63" name="직선 연결선 162">
                    <a:extLst>
                      <a:ext uri="{FF2B5EF4-FFF2-40B4-BE49-F238E27FC236}">
                        <a16:creationId xmlns:a16="http://schemas.microsoft.com/office/drawing/2014/main" id="{DDA15CCA-5EB5-B95F-AC0B-4A8619EBB4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5190" y="5008788"/>
                    <a:ext cx="2479272" cy="0"/>
                  </a:xfrm>
                  <a:prstGeom prst="line">
                    <a:avLst/>
                  </a:prstGeom>
                  <a:solidFill>
                    <a:srgbClr val="825BC1">
                      <a:alpha val="18000"/>
                    </a:srgbClr>
                  </a:solidFill>
                  <a:ln w="12700">
                    <a:solidFill>
                      <a:schemeClr val="tx1">
                        <a:alpha val="2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FF4BF428-B086-263E-AA07-1A45DEA134BD}"/>
                    </a:ext>
                  </a:extLst>
                </p:cNvPr>
                <p:cNvSpPr txBox="1"/>
                <p:nvPr/>
              </p:nvSpPr>
              <p:spPr>
                <a:xfrm>
                  <a:off x="6627228" y="4560440"/>
                  <a:ext cx="146514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실천적 문제해결력 강화</a:t>
                  </a:r>
                </a:p>
              </p:txBody>
            </p:sp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19674236-AAF5-764D-591A-03EE22936428}"/>
                    </a:ext>
                  </a:extLst>
                </p:cNvPr>
                <p:cNvSpPr txBox="1"/>
                <p:nvPr/>
              </p:nvSpPr>
              <p:spPr>
                <a:xfrm>
                  <a:off x="6365137" y="5405821"/>
                  <a:ext cx="198932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융합을 주도할 수 있는 정보 교과</a:t>
                  </a:r>
                </a:p>
              </p:txBody>
            </p:sp>
          </p:grpSp>
        </p:grpSp>
      </p:grpSp>
      <p:grpSp>
        <p:nvGrpSpPr>
          <p:cNvPr id="213" name="그룹 212">
            <a:extLst>
              <a:ext uri="{FF2B5EF4-FFF2-40B4-BE49-F238E27FC236}">
                <a16:creationId xmlns:a16="http://schemas.microsoft.com/office/drawing/2014/main" id="{3982D57E-1B06-8176-17E1-623D85AA1A6A}"/>
              </a:ext>
            </a:extLst>
          </p:cNvPr>
          <p:cNvGrpSpPr/>
          <p:nvPr/>
        </p:nvGrpSpPr>
        <p:grpSpPr>
          <a:xfrm>
            <a:off x="468313" y="295332"/>
            <a:ext cx="2177256" cy="190957"/>
            <a:chOff x="144463" y="308032"/>
            <a:chExt cx="2177256" cy="190957"/>
          </a:xfrm>
        </p:grpSpPr>
        <p:grpSp>
          <p:nvGrpSpPr>
            <p:cNvPr id="214" name="그룹 213">
              <a:extLst>
                <a:ext uri="{FF2B5EF4-FFF2-40B4-BE49-F238E27FC236}">
                  <a16:creationId xmlns:a16="http://schemas.microsoft.com/office/drawing/2014/main" id="{421C9419-978C-C02F-1BD6-711F51DCE04F}"/>
                </a:ext>
              </a:extLst>
            </p:cNvPr>
            <p:cNvGrpSpPr/>
            <p:nvPr/>
          </p:nvGrpSpPr>
          <p:grpSpPr>
            <a:xfrm>
              <a:off x="144463" y="308032"/>
              <a:ext cx="2177256" cy="190957"/>
              <a:chOff x="-16919" y="983069"/>
              <a:chExt cx="5047966" cy="442734"/>
            </a:xfrm>
            <a:solidFill>
              <a:schemeClr val="lt1"/>
            </a:solidFill>
          </p:grpSpPr>
          <p:sp>
            <p:nvSpPr>
              <p:cNvPr id="217" name="사각형: 둥근 모서리 216">
                <a:extLst>
                  <a:ext uri="{FF2B5EF4-FFF2-40B4-BE49-F238E27FC236}">
                    <a16:creationId xmlns:a16="http://schemas.microsoft.com/office/drawing/2014/main" id="{3D580118-D312-FAF7-0CDE-435D64763750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8" name="사각형: 둥근 모서리 217">
                <a:extLst>
                  <a:ext uri="{FF2B5EF4-FFF2-40B4-BE49-F238E27FC236}">
                    <a16:creationId xmlns:a16="http://schemas.microsoft.com/office/drawing/2014/main" id="{E01F9C7D-E952-815B-8C44-917042EA22AB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6467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9" name="자유형: 도형 218">
                <a:extLst>
                  <a:ext uri="{FF2B5EF4-FFF2-40B4-BE49-F238E27FC236}">
                    <a16:creationId xmlns:a16="http://schemas.microsoft.com/office/drawing/2014/main" id="{CA73D3E1-D6B3-95A2-941C-E77D11BF194A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0" name="자유형: 도형 219">
                <a:extLst>
                  <a:ext uri="{FF2B5EF4-FFF2-40B4-BE49-F238E27FC236}">
                    <a16:creationId xmlns:a16="http://schemas.microsoft.com/office/drawing/2014/main" id="{5235DDFD-C57E-7DDA-2028-AD03C55CAC51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4820185C-A8A4-901B-13B2-FC00D4096211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Ⅲ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D2F3A48B-445C-69FD-16C0-CBBA11C25B0F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교육과정의 특징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884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C00B011D-4DA5-804A-9278-1E5208031EDB}"/>
              </a:ext>
            </a:extLst>
          </p:cNvPr>
          <p:cNvSpPr txBox="1"/>
          <p:nvPr/>
        </p:nvSpPr>
        <p:spPr>
          <a:xfrm>
            <a:off x="466611" y="536298"/>
            <a:ext cx="3717364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고등학교 정보과의 설계 원리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97BB63-F46F-E825-69D5-E2EDDED4E5D5}"/>
              </a:ext>
            </a:extLst>
          </p:cNvPr>
          <p:cNvGrpSpPr/>
          <p:nvPr/>
        </p:nvGrpSpPr>
        <p:grpSpPr>
          <a:xfrm>
            <a:off x="474752" y="1289304"/>
            <a:ext cx="8194496" cy="4866253"/>
            <a:chOff x="474752" y="1289304"/>
            <a:chExt cx="8194496" cy="4866253"/>
          </a:xfrm>
        </p:grpSpPr>
        <p:sp>
          <p:nvSpPr>
            <p:cNvPr id="81" name="그래픽 161">
              <a:extLst>
                <a:ext uri="{FF2B5EF4-FFF2-40B4-BE49-F238E27FC236}">
                  <a16:creationId xmlns:a16="http://schemas.microsoft.com/office/drawing/2014/main" id="{63315989-9574-E6FD-5F69-5DCAB212C8A9}"/>
                </a:ext>
              </a:extLst>
            </p:cNvPr>
            <p:cNvSpPr/>
            <p:nvPr/>
          </p:nvSpPr>
          <p:spPr>
            <a:xfrm>
              <a:off x="742950" y="4325640"/>
              <a:ext cx="7658100" cy="822158"/>
            </a:xfrm>
            <a:custGeom>
              <a:avLst/>
              <a:gdLst>
                <a:gd name="connsiteX0" fmla="*/ 4820445 w 5343144"/>
                <a:gd name="connsiteY0" fmla="*/ 229 h 740664"/>
                <a:gd name="connsiteX1" fmla="*/ 32 w 5343144"/>
                <a:gd name="connsiteY1" fmla="*/ 229 h 740664"/>
                <a:gd name="connsiteX2" fmla="*/ 1078358 w 5343144"/>
                <a:gd name="connsiteY2" fmla="*/ 498577 h 740664"/>
                <a:gd name="connsiteX3" fmla="*/ 2077244 w 5343144"/>
                <a:gd name="connsiteY3" fmla="*/ 346177 h 740664"/>
                <a:gd name="connsiteX4" fmla="*/ 2325561 w 5343144"/>
                <a:gd name="connsiteY4" fmla="*/ 515532 h 740664"/>
                <a:gd name="connsiteX5" fmla="*/ 2105438 w 5343144"/>
                <a:gd name="connsiteY5" fmla="*/ 515532 h 740664"/>
                <a:gd name="connsiteX6" fmla="*/ 2671604 w 5343144"/>
                <a:gd name="connsiteY6" fmla="*/ 740893 h 740664"/>
                <a:gd name="connsiteX7" fmla="*/ 3237866 w 5343144"/>
                <a:gd name="connsiteY7" fmla="*/ 515532 h 740664"/>
                <a:gd name="connsiteX8" fmla="*/ 3017648 w 5343144"/>
                <a:gd name="connsiteY8" fmla="*/ 515532 h 740664"/>
                <a:gd name="connsiteX9" fmla="*/ 3265965 w 5343144"/>
                <a:gd name="connsiteY9" fmla="*/ 346177 h 740664"/>
                <a:gd name="connsiteX10" fmla="*/ 4264851 w 5343144"/>
                <a:gd name="connsiteY10" fmla="*/ 498577 h 740664"/>
                <a:gd name="connsiteX11" fmla="*/ 5343177 w 5343144"/>
                <a:gd name="connsiteY11" fmla="*/ 229 h 74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144" h="740664">
                  <a:moveTo>
                    <a:pt x="4820445" y="229"/>
                  </a:moveTo>
                  <a:lnTo>
                    <a:pt x="32" y="229"/>
                  </a:lnTo>
                  <a:cubicBezTo>
                    <a:pt x="32" y="229"/>
                    <a:pt x="160624" y="498577"/>
                    <a:pt x="1078358" y="498577"/>
                  </a:cubicBezTo>
                  <a:cubicBezTo>
                    <a:pt x="1417543" y="498577"/>
                    <a:pt x="1876838" y="346177"/>
                    <a:pt x="2077244" y="346177"/>
                  </a:cubicBezTo>
                  <a:cubicBezTo>
                    <a:pt x="2277650" y="346177"/>
                    <a:pt x="2325561" y="515532"/>
                    <a:pt x="2325561" y="515532"/>
                  </a:cubicBezTo>
                  <a:lnTo>
                    <a:pt x="2105438" y="515532"/>
                  </a:lnTo>
                  <a:lnTo>
                    <a:pt x="2671604" y="740893"/>
                  </a:lnTo>
                  <a:lnTo>
                    <a:pt x="3237866" y="515532"/>
                  </a:lnTo>
                  <a:lnTo>
                    <a:pt x="3017648" y="515532"/>
                  </a:lnTo>
                  <a:cubicBezTo>
                    <a:pt x="3017648" y="515532"/>
                    <a:pt x="3065273" y="346177"/>
                    <a:pt x="3265965" y="346177"/>
                  </a:cubicBezTo>
                  <a:cubicBezTo>
                    <a:pt x="3466656" y="346177"/>
                    <a:pt x="3925666" y="498577"/>
                    <a:pt x="4264851" y="498577"/>
                  </a:cubicBezTo>
                  <a:cubicBezTo>
                    <a:pt x="5182585" y="498577"/>
                    <a:pt x="5343177" y="229"/>
                    <a:pt x="5343177" y="22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  <a:alpha val="38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dist="50800" dir="5400000">
                <a:prstClr val="black">
                  <a:alpha val="4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sz="2400" dirty="0">
                <a:solidFill>
                  <a:prstClr val="white"/>
                </a:solidFill>
                <a:latin typeface="엘리스 디지털배움체" panose="020B0600000101010101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86CB6E1A-8DDC-B531-194D-C84767CE00C3}"/>
                </a:ext>
              </a:extLst>
            </p:cNvPr>
            <p:cNvGrpSpPr/>
            <p:nvPr/>
          </p:nvGrpSpPr>
          <p:grpSpPr>
            <a:xfrm>
              <a:off x="474752" y="5374971"/>
              <a:ext cx="8194496" cy="780586"/>
              <a:chOff x="474752" y="5143964"/>
              <a:chExt cx="8194496" cy="780586"/>
            </a:xfrm>
          </p:grpSpPr>
          <p:sp>
            <p:nvSpPr>
              <p:cNvPr id="63" name="사각형: 둥근 모서리 62">
                <a:extLst>
                  <a:ext uri="{FF2B5EF4-FFF2-40B4-BE49-F238E27FC236}">
                    <a16:creationId xmlns:a16="http://schemas.microsoft.com/office/drawing/2014/main" id="{0A1CD593-7341-B3D2-FFBB-2B9E3E149B9B}"/>
                  </a:ext>
                </a:extLst>
              </p:cNvPr>
              <p:cNvSpPr/>
              <p:nvPr/>
            </p:nvSpPr>
            <p:spPr>
              <a:xfrm flipH="1">
                <a:off x="474752" y="5143964"/>
                <a:ext cx="8194496" cy="78058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3D6CD4"/>
                  </a:gs>
                  <a:gs pos="100000">
                    <a:srgbClr val="825BC1"/>
                  </a:gs>
                </a:gsLst>
                <a:lin ang="10800000" scaled="0"/>
                <a:tileRect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FA8C07FA-CF29-D8B1-6567-676D98AB5AD6}"/>
                  </a:ext>
                </a:extLst>
              </p:cNvPr>
              <p:cNvGrpSpPr/>
              <p:nvPr/>
            </p:nvGrpSpPr>
            <p:grpSpPr>
              <a:xfrm>
                <a:off x="889903" y="5285873"/>
                <a:ext cx="7364195" cy="496768"/>
                <a:chOff x="889903" y="5177102"/>
                <a:chExt cx="7364195" cy="496768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9A226A5-E528-AAAF-6522-A4A62929537D}"/>
                    </a:ext>
                  </a:extLst>
                </p:cNvPr>
                <p:cNvSpPr txBox="1"/>
                <p:nvPr/>
              </p:nvSpPr>
              <p:spPr>
                <a:xfrm>
                  <a:off x="889903" y="5177102"/>
                  <a:ext cx="7364195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500" b="1" spc="-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각 과목은 하나의 학문적 뿌리를 바탕으로 분야와 지식의 깊이를 달리하여 병렬적으로 연계되면서도</a:t>
                  </a:r>
                  <a:r>
                    <a:rPr lang="en-US" altLang="ko-KR" sz="1500" b="1" spc="-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5D66DD02-97B6-8D57-38E7-0A0B90E306FA}"/>
                    </a:ext>
                  </a:extLst>
                </p:cNvPr>
                <p:cNvSpPr txBox="1"/>
                <p:nvPr/>
              </p:nvSpPr>
              <p:spPr>
                <a:xfrm>
                  <a:off x="2302148" y="5443038"/>
                  <a:ext cx="4539704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5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각 과목을 통해 추구하는 능력이나 목표 역량은 차별성을 둠</a:t>
                  </a:r>
                </a:p>
              </p:txBody>
            </p:sp>
          </p:grpSp>
        </p:grpSp>
        <p:grpSp>
          <p:nvGrpSpPr>
            <p:cNvPr id="136" name="그룹 135">
              <a:extLst>
                <a:ext uri="{FF2B5EF4-FFF2-40B4-BE49-F238E27FC236}">
                  <a16:creationId xmlns:a16="http://schemas.microsoft.com/office/drawing/2014/main" id="{FE52E1E5-3BDE-0656-7170-2AEAA4835CC6}"/>
                </a:ext>
              </a:extLst>
            </p:cNvPr>
            <p:cNvGrpSpPr/>
            <p:nvPr/>
          </p:nvGrpSpPr>
          <p:grpSpPr>
            <a:xfrm>
              <a:off x="474752" y="1289304"/>
              <a:ext cx="8194496" cy="3070939"/>
              <a:chOff x="474752" y="1289305"/>
              <a:chExt cx="8194496" cy="2767396"/>
            </a:xfrm>
          </p:grpSpPr>
          <p:sp>
            <p:nvSpPr>
              <p:cNvPr id="125" name="사각형: 둥근 모서리 124">
                <a:extLst>
                  <a:ext uri="{FF2B5EF4-FFF2-40B4-BE49-F238E27FC236}">
                    <a16:creationId xmlns:a16="http://schemas.microsoft.com/office/drawing/2014/main" id="{F5E13FB0-5F55-7337-B4D8-43DE6F20E6B1}"/>
                  </a:ext>
                </a:extLst>
              </p:cNvPr>
              <p:cNvSpPr/>
              <p:nvPr/>
            </p:nvSpPr>
            <p:spPr>
              <a:xfrm>
                <a:off x="474752" y="1289305"/>
                <a:ext cx="8194496" cy="2767396"/>
              </a:xfrm>
              <a:prstGeom prst="roundRect">
                <a:avLst>
                  <a:gd name="adj" fmla="val 4080"/>
                </a:avLst>
              </a:prstGeom>
              <a:gradFill flip="none" rotWithShape="1"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3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34" name="그룹 133">
                <a:extLst>
                  <a:ext uri="{FF2B5EF4-FFF2-40B4-BE49-F238E27FC236}">
                    <a16:creationId xmlns:a16="http://schemas.microsoft.com/office/drawing/2014/main" id="{0169B8B9-C7CF-DCAE-786E-C5AA25EC1D75}"/>
                  </a:ext>
                </a:extLst>
              </p:cNvPr>
              <p:cNvGrpSpPr/>
              <p:nvPr/>
            </p:nvGrpSpPr>
            <p:grpSpPr>
              <a:xfrm>
                <a:off x="540631" y="1397882"/>
                <a:ext cx="8039145" cy="2550242"/>
                <a:chOff x="540631" y="1397882"/>
                <a:chExt cx="8039145" cy="2550242"/>
              </a:xfrm>
            </p:grpSpPr>
            <p:cxnSp>
              <p:nvCxnSpPr>
                <p:cNvPr id="101" name="직선 연결선 100">
                  <a:extLst>
                    <a:ext uri="{FF2B5EF4-FFF2-40B4-BE49-F238E27FC236}">
                      <a16:creationId xmlns:a16="http://schemas.microsoft.com/office/drawing/2014/main" id="{8686510E-E4A3-BAE8-BFB7-5D88CF9E65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0631" y="2085272"/>
                  <a:ext cx="758105" cy="0"/>
                </a:xfrm>
                <a:prstGeom prst="line">
                  <a:avLst/>
                </a:prstGeom>
                <a:ln w="19050">
                  <a:solidFill>
                    <a:srgbClr val="6E7990">
                      <a:alpha val="44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직선 연결선 101">
                  <a:extLst>
                    <a:ext uri="{FF2B5EF4-FFF2-40B4-BE49-F238E27FC236}">
                      <a16:creationId xmlns:a16="http://schemas.microsoft.com/office/drawing/2014/main" id="{A9ADE6D4-659A-C31D-111C-55D4617A8F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0631" y="3260735"/>
                  <a:ext cx="758105" cy="0"/>
                </a:xfrm>
                <a:prstGeom prst="line">
                  <a:avLst/>
                </a:prstGeom>
                <a:ln w="19050">
                  <a:solidFill>
                    <a:srgbClr val="6E7990">
                      <a:alpha val="44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F3AC7128-BF45-6F66-52D7-6E51246D996C}"/>
                    </a:ext>
                  </a:extLst>
                </p:cNvPr>
                <p:cNvGrpSpPr/>
                <p:nvPr/>
              </p:nvGrpSpPr>
              <p:grpSpPr>
                <a:xfrm>
                  <a:off x="595877" y="1397882"/>
                  <a:ext cx="7983899" cy="648336"/>
                  <a:chOff x="602317" y="1605699"/>
                  <a:chExt cx="7983899" cy="519693"/>
                </a:xfrm>
              </p:grpSpPr>
              <p:sp>
                <p:nvSpPr>
                  <p:cNvPr id="113" name="사각형: 둥근 모서리 112">
                    <a:extLst>
                      <a:ext uri="{FF2B5EF4-FFF2-40B4-BE49-F238E27FC236}">
                        <a16:creationId xmlns:a16="http://schemas.microsoft.com/office/drawing/2014/main" id="{3A867E91-1561-5C93-52E0-FD1BE9715908}"/>
                      </a:ext>
                    </a:extLst>
                  </p:cNvPr>
                  <p:cNvSpPr/>
                  <p:nvPr/>
                </p:nvSpPr>
                <p:spPr>
                  <a:xfrm>
                    <a:off x="1353312" y="1605699"/>
                    <a:ext cx="7232904" cy="519693"/>
                  </a:xfrm>
                  <a:prstGeom prst="roundRect">
                    <a:avLst>
                      <a:gd name="adj" fmla="val 10014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1271813F-C49B-6B02-24BB-34F38E32FF99}"/>
                      </a:ext>
                    </a:extLst>
                  </p:cNvPr>
                  <p:cNvSpPr txBox="1"/>
                  <p:nvPr/>
                </p:nvSpPr>
                <p:spPr>
                  <a:xfrm>
                    <a:off x="602317" y="1790466"/>
                    <a:ext cx="647613" cy="15015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일반 선택</a:t>
                    </a:r>
                  </a:p>
                </p:txBody>
              </p:sp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E15F476C-0D8F-BE3E-D49B-264EBF7568DA}"/>
                      </a:ext>
                    </a:extLst>
                  </p:cNvPr>
                  <p:cNvSpPr txBox="1"/>
                  <p:nvPr/>
                </p:nvSpPr>
                <p:spPr>
                  <a:xfrm>
                    <a:off x="1489104" y="1803936"/>
                    <a:ext cx="3403176" cy="138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정보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: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진로 선택 과목의 기초 공통이 되도록 내용을 구성</a:t>
                    </a:r>
                  </a:p>
                </p:txBody>
              </p:sp>
            </p:grpSp>
            <p:grpSp>
              <p:nvGrpSpPr>
                <p:cNvPr id="106" name="그룹 105">
                  <a:extLst>
                    <a:ext uri="{FF2B5EF4-FFF2-40B4-BE49-F238E27FC236}">
                      <a16:creationId xmlns:a16="http://schemas.microsoft.com/office/drawing/2014/main" id="{BEB35A8C-6EA1-DB01-41CF-99BAB77810E2}"/>
                    </a:ext>
                  </a:extLst>
                </p:cNvPr>
                <p:cNvGrpSpPr/>
                <p:nvPr/>
              </p:nvGrpSpPr>
              <p:grpSpPr>
                <a:xfrm>
                  <a:off x="595877" y="3299788"/>
                  <a:ext cx="7983899" cy="648336"/>
                  <a:chOff x="602317" y="2767411"/>
                  <a:chExt cx="7983899" cy="519693"/>
                </a:xfrm>
              </p:grpSpPr>
              <p:sp>
                <p:nvSpPr>
                  <p:cNvPr id="107" name="사각형: 둥근 모서리 106">
                    <a:extLst>
                      <a:ext uri="{FF2B5EF4-FFF2-40B4-BE49-F238E27FC236}">
                        <a16:creationId xmlns:a16="http://schemas.microsoft.com/office/drawing/2014/main" id="{FF0E40E1-ED6A-6E86-78B4-0C939946BA7C}"/>
                      </a:ext>
                    </a:extLst>
                  </p:cNvPr>
                  <p:cNvSpPr/>
                  <p:nvPr/>
                </p:nvSpPr>
                <p:spPr>
                  <a:xfrm>
                    <a:off x="1353312" y="2767411"/>
                    <a:ext cx="7232904" cy="519693"/>
                  </a:xfrm>
                  <a:prstGeom prst="roundRect">
                    <a:avLst>
                      <a:gd name="adj" fmla="val 10014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9062B5F7-DFB1-A094-2FF4-3C13F99081DD}"/>
                      </a:ext>
                    </a:extLst>
                  </p:cNvPr>
                  <p:cNvSpPr txBox="1"/>
                  <p:nvPr/>
                </p:nvSpPr>
                <p:spPr>
                  <a:xfrm>
                    <a:off x="602317" y="2952178"/>
                    <a:ext cx="647613" cy="15015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융합 선택</a:t>
                    </a:r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C8FD037E-84EA-6EC1-16CD-B8AB512DC023}"/>
                      </a:ext>
                    </a:extLst>
                  </p:cNvPr>
                  <p:cNvSpPr txBox="1"/>
                  <p:nvPr/>
                </p:nvSpPr>
                <p:spPr>
                  <a:xfrm>
                    <a:off x="1489104" y="2965648"/>
                    <a:ext cx="5251438" cy="13860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소프트웨어와 생활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: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다양한 학문 분야와의 문제해결을 경험하는 프로젝트 형태의 구성</a:t>
                    </a:r>
                  </a:p>
                </p:txBody>
              </p:sp>
            </p:grpSp>
            <p:grpSp>
              <p:nvGrpSpPr>
                <p:cNvPr id="126" name="그룹 125">
                  <a:extLst>
                    <a:ext uri="{FF2B5EF4-FFF2-40B4-BE49-F238E27FC236}">
                      <a16:creationId xmlns:a16="http://schemas.microsoft.com/office/drawing/2014/main" id="{E21168B5-091D-8D73-822B-EDDB7433AAAC}"/>
                    </a:ext>
                  </a:extLst>
                </p:cNvPr>
                <p:cNvGrpSpPr/>
                <p:nvPr/>
              </p:nvGrpSpPr>
              <p:grpSpPr>
                <a:xfrm>
                  <a:off x="595877" y="2116243"/>
                  <a:ext cx="7983899" cy="1113522"/>
                  <a:chOff x="595877" y="2108537"/>
                  <a:chExt cx="7983899" cy="1113522"/>
                </a:xfrm>
              </p:grpSpPr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4B81B719-273A-4584-3087-A6324EB79F10}"/>
                      </a:ext>
                    </a:extLst>
                  </p:cNvPr>
                  <p:cNvSpPr txBox="1"/>
                  <p:nvPr/>
                </p:nvSpPr>
                <p:spPr>
                  <a:xfrm>
                    <a:off x="595877" y="2571634"/>
                    <a:ext cx="647613" cy="1873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진로 선택</a:t>
                    </a:r>
                  </a:p>
                </p:txBody>
              </p:sp>
              <p:grpSp>
                <p:nvGrpSpPr>
                  <p:cNvPr id="121" name="그룹 120">
                    <a:extLst>
                      <a:ext uri="{FF2B5EF4-FFF2-40B4-BE49-F238E27FC236}">
                        <a16:creationId xmlns:a16="http://schemas.microsoft.com/office/drawing/2014/main" id="{3DC9DA8A-12D6-84B9-AACB-114F41ABA307}"/>
                      </a:ext>
                    </a:extLst>
                  </p:cNvPr>
                  <p:cNvGrpSpPr/>
                  <p:nvPr/>
                </p:nvGrpSpPr>
                <p:grpSpPr>
                  <a:xfrm>
                    <a:off x="1346872" y="2108537"/>
                    <a:ext cx="7232904" cy="1113522"/>
                    <a:chOff x="1346872" y="2108537"/>
                    <a:chExt cx="7232904" cy="1113522"/>
                  </a:xfrm>
                </p:grpSpPr>
                <p:sp>
                  <p:nvSpPr>
                    <p:cNvPr id="120" name="사각형: 둥근 모서리 119">
                      <a:extLst>
                        <a:ext uri="{FF2B5EF4-FFF2-40B4-BE49-F238E27FC236}">
                          <a16:creationId xmlns:a16="http://schemas.microsoft.com/office/drawing/2014/main" id="{EA714E6A-8113-90D0-E374-8574F3E1A2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46872" y="2108537"/>
                      <a:ext cx="7232904" cy="1113522"/>
                    </a:xfrm>
                    <a:prstGeom prst="roundRect">
                      <a:avLst>
                        <a:gd name="adj" fmla="val 5963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119" name="그룹 118">
                      <a:extLst>
                        <a:ext uri="{FF2B5EF4-FFF2-40B4-BE49-F238E27FC236}">
                          <a16:creationId xmlns:a16="http://schemas.microsoft.com/office/drawing/2014/main" id="{BBE7F7C0-97E4-6398-A91F-E90792CAC8F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82664" y="2302533"/>
                      <a:ext cx="4481996" cy="725530"/>
                      <a:chOff x="1382080" y="5047650"/>
                      <a:chExt cx="4481996" cy="725530"/>
                    </a:xfrm>
                  </p:grpSpPr>
                  <p:sp>
                    <p:nvSpPr>
                      <p:cNvPr id="116" name="TextBox 115">
                        <a:extLst>
                          <a:ext uri="{FF2B5EF4-FFF2-40B4-BE49-F238E27FC236}">
                            <a16:creationId xmlns:a16="http://schemas.microsoft.com/office/drawing/2014/main" id="{2ADCF93C-0FCB-C4B8-FA97-BD0156B6345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2080" y="5047650"/>
                        <a:ext cx="4481996" cy="17291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2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인공지능 기초</a:t>
                        </a:r>
                        <a:r>
                          <a:rPr lang="en-US" altLang="ko-KR" sz="12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: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컴퓨터과학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,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데이터 과학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,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정보시스템 분야의 지식을 고려</a:t>
                        </a:r>
                      </a:p>
                    </p:txBody>
                  </p:sp>
                  <p:sp>
                    <p:nvSpPr>
                      <p:cNvPr id="117" name="TextBox 116">
                        <a:extLst>
                          <a:ext uri="{FF2B5EF4-FFF2-40B4-BE49-F238E27FC236}">
                            <a16:creationId xmlns:a16="http://schemas.microsoft.com/office/drawing/2014/main" id="{0B748D45-4D1C-7DA0-C8BA-D94B909E0E6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2080" y="5323955"/>
                        <a:ext cx="3872855" cy="17291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2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데이터 과학</a:t>
                        </a:r>
                        <a:r>
                          <a:rPr lang="en-US" altLang="ko-KR" sz="12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: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컴퓨터과학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,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데이터 과학 분야의 기초 지식을 고려</a:t>
                        </a:r>
                      </a:p>
                    </p:txBody>
                  </p:sp>
                  <p:sp>
                    <p:nvSpPr>
                      <p:cNvPr id="118" name="TextBox 117">
                        <a:extLst>
                          <a:ext uri="{FF2B5EF4-FFF2-40B4-BE49-F238E27FC236}">
                            <a16:creationId xmlns:a16="http://schemas.microsoft.com/office/drawing/2014/main" id="{8E9C8974-E8BE-F1FD-6F77-0497A88D1F1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2080" y="5600263"/>
                        <a:ext cx="4012317" cy="17291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2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정보과학</a:t>
                        </a:r>
                        <a:r>
                          <a:rPr lang="en-US" altLang="ko-KR" sz="12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: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컴퓨터과학</a:t>
                        </a:r>
                        <a:r>
                          <a:rPr lang="en-US" altLang="ko-KR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, </a:t>
                        </a:r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소프트웨어 공학 분야에 관한 지식 등 고려</a:t>
                        </a: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74FE66DC-C583-4347-4F1B-FFDC1AAD7672}"/>
              </a:ext>
            </a:extLst>
          </p:cNvPr>
          <p:cNvGrpSpPr/>
          <p:nvPr/>
        </p:nvGrpSpPr>
        <p:grpSpPr>
          <a:xfrm>
            <a:off x="468313" y="295332"/>
            <a:ext cx="2177256" cy="190957"/>
            <a:chOff x="144463" y="308032"/>
            <a:chExt cx="2177256" cy="190957"/>
          </a:xfrm>
        </p:grpSpPr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8DE6F00A-EBE1-8AC1-DFE9-9C0BCA622E5E}"/>
                </a:ext>
              </a:extLst>
            </p:cNvPr>
            <p:cNvGrpSpPr/>
            <p:nvPr/>
          </p:nvGrpSpPr>
          <p:grpSpPr>
            <a:xfrm>
              <a:off x="144463" y="308032"/>
              <a:ext cx="2177256" cy="190957"/>
              <a:chOff x="-16919" y="983069"/>
              <a:chExt cx="5047966" cy="442734"/>
            </a:xfrm>
            <a:solidFill>
              <a:schemeClr val="lt1"/>
            </a:solidFill>
          </p:grpSpPr>
          <p:sp>
            <p:nvSpPr>
              <p:cNvPr id="141" name="사각형: 둥근 모서리 140">
                <a:extLst>
                  <a:ext uri="{FF2B5EF4-FFF2-40B4-BE49-F238E27FC236}">
                    <a16:creationId xmlns:a16="http://schemas.microsoft.com/office/drawing/2014/main" id="{ED46F7F8-3D2A-5AFA-11BD-448220D4A28B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2" name="사각형: 둥근 모서리 141">
                <a:extLst>
                  <a:ext uri="{FF2B5EF4-FFF2-40B4-BE49-F238E27FC236}">
                    <a16:creationId xmlns:a16="http://schemas.microsoft.com/office/drawing/2014/main" id="{3B292125-C122-4D97-EF31-338F977362C6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6467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3" name="자유형: 도형 142">
                <a:extLst>
                  <a:ext uri="{FF2B5EF4-FFF2-40B4-BE49-F238E27FC236}">
                    <a16:creationId xmlns:a16="http://schemas.microsoft.com/office/drawing/2014/main" id="{64664745-C8DE-A258-A80B-FA9AF24E2D3A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A8508705-72BF-D3F5-A58B-92412D4CCA4B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17A88533-37D2-DF87-0DC8-4511BC330AF9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Ⅲ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6594D53C-0CC2-5FEB-E8A2-AC1EF9E1BAAD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교육과정의 특징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735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894BFB1-F885-C77A-98AC-1A03205CDD0C}"/>
              </a:ext>
            </a:extLst>
          </p:cNvPr>
          <p:cNvSpPr txBox="1"/>
          <p:nvPr/>
        </p:nvSpPr>
        <p:spPr>
          <a:xfrm>
            <a:off x="466611" y="536298"/>
            <a:ext cx="584134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고등학교 정보과 과목별 내용상 특징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 구성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F28C894C-5D11-F847-48DD-E429DCD4F457}"/>
              </a:ext>
            </a:extLst>
          </p:cNvPr>
          <p:cNvGrpSpPr/>
          <p:nvPr/>
        </p:nvGrpSpPr>
        <p:grpSpPr>
          <a:xfrm>
            <a:off x="468313" y="1233152"/>
            <a:ext cx="5934594" cy="215444"/>
            <a:chOff x="468313" y="1632118"/>
            <a:chExt cx="5934594" cy="21544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FFE89F4-EA29-B0E7-CE8C-1D9E1AEF70DD}"/>
                </a:ext>
              </a:extLst>
            </p:cNvPr>
            <p:cNvSpPr txBox="1"/>
            <p:nvPr/>
          </p:nvSpPr>
          <p:spPr>
            <a:xfrm>
              <a:off x="710643" y="1632118"/>
              <a:ext cx="569226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공통 교육과정과의 연계를 위해 중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 과목은 동일한 영역으로 구성</a:t>
              </a:r>
            </a:p>
          </p:txBody>
        </p: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A321B315-194C-C71B-54FD-AEDF673483FC}"/>
                </a:ext>
              </a:extLst>
            </p:cNvPr>
            <p:cNvGrpSpPr/>
            <p:nvPr/>
          </p:nvGrpSpPr>
          <p:grpSpPr>
            <a:xfrm>
              <a:off x="468313" y="1655298"/>
              <a:ext cx="186108" cy="169084"/>
              <a:chOff x="5772452" y="5405116"/>
              <a:chExt cx="127114" cy="115486"/>
            </a:xfrm>
          </p:grpSpPr>
          <p:sp>
            <p:nvSpPr>
              <p:cNvPr id="3072" name="Freeform 5">
                <a:extLst>
                  <a:ext uri="{FF2B5EF4-FFF2-40B4-BE49-F238E27FC236}">
                    <a16:creationId xmlns:a16="http://schemas.microsoft.com/office/drawing/2014/main" id="{4C7A9A8B-3B82-A537-5D42-A03ED170EC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3073" name="Freeform 7">
                <a:extLst>
                  <a:ext uri="{FF2B5EF4-FFF2-40B4-BE49-F238E27FC236}">
                    <a16:creationId xmlns:a16="http://schemas.microsoft.com/office/drawing/2014/main" id="{B6F001BA-E8C1-1715-FF81-6C767F05C3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542C2E8B-8BF0-9784-53AE-E614C13D2041}"/>
              </a:ext>
            </a:extLst>
          </p:cNvPr>
          <p:cNvGrpSpPr/>
          <p:nvPr/>
        </p:nvGrpSpPr>
        <p:grpSpPr>
          <a:xfrm>
            <a:off x="468313" y="1562930"/>
            <a:ext cx="7951172" cy="215444"/>
            <a:chOff x="468313" y="1924946"/>
            <a:chExt cx="7951172" cy="21544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2C04780-E717-4076-8EFB-1BB5E7B7E930}"/>
                </a:ext>
              </a:extLst>
            </p:cNvPr>
            <p:cNvSpPr txBox="1"/>
            <p:nvPr/>
          </p:nvSpPr>
          <p:spPr>
            <a:xfrm>
              <a:off x="710643" y="1924946"/>
              <a:ext cx="7708842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진로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/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융합 선택 과목의 영역은 필요성과 개념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이론적 내용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실습 중심의 경험 제공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프로젝트의 순서로 구성</a:t>
              </a:r>
            </a:p>
          </p:txBody>
        </p: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94532B5A-CE32-C911-9679-C2379E3ACD2C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60" name="Freeform 5">
                <a:extLst>
                  <a:ext uri="{FF2B5EF4-FFF2-40B4-BE49-F238E27FC236}">
                    <a16:creationId xmlns:a16="http://schemas.microsoft.com/office/drawing/2014/main" id="{5DE09EA5-0C0E-5950-A07B-33150AE590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Freeform 7">
                <a:extLst>
                  <a:ext uri="{FF2B5EF4-FFF2-40B4-BE49-F238E27FC236}">
                    <a16:creationId xmlns:a16="http://schemas.microsoft.com/office/drawing/2014/main" id="{CD60E051-C0B5-FED3-FF88-F11B974BA8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076" name="TextBox 3075">
            <a:extLst>
              <a:ext uri="{FF2B5EF4-FFF2-40B4-BE49-F238E27FC236}">
                <a16:creationId xmlns:a16="http://schemas.microsoft.com/office/drawing/2014/main" id="{57C07FD8-CFA7-B1E7-3582-72BC6E559688}"/>
              </a:ext>
            </a:extLst>
          </p:cNvPr>
          <p:cNvSpPr txBox="1"/>
          <p:nvPr/>
        </p:nvSpPr>
        <p:spPr>
          <a:xfrm>
            <a:off x="466611" y="6027350"/>
            <a:ext cx="549349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9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* </a:t>
            </a:r>
            <a:r>
              <a:rPr lang="ko-KR" altLang="en-US" sz="9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프로젝트 영역의 구성</a:t>
            </a:r>
            <a:r>
              <a:rPr lang="en-US" altLang="ko-KR" sz="9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: </a:t>
            </a:r>
            <a:r>
              <a:rPr lang="ko-KR" altLang="en-US" sz="9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해당 과목에서 배운 내용을 기반으로 산출물을 제작하는 영역 구성 </a:t>
            </a:r>
            <a:r>
              <a:rPr lang="en-US" altLang="ko-KR" sz="9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9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sym typeface="Wingdings" panose="05000000000000000000" pitchFamily="2" charset="2"/>
              </a:rPr>
              <a:t>실천적 문제해결력 함양</a:t>
            </a:r>
            <a:endParaRPr lang="ko-KR" altLang="en-US" sz="9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3537" name="그룹 3536">
            <a:extLst>
              <a:ext uri="{FF2B5EF4-FFF2-40B4-BE49-F238E27FC236}">
                <a16:creationId xmlns:a16="http://schemas.microsoft.com/office/drawing/2014/main" id="{8006A2FB-C108-B12F-25F1-211C2DEA8DB6}"/>
              </a:ext>
            </a:extLst>
          </p:cNvPr>
          <p:cNvGrpSpPr/>
          <p:nvPr/>
        </p:nvGrpSpPr>
        <p:grpSpPr>
          <a:xfrm>
            <a:off x="461963" y="1909571"/>
            <a:ext cx="8220074" cy="4053079"/>
            <a:chOff x="481191" y="1909571"/>
            <a:chExt cx="8207377" cy="4053079"/>
          </a:xfrm>
        </p:grpSpPr>
        <p:grpSp>
          <p:nvGrpSpPr>
            <p:cNvPr id="3531" name="그룹 3530">
              <a:extLst>
                <a:ext uri="{FF2B5EF4-FFF2-40B4-BE49-F238E27FC236}">
                  <a16:creationId xmlns:a16="http://schemas.microsoft.com/office/drawing/2014/main" id="{0CCF3B2D-566D-B8C2-9BF2-DBD738C1C8BA}"/>
                </a:ext>
              </a:extLst>
            </p:cNvPr>
            <p:cNvGrpSpPr/>
            <p:nvPr/>
          </p:nvGrpSpPr>
          <p:grpSpPr>
            <a:xfrm>
              <a:off x="481191" y="1909571"/>
              <a:ext cx="8207377" cy="4053079"/>
              <a:chOff x="481192" y="1909571"/>
              <a:chExt cx="8207376" cy="4053079"/>
            </a:xfr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</p:grpSpPr>
          <p:sp>
            <p:nvSpPr>
              <p:cNvPr id="3497" name="사각형: 둥근 모서리 3496">
                <a:extLst>
                  <a:ext uri="{FF2B5EF4-FFF2-40B4-BE49-F238E27FC236}">
                    <a16:creationId xmlns:a16="http://schemas.microsoft.com/office/drawing/2014/main" id="{9BEA2CA3-FEE8-6C0A-8FBB-14418FB5D0B7}"/>
                  </a:ext>
                </a:extLst>
              </p:cNvPr>
              <p:cNvSpPr/>
              <p:nvPr/>
            </p:nvSpPr>
            <p:spPr>
              <a:xfrm>
                <a:off x="6695683" y="3973129"/>
                <a:ext cx="1992885" cy="1989521"/>
              </a:xfrm>
              <a:prstGeom prst="roundRect">
                <a:avLst>
                  <a:gd name="adj" fmla="val 2135"/>
                </a:avLst>
              </a:prstGeom>
              <a:grpFill/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432" name="사각형: 둥근 모서리 3431">
                <a:extLst>
                  <a:ext uri="{FF2B5EF4-FFF2-40B4-BE49-F238E27FC236}">
                    <a16:creationId xmlns:a16="http://schemas.microsoft.com/office/drawing/2014/main" id="{14A41CE0-36E9-C391-0FA2-277BCB9A429F}"/>
                  </a:ext>
                </a:extLst>
              </p:cNvPr>
              <p:cNvSpPr/>
              <p:nvPr/>
            </p:nvSpPr>
            <p:spPr>
              <a:xfrm>
                <a:off x="481192" y="3973129"/>
                <a:ext cx="4057973" cy="1989521"/>
              </a:xfrm>
              <a:prstGeom prst="roundRect">
                <a:avLst>
                  <a:gd name="adj" fmla="val 2135"/>
                </a:avLst>
              </a:prstGeom>
              <a:grpFill/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77" name="사각형: 둥근 모서리 3076">
                <a:extLst>
                  <a:ext uri="{FF2B5EF4-FFF2-40B4-BE49-F238E27FC236}">
                    <a16:creationId xmlns:a16="http://schemas.microsoft.com/office/drawing/2014/main" id="{F2FC9275-133C-878E-D10A-665C8D7B2B89}"/>
                  </a:ext>
                </a:extLst>
              </p:cNvPr>
              <p:cNvSpPr/>
              <p:nvPr/>
            </p:nvSpPr>
            <p:spPr>
              <a:xfrm>
                <a:off x="481192" y="1909571"/>
                <a:ext cx="4057973" cy="1989521"/>
              </a:xfrm>
              <a:prstGeom prst="roundRect">
                <a:avLst>
                  <a:gd name="adj" fmla="val 2135"/>
                </a:avLst>
              </a:prstGeom>
              <a:grpFill/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72" name="사각형: 둥근 모서리 3371">
                <a:extLst>
                  <a:ext uri="{FF2B5EF4-FFF2-40B4-BE49-F238E27FC236}">
                    <a16:creationId xmlns:a16="http://schemas.microsoft.com/office/drawing/2014/main" id="{DB6EA97F-0330-E1BE-BB53-8CA2D2FBD225}"/>
                  </a:ext>
                </a:extLst>
              </p:cNvPr>
              <p:cNvSpPr/>
              <p:nvPr/>
            </p:nvSpPr>
            <p:spPr>
              <a:xfrm>
                <a:off x="4630595" y="1909571"/>
                <a:ext cx="4057973" cy="1989521"/>
              </a:xfrm>
              <a:prstGeom prst="roundRect">
                <a:avLst>
                  <a:gd name="adj" fmla="val 2135"/>
                </a:avLst>
              </a:prstGeom>
              <a:grpFill/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462" name="사각형: 둥근 모서리 3461">
                <a:extLst>
                  <a:ext uri="{FF2B5EF4-FFF2-40B4-BE49-F238E27FC236}">
                    <a16:creationId xmlns:a16="http://schemas.microsoft.com/office/drawing/2014/main" id="{AF86645D-E834-79D3-1F00-9F8CCD3848A6}"/>
                  </a:ext>
                </a:extLst>
              </p:cNvPr>
              <p:cNvSpPr/>
              <p:nvPr/>
            </p:nvSpPr>
            <p:spPr>
              <a:xfrm>
                <a:off x="4630596" y="3973129"/>
                <a:ext cx="1992885" cy="1989521"/>
              </a:xfrm>
              <a:prstGeom prst="roundRect">
                <a:avLst>
                  <a:gd name="adj" fmla="val 2135"/>
                </a:avLst>
              </a:prstGeom>
              <a:grpFill/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34" name="그룹 3533">
              <a:extLst>
                <a:ext uri="{FF2B5EF4-FFF2-40B4-BE49-F238E27FC236}">
                  <a16:creationId xmlns:a16="http://schemas.microsoft.com/office/drawing/2014/main" id="{1E045724-5C2A-39B1-5DA7-E1C93E494B07}"/>
                </a:ext>
              </a:extLst>
            </p:cNvPr>
            <p:cNvGrpSpPr/>
            <p:nvPr/>
          </p:nvGrpSpPr>
          <p:grpSpPr>
            <a:xfrm>
              <a:off x="561634" y="4052946"/>
              <a:ext cx="3897087" cy="1843823"/>
              <a:chOff x="561635" y="4052946"/>
              <a:chExt cx="3897087" cy="1843823"/>
            </a:xfrm>
          </p:grpSpPr>
          <p:sp>
            <p:nvSpPr>
              <p:cNvPr id="3433" name="TextBox 3432">
                <a:extLst>
                  <a:ext uri="{FF2B5EF4-FFF2-40B4-BE49-F238E27FC236}">
                    <a16:creationId xmlns:a16="http://schemas.microsoft.com/office/drawing/2014/main" id="{9F4559A9-F188-A259-78FC-E59EE9D98A27}"/>
                  </a:ext>
                </a:extLst>
              </p:cNvPr>
              <p:cNvSpPr txBox="1"/>
              <p:nvPr/>
            </p:nvSpPr>
            <p:spPr>
              <a:xfrm>
                <a:off x="1426549" y="4052946"/>
                <a:ext cx="216726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인공지능 기초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진로 선택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grpSp>
            <p:nvGrpSpPr>
              <p:cNvPr id="3434" name="그룹 3433">
                <a:extLst>
                  <a:ext uri="{FF2B5EF4-FFF2-40B4-BE49-F238E27FC236}">
                    <a16:creationId xmlns:a16="http://schemas.microsoft.com/office/drawing/2014/main" id="{58D4ED9C-BECF-F137-04E2-74B3BC0FBABE}"/>
                  </a:ext>
                </a:extLst>
              </p:cNvPr>
              <p:cNvGrpSpPr/>
              <p:nvPr/>
            </p:nvGrpSpPr>
            <p:grpSpPr>
              <a:xfrm>
                <a:off x="2317122" y="5038486"/>
                <a:ext cx="386114" cy="134087"/>
                <a:chOff x="2282573" y="2993619"/>
                <a:chExt cx="382291" cy="134087"/>
              </a:xfrm>
              <a:gradFill>
                <a:gsLst>
                  <a:gs pos="0">
                    <a:srgbClr val="6E7990"/>
                  </a:gs>
                  <a:gs pos="100000">
                    <a:srgbClr val="3D6CD4"/>
                  </a:gs>
                </a:gsLst>
                <a:lin ang="0" scaled="0"/>
              </a:gradFill>
            </p:grpSpPr>
            <p:sp>
              <p:nvSpPr>
                <p:cNvPr id="3457" name="이등변 삼각형 3456">
                  <a:extLst>
                    <a:ext uri="{FF2B5EF4-FFF2-40B4-BE49-F238E27FC236}">
                      <a16:creationId xmlns:a16="http://schemas.microsoft.com/office/drawing/2014/main" id="{9297A981-5CD1-1043-C65B-D0AE2934924A}"/>
                    </a:ext>
                  </a:extLst>
                </p:cNvPr>
                <p:cNvSpPr/>
                <p:nvPr/>
              </p:nvSpPr>
              <p:spPr>
                <a:xfrm rot="5400000">
                  <a:off x="2260229" y="3015963"/>
                  <a:ext cx="134086" cy="8939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3458" name="이등변 삼각형 3457">
                  <a:extLst>
                    <a:ext uri="{FF2B5EF4-FFF2-40B4-BE49-F238E27FC236}">
                      <a16:creationId xmlns:a16="http://schemas.microsoft.com/office/drawing/2014/main" id="{9207A1EF-A46C-6112-D921-2EC011F6DF22}"/>
                    </a:ext>
                  </a:extLst>
                </p:cNvPr>
                <p:cNvSpPr/>
                <p:nvPr/>
              </p:nvSpPr>
              <p:spPr>
                <a:xfrm rot="5400000">
                  <a:off x="2403104" y="3015964"/>
                  <a:ext cx="134086" cy="8939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3459" name="이등변 삼각형 3458">
                  <a:extLst>
                    <a:ext uri="{FF2B5EF4-FFF2-40B4-BE49-F238E27FC236}">
                      <a16:creationId xmlns:a16="http://schemas.microsoft.com/office/drawing/2014/main" id="{8EE3548C-BDF7-783E-2169-2AFAA6730356}"/>
                    </a:ext>
                  </a:extLst>
                </p:cNvPr>
                <p:cNvSpPr/>
                <p:nvPr/>
              </p:nvSpPr>
              <p:spPr>
                <a:xfrm rot="5400000">
                  <a:off x="2553123" y="3015964"/>
                  <a:ext cx="134086" cy="8939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</p:grpSp>
          <p:grpSp>
            <p:nvGrpSpPr>
              <p:cNvPr id="3435" name="그룹 3434">
                <a:extLst>
                  <a:ext uri="{FF2B5EF4-FFF2-40B4-BE49-F238E27FC236}">
                    <a16:creationId xmlns:a16="http://schemas.microsoft.com/office/drawing/2014/main" id="{4D889013-A131-A75B-14B4-49E1B6B48EEB}"/>
                  </a:ext>
                </a:extLst>
              </p:cNvPr>
              <p:cNvGrpSpPr/>
              <p:nvPr/>
            </p:nvGrpSpPr>
            <p:grpSpPr>
              <a:xfrm>
                <a:off x="561635" y="4314289"/>
                <a:ext cx="1648873" cy="1582480"/>
                <a:chOff x="4711038" y="2250731"/>
                <a:chExt cx="1648873" cy="1582480"/>
              </a:xfrm>
            </p:grpSpPr>
            <p:sp>
              <p:nvSpPr>
                <p:cNvPr id="3447" name="사각형: 둥근 모서리 3446">
                  <a:extLst>
                    <a:ext uri="{FF2B5EF4-FFF2-40B4-BE49-F238E27FC236}">
                      <a16:creationId xmlns:a16="http://schemas.microsoft.com/office/drawing/2014/main" id="{FABD7CA6-15C1-8CF2-2CF2-4A9330F83310}"/>
                    </a:ext>
                  </a:extLst>
                </p:cNvPr>
                <p:cNvSpPr/>
                <p:nvPr/>
              </p:nvSpPr>
              <p:spPr>
                <a:xfrm>
                  <a:off x="4711038" y="2250731"/>
                  <a:ext cx="1648873" cy="1376740"/>
                </a:xfrm>
                <a:prstGeom prst="roundRect">
                  <a:avLst>
                    <a:gd name="adj" fmla="val 3449"/>
                  </a:avLst>
                </a:pr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0" tIns="0" rIns="0" bIns="0" anchor="ctr">
                  <a:noAutofit/>
                </a:bodyPr>
                <a:lstStyle/>
                <a:p>
                  <a:pPr latinLnBrk="1"/>
                  <a:endParaRPr lang="ko-KR" altLang="en-US" sz="85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3448" name="TextBox 3447">
                  <a:extLst>
                    <a:ext uri="{FF2B5EF4-FFF2-40B4-BE49-F238E27FC236}">
                      <a16:creationId xmlns:a16="http://schemas.microsoft.com/office/drawing/2014/main" id="{47F803DB-39E8-B641-5E2A-BA1626A0E45B}"/>
                    </a:ext>
                  </a:extLst>
                </p:cNvPr>
                <p:cNvSpPr txBox="1"/>
                <p:nvPr/>
              </p:nvSpPr>
              <p:spPr>
                <a:xfrm>
                  <a:off x="5368762" y="2273724"/>
                  <a:ext cx="333425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0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2015</a:t>
                  </a:r>
                </a:p>
              </p:txBody>
            </p:sp>
            <p:grpSp>
              <p:nvGrpSpPr>
                <p:cNvPr id="3449" name="그룹 3448">
                  <a:extLst>
                    <a:ext uri="{FF2B5EF4-FFF2-40B4-BE49-F238E27FC236}">
                      <a16:creationId xmlns:a16="http://schemas.microsoft.com/office/drawing/2014/main" id="{047F360A-58A4-7752-DE2E-4AFF66E5AC5A}"/>
                    </a:ext>
                  </a:extLst>
                </p:cNvPr>
                <p:cNvGrpSpPr/>
                <p:nvPr/>
              </p:nvGrpSpPr>
              <p:grpSpPr>
                <a:xfrm>
                  <a:off x="4711038" y="2456471"/>
                  <a:ext cx="1648872" cy="1376740"/>
                  <a:chOff x="8851480" y="2426111"/>
                  <a:chExt cx="1632548" cy="1376740"/>
                </a:xfrm>
              </p:grpSpPr>
              <p:sp>
                <p:nvSpPr>
                  <p:cNvPr id="3450" name="사각형: 둥근 모서리 3449">
                    <a:extLst>
                      <a:ext uri="{FF2B5EF4-FFF2-40B4-BE49-F238E27FC236}">
                        <a16:creationId xmlns:a16="http://schemas.microsoft.com/office/drawing/2014/main" id="{0B798BDE-EB17-97FA-816E-01E430646CE5}"/>
                      </a:ext>
                    </a:extLst>
                  </p:cNvPr>
                  <p:cNvSpPr/>
                  <p:nvPr/>
                </p:nvSpPr>
                <p:spPr>
                  <a:xfrm>
                    <a:off x="8851480" y="2426111"/>
                    <a:ext cx="1632548" cy="1376740"/>
                  </a:xfrm>
                  <a:prstGeom prst="roundRect">
                    <a:avLst>
                      <a:gd name="adj" fmla="val 3449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51" name="사각형: 둥근 모서리 3450">
                    <a:extLst>
                      <a:ext uri="{FF2B5EF4-FFF2-40B4-BE49-F238E27FC236}">
                        <a16:creationId xmlns:a16="http://schemas.microsoft.com/office/drawing/2014/main" id="{448D634D-51EB-8989-4322-CAC1FBB8D37F}"/>
                      </a:ext>
                    </a:extLst>
                  </p:cNvPr>
                  <p:cNvSpPr/>
                  <p:nvPr/>
                </p:nvSpPr>
                <p:spPr>
                  <a:xfrm>
                    <a:off x="8890065" y="3429768"/>
                    <a:ext cx="1555379" cy="332796"/>
                  </a:xfrm>
                  <a:prstGeom prst="roundRect">
                    <a:avLst>
                      <a:gd name="adj" fmla="val 10001"/>
                    </a:avLst>
                  </a:prstGeom>
                  <a:solidFill>
                    <a:schemeClr val="tx1">
                      <a:alpha val="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52" name="사각형: 둥근 모서리 3451">
                    <a:extLst>
                      <a:ext uri="{FF2B5EF4-FFF2-40B4-BE49-F238E27FC236}">
                        <a16:creationId xmlns:a16="http://schemas.microsoft.com/office/drawing/2014/main" id="{E91D0D2F-1476-5DF7-C90E-F8DE3F5DEE1D}"/>
                      </a:ext>
                    </a:extLst>
                  </p:cNvPr>
                  <p:cNvSpPr/>
                  <p:nvPr/>
                </p:nvSpPr>
                <p:spPr>
                  <a:xfrm>
                    <a:off x="8890065" y="2760380"/>
                    <a:ext cx="1555379" cy="332796"/>
                  </a:xfrm>
                  <a:prstGeom prst="roundRect">
                    <a:avLst>
                      <a:gd name="adj" fmla="val 10001"/>
                    </a:avLst>
                  </a:prstGeom>
                  <a:solidFill>
                    <a:schemeClr val="tx1">
                      <a:alpha val="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53" name="TextBox 3452">
                    <a:extLst>
                      <a:ext uri="{FF2B5EF4-FFF2-40B4-BE49-F238E27FC236}">
                        <a16:creationId xmlns:a16="http://schemas.microsoft.com/office/drawing/2014/main" id="{A5151633-CEDA-2721-90B8-C930E4751FBD}"/>
                      </a:ext>
                    </a:extLst>
                  </p:cNvPr>
                  <p:cNvSpPr txBox="1"/>
                  <p:nvPr/>
                </p:nvSpPr>
                <p:spPr>
                  <a:xfrm>
                    <a:off x="9311444" y="2528039"/>
                    <a:ext cx="712623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인공지능의 이해</a:t>
                    </a:r>
                  </a:p>
                </p:txBody>
              </p:sp>
              <p:sp>
                <p:nvSpPr>
                  <p:cNvPr id="3454" name="TextBox 3453">
                    <a:extLst>
                      <a:ext uri="{FF2B5EF4-FFF2-40B4-BE49-F238E27FC236}">
                        <a16:creationId xmlns:a16="http://schemas.microsoft.com/office/drawing/2014/main" id="{CCB14831-3830-7262-6849-9D31686477C3}"/>
                      </a:ext>
                    </a:extLst>
                  </p:cNvPr>
                  <p:cNvSpPr txBox="1"/>
                  <p:nvPr/>
                </p:nvSpPr>
                <p:spPr>
                  <a:xfrm>
                    <a:off x="9151936" y="2862700"/>
                    <a:ext cx="1031638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인공지능의 원리와 활용</a:t>
                    </a:r>
                  </a:p>
                </p:txBody>
              </p:sp>
              <p:sp>
                <p:nvSpPr>
                  <p:cNvPr id="3455" name="TextBox 3454">
                    <a:extLst>
                      <a:ext uri="{FF2B5EF4-FFF2-40B4-BE49-F238E27FC236}">
                        <a16:creationId xmlns:a16="http://schemas.microsoft.com/office/drawing/2014/main" id="{765C9748-2296-EB80-6682-86072A3B3719}"/>
                      </a:ext>
                    </a:extLst>
                  </p:cNvPr>
                  <p:cNvSpPr txBox="1"/>
                  <p:nvPr/>
                </p:nvSpPr>
                <p:spPr>
                  <a:xfrm>
                    <a:off x="9151936" y="3532022"/>
                    <a:ext cx="1031637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인공지능의 사회적 영향</a:t>
                    </a:r>
                  </a:p>
                </p:txBody>
              </p:sp>
              <p:sp>
                <p:nvSpPr>
                  <p:cNvPr id="3456" name="TextBox 3455">
                    <a:extLst>
                      <a:ext uri="{FF2B5EF4-FFF2-40B4-BE49-F238E27FC236}">
                        <a16:creationId xmlns:a16="http://schemas.microsoft.com/office/drawing/2014/main" id="{80265DE6-E4FF-C912-979F-730EA64D7B1A}"/>
                      </a:ext>
                    </a:extLst>
                  </p:cNvPr>
                  <p:cNvSpPr txBox="1"/>
                  <p:nvPr/>
                </p:nvSpPr>
                <p:spPr>
                  <a:xfrm>
                    <a:off x="9262242" y="3197361"/>
                    <a:ext cx="811025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데이터와 기계학습</a:t>
                    </a:r>
                  </a:p>
                </p:txBody>
              </p:sp>
            </p:grpSp>
          </p:grpSp>
          <p:grpSp>
            <p:nvGrpSpPr>
              <p:cNvPr id="3436" name="그룹 3435">
                <a:extLst>
                  <a:ext uri="{FF2B5EF4-FFF2-40B4-BE49-F238E27FC236}">
                    <a16:creationId xmlns:a16="http://schemas.microsoft.com/office/drawing/2014/main" id="{E10EE9BD-F66D-C693-2926-283742ED8B56}"/>
                  </a:ext>
                </a:extLst>
              </p:cNvPr>
              <p:cNvGrpSpPr/>
              <p:nvPr/>
            </p:nvGrpSpPr>
            <p:grpSpPr>
              <a:xfrm>
                <a:off x="2809849" y="4314289"/>
                <a:ext cx="1648873" cy="1582480"/>
                <a:chOff x="6959252" y="2250731"/>
                <a:chExt cx="1648873" cy="1582480"/>
              </a:xfrm>
            </p:grpSpPr>
            <p:sp>
              <p:nvSpPr>
                <p:cNvPr id="3437" name="사각형: 둥근 모서리 3436">
                  <a:extLst>
                    <a:ext uri="{FF2B5EF4-FFF2-40B4-BE49-F238E27FC236}">
                      <a16:creationId xmlns:a16="http://schemas.microsoft.com/office/drawing/2014/main" id="{E50836B2-C9B1-2BE3-36B0-D95D069ACB69}"/>
                    </a:ext>
                  </a:extLst>
                </p:cNvPr>
                <p:cNvSpPr/>
                <p:nvPr/>
              </p:nvSpPr>
              <p:spPr>
                <a:xfrm>
                  <a:off x="6959252" y="2250731"/>
                  <a:ext cx="1648873" cy="1376740"/>
                </a:xfrm>
                <a:prstGeom prst="roundRect">
                  <a:avLst>
                    <a:gd name="adj" fmla="val 3449"/>
                  </a:avLst>
                </a:prstGeom>
                <a:gradFill>
                  <a:gsLst>
                    <a:gs pos="0">
                      <a:srgbClr val="3B6DD5"/>
                    </a:gs>
                    <a:gs pos="89000">
                      <a:srgbClr val="825BC1"/>
                    </a:gs>
                  </a:gsLst>
                  <a:lin ang="0" scaled="0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0" tIns="0" rIns="0" bIns="0" anchor="ctr">
                  <a:noAutofit/>
                </a:bodyPr>
                <a:lstStyle/>
                <a:p>
                  <a:pPr latinLnBrk="1"/>
                  <a:endParaRPr lang="ko-KR" altLang="en-US" sz="85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3438" name="TextBox 3437">
                  <a:extLst>
                    <a:ext uri="{FF2B5EF4-FFF2-40B4-BE49-F238E27FC236}">
                      <a16:creationId xmlns:a16="http://schemas.microsoft.com/office/drawing/2014/main" id="{A91346A5-E55F-07CF-872E-0286A0AA124E}"/>
                    </a:ext>
                  </a:extLst>
                </p:cNvPr>
                <p:cNvSpPr txBox="1"/>
                <p:nvPr/>
              </p:nvSpPr>
              <p:spPr>
                <a:xfrm>
                  <a:off x="7616174" y="2273724"/>
                  <a:ext cx="335028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0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2022</a:t>
                  </a:r>
                </a:p>
              </p:txBody>
            </p:sp>
            <p:grpSp>
              <p:nvGrpSpPr>
                <p:cNvPr id="3439" name="그룹 3438">
                  <a:extLst>
                    <a:ext uri="{FF2B5EF4-FFF2-40B4-BE49-F238E27FC236}">
                      <a16:creationId xmlns:a16="http://schemas.microsoft.com/office/drawing/2014/main" id="{9CD3BDAC-F189-781C-4AEA-F4C8B56EC6FF}"/>
                    </a:ext>
                  </a:extLst>
                </p:cNvPr>
                <p:cNvGrpSpPr/>
                <p:nvPr/>
              </p:nvGrpSpPr>
              <p:grpSpPr>
                <a:xfrm>
                  <a:off x="6959252" y="2456471"/>
                  <a:ext cx="1648872" cy="1376740"/>
                  <a:chOff x="9022954" y="2758006"/>
                  <a:chExt cx="1632548" cy="1376740"/>
                </a:xfrm>
              </p:grpSpPr>
              <p:sp>
                <p:nvSpPr>
                  <p:cNvPr id="3440" name="사각형: 둥근 모서리 3439">
                    <a:extLst>
                      <a:ext uri="{FF2B5EF4-FFF2-40B4-BE49-F238E27FC236}">
                        <a16:creationId xmlns:a16="http://schemas.microsoft.com/office/drawing/2014/main" id="{73475D62-7734-ABDA-7364-13B8CD717E5C}"/>
                      </a:ext>
                    </a:extLst>
                  </p:cNvPr>
                  <p:cNvSpPr/>
                  <p:nvPr/>
                </p:nvSpPr>
                <p:spPr>
                  <a:xfrm>
                    <a:off x="9022954" y="2758006"/>
                    <a:ext cx="1632548" cy="1376740"/>
                  </a:xfrm>
                  <a:prstGeom prst="roundRect">
                    <a:avLst>
                      <a:gd name="adj" fmla="val 3449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41" name="사각형: 둥근 모서리 3440">
                    <a:extLst>
                      <a:ext uri="{FF2B5EF4-FFF2-40B4-BE49-F238E27FC236}">
                        <a16:creationId xmlns:a16="http://schemas.microsoft.com/office/drawing/2014/main" id="{48F3F72D-D80C-1ED1-8298-C6B2CEBE0BDB}"/>
                      </a:ext>
                    </a:extLst>
                  </p:cNvPr>
                  <p:cNvSpPr/>
                  <p:nvPr/>
                </p:nvSpPr>
                <p:spPr>
                  <a:xfrm>
                    <a:off x="9061539" y="3761663"/>
                    <a:ext cx="1555379" cy="332796"/>
                  </a:xfrm>
                  <a:prstGeom prst="roundRect">
                    <a:avLst>
                      <a:gd name="adj" fmla="val 10001"/>
                    </a:avLst>
                  </a:prstGeom>
                  <a:solidFill>
                    <a:schemeClr val="tx1">
                      <a:alpha val="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42" name="사각형: 둥근 모서리 3441">
                    <a:extLst>
                      <a:ext uri="{FF2B5EF4-FFF2-40B4-BE49-F238E27FC236}">
                        <a16:creationId xmlns:a16="http://schemas.microsoft.com/office/drawing/2014/main" id="{10F9BBE7-AB78-CB73-7A21-62ECBDB9D744}"/>
                      </a:ext>
                    </a:extLst>
                  </p:cNvPr>
                  <p:cNvSpPr/>
                  <p:nvPr/>
                </p:nvSpPr>
                <p:spPr>
                  <a:xfrm>
                    <a:off x="9061539" y="3092275"/>
                    <a:ext cx="1555379" cy="332796"/>
                  </a:xfrm>
                  <a:prstGeom prst="roundRect">
                    <a:avLst>
                      <a:gd name="adj" fmla="val 10001"/>
                    </a:avLst>
                  </a:prstGeom>
                  <a:solidFill>
                    <a:schemeClr val="tx1">
                      <a:alpha val="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43" name="TextBox 3442">
                    <a:extLst>
                      <a:ext uri="{FF2B5EF4-FFF2-40B4-BE49-F238E27FC236}">
                        <a16:creationId xmlns:a16="http://schemas.microsoft.com/office/drawing/2014/main" id="{BD774C3E-E0D6-C4E2-A16F-16B67F453B89}"/>
                      </a:ext>
                    </a:extLst>
                  </p:cNvPr>
                  <p:cNvSpPr txBox="1"/>
                  <p:nvPr/>
                </p:nvSpPr>
                <p:spPr>
                  <a:xfrm>
                    <a:off x="9482919" y="2859934"/>
                    <a:ext cx="712623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인공지능의 이해</a:t>
                    </a:r>
                  </a:p>
                </p:txBody>
              </p:sp>
              <p:sp>
                <p:nvSpPr>
                  <p:cNvPr id="3444" name="TextBox 3443">
                    <a:extLst>
                      <a:ext uri="{FF2B5EF4-FFF2-40B4-BE49-F238E27FC236}">
                        <a16:creationId xmlns:a16="http://schemas.microsoft.com/office/drawing/2014/main" id="{BF8723BB-5048-655A-C541-B962EA8F072E}"/>
                      </a:ext>
                    </a:extLst>
                  </p:cNvPr>
                  <p:cNvSpPr txBox="1"/>
                  <p:nvPr/>
                </p:nvSpPr>
                <p:spPr>
                  <a:xfrm>
                    <a:off x="9482917" y="3194595"/>
                    <a:ext cx="712623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인공지능과 학습</a:t>
                    </a:r>
                  </a:p>
                </p:txBody>
              </p:sp>
              <p:sp>
                <p:nvSpPr>
                  <p:cNvPr id="3445" name="TextBox 3444">
                    <a:extLst>
                      <a:ext uri="{FF2B5EF4-FFF2-40B4-BE49-F238E27FC236}">
                        <a16:creationId xmlns:a16="http://schemas.microsoft.com/office/drawing/2014/main" id="{F7C3E543-8721-3E35-184B-26768F5BEEDD}"/>
                      </a:ext>
                    </a:extLst>
                  </p:cNvPr>
                  <p:cNvSpPr txBox="1"/>
                  <p:nvPr/>
                </p:nvSpPr>
                <p:spPr>
                  <a:xfrm>
                    <a:off x="9401859" y="3863917"/>
                    <a:ext cx="874744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 프로젝트</a:t>
                    </a:r>
                    <a:r>
                      <a:rPr lang="en-US" altLang="ko-KR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*</a:t>
                    </a:r>
                    <a:endParaRPr lang="ko-KR" altLang="en-US" sz="8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446" name="TextBox 3445">
                    <a:extLst>
                      <a:ext uri="{FF2B5EF4-FFF2-40B4-BE49-F238E27FC236}">
                        <a16:creationId xmlns:a16="http://schemas.microsoft.com/office/drawing/2014/main" id="{97B8752B-FAA4-EB28-DF62-8607975E010C}"/>
                      </a:ext>
                    </a:extLst>
                  </p:cNvPr>
                  <p:cNvSpPr txBox="1"/>
                  <p:nvPr/>
                </p:nvSpPr>
                <p:spPr>
                  <a:xfrm>
                    <a:off x="9323410" y="3529256"/>
                    <a:ext cx="1031638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인공지능의 사회적 영향</a:t>
                    </a:r>
                  </a:p>
                </p:txBody>
              </p:sp>
            </p:grpSp>
          </p:grpSp>
        </p:grpSp>
        <p:grpSp>
          <p:nvGrpSpPr>
            <p:cNvPr id="3536" name="그룹 3535">
              <a:extLst>
                <a:ext uri="{FF2B5EF4-FFF2-40B4-BE49-F238E27FC236}">
                  <a16:creationId xmlns:a16="http://schemas.microsoft.com/office/drawing/2014/main" id="{5249C4D9-F2AF-E8EF-E613-C4A65F375C1F}"/>
                </a:ext>
              </a:extLst>
            </p:cNvPr>
            <p:cNvGrpSpPr/>
            <p:nvPr/>
          </p:nvGrpSpPr>
          <p:grpSpPr>
            <a:xfrm>
              <a:off x="561634" y="1989388"/>
              <a:ext cx="3897087" cy="1843823"/>
              <a:chOff x="561635" y="1989388"/>
              <a:chExt cx="3897087" cy="1843823"/>
            </a:xfrm>
          </p:grpSpPr>
          <p:sp>
            <p:nvSpPr>
              <p:cNvPr id="3091" name="TextBox 3090">
                <a:extLst>
                  <a:ext uri="{FF2B5EF4-FFF2-40B4-BE49-F238E27FC236}">
                    <a16:creationId xmlns:a16="http://schemas.microsoft.com/office/drawing/2014/main" id="{0D24FD99-D6EF-530A-C48B-7455F87636E6}"/>
                  </a:ext>
                </a:extLst>
              </p:cNvPr>
              <p:cNvSpPr txBox="1"/>
              <p:nvPr/>
            </p:nvSpPr>
            <p:spPr>
              <a:xfrm>
                <a:off x="1119573" y="1989388"/>
                <a:ext cx="278121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중학교 정보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공통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정보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일반 선택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endPara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3369" name="그룹 3368">
                <a:extLst>
                  <a:ext uri="{FF2B5EF4-FFF2-40B4-BE49-F238E27FC236}">
                    <a16:creationId xmlns:a16="http://schemas.microsoft.com/office/drawing/2014/main" id="{8B97B056-E995-1911-B253-F82AA371642D}"/>
                  </a:ext>
                </a:extLst>
              </p:cNvPr>
              <p:cNvGrpSpPr/>
              <p:nvPr/>
            </p:nvGrpSpPr>
            <p:grpSpPr>
              <a:xfrm>
                <a:off x="561635" y="2250731"/>
                <a:ext cx="3897087" cy="1582480"/>
                <a:chOff x="580927" y="2250731"/>
                <a:chExt cx="3858502" cy="1582480"/>
              </a:xfrm>
            </p:grpSpPr>
            <p:grpSp>
              <p:nvGrpSpPr>
                <p:cNvPr id="3368" name="그룹 3367">
                  <a:extLst>
                    <a:ext uri="{FF2B5EF4-FFF2-40B4-BE49-F238E27FC236}">
                      <a16:creationId xmlns:a16="http://schemas.microsoft.com/office/drawing/2014/main" id="{840963F4-4C2B-4CE1-76A6-09FBC395C816}"/>
                    </a:ext>
                  </a:extLst>
                </p:cNvPr>
                <p:cNvGrpSpPr/>
                <p:nvPr/>
              </p:nvGrpSpPr>
              <p:grpSpPr>
                <a:xfrm>
                  <a:off x="580927" y="2250731"/>
                  <a:ext cx="1632548" cy="1582480"/>
                  <a:chOff x="580927" y="2220371"/>
                  <a:chExt cx="1632548" cy="1582480"/>
                </a:xfrm>
              </p:grpSpPr>
              <p:grpSp>
                <p:nvGrpSpPr>
                  <p:cNvPr id="3131" name="그룹 3130">
                    <a:extLst>
                      <a:ext uri="{FF2B5EF4-FFF2-40B4-BE49-F238E27FC236}">
                        <a16:creationId xmlns:a16="http://schemas.microsoft.com/office/drawing/2014/main" id="{C2DC5D72-D99E-D702-EBD2-3FB7DF8C7389}"/>
                      </a:ext>
                    </a:extLst>
                  </p:cNvPr>
                  <p:cNvGrpSpPr/>
                  <p:nvPr/>
                </p:nvGrpSpPr>
                <p:grpSpPr>
                  <a:xfrm>
                    <a:off x="580927" y="2220371"/>
                    <a:ext cx="1632548" cy="1582480"/>
                    <a:chOff x="577252" y="2220371"/>
                    <a:chExt cx="1632548" cy="1582480"/>
                  </a:xfrm>
                </p:grpSpPr>
                <p:sp>
                  <p:nvSpPr>
                    <p:cNvPr id="3363" name="사각형: 둥근 모서리 3362">
                      <a:extLst>
                        <a:ext uri="{FF2B5EF4-FFF2-40B4-BE49-F238E27FC236}">
                          <a16:creationId xmlns:a16="http://schemas.microsoft.com/office/drawing/2014/main" id="{90531930-463A-CAD7-DB33-D0BC4FD35C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7252" y="2220371"/>
                      <a:ext cx="1632548" cy="1376740"/>
                    </a:xfrm>
                    <a:prstGeom prst="roundRect">
                      <a:avLst>
                        <a:gd name="adj" fmla="val 3449"/>
                      </a:avLst>
                    </a:prstGeom>
                    <a:solidFill>
                      <a:srgbClr val="6E7990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lIns="0" tIns="0" rIns="0" bIns="0" anchor="ctr">
                      <a:noAutofit/>
                    </a:bodyPr>
                    <a:lstStyle/>
                    <a:p>
                      <a:pPr latinLnBrk="1"/>
                      <a:endParaRPr lang="ko-KR" altLang="en-US" sz="850" kern="120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p:txBody>
                </p:sp>
                <p:sp>
                  <p:nvSpPr>
                    <p:cNvPr id="3098" name="사각형: 둥근 모서리 3097">
                      <a:extLst>
                        <a:ext uri="{FF2B5EF4-FFF2-40B4-BE49-F238E27FC236}">
                          <a16:creationId xmlns:a16="http://schemas.microsoft.com/office/drawing/2014/main" id="{BF0DD960-94D1-3842-1E00-DD2126308A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7252" y="2426111"/>
                      <a:ext cx="1632548" cy="1376740"/>
                    </a:xfrm>
                    <a:prstGeom prst="roundRect">
                      <a:avLst>
                        <a:gd name="adj" fmla="val 3449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850" dirty="0"/>
                    </a:p>
                  </p:txBody>
                </p:sp>
                <p:sp>
                  <p:nvSpPr>
                    <p:cNvPr id="3112" name="사각형: 둥근 모서리 3111">
                      <a:extLst>
                        <a:ext uri="{FF2B5EF4-FFF2-40B4-BE49-F238E27FC236}">
                          <a16:creationId xmlns:a16="http://schemas.microsoft.com/office/drawing/2014/main" id="{0C39E616-337B-DA3E-1877-7847DDE436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837" y="2652493"/>
                      <a:ext cx="1555379" cy="231099"/>
                    </a:xfrm>
                    <a:prstGeom prst="roundRect">
                      <a:avLst>
                        <a:gd name="adj" fmla="val 10001"/>
                      </a:avLst>
                    </a:prstGeom>
                    <a:solidFill>
                      <a:schemeClr val="tx1">
                        <a:alpha val="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850" dirty="0"/>
                    </a:p>
                  </p:txBody>
                </p:sp>
                <p:sp>
                  <p:nvSpPr>
                    <p:cNvPr id="3113" name="사각형: 둥근 모서리 3112">
                      <a:extLst>
                        <a:ext uri="{FF2B5EF4-FFF2-40B4-BE49-F238E27FC236}">
                          <a16:creationId xmlns:a16="http://schemas.microsoft.com/office/drawing/2014/main" id="{6C999580-4BCF-8FD8-1F2C-2DEF2F301A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837" y="3515261"/>
                      <a:ext cx="1555379" cy="249495"/>
                    </a:xfrm>
                    <a:prstGeom prst="roundRect">
                      <a:avLst>
                        <a:gd name="adj" fmla="val 10001"/>
                      </a:avLst>
                    </a:prstGeom>
                    <a:solidFill>
                      <a:schemeClr val="tx1">
                        <a:alpha val="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850" dirty="0"/>
                    </a:p>
                  </p:txBody>
                </p:sp>
                <p:sp>
                  <p:nvSpPr>
                    <p:cNvPr id="3115" name="TextBox 3114">
                      <a:extLst>
                        <a:ext uri="{FF2B5EF4-FFF2-40B4-BE49-F238E27FC236}">
                          <a16:creationId xmlns:a16="http://schemas.microsoft.com/office/drawing/2014/main" id="{6B43DB53-B311-335D-B0B5-7234D4DCAD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96721" y="2475444"/>
                      <a:ext cx="393609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정보문화</a:t>
                      </a:r>
                    </a:p>
                  </p:txBody>
                </p:sp>
                <p:sp>
                  <p:nvSpPr>
                    <p:cNvPr id="3117" name="TextBox 3116">
                      <a:extLst>
                        <a:ext uri="{FF2B5EF4-FFF2-40B4-BE49-F238E27FC236}">
                          <a16:creationId xmlns:a16="http://schemas.microsoft.com/office/drawing/2014/main" id="{B7B8FA72-DA84-80B5-DDFF-71425A6D6A6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35618" y="2702639"/>
                      <a:ext cx="515818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자료와 정보</a:t>
                      </a:r>
                    </a:p>
                  </p:txBody>
                </p:sp>
                <p:sp>
                  <p:nvSpPr>
                    <p:cNvPr id="3118" name="TextBox 3117">
                      <a:extLst>
                        <a:ext uri="{FF2B5EF4-FFF2-40B4-BE49-F238E27FC236}">
                          <a16:creationId xmlns:a16="http://schemas.microsoft.com/office/drawing/2014/main" id="{7E654A47-1DED-AD2B-5C0B-8B190E5167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9443" y="3068621"/>
                      <a:ext cx="492011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문제해결과</a:t>
                      </a:r>
                      <a:endParaRPr lang="en-US" altLang="ko-KR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프로그래밍</a:t>
                      </a:r>
                    </a:p>
                  </p:txBody>
                </p:sp>
                <p:cxnSp>
                  <p:nvCxnSpPr>
                    <p:cNvPr id="3119" name="직선 연결선 3118">
                      <a:extLst>
                        <a:ext uri="{FF2B5EF4-FFF2-40B4-BE49-F238E27FC236}">
                          <a16:creationId xmlns:a16="http://schemas.microsoft.com/office/drawing/2014/main" id="{5E66B40C-851F-7B88-8D05-4BB9F0E8EA2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66825" y="3094149"/>
                      <a:ext cx="906622" cy="0"/>
                    </a:xfrm>
                    <a:prstGeom prst="line">
                      <a:avLst/>
                    </a:prstGeom>
                    <a:solidFill>
                      <a:srgbClr val="825BC1">
                        <a:alpha val="18000"/>
                      </a:srgbClr>
                    </a:solidFill>
                    <a:ln w="12700">
                      <a:solidFill>
                        <a:schemeClr val="tx1">
                          <a:alpha val="2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  <p:cxnSp>
                  <p:nvCxnSpPr>
                    <p:cNvPr id="3120" name="직선 연결선 3119">
                      <a:extLst>
                        <a:ext uri="{FF2B5EF4-FFF2-40B4-BE49-F238E27FC236}">
                          <a16:creationId xmlns:a16="http://schemas.microsoft.com/office/drawing/2014/main" id="{96F4CDE4-2B29-5150-AAB2-5405EF7D6CD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66825" y="3304706"/>
                      <a:ext cx="906622" cy="0"/>
                    </a:xfrm>
                    <a:prstGeom prst="line">
                      <a:avLst/>
                    </a:prstGeom>
                    <a:solidFill>
                      <a:srgbClr val="825BC1">
                        <a:alpha val="18000"/>
                      </a:srgbClr>
                    </a:solidFill>
                    <a:ln w="12700">
                      <a:solidFill>
                        <a:schemeClr val="tx1">
                          <a:alpha val="2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  <p:cxnSp>
                  <p:nvCxnSpPr>
                    <p:cNvPr id="3123" name="직선 연결선 3122">
                      <a:extLst>
                        <a:ext uri="{FF2B5EF4-FFF2-40B4-BE49-F238E27FC236}">
                          <a16:creationId xmlns:a16="http://schemas.microsoft.com/office/drawing/2014/main" id="{4163E86A-14AA-5F4F-B667-28CA0B85774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43013" y="2919540"/>
                      <a:ext cx="0" cy="559773"/>
                    </a:xfrm>
                    <a:prstGeom prst="line">
                      <a:avLst/>
                    </a:prstGeom>
                    <a:solidFill>
                      <a:srgbClr val="825BC1">
                        <a:alpha val="18000"/>
                      </a:srgbClr>
                    </a:solidFill>
                    <a:ln w="12700">
                      <a:solidFill>
                        <a:schemeClr val="tx1">
                          <a:alpha val="20000"/>
                        </a:schemeClr>
                      </a:solidFill>
                      <a:prstDash val="solid"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  <p:sp>
                  <p:nvSpPr>
                    <p:cNvPr id="3125" name="TextBox 3124">
                      <a:extLst>
                        <a:ext uri="{FF2B5EF4-FFF2-40B4-BE49-F238E27FC236}">
                          <a16:creationId xmlns:a16="http://schemas.microsoft.com/office/drawing/2014/main" id="{0E5026D4-28BA-A56E-C13E-2242BBA89E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72533" y="2923468"/>
                      <a:ext cx="295207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추상화</a:t>
                      </a:r>
                    </a:p>
                  </p:txBody>
                </p:sp>
                <p:sp>
                  <p:nvSpPr>
                    <p:cNvPr id="3126" name="TextBox 3125">
                      <a:extLst>
                        <a:ext uri="{FF2B5EF4-FFF2-40B4-BE49-F238E27FC236}">
                          <a16:creationId xmlns:a16="http://schemas.microsoft.com/office/drawing/2014/main" id="{0AFDCE6B-1E1D-B60F-0177-E10C13C177B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23331" y="3134025"/>
                      <a:ext cx="393609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알고리즘</a:t>
                      </a:r>
                    </a:p>
                  </p:txBody>
                </p:sp>
                <p:sp>
                  <p:nvSpPr>
                    <p:cNvPr id="3127" name="TextBox 3126">
                      <a:extLst>
                        <a:ext uri="{FF2B5EF4-FFF2-40B4-BE49-F238E27FC236}">
                          <a16:creationId xmlns:a16="http://schemas.microsoft.com/office/drawing/2014/main" id="{93B49FB0-703C-3976-69F6-F2DDAE44D9E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74130" y="3344582"/>
                      <a:ext cx="492011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프로그래밍</a:t>
                      </a:r>
                    </a:p>
                  </p:txBody>
                </p:sp>
                <p:sp>
                  <p:nvSpPr>
                    <p:cNvPr id="3130" name="TextBox 3129">
                      <a:extLst>
                        <a:ext uri="{FF2B5EF4-FFF2-40B4-BE49-F238E27FC236}">
                          <a16:creationId xmlns:a16="http://schemas.microsoft.com/office/drawing/2014/main" id="{DCE3AA53-915D-34E7-5597-C5E54E9BAD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86417" y="3574606"/>
                      <a:ext cx="614221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컴퓨팅 시스템</a:t>
                      </a:r>
                    </a:p>
                  </p:txBody>
                </p:sp>
              </p:grpSp>
              <p:sp>
                <p:nvSpPr>
                  <p:cNvPr id="3133" name="TextBox 3132">
                    <a:extLst>
                      <a:ext uri="{FF2B5EF4-FFF2-40B4-BE49-F238E27FC236}">
                        <a16:creationId xmlns:a16="http://schemas.microsoft.com/office/drawing/2014/main" id="{53CA9411-9456-BB81-CD29-2F99091C81A7}"/>
                      </a:ext>
                    </a:extLst>
                  </p:cNvPr>
                  <p:cNvSpPr txBox="1"/>
                  <p:nvPr/>
                </p:nvSpPr>
                <p:spPr>
                  <a:xfrm>
                    <a:off x="1232139" y="2243364"/>
                    <a:ext cx="330124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2015</a:t>
                    </a:r>
                  </a:p>
                </p:txBody>
              </p:sp>
            </p:grpSp>
            <p:grpSp>
              <p:nvGrpSpPr>
                <p:cNvPr id="3191" name="그룹 3190">
                  <a:extLst>
                    <a:ext uri="{FF2B5EF4-FFF2-40B4-BE49-F238E27FC236}">
                      <a16:creationId xmlns:a16="http://schemas.microsoft.com/office/drawing/2014/main" id="{61A49F98-F419-003A-C909-6A77E676A207}"/>
                    </a:ext>
                  </a:extLst>
                </p:cNvPr>
                <p:cNvGrpSpPr/>
                <p:nvPr/>
              </p:nvGrpSpPr>
              <p:grpSpPr>
                <a:xfrm>
                  <a:off x="2319033" y="2974928"/>
                  <a:ext cx="382291" cy="134087"/>
                  <a:chOff x="2282573" y="2993619"/>
                  <a:chExt cx="382291" cy="134087"/>
                </a:xfrm>
                <a:gradFill>
                  <a:gsLst>
                    <a:gs pos="0">
                      <a:srgbClr val="6E7990"/>
                    </a:gs>
                    <a:gs pos="100000">
                      <a:srgbClr val="3D6CD4"/>
                    </a:gs>
                  </a:gsLst>
                  <a:lin ang="0" scaled="0"/>
                </a:gradFill>
              </p:grpSpPr>
              <p:sp>
                <p:nvSpPr>
                  <p:cNvPr id="3188" name="이등변 삼각형 3187">
                    <a:extLst>
                      <a:ext uri="{FF2B5EF4-FFF2-40B4-BE49-F238E27FC236}">
                        <a16:creationId xmlns:a16="http://schemas.microsoft.com/office/drawing/2014/main" id="{CE28C94E-A75E-97D7-DCF1-867FF664A83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260229" y="3015963"/>
                    <a:ext cx="134086" cy="89397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189" name="이등변 삼각형 3188">
                    <a:extLst>
                      <a:ext uri="{FF2B5EF4-FFF2-40B4-BE49-F238E27FC236}">
                        <a16:creationId xmlns:a16="http://schemas.microsoft.com/office/drawing/2014/main" id="{92973485-EE53-A01C-6715-F47C920E327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403104" y="3015964"/>
                    <a:ext cx="134086" cy="89397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190" name="이등변 삼각형 3189">
                    <a:extLst>
                      <a:ext uri="{FF2B5EF4-FFF2-40B4-BE49-F238E27FC236}">
                        <a16:creationId xmlns:a16="http://schemas.microsoft.com/office/drawing/2014/main" id="{9E19CDC6-B282-27A2-A19B-FA1B1D2E52D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553123" y="3015964"/>
                    <a:ext cx="134086" cy="89397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</p:grpSp>
            <p:grpSp>
              <p:nvGrpSpPr>
                <p:cNvPr id="3367" name="그룹 3366">
                  <a:extLst>
                    <a:ext uri="{FF2B5EF4-FFF2-40B4-BE49-F238E27FC236}">
                      <a16:creationId xmlns:a16="http://schemas.microsoft.com/office/drawing/2014/main" id="{89C0D3B9-0A16-84E2-12CF-127B7BC185AC}"/>
                    </a:ext>
                  </a:extLst>
                </p:cNvPr>
                <p:cNvGrpSpPr/>
                <p:nvPr/>
              </p:nvGrpSpPr>
              <p:grpSpPr>
                <a:xfrm>
                  <a:off x="2806881" y="2250731"/>
                  <a:ext cx="1632548" cy="1582480"/>
                  <a:chOff x="2806881" y="2220371"/>
                  <a:chExt cx="1632548" cy="1582480"/>
                </a:xfrm>
              </p:grpSpPr>
              <p:grpSp>
                <p:nvGrpSpPr>
                  <p:cNvPr id="3166" name="그룹 3165">
                    <a:extLst>
                      <a:ext uri="{FF2B5EF4-FFF2-40B4-BE49-F238E27FC236}">
                        <a16:creationId xmlns:a16="http://schemas.microsoft.com/office/drawing/2014/main" id="{F5323753-BAD2-A92A-CCFD-842E446B70D7}"/>
                      </a:ext>
                    </a:extLst>
                  </p:cNvPr>
                  <p:cNvGrpSpPr/>
                  <p:nvPr/>
                </p:nvGrpSpPr>
                <p:grpSpPr>
                  <a:xfrm>
                    <a:off x="2806881" y="2220371"/>
                    <a:ext cx="1632548" cy="1582480"/>
                    <a:chOff x="2806881" y="2220371"/>
                    <a:chExt cx="1632548" cy="1582480"/>
                  </a:xfrm>
                </p:grpSpPr>
                <p:sp>
                  <p:nvSpPr>
                    <p:cNvPr id="3364" name="사각형: 둥근 모서리 3363">
                      <a:extLst>
                        <a:ext uri="{FF2B5EF4-FFF2-40B4-BE49-F238E27FC236}">
                          <a16:creationId xmlns:a16="http://schemas.microsoft.com/office/drawing/2014/main" id="{9D08F0F2-6D20-5564-DD73-5DB84A2130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06881" y="2220371"/>
                      <a:ext cx="1632548" cy="1376740"/>
                    </a:xfrm>
                    <a:prstGeom prst="roundRect">
                      <a:avLst>
                        <a:gd name="adj" fmla="val 3449"/>
                      </a:avLst>
                    </a:prstGeom>
                    <a:gradFill>
                      <a:gsLst>
                        <a:gs pos="0">
                          <a:srgbClr val="3B6DD5"/>
                        </a:gs>
                        <a:gs pos="89000">
                          <a:srgbClr val="825BC1"/>
                        </a:gs>
                      </a:gsLst>
                      <a:lin ang="0" scaled="0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lIns="0" tIns="0" rIns="0" bIns="0" anchor="ctr">
                      <a:noAutofit/>
                    </a:bodyPr>
                    <a:lstStyle/>
                    <a:p>
                      <a:pPr latinLnBrk="1"/>
                      <a:endParaRPr lang="ko-KR" altLang="en-US" sz="850" kern="120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p:txBody>
                </p:sp>
                <p:sp>
                  <p:nvSpPr>
                    <p:cNvPr id="3138" name="사각형: 둥근 모서리 3137">
                      <a:extLst>
                        <a:ext uri="{FF2B5EF4-FFF2-40B4-BE49-F238E27FC236}">
                          <a16:creationId xmlns:a16="http://schemas.microsoft.com/office/drawing/2014/main" id="{31CD1196-AD59-D12A-8B3E-A7A6B9F7AA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06881" y="2426111"/>
                      <a:ext cx="1632548" cy="1376740"/>
                    </a:xfrm>
                    <a:prstGeom prst="roundRect">
                      <a:avLst>
                        <a:gd name="adj" fmla="val 3449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850" dirty="0"/>
                    </a:p>
                  </p:txBody>
                </p:sp>
                <p:sp>
                  <p:nvSpPr>
                    <p:cNvPr id="3139" name="사각형: 둥근 모서리 3138">
                      <a:extLst>
                        <a:ext uri="{FF2B5EF4-FFF2-40B4-BE49-F238E27FC236}">
                          <a16:creationId xmlns:a16="http://schemas.microsoft.com/office/drawing/2014/main" id="{55CEA9B5-FDB0-F85D-418D-F549DF694A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45466" y="2695561"/>
                      <a:ext cx="1555379" cy="281243"/>
                    </a:xfrm>
                    <a:prstGeom prst="roundRect">
                      <a:avLst>
                        <a:gd name="adj" fmla="val 10001"/>
                      </a:avLst>
                    </a:prstGeom>
                    <a:solidFill>
                      <a:schemeClr val="tx1">
                        <a:alpha val="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850" dirty="0"/>
                    </a:p>
                  </p:txBody>
                </p:sp>
                <p:sp>
                  <p:nvSpPr>
                    <p:cNvPr id="3141" name="TextBox 3140">
                      <a:extLst>
                        <a:ext uri="{FF2B5EF4-FFF2-40B4-BE49-F238E27FC236}">
                          <a16:creationId xmlns:a16="http://schemas.microsoft.com/office/drawing/2014/main" id="{9315FF20-C370-C50C-8D87-DCF79BE91E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16046" y="2498383"/>
                      <a:ext cx="614221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컴퓨팅 시스템</a:t>
                      </a:r>
                    </a:p>
                  </p:txBody>
                </p:sp>
                <p:sp>
                  <p:nvSpPr>
                    <p:cNvPr id="3142" name="TextBox 3141">
                      <a:extLst>
                        <a:ext uri="{FF2B5EF4-FFF2-40B4-BE49-F238E27FC236}">
                          <a16:creationId xmlns:a16="http://schemas.microsoft.com/office/drawing/2014/main" id="{37C4307A-5C38-5C8B-74E3-10C806BB65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75553" y="2773732"/>
                      <a:ext cx="295207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데이터</a:t>
                      </a:r>
                    </a:p>
                  </p:txBody>
                </p:sp>
                <p:sp>
                  <p:nvSpPr>
                    <p:cNvPr id="3162" name="사각형: 둥근 모서리 3161">
                      <a:extLst>
                        <a:ext uri="{FF2B5EF4-FFF2-40B4-BE49-F238E27FC236}">
                          <a16:creationId xmlns:a16="http://schemas.microsoft.com/office/drawing/2014/main" id="{0D7632BF-5D54-D082-2B9D-BDA50331FC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45466" y="3246253"/>
                      <a:ext cx="1555379" cy="281243"/>
                    </a:xfrm>
                    <a:prstGeom prst="roundRect">
                      <a:avLst>
                        <a:gd name="adj" fmla="val 10001"/>
                      </a:avLst>
                    </a:prstGeom>
                    <a:solidFill>
                      <a:schemeClr val="tx1">
                        <a:alpha val="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850" dirty="0"/>
                    </a:p>
                  </p:txBody>
                </p:sp>
                <p:sp>
                  <p:nvSpPr>
                    <p:cNvPr id="3163" name="TextBox 3162">
                      <a:extLst>
                        <a:ext uri="{FF2B5EF4-FFF2-40B4-BE49-F238E27FC236}">
                          <a16:creationId xmlns:a16="http://schemas.microsoft.com/office/drawing/2014/main" id="{D4A2E2D6-B151-45C0-AE77-82898728BAB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26351" y="3324430"/>
                      <a:ext cx="393609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인공지능</a:t>
                      </a:r>
                    </a:p>
                  </p:txBody>
                </p:sp>
                <p:sp>
                  <p:nvSpPr>
                    <p:cNvPr id="3164" name="TextBox 3163">
                      <a:extLst>
                        <a:ext uri="{FF2B5EF4-FFF2-40B4-BE49-F238E27FC236}">
                          <a16:creationId xmlns:a16="http://schemas.microsoft.com/office/drawing/2014/main" id="{86EF8C52-8AA7-1734-7EAA-A6534905EB0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19243" y="3049081"/>
                      <a:ext cx="1007828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알고리즘과 프로그래밍</a:t>
                      </a:r>
                    </a:p>
                  </p:txBody>
                </p:sp>
                <p:sp>
                  <p:nvSpPr>
                    <p:cNvPr id="3165" name="TextBox 3164">
                      <a:extLst>
                        <a:ext uri="{FF2B5EF4-FFF2-40B4-BE49-F238E27FC236}">
                          <a16:creationId xmlns:a16="http://schemas.microsoft.com/office/drawing/2014/main" id="{51C25E14-0CE1-C003-7127-D493263951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65247" y="3599779"/>
                      <a:ext cx="515818" cy="130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8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디지털 문화</a:t>
                      </a:r>
                    </a:p>
                  </p:txBody>
                </p:sp>
              </p:grpSp>
              <p:sp>
                <p:nvSpPr>
                  <p:cNvPr id="3137" name="TextBox 3136">
                    <a:extLst>
                      <a:ext uri="{FF2B5EF4-FFF2-40B4-BE49-F238E27FC236}">
                        <a16:creationId xmlns:a16="http://schemas.microsoft.com/office/drawing/2014/main" id="{2E072DDC-111B-64B9-CD07-6178CA70C493}"/>
                      </a:ext>
                    </a:extLst>
                  </p:cNvPr>
                  <p:cNvSpPr txBox="1"/>
                  <p:nvPr/>
                </p:nvSpPr>
                <p:spPr>
                  <a:xfrm>
                    <a:off x="3457299" y="2243364"/>
                    <a:ext cx="331711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2022</a:t>
                    </a:r>
                  </a:p>
                </p:txBody>
              </p:sp>
            </p:grpSp>
          </p:grpSp>
        </p:grpSp>
        <p:grpSp>
          <p:nvGrpSpPr>
            <p:cNvPr id="3535" name="그룹 3534">
              <a:extLst>
                <a:ext uri="{FF2B5EF4-FFF2-40B4-BE49-F238E27FC236}">
                  <a16:creationId xmlns:a16="http://schemas.microsoft.com/office/drawing/2014/main" id="{571DC4C9-947D-2A71-A70A-5AF474207614}"/>
                </a:ext>
              </a:extLst>
            </p:cNvPr>
            <p:cNvGrpSpPr/>
            <p:nvPr/>
          </p:nvGrpSpPr>
          <p:grpSpPr>
            <a:xfrm>
              <a:off x="4711038" y="1989388"/>
              <a:ext cx="3897087" cy="1843823"/>
              <a:chOff x="4711038" y="1989388"/>
              <a:chExt cx="3897087" cy="1843823"/>
            </a:xfrm>
          </p:grpSpPr>
          <p:sp>
            <p:nvSpPr>
              <p:cNvPr id="3373" name="TextBox 3372">
                <a:extLst>
                  <a:ext uri="{FF2B5EF4-FFF2-40B4-BE49-F238E27FC236}">
                    <a16:creationId xmlns:a16="http://schemas.microsoft.com/office/drawing/2014/main" id="{00404599-C6B8-E209-D186-37D87221A106}"/>
                  </a:ext>
                </a:extLst>
              </p:cNvPr>
              <p:cNvSpPr txBox="1"/>
              <p:nvPr/>
            </p:nvSpPr>
            <p:spPr>
              <a:xfrm>
                <a:off x="5734478" y="1989388"/>
                <a:ext cx="185020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정보과학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진로 선택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grpSp>
            <p:nvGrpSpPr>
              <p:cNvPr id="3376" name="그룹 3375">
                <a:extLst>
                  <a:ext uri="{FF2B5EF4-FFF2-40B4-BE49-F238E27FC236}">
                    <a16:creationId xmlns:a16="http://schemas.microsoft.com/office/drawing/2014/main" id="{20A72E7D-5058-6C56-9ACF-BD001BDA0E25}"/>
                  </a:ext>
                </a:extLst>
              </p:cNvPr>
              <p:cNvGrpSpPr/>
              <p:nvPr/>
            </p:nvGrpSpPr>
            <p:grpSpPr>
              <a:xfrm>
                <a:off x="6466525" y="2974928"/>
                <a:ext cx="386114" cy="134087"/>
                <a:chOff x="2282573" y="2993619"/>
                <a:chExt cx="382291" cy="134087"/>
              </a:xfrm>
              <a:gradFill>
                <a:gsLst>
                  <a:gs pos="0">
                    <a:srgbClr val="6E7990"/>
                  </a:gs>
                  <a:gs pos="100000">
                    <a:srgbClr val="3D6CD4"/>
                  </a:gs>
                </a:gsLst>
                <a:lin ang="0" scaled="0"/>
              </a:gradFill>
            </p:grpSpPr>
            <p:sp>
              <p:nvSpPr>
                <p:cNvPr id="3389" name="이등변 삼각형 3388">
                  <a:extLst>
                    <a:ext uri="{FF2B5EF4-FFF2-40B4-BE49-F238E27FC236}">
                      <a16:creationId xmlns:a16="http://schemas.microsoft.com/office/drawing/2014/main" id="{281D2018-0237-DEDB-8531-C1D6BFDF3037}"/>
                    </a:ext>
                  </a:extLst>
                </p:cNvPr>
                <p:cNvSpPr/>
                <p:nvPr/>
              </p:nvSpPr>
              <p:spPr>
                <a:xfrm rot="5400000">
                  <a:off x="2260229" y="3015963"/>
                  <a:ext cx="134086" cy="8939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3390" name="이등변 삼각형 3389">
                  <a:extLst>
                    <a:ext uri="{FF2B5EF4-FFF2-40B4-BE49-F238E27FC236}">
                      <a16:creationId xmlns:a16="http://schemas.microsoft.com/office/drawing/2014/main" id="{148043A3-BC91-F869-7BF0-B6A70D5B41DC}"/>
                    </a:ext>
                  </a:extLst>
                </p:cNvPr>
                <p:cNvSpPr/>
                <p:nvPr/>
              </p:nvSpPr>
              <p:spPr>
                <a:xfrm rot="5400000">
                  <a:off x="2403104" y="3015964"/>
                  <a:ext cx="134086" cy="8939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3391" name="이등변 삼각형 3390">
                  <a:extLst>
                    <a:ext uri="{FF2B5EF4-FFF2-40B4-BE49-F238E27FC236}">
                      <a16:creationId xmlns:a16="http://schemas.microsoft.com/office/drawing/2014/main" id="{1E30B5B6-9EDF-EE33-F899-9106E0283232}"/>
                    </a:ext>
                  </a:extLst>
                </p:cNvPr>
                <p:cNvSpPr/>
                <p:nvPr/>
              </p:nvSpPr>
              <p:spPr>
                <a:xfrm rot="5400000">
                  <a:off x="2553123" y="3015964"/>
                  <a:ext cx="134086" cy="8939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</p:grpSp>
          <p:grpSp>
            <p:nvGrpSpPr>
              <p:cNvPr id="3428" name="그룹 3427">
                <a:extLst>
                  <a:ext uri="{FF2B5EF4-FFF2-40B4-BE49-F238E27FC236}">
                    <a16:creationId xmlns:a16="http://schemas.microsoft.com/office/drawing/2014/main" id="{52B23EC0-C7A1-F3BB-BAE8-FBCDD1952DD6}"/>
                  </a:ext>
                </a:extLst>
              </p:cNvPr>
              <p:cNvGrpSpPr/>
              <p:nvPr/>
            </p:nvGrpSpPr>
            <p:grpSpPr>
              <a:xfrm>
                <a:off x="4711038" y="2250731"/>
                <a:ext cx="1648873" cy="1582480"/>
                <a:chOff x="4711038" y="2250731"/>
                <a:chExt cx="1648873" cy="1582480"/>
              </a:xfrm>
            </p:grpSpPr>
            <p:sp>
              <p:nvSpPr>
                <p:cNvPr id="3394" name="사각형: 둥근 모서리 3393">
                  <a:extLst>
                    <a:ext uri="{FF2B5EF4-FFF2-40B4-BE49-F238E27FC236}">
                      <a16:creationId xmlns:a16="http://schemas.microsoft.com/office/drawing/2014/main" id="{0913E4FA-2A57-4556-9758-C740A5561F78}"/>
                    </a:ext>
                  </a:extLst>
                </p:cNvPr>
                <p:cNvSpPr/>
                <p:nvPr/>
              </p:nvSpPr>
              <p:spPr>
                <a:xfrm>
                  <a:off x="4711038" y="2250731"/>
                  <a:ext cx="1648873" cy="1376740"/>
                </a:xfrm>
                <a:prstGeom prst="roundRect">
                  <a:avLst>
                    <a:gd name="adj" fmla="val 3449"/>
                  </a:avLst>
                </a:pr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0" tIns="0" rIns="0" bIns="0" anchor="ctr">
                  <a:noAutofit/>
                </a:bodyPr>
                <a:lstStyle/>
                <a:p>
                  <a:pPr latinLnBrk="1"/>
                  <a:endParaRPr lang="ko-KR" altLang="en-US" sz="85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3393" name="TextBox 3392">
                  <a:extLst>
                    <a:ext uri="{FF2B5EF4-FFF2-40B4-BE49-F238E27FC236}">
                      <a16:creationId xmlns:a16="http://schemas.microsoft.com/office/drawing/2014/main" id="{85291ECC-FEB4-5B55-6E49-DC6F82D0F404}"/>
                    </a:ext>
                  </a:extLst>
                </p:cNvPr>
                <p:cNvSpPr txBox="1"/>
                <p:nvPr/>
              </p:nvSpPr>
              <p:spPr>
                <a:xfrm>
                  <a:off x="5368762" y="2273724"/>
                  <a:ext cx="333425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0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2015</a:t>
                  </a:r>
                </a:p>
              </p:txBody>
            </p:sp>
            <p:grpSp>
              <p:nvGrpSpPr>
                <p:cNvPr id="3412" name="그룹 3411">
                  <a:extLst>
                    <a:ext uri="{FF2B5EF4-FFF2-40B4-BE49-F238E27FC236}">
                      <a16:creationId xmlns:a16="http://schemas.microsoft.com/office/drawing/2014/main" id="{166DF0F5-0161-A8C1-B2BF-87ADA8F35FD8}"/>
                    </a:ext>
                  </a:extLst>
                </p:cNvPr>
                <p:cNvGrpSpPr/>
                <p:nvPr/>
              </p:nvGrpSpPr>
              <p:grpSpPr>
                <a:xfrm>
                  <a:off x="4711038" y="2456471"/>
                  <a:ext cx="1648872" cy="1376740"/>
                  <a:chOff x="8851480" y="2426111"/>
                  <a:chExt cx="1632548" cy="1376740"/>
                </a:xfrm>
              </p:grpSpPr>
              <p:sp>
                <p:nvSpPr>
                  <p:cNvPr id="3413" name="사각형: 둥근 모서리 3412">
                    <a:extLst>
                      <a:ext uri="{FF2B5EF4-FFF2-40B4-BE49-F238E27FC236}">
                        <a16:creationId xmlns:a16="http://schemas.microsoft.com/office/drawing/2014/main" id="{F01DF9AD-603C-615D-3C07-64F98796F776}"/>
                      </a:ext>
                    </a:extLst>
                  </p:cNvPr>
                  <p:cNvSpPr/>
                  <p:nvPr/>
                </p:nvSpPr>
                <p:spPr>
                  <a:xfrm>
                    <a:off x="8851480" y="2426111"/>
                    <a:ext cx="1632548" cy="1376740"/>
                  </a:xfrm>
                  <a:prstGeom prst="roundRect">
                    <a:avLst>
                      <a:gd name="adj" fmla="val 3449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14" name="사각형: 둥근 모서리 3413">
                    <a:extLst>
                      <a:ext uri="{FF2B5EF4-FFF2-40B4-BE49-F238E27FC236}">
                        <a16:creationId xmlns:a16="http://schemas.microsoft.com/office/drawing/2014/main" id="{8FE5EDB7-A969-F9ED-1577-3B054380D580}"/>
                      </a:ext>
                    </a:extLst>
                  </p:cNvPr>
                  <p:cNvSpPr/>
                  <p:nvPr/>
                </p:nvSpPr>
                <p:spPr>
                  <a:xfrm>
                    <a:off x="8890065" y="3429768"/>
                    <a:ext cx="1555379" cy="332796"/>
                  </a:xfrm>
                  <a:prstGeom prst="roundRect">
                    <a:avLst>
                      <a:gd name="adj" fmla="val 10001"/>
                    </a:avLst>
                  </a:prstGeom>
                  <a:solidFill>
                    <a:schemeClr val="tx1">
                      <a:alpha val="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15" name="사각형: 둥근 모서리 3414">
                    <a:extLst>
                      <a:ext uri="{FF2B5EF4-FFF2-40B4-BE49-F238E27FC236}">
                        <a16:creationId xmlns:a16="http://schemas.microsoft.com/office/drawing/2014/main" id="{888534EB-F842-3F54-6463-B87AEEAC8AAF}"/>
                      </a:ext>
                    </a:extLst>
                  </p:cNvPr>
                  <p:cNvSpPr/>
                  <p:nvPr/>
                </p:nvSpPr>
                <p:spPr>
                  <a:xfrm>
                    <a:off x="8890065" y="2760380"/>
                    <a:ext cx="1555379" cy="332796"/>
                  </a:xfrm>
                  <a:prstGeom prst="roundRect">
                    <a:avLst>
                      <a:gd name="adj" fmla="val 10001"/>
                    </a:avLst>
                  </a:prstGeom>
                  <a:solidFill>
                    <a:schemeClr val="tx1">
                      <a:alpha val="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16" name="TextBox 3415">
                    <a:extLst>
                      <a:ext uri="{FF2B5EF4-FFF2-40B4-BE49-F238E27FC236}">
                        <a16:creationId xmlns:a16="http://schemas.microsoft.com/office/drawing/2014/main" id="{926A9A32-59C7-D482-D046-197535ED37A3}"/>
                      </a:ext>
                    </a:extLst>
                  </p:cNvPr>
                  <p:cNvSpPr txBox="1"/>
                  <p:nvPr/>
                </p:nvSpPr>
                <p:spPr>
                  <a:xfrm>
                    <a:off x="9419289" y="2528039"/>
                    <a:ext cx="496931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프로그래밍</a:t>
                    </a:r>
                  </a:p>
                </p:txBody>
              </p:sp>
              <p:sp>
                <p:nvSpPr>
                  <p:cNvPr id="3417" name="TextBox 3416">
                    <a:extLst>
                      <a:ext uri="{FF2B5EF4-FFF2-40B4-BE49-F238E27FC236}">
                        <a16:creationId xmlns:a16="http://schemas.microsoft.com/office/drawing/2014/main" id="{41C04B66-A454-301C-D140-906A5DF7579E}"/>
                      </a:ext>
                    </a:extLst>
                  </p:cNvPr>
                  <p:cNvSpPr txBox="1"/>
                  <p:nvPr/>
                </p:nvSpPr>
                <p:spPr>
                  <a:xfrm>
                    <a:off x="9468982" y="2862700"/>
                    <a:ext cx="397545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자료처리</a:t>
                    </a:r>
                  </a:p>
                </p:txBody>
              </p:sp>
              <p:sp>
                <p:nvSpPr>
                  <p:cNvPr id="3418" name="TextBox 3417">
                    <a:extLst>
                      <a:ext uri="{FF2B5EF4-FFF2-40B4-BE49-F238E27FC236}">
                        <a16:creationId xmlns:a16="http://schemas.microsoft.com/office/drawing/2014/main" id="{DB9D44E8-E242-B83D-C77B-7F838D56C15B}"/>
                      </a:ext>
                    </a:extLst>
                  </p:cNvPr>
                  <p:cNvSpPr txBox="1"/>
                  <p:nvPr/>
                </p:nvSpPr>
                <p:spPr>
                  <a:xfrm>
                    <a:off x="9357573" y="3532022"/>
                    <a:ext cx="620363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컴퓨팅 시스템</a:t>
                    </a:r>
                  </a:p>
                </p:txBody>
              </p:sp>
              <p:sp>
                <p:nvSpPr>
                  <p:cNvPr id="3419" name="TextBox 3418">
                    <a:extLst>
                      <a:ext uri="{FF2B5EF4-FFF2-40B4-BE49-F238E27FC236}">
                        <a16:creationId xmlns:a16="http://schemas.microsoft.com/office/drawing/2014/main" id="{B6B71A46-B7C8-2545-57F2-09FECD0339F5}"/>
                      </a:ext>
                    </a:extLst>
                  </p:cNvPr>
                  <p:cNvSpPr txBox="1"/>
                  <p:nvPr/>
                </p:nvSpPr>
                <p:spPr>
                  <a:xfrm>
                    <a:off x="9468982" y="3197361"/>
                    <a:ext cx="397545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알고리즘</a:t>
                    </a:r>
                  </a:p>
                </p:txBody>
              </p:sp>
            </p:grpSp>
          </p:grpSp>
          <p:grpSp>
            <p:nvGrpSpPr>
              <p:cNvPr id="3429" name="그룹 3428">
                <a:extLst>
                  <a:ext uri="{FF2B5EF4-FFF2-40B4-BE49-F238E27FC236}">
                    <a16:creationId xmlns:a16="http://schemas.microsoft.com/office/drawing/2014/main" id="{30D5FF9A-BA9C-88D0-559B-A8200B8EFCD3}"/>
                  </a:ext>
                </a:extLst>
              </p:cNvPr>
              <p:cNvGrpSpPr/>
              <p:nvPr/>
            </p:nvGrpSpPr>
            <p:grpSpPr>
              <a:xfrm>
                <a:off x="6959252" y="2250731"/>
                <a:ext cx="1648873" cy="1582480"/>
                <a:chOff x="6959252" y="2250731"/>
                <a:chExt cx="1648873" cy="1582480"/>
              </a:xfrm>
            </p:grpSpPr>
            <p:sp>
              <p:nvSpPr>
                <p:cNvPr id="3380" name="사각형: 둥근 모서리 3379">
                  <a:extLst>
                    <a:ext uri="{FF2B5EF4-FFF2-40B4-BE49-F238E27FC236}">
                      <a16:creationId xmlns:a16="http://schemas.microsoft.com/office/drawing/2014/main" id="{8D5B36DB-C135-566B-193F-695CD258DD2A}"/>
                    </a:ext>
                  </a:extLst>
                </p:cNvPr>
                <p:cNvSpPr/>
                <p:nvPr/>
              </p:nvSpPr>
              <p:spPr>
                <a:xfrm>
                  <a:off x="6959252" y="2250731"/>
                  <a:ext cx="1648873" cy="1376740"/>
                </a:xfrm>
                <a:prstGeom prst="roundRect">
                  <a:avLst>
                    <a:gd name="adj" fmla="val 3449"/>
                  </a:avLst>
                </a:prstGeom>
                <a:gradFill>
                  <a:gsLst>
                    <a:gs pos="0">
                      <a:srgbClr val="3B6DD5"/>
                    </a:gs>
                    <a:gs pos="89000">
                      <a:srgbClr val="825BC1"/>
                    </a:gs>
                  </a:gsLst>
                  <a:lin ang="0" scaled="0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0" tIns="0" rIns="0" bIns="0" anchor="ctr">
                  <a:noAutofit/>
                </a:bodyPr>
                <a:lstStyle/>
                <a:p>
                  <a:pPr latinLnBrk="1"/>
                  <a:endParaRPr lang="ko-KR" altLang="en-US" sz="850" kern="1200" dirty="0">
                    <a:solidFill>
                      <a:schemeClr val="bg1"/>
                    </a:solidFill>
                    <a:latin typeface="+mj-lt"/>
                    <a:cs typeface="Arial"/>
                  </a:endParaRPr>
                </a:p>
              </p:txBody>
            </p:sp>
            <p:sp>
              <p:nvSpPr>
                <p:cNvPr id="3379" name="TextBox 3378">
                  <a:extLst>
                    <a:ext uri="{FF2B5EF4-FFF2-40B4-BE49-F238E27FC236}">
                      <a16:creationId xmlns:a16="http://schemas.microsoft.com/office/drawing/2014/main" id="{5B749E1E-CCBA-1B22-AE5F-504C51C0220F}"/>
                    </a:ext>
                  </a:extLst>
                </p:cNvPr>
                <p:cNvSpPr txBox="1"/>
                <p:nvPr/>
              </p:nvSpPr>
              <p:spPr>
                <a:xfrm>
                  <a:off x="7616174" y="2273724"/>
                  <a:ext cx="335028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0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2022</a:t>
                  </a:r>
                </a:p>
              </p:txBody>
            </p:sp>
            <p:grpSp>
              <p:nvGrpSpPr>
                <p:cNvPr id="3420" name="그룹 3419">
                  <a:extLst>
                    <a:ext uri="{FF2B5EF4-FFF2-40B4-BE49-F238E27FC236}">
                      <a16:creationId xmlns:a16="http://schemas.microsoft.com/office/drawing/2014/main" id="{BF8DE04F-30E9-069D-745C-2C867BBD589F}"/>
                    </a:ext>
                  </a:extLst>
                </p:cNvPr>
                <p:cNvGrpSpPr/>
                <p:nvPr/>
              </p:nvGrpSpPr>
              <p:grpSpPr>
                <a:xfrm>
                  <a:off x="6959252" y="2456471"/>
                  <a:ext cx="1648872" cy="1376740"/>
                  <a:chOff x="9022954" y="2758006"/>
                  <a:chExt cx="1632548" cy="1376740"/>
                </a:xfrm>
              </p:grpSpPr>
              <p:sp>
                <p:nvSpPr>
                  <p:cNvPr id="3421" name="사각형: 둥근 모서리 3420">
                    <a:extLst>
                      <a:ext uri="{FF2B5EF4-FFF2-40B4-BE49-F238E27FC236}">
                        <a16:creationId xmlns:a16="http://schemas.microsoft.com/office/drawing/2014/main" id="{63862D38-C709-56D5-B84B-6CE934B87593}"/>
                      </a:ext>
                    </a:extLst>
                  </p:cNvPr>
                  <p:cNvSpPr/>
                  <p:nvPr/>
                </p:nvSpPr>
                <p:spPr>
                  <a:xfrm>
                    <a:off x="9022954" y="2758006"/>
                    <a:ext cx="1632548" cy="1376740"/>
                  </a:xfrm>
                  <a:prstGeom prst="roundRect">
                    <a:avLst>
                      <a:gd name="adj" fmla="val 3449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22" name="사각형: 둥근 모서리 3421">
                    <a:extLst>
                      <a:ext uri="{FF2B5EF4-FFF2-40B4-BE49-F238E27FC236}">
                        <a16:creationId xmlns:a16="http://schemas.microsoft.com/office/drawing/2014/main" id="{95E8D5BE-AFC4-5A3F-8244-C4AE0DBBB953}"/>
                      </a:ext>
                    </a:extLst>
                  </p:cNvPr>
                  <p:cNvSpPr/>
                  <p:nvPr/>
                </p:nvSpPr>
                <p:spPr>
                  <a:xfrm>
                    <a:off x="9061539" y="3761663"/>
                    <a:ext cx="1555379" cy="332796"/>
                  </a:xfrm>
                  <a:prstGeom prst="roundRect">
                    <a:avLst>
                      <a:gd name="adj" fmla="val 10001"/>
                    </a:avLst>
                  </a:prstGeom>
                  <a:solidFill>
                    <a:schemeClr val="tx1">
                      <a:alpha val="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23" name="사각형: 둥근 모서리 3422">
                    <a:extLst>
                      <a:ext uri="{FF2B5EF4-FFF2-40B4-BE49-F238E27FC236}">
                        <a16:creationId xmlns:a16="http://schemas.microsoft.com/office/drawing/2014/main" id="{5D41693B-FE63-A0C0-43AC-51C36D386B28}"/>
                      </a:ext>
                    </a:extLst>
                  </p:cNvPr>
                  <p:cNvSpPr/>
                  <p:nvPr/>
                </p:nvSpPr>
                <p:spPr>
                  <a:xfrm>
                    <a:off x="9061539" y="3092275"/>
                    <a:ext cx="1555379" cy="332796"/>
                  </a:xfrm>
                  <a:prstGeom prst="roundRect">
                    <a:avLst>
                      <a:gd name="adj" fmla="val 10001"/>
                    </a:avLst>
                  </a:prstGeom>
                  <a:solidFill>
                    <a:schemeClr val="tx1">
                      <a:alpha val="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24" name="TextBox 3423">
                    <a:extLst>
                      <a:ext uri="{FF2B5EF4-FFF2-40B4-BE49-F238E27FC236}">
                        <a16:creationId xmlns:a16="http://schemas.microsoft.com/office/drawing/2014/main" id="{A1EBBE25-B1ED-23A1-02E9-1FB52580DE3A}"/>
                      </a:ext>
                    </a:extLst>
                  </p:cNvPr>
                  <p:cNvSpPr txBox="1"/>
                  <p:nvPr/>
                </p:nvSpPr>
                <p:spPr>
                  <a:xfrm>
                    <a:off x="9590763" y="2859934"/>
                    <a:ext cx="496931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프로그래밍</a:t>
                    </a:r>
                  </a:p>
                </p:txBody>
              </p:sp>
              <p:sp>
                <p:nvSpPr>
                  <p:cNvPr id="3425" name="TextBox 3424">
                    <a:extLst>
                      <a:ext uri="{FF2B5EF4-FFF2-40B4-BE49-F238E27FC236}">
                        <a16:creationId xmlns:a16="http://schemas.microsoft.com/office/drawing/2014/main" id="{FC723C31-0C0C-4A0F-217E-2D01B7361E0C}"/>
                      </a:ext>
                    </a:extLst>
                  </p:cNvPr>
                  <p:cNvSpPr txBox="1"/>
                  <p:nvPr/>
                </p:nvSpPr>
                <p:spPr>
                  <a:xfrm>
                    <a:off x="9578741" y="3194595"/>
                    <a:ext cx="520976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구조</a:t>
                    </a:r>
                  </a:p>
                </p:txBody>
              </p:sp>
              <p:sp>
                <p:nvSpPr>
                  <p:cNvPr id="3426" name="TextBox 3425">
                    <a:extLst>
                      <a:ext uri="{FF2B5EF4-FFF2-40B4-BE49-F238E27FC236}">
                        <a16:creationId xmlns:a16="http://schemas.microsoft.com/office/drawing/2014/main" id="{3CAEB44C-F0D6-1023-3616-717D4BDEA871}"/>
                      </a:ext>
                    </a:extLst>
                  </p:cNvPr>
                  <p:cNvSpPr txBox="1"/>
                  <p:nvPr/>
                </p:nvSpPr>
                <p:spPr>
                  <a:xfrm>
                    <a:off x="9396802" y="3863917"/>
                    <a:ext cx="884858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정보과학 프로젝트</a:t>
                    </a:r>
                    <a:r>
                      <a:rPr lang="en-US" altLang="ko-KR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*</a:t>
                    </a:r>
                    <a:endParaRPr lang="ko-KR" altLang="en-US" sz="8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427" name="TextBox 3426">
                    <a:extLst>
                      <a:ext uri="{FF2B5EF4-FFF2-40B4-BE49-F238E27FC236}">
                        <a16:creationId xmlns:a16="http://schemas.microsoft.com/office/drawing/2014/main" id="{A31D571F-855F-F27E-7FF3-7D9070054E96}"/>
                      </a:ext>
                    </a:extLst>
                  </p:cNvPr>
                  <p:cNvSpPr txBox="1"/>
                  <p:nvPr/>
                </p:nvSpPr>
                <p:spPr>
                  <a:xfrm>
                    <a:off x="9640456" y="3529256"/>
                    <a:ext cx="397545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알고리즘</a:t>
                    </a:r>
                  </a:p>
                </p:txBody>
              </p:sp>
            </p:grpSp>
          </p:grpSp>
        </p:grpSp>
        <p:grpSp>
          <p:nvGrpSpPr>
            <p:cNvPr id="3533" name="그룹 3532">
              <a:extLst>
                <a:ext uri="{FF2B5EF4-FFF2-40B4-BE49-F238E27FC236}">
                  <a16:creationId xmlns:a16="http://schemas.microsoft.com/office/drawing/2014/main" id="{513CEBC6-7766-17C5-9243-11799FBD1765}"/>
                </a:ext>
              </a:extLst>
            </p:cNvPr>
            <p:cNvGrpSpPr/>
            <p:nvPr/>
          </p:nvGrpSpPr>
          <p:grpSpPr>
            <a:xfrm>
              <a:off x="4711036" y="4055586"/>
              <a:ext cx="1832006" cy="1841183"/>
              <a:chOff x="4711035" y="4055586"/>
              <a:chExt cx="1832006" cy="1841183"/>
            </a:xfrm>
          </p:grpSpPr>
          <p:sp>
            <p:nvSpPr>
              <p:cNvPr id="3463" name="TextBox 3462">
                <a:extLst>
                  <a:ext uri="{FF2B5EF4-FFF2-40B4-BE49-F238E27FC236}">
                    <a16:creationId xmlns:a16="http://schemas.microsoft.com/office/drawing/2014/main" id="{2324EF24-BFFC-3978-DEEA-7502C4C6EDDD}"/>
                  </a:ext>
                </a:extLst>
              </p:cNvPr>
              <p:cNvSpPr txBox="1"/>
              <p:nvPr/>
            </p:nvSpPr>
            <p:spPr>
              <a:xfrm>
                <a:off x="4965221" y="4055586"/>
                <a:ext cx="132363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데이터 과학</a:t>
                </a:r>
                <a:endParaRPr lang="en-US" altLang="ko-KR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진로 선택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grpSp>
            <p:nvGrpSpPr>
              <p:cNvPr id="3494" name="그룹 3493">
                <a:extLst>
                  <a:ext uri="{FF2B5EF4-FFF2-40B4-BE49-F238E27FC236}">
                    <a16:creationId xmlns:a16="http://schemas.microsoft.com/office/drawing/2014/main" id="{C51E3AD1-96DE-BFBC-A8E9-F85CD597E6E0}"/>
                  </a:ext>
                </a:extLst>
              </p:cNvPr>
              <p:cNvGrpSpPr/>
              <p:nvPr/>
            </p:nvGrpSpPr>
            <p:grpSpPr>
              <a:xfrm>
                <a:off x="4711035" y="4485739"/>
                <a:ext cx="1832006" cy="1411030"/>
                <a:chOff x="4802602" y="4485739"/>
                <a:chExt cx="1648878" cy="1411030"/>
              </a:xfrm>
            </p:grpSpPr>
            <p:sp>
              <p:nvSpPr>
                <p:cNvPr id="3477" name="사각형: 둥근 모서리 3476">
                  <a:extLst>
                    <a:ext uri="{FF2B5EF4-FFF2-40B4-BE49-F238E27FC236}">
                      <a16:creationId xmlns:a16="http://schemas.microsoft.com/office/drawing/2014/main" id="{AE5E06BA-D9C9-1459-1F79-DD162E672B1A}"/>
                    </a:ext>
                  </a:extLst>
                </p:cNvPr>
                <p:cNvSpPr/>
                <p:nvPr/>
              </p:nvSpPr>
              <p:spPr>
                <a:xfrm>
                  <a:off x="4802602" y="4485739"/>
                  <a:ext cx="1648873" cy="1376740"/>
                </a:xfrm>
                <a:prstGeom prst="roundRect">
                  <a:avLst>
                    <a:gd name="adj" fmla="val 3449"/>
                  </a:avLst>
                </a:prstGeom>
                <a:gradFill>
                  <a:gsLst>
                    <a:gs pos="0">
                      <a:srgbClr val="3B6DD5"/>
                    </a:gs>
                    <a:gs pos="89000">
                      <a:srgbClr val="825BC1"/>
                    </a:gs>
                  </a:gsLst>
                  <a:lin ang="0" scaled="0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0" tIns="0" rIns="0" bIns="0" anchor="ctr">
                  <a:noAutofit/>
                </a:bodyPr>
                <a:lstStyle/>
                <a:p>
                  <a:pPr latinLnBrk="1"/>
                  <a:endParaRPr lang="ko-KR" altLang="en-US" sz="85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3478" name="TextBox 3477">
                  <a:extLst>
                    <a:ext uri="{FF2B5EF4-FFF2-40B4-BE49-F238E27FC236}">
                      <a16:creationId xmlns:a16="http://schemas.microsoft.com/office/drawing/2014/main" id="{AF64FF92-EA09-D330-5F5C-FA7A43F7F47A}"/>
                    </a:ext>
                  </a:extLst>
                </p:cNvPr>
                <p:cNvSpPr txBox="1"/>
                <p:nvPr/>
              </p:nvSpPr>
              <p:spPr>
                <a:xfrm>
                  <a:off x="5476269" y="4508732"/>
                  <a:ext cx="301538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0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2022</a:t>
                  </a:r>
                </a:p>
              </p:txBody>
            </p:sp>
            <p:grpSp>
              <p:nvGrpSpPr>
                <p:cNvPr id="3493" name="그룹 3492">
                  <a:extLst>
                    <a:ext uri="{FF2B5EF4-FFF2-40B4-BE49-F238E27FC236}">
                      <a16:creationId xmlns:a16="http://schemas.microsoft.com/office/drawing/2014/main" id="{21282F17-0917-3A3B-DCE0-CF1C7EACC6AB}"/>
                    </a:ext>
                  </a:extLst>
                </p:cNvPr>
                <p:cNvGrpSpPr/>
                <p:nvPr/>
              </p:nvGrpSpPr>
              <p:grpSpPr>
                <a:xfrm>
                  <a:off x="4802607" y="4691479"/>
                  <a:ext cx="1648873" cy="1205290"/>
                  <a:chOff x="4802607" y="4691479"/>
                  <a:chExt cx="1648873" cy="1205290"/>
                </a:xfrm>
              </p:grpSpPr>
              <p:sp>
                <p:nvSpPr>
                  <p:cNvPr id="3480" name="사각형: 둥근 모서리 3479">
                    <a:extLst>
                      <a:ext uri="{FF2B5EF4-FFF2-40B4-BE49-F238E27FC236}">
                        <a16:creationId xmlns:a16="http://schemas.microsoft.com/office/drawing/2014/main" id="{364FF4BA-B595-32A3-B092-825329F2164C}"/>
                      </a:ext>
                    </a:extLst>
                  </p:cNvPr>
                  <p:cNvSpPr/>
                  <p:nvPr/>
                </p:nvSpPr>
                <p:spPr>
                  <a:xfrm>
                    <a:off x="4802607" y="4691479"/>
                    <a:ext cx="1648873" cy="1205290"/>
                  </a:xfrm>
                  <a:prstGeom prst="roundRect">
                    <a:avLst>
                      <a:gd name="adj" fmla="val 3449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81" name="사각형: 둥근 모서리 3480">
                    <a:extLst>
                      <a:ext uri="{FF2B5EF4-FFF2-40B4-BE49-F238E27FC236}">
                        <a16:creationId xmlns:a16="http://schemas.microsoft.com/office/drawing/2014/main" id="{BE9C4CE9-77E7-9962-F049-32E3770B8E2E}"/>
                      </a:ext>
                    </a:extLst>
                  </p:cNvPr>
                  <p:cNvSpPr/>
                  <p:nvPr/>
                </p:nvSpPr>
                <p:spPr>
                  <a:xfrm>
                    <a:off x="4841577" y="5565384"/>
                    <a:ext cx="1570932" cy="291352"/>
                  </a:xfrm>
                  <a:prstGeom prst="roundRect">
                    <a:avLst>
                      <a:gd name="adj" fmla="val 10001"/>
                    </a:avLst>
                  </a:prstGeom>
                  <a:solidFill>
                    <a:schemeClr val="tx1">
                      <a:alpha val="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82" name="사각형: 둥근 모서리 3481">
                    <a:extLst>
                      <a:ext uri="{FF2B5EF4-FFF2-40B4-BE49-F238E27FC236}">
                        <a16:creationId xmlns:a16="http://schemas.microsoft.com/office/drawing/2014/main" id="{4230D5BA-DE72-63BF-B38E-25900933B10E}"/>
                      </a:ext>
                    </a:extLst>
                  </p:cNvPr>
                  <p:cNvSpPr/>
                  <p:nvPr/>
                </p:nvSpPr>
                <p:spPr>
                  <a:xfrm>
                    <a:off x="4841578" y="4984120"/>
                    <a:ext cx="1570932" cy="291352"/>
                  </a:xfrm>
                  <a:prstGeom prst="roundRect">
                    <a:avLst>
                      <a:gd name="adj" fmla="val 10001"/>
                    </a:avLst>
                  </a:prstGeom>
                  <a:solidFill>
                    <a:schemeClr val="tx1">
                      <a:alpha val="8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3483" name="TextBox 3482">
                    <a:extLst>
                      <a:ext uri="{FF2B5EF4-FFF2-40B4-BE49-F238E27FC236}">
                        <a16:creationId xmlns:a16="http://schemas.microsoft.com/office/drawing/2014/main" id="{CBB99A5D-062D-6030-4766-F18C5DA35C40}"/>
                      </a:ext>
                    </a:extLst>
                  </p:cNvPr>
                  <p:cNvSpPr txBox="1"/>
                  <p:nvPr/>
                </p:nvSpPr>
                <p:spPr>
                  <a:xfrm>
                    <a:off x="5248185" y="4772569"/>
                    <a:ext cx="757724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과학의 이해</a:t>
                    </a:r>
                  </a:p>
                </p:txBody>
              </p:sp>
              <p:sp>
                <p:nvSpPr>
                  <p:cNvPr id="3484" name="TextBox 3483">
                    <a:extLst>
                      <a:ext uri="{FF2B5EF4-FFF2-40B4-BE49-F238E27FC236}">
                        <a16:creationId xmlns:a16="http://schemas.microsoft.com/office/drawing/2014/main" id="{B7C0BF41-2ED9-9213-BB20-F1105C765ACC}"/>
                      </a:ext>
                    </a:extLst>
                  </p:cNvPr>
                  <p:cNvSpPr txBox="1"/>
                  <p:nvPr/>
                </p:nvSpPr>
                <p:spPr>
                  <a:xfrm>
                    <a:off x="5247597" y="5065553"/>
                    <a:ext cx="758896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준비와 분석</a:t>
                    </a:r>
                  </a:p>
                </p:txBody>
              </p:sp>
              <p:sp>
                <p:nvSpPr>
                  <p:cNvPr id="3485" name="TextBox 3484">
                    <a:extLst>
                      <a:ext uri="{FF2B5EF4-FFF2-40B4-BE49-F238E27FC236}">
                        <a16:creationId xmlns:a16="http://schemas.microsoft.com/office/drawing/2014/main" id="{883DCC26-4DA4-793E-063A-8C07946488ED}"/>
                      </a:ext>
                    </a:extLst>
                  </p:cNvPr>
                  <p:cNvSpPr txBox="1"/>
                  <p:nvPr/>
                </p:nvSpPr>
                <p:spPr>
                  <a:xfrm>
                    <a:off x="5173996" y="5646759"/>
                    <a:ext cx="906099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과학 프로젝트</a:t>
                    </a:r>
                    <a:r>
                      <a:rPr lang="en-US" altLang="ko-KR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*</a:t>
                    </a:r>
                    <a:endParaRPr lang="ko-KR" altLang="en-US" sz="8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486" name="TextBox 3485">
                    <a:extLst>
                      <a:ext uri="{FF2B5EF4-FFF2-40B4-BE49-F238E27FC236}">
                        <a16:creationId xmlns:a16="http://schemas.microsoft.com/office/drawing/2014/main" id="{A63CE133-E23C-D274-47DA-DDC25C161F46}"/>
                      </a:ext>
                    </a:extLst>
                  </p:cNvPr>
                  <p:cNvSpPr txBox="1"/>
                  <p:nvPr/>
                </p:nvSpPr>
                <p:spPr>
                  <a:xfrm>
                    <a:off x="5202871" y="5358538"/>
                    <a:ext cx="848347" cy="13080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모델링과 평가</a:t>
                    </a:r>
                  </a:p>
                </p:txBody>
              </p:sp>
            </p:grpSp>
          </p:grpSp>
        </p:grpSp>
        <p:grpSp>
          <p:nvGrpSpPr>
            <p:cNvPr id="3532" name="그룹 3531">
              <a:extLst>
                <a:ext uri="{FF2B5EF4-FFF2-40B4-BE49-F238E27FC236}">
                  <a16:creationId xmlns:a16="http://schemas.microsoft.com/office/drawing/2014/main" id="{C5554B21-848E-17FB-D7F4-F19E2BD6AC3F}"/>
                </a:ext>
              </a:extLst>
            </p:cNvPr>
            <p:cNvGrpSpPr/>
            <p:nvPr/>
          </p:nvGrpSpPr>
          <p:grpSpPr>
            <a:xfrm>
              <a:off x="6776122" y="4055586"/>
              <a:ext cx="1832006" cy="1841183"/>
              <a:chOff x="6776122" y="4055586"/>
              <a:chExt cx="1832006" cy="1841183"/>
            </a:xfrm>
          </p:grpSpPr>
          <p:sp>
            <p:nvSpPr>
              <p:cNvPr id="3498" name="TextBox 3497">
                <a:extLst>
                  <a:ext uri="{FF2B5EF4-FFF2-40B4-BE49-F238E27FC236}">
                    <a16:creationId xmlns:a16="http://schemas.microsoft.com/office/drawing/2014/main" id="{6599AA5C-F794-E062-A909-B3A44205019C}"/>
                  </a:ext>
                </a:extLst>
              </p:cNvPr>
              <p:cNvSpPr txBox="1"/>
              <p:nvPr/>
            </p:nvSpPr>
            <p:spPr>
              <a:xfrm>
                <a:off x="6816086" y="4055586"/>
                <a:ext cx="17520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소프트웨어와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생활</a:t>
                </a:r>
                <a:endParaRPr lang="en-US" altLang="ko-KR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융합 선택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grpSp>
            <p:nvGrpSpPr>
              <p:cNvPr id="3530" name="그룹 3529">
                <a:extLst>
                  <a:ext uri="{FF2B5EF4-FFF2-40B4-BE49-F238E27FC236}">
                    <a16:creationId xmlns:a16="http://schemas.microsoft.com/office/drawing/2014/main" id="{8260569E-A7AA-6CF6-8D2C-F60009FAC26C}"/>
                  </a:ext>
                </a:extLst>
              </p:cNvPr>
              <p:cNvGrpSpPr/>
              <p:nvPr/>
            </p:nvGrpSpPr>
            <p:grpSpPr>
              <a:xfrm>
                <a:off x="6776122" y="4485739"/>
                <a:ext cx="1832006" cy="1411030"/>
                <a:chOff x="6776122" y="4485739"/>
                <a:chExt cx="1832006" cy="1411030"/>
              </a:xfrm>
            </p:grpSpPr>
            <p:sp>
              <p:nvSpPr>
                <p:cNvPr id="3500" name="사각형: 둥근 모서리 3499">
                  <a:extLst>
                    <a:ext uri="{FF2B5EF4-FFF2-40B4-BE49-F238E27FC236}">
                      <a16:creationId xmlns:a16="http://schemas.microsoft.com/office/drawing/2014/main" id="{122307E0-8F97-B394-9A92-77B880E27681}"/>
                    </a:ext>
                  </a:extLst>
                </p:cNvPr>
                <p:cNvSpPr/>
                <p:nvPr/>
              </p:nvSpPr>
              <p:spPr>
                <a:xfrm>
                  <a:off x="6776122" y="4485739"/>
                  <a:ext cx="1832000" cy="1376740"/>
                </a:xfrm>
                <a:prstGeom prst="roundRect">
                  <a:avLst>
                    <a:gd name="adj" fmla="val 3449"/>
                  </a:avLst>
                </a:prstGeom>
                <a:gradFill>
                  <a:gsLst>
                    <a:gs pos="0">
                      <a:srgbClr val="3B6DD5"/>
                    </a:gs>
                    <a:gs pos="89000">
                      <a:srgbClr val="825BC1"/>
                    </a:gs>
                  </a:gsLst>
                  <a:lin ang="0" scaled="0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0" tIns="0" rIns="0" bIns="0" anchor="ctr">
                  <a:noAutofit/>
                </a:bodyPr>
                <a:lstStyle/>
                <a:p>
                  <a:pPr latinLnBrk="1"/>
                  <a:endParaRPr lang="ko-KR" altLang="en-US" sz="85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3501" name="TextBox 3500">
                  <a:extLst>
                    <a:ext uri="{FF2B5EF4-FFF2-40B4-BE49-F238E27FC236}">
                      <a16:creationId xmlns:a16="http://schemas.microsoft.com/office/drawing/2014/main" id="{CBE4912E-C04D-98DB-5465-7E20C69C615E}"/>
                    </a:ext>
                  </a:extLst>
                </p:cNvPr>
                <p:cNvSpPr txBox="1"/>
                <p:nvPr/>
              </p:nvSpPr>
              <p:spPr>
                <a:xfrm>
                  <a:off x="7524608" y="4508732"/>
                  <a:ext cx="335027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0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2022</a:t>
                  </a:r>
                </a:p>
              </p:txBody>
            </p:sp>
            <p:sp>
              <p:nvSpPr>
                <p:cNvPr id="3503" name="사각형: 둥근 모서리 3502">
                  <a:extLst>
                    <a:ext uri="{FF2B5EF4-FFF2-40B4-BE49-F238E27FC236}">
                      <a16:creationId xmlns:a16="http://schemas.microsoft.com/office/drawing/2014/main" id="{F45B4C66-E6C3-9B93-4E38-B6326F9286EB}"/>
                    </a:ext>
                  </a:extLst>
                </p:cNvPr>
                <p:cNvSpPr/>
                <p:nvPr/>
              </p:nvSpPr>
              <p:spPr>
                <a:xfrm>
                  <a:off x="6776128" y="4691479"/>
                  <a:ext cx="1832000" cy="1205290"/>
                </a:xfrm>
                <a:prstGeom prst="roundRect">
                  <a:avLst>
                    <a:gd name="adj" fmla="val 344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3504" name="사각형: 둥근 모서리 3503">
                  <a:extLst>
                    <a:ext uri="{FF2B5EF4-FFF2-40B4-BE49-F238E27FC236}">
                      <a16:creationId xmlns:a16="http://schemas.microsoft.com/office/drawing/2014/main" id="{6815D853-7F9D-7EDE-F349-04BCB8634D27}"/>
                    </a:ext>
                  </a:extLst>
                </p:cNvPr>
                <p:cNvSpPr/>
                <p:nvPr/>
              </p:nvSpPr>
              <p:spPr>
                <a:xfrm>
                  <a:off x="6819426" y="5417032"/>
                  <a:ext cx="1745403" cy="241848"/>
                </a:xfrm>
                <a:prstGeom prst="roundRect">
                  <a:avLst>
                    <a:gd name="adj" fmla="val 10001"/>
                  </a:avLst>
                </a:prstGeom>
                <a:solidFill>
                  <a:schemeClr val="tx1">
                    <a:alpha val="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3529" name="사각형: 둥근 모서리 3528">
                  <a:extLst>
                    <a:ext uri="{FF2B5EF4-FFF2-40B4-BE49-F238E27FC236}">
                      <a16:creationId xmlns:a16="http://schemas.microsoft.com/office/drawing/2014/main" id="{EF471A5E-56D0-1D4B-A941-3C2FCA7D8CB6}"/>
                    </a:ext>
                  </a:extLst>
                </p:cNvPr>
                <p:cNvSpPr/>
                <p:nvPr/>
              </p:nvSpPr>
              <p:spPr>
                <a:xfrm>
                  <a:off x="6819426" y="4933330"/>
                  <a:ext cx="1745403" cy="241848"/>
                </a:xfrm>
                <a:prstGeom prst="roundRect">
                  <a:avLst>
                    <a:gd name="adj" fmla="val 10001"/>
                  </a:avLst>
                </a:prstGeom>
                <a:solidFill>
                  <a:schemeClr val="tx1">
                    <a:alpha val="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3506" name="TextBox 3505">
                  <a:extLst>
                    <a:ext uri="{FF2B5EF4-FFF2-40B4-BE49-F238E27FC236}">
                      <a16:creationId xmlns:a16="http://schemas.microsoft.com/office/drawing/2014/main" id="{3B7207AA-B6B9-704A-47CE-A2FEBFDFC3B6}"/>
                    </a:ext>
                  </a:extLst>
                </p:cNvPr>
                <p:cNvSpPr txBox="1"/>
                <p:nvPr/>
              </p:nvSpPr>
              <p:spPr>
                <a:xfrm>
                  <a:off x="7022076" y="4747002"/>
                  <a:ext cx="1340111" cy="13080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8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세상을 변화시키는 소프트웨어</a:t>
                  </a:r>
                </a:p>
              </p:txBody>
            </p:sp>
            <p:sp>
              <p:nvSpPr>
                <p:cNvPr id="3507" name="TextBox 3506">
                  <a:extLst>
                    <a:ext uri="{FF2B5EF4-FFF2-40B4-BE49-F238E27FC236}">
                      <a16:creationId xmlns:a16="http://schemas.microsoft.com/office/drawing/2014/main" id="{59326B4A-44B0-CCAB-61B7-DFE5040AFA05}"/>
                    </a:ext>
                  </a:extLst>
                </p:cNvPr>
                <p:cNvSpPr txBox="1"/>
                <p:nvPr/>
              </p:nvSpPr>
              <p:spPr>
                <a:xfrm>
                  <a:off x="7071767" y="4988853"/>
                  <a:ext cx="1240724" cy="13080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8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작품을 창작하는 소프트웨어</a:t>
                  </a:r>
                </a:p>
              </p:txBody>
            </p:sp>
            <p:sp>
              <p:nvSpPr>
                <p:cNvPr id="3508" name="TextBox 3507">
                  <a:extLst>
                    <a:ext uri="{FF2B5EF4-FFF2-40B4-BE49-F238E27FC236}">
                      <a16:creationId xmlns:a16="http://schemas.microsoft.com/office/drawing/2014/main" id="{17F39B5C-E716-2570-D76F-A6943E0C04AA}"/>
                    </a:ext>
                  </a:extLst>
                </p:cNvPr>
                <p:cNvSpPr txBox="1"/>
                <p:nvPr/>
              </p:nvSpPr>
              <p:spPr>
                <a:xfrm>
                  <a:off x="7121458" y="5472555"/>
                  <a:ext cx="1141338" cy="13080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8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모의 실험하는 소프트웨어</a:t>
                  </a:r>
                </a:p>
              </p:txBody>
            </p:sp>
            <p:sp>
              <p:nvSpPr>
                <p:cNvPr id="3509" name="TextBox 3508">
                  <a:extLst>
                    <a:ext uri="{FF2B5EF4-FFF2-40B4-BE49-F238E27FC236}">
                      <a16:creationId xmlns:a16="http://schemas.microsoft.com/office/drawing/2014/main" id="{939BE3D7-8819-C5B4-B140-9D9970F33277}"/>
                    </a:ext>
                  </a:extLst>
                </p:cNvPr>
                <p:cNvSpPr txBox="1"/>
                <p:nvPr/>
              </p:nvSpPr>
              <p:spPr>
                <a:xfrm>
                  <a:off x="7071767" y="5230704"/>
                  <a:ext cx="1240724" cy="13080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8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현상을 분석하는 소프트웨어</a:t>
                  </a:r>
                </a:p>
              </p:txBody>
            </p:sp>
            <p:sp>
              <p:nvSpPr>
                <p:cNvPr id="3510" name="TextBox 3509">
                  <a:extLst>
                    <a:ext uri="{FF2B5EF4-FFF2-40B4-BE49-F238E27FC236}">
                      <a16:creationId xmlns:a16="http://schemas.microsoft.com/office/drawing/2014/main" id="{7A5E54BC-C9B3-3FF9-066B-3F3AB60A16A7}"/>
                    </a:ext>
                  </a:extLst>
                </p:cNvPr>
                <p:cNvSpPr txBox="1"/>
                <p:nvPr/>
              </p:nvSpPr>
              <p:spPr>
                <a:xfrm>
                  <a:off x="7071767" y="5714406"/>
                  <a:ext cx="1240724" cy="13080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8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가치를 창출하는 소프트웨어</a:t>
                  </a:r>
                </a:p>
              </p:txBody>
            </p:sp>
          </p:grpSp>
        </p:grpSp>
      </p:grpSp>
      <p:grpSp>
        <p:nvGrpSpPr>
          <p:cNvPr id="3538" name="그룹 3537">
            <a:extLst>
              <a:ext uri="{FF2B5EF4-FFF2-40B4-BE49-F238E27FC236}">
                <a16:creationId xmlns:a16="http://schemas.microsoft.com/office/drawing/2014/main" id="{3549B83F-39DA-B52E-FEC6-4FE30D8BADE1}"/>
              </a:ext>
            </a:extLst>
          </p:cNvPr>
          <p:cNvGrpSpPr/>
          <p:nvPr/>
        </p:nvGrpSpPr>
        <p:grpSpPr>
          <a:xfrm>
            <a:off x="468313" y="295332"/>
            <a:ext cx="2177256" cy="190957"/>
            <a:chOff x="144463" y="308032"/>
            <a:chExt cx="2177256" cy="190957"/>
          </a:xfrm>
        </p:grpSpPr>
        <p:grpSp>
          <p:nvGrpSpPr>
            <p:cNvPr id="3539" name="그룹 3538">
              <a:extLst>
                <a:ext uri="{FF2B5EF4-FFF2-40B4-BE49-F238E27FC236}">
                  <a16:creationId xmlns:a16="http://schemas.microsoft.com/office/drawing/2014/main" id="{6A31A72F-07C2-598C-5BA9-6C1ACB03D92E}"/>
                </a:ext>
              </a:extLst>
            </p:cNvPr>
            <p:cNvGrpSpPr/>
            <p:nvPr/>
          </p:nvGrpSpPr>
          <p:grpSpPr>
            <a:xfrm>
              <a:off x="144463" y="308032"/>
              <a:ext cx="2177256" cy="190957"/>
              <a:chOff x="-16919" y="983069"/>
              <a:chExt cx="5047966" cy="442734"/>
            </a:xfrm>
            <a:solidFill>
              <a:schemeClr val="lt1"/>
            </a:solidFill>
          </p:grpSpPr>
          <p:sp>
            <p:nvSpPr>
              <p:cNvPr id="3542" name="사각형: 둥근 모서리 3541">
                <a:extLst>
                  <a:ext uri="{FF2B5EF4-FFF2-40B4-BE49-F238E27FC236}">
                    <a16:creationId xmlns:a16="http://schemas.microsoft.com/office/drawing/2014/main" id="{65046BC6-196B-149D-548C-8A14ED4C823D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43" name="사각형: 둥근 모서리 3542">
                <a:extLst>
                  <a:ext uri="{FF2B5EF4-FFF2-40B4-BE49-F238E27FC236}">
                    <a16:creationId xmlns:a16="http://schemas.microsoft.com/office/drawing/2014/main" id="{574CB972-62BB-840F-A6D5-4E0FAEBD2D58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6467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44" name="자유형: 도형 3543">
                <a:extLst>
                  <a:ext uri="{FF2B5EF4-FFF2-40B4-BE49-F238E27FC236}">
                    <a16:creationId xmlns:a16="http://schemas.microsoft.com/office/drawing/2014/main" id="{CEFE8332-1947-EF38-C3FC-D2164EEA03D4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45" name="자유형: 도형 3544">
                <a:extLst>
                  <a:ext uri="{FF2B5EF4-FFF2-40B4-BE49-F238E27FC236}">
                    <a16:creationId xmlns:a16="http://schemas.microsoft.com/office/drawing/2014/main" id="{35B7D2FC-A08C-49D5-D98B-E3048460F49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40" name="TextBox 3539">
              <a:extLst>
                <a:ext uri="{FF2B5EF4-FFF2-40B4-BE49-F238E27FC236}">
                  <a16:creationId xmlns:a16="http://schemas.microsoft.com/office/drawing/2014/main" id="{2815E00A-9890-525B-5D2D-42394D899917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Ⅲ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541" name="TextBox 3540">
              <a:extLst>
                <a:ext uri="{FF2B5EF4-FFF2-40B4-BE49-F238E27FC236}">
                  <a16:creationId xmlns:a16="http://schemas.microsoft.com/office/drawing/2014/main" id="{FD450BEE-0722-38DA-99FF-07785A074ED6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교육과정의 특징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054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EE019AAB-20E3-C7A8-5BFE-C0008ACDBFD4}"/>
              </a:ext>
            </a:extLst>
          </p:cNvPr>
          <p:cNvSpPr txBox="1"/>
          <p:nvPr/>
        </p:nvSpPr>
        <p:spPr>
          <a:xfrm>
            <a:off x="466611" y="536298"/>
            <a:ext cx="715580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·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고등학교 내용의 연계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학교 급별 내용상 범위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, 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깊이의 차이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213BCEBB-E775-E24E-D090-75D092A0F670}"/>
              </a:ext>
            </a:extLst>
          </p:cNvPr>
          <p:cNvGrpSpPr/>
          <p:nvPr/>
        </p:nvGrpSpPr>
        <p:grpSpPr>
          <a:xfrm>
            <a:off x="424486" y="1088231"/>
            <a:ext cx="2742155" cy="340052"/>
            <a:chOff x="424486" y="1088231"/>
            <a:chExt cx="2742155" cy="34005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A34F97E-A791-68F3-5332-5A708D0F5DE2}"/>
                </a:ext>
              </a:extLst>
            </p:cNvPr>
            <p:cNvSpPr txBox="1"/>
            <p:nvPr/>
          </p:nvSpPr>
          <p:spPr>
            <a:xfrm>
              <a:off x="781373" y="1151284"/>
              <a:ext cx="238526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내용의 연계</a:t>
              </a:r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8BDB8E0D-0C49-9E50-CB6E-5EF191DD5FCD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F3D835CB-523F-4A78-FE72-324C4367E997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2CB76376-473E-3C68-D44F-27D80148A8CC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FCE55444-DA89-BFE4-59F3-48AB765829C2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920DF4A-A411-3D7B-5A03-138D47DDDE81}"/>
              </a:ext>
            </a:extLst>
          </p:cNvPr>
          <p:cNvGrpSpPr/>
          <p:nvPr/>
        </p:nvGrpSpPr>
        <p:grpSpPr>
          <a:xfrm>
            <a:off x="461963" y="4385166"/>
            <a:ext cx="8213725" cy="1791929"/>
            <a:chOff x="461963" y="4385166"/>
            <a:chExt cx="8213725" cy="1791929"/>
          </a:xfrm>
        </p:grpSpPr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185F9AB8-A61A-3C21-057D-701EE93E1290}"/>
                </a:ext>
              </a:extLst>
            </p:cNvPr>
            <p:cNvGrpSpPr/>
            <p:nvPr/>
          </p:nvGrpSpPr>
          <p:grpSpPr>
            <a:xfrm>
              <a:off x="468313" y="4385166"/>
              <a:ext cx="3158193" cy="215444"/>
              <a:chOff x="468313" y="1632118"/>
              <a:chExt cx="3158193" cy="215444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595D45CE-4ACF-3440-F524-9B4288A07876}"/>
                  </a:ext>
                </a:extLst>
              </p:cNvPr>
              <p:cNvSpPr txBox="1"/>
              <p:nvPr/>
            </p:nvSpPr>
            <p:spPr>
              <a:xfrm>
                <a:off x="710643" y="1632118"/>
                <a:ext cx="29158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학교 급별 내용상 범위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깊이의 차이 고려</a:t>
                </a:r>
              </a:p>
            </p:txBody>
          </p: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1622F11D-C931-5C50-1FCF-AE877143EBDC}"/>
                  </a:ext>
                </a:extLst>
              </p:cNvPr>
              <p:cNvGrpSpPr/>
              <p:nvPr/>
            </p:nvGrpSpPr>
            <p:grpSpPr>
              <a:xfrm>
                <a:off x="468313" y="1655298"/>
                <a:ext cx="186108" cy="169084"/>
                <a:chOff x="5772452" y="5405116"/>
                <a:chExt cx="127114" cy="115486"/>
              </a:xfrm>
            </p:grpSpPr>
            <p:sp>
              <p:nvSpPr>
                <p:cNvPr id="96" name="Freeform 5">
                  <a:extLst>
                    <a:ext uri="{FF2B5EF4-FFF2-40B4-BE49-F238E27FC236}">
                      <a16:creationId xmlns:a16="http://schemas.microsoft.com/office/drawing/2014/main" id="{E5AF1497-FA10-D58C-304A-6B61452BE0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7" name="Freeform 7">
                  <a:extLst>
                    <a:ext uri="{FF2B5EF4-FFF2-40B4-BE49-F238E27FC236}">
                      <a16:creationId xmlns:a16="http://schemas.microsoft.com/office/drawing/2014/main" id="{A5C77461-697E-1DA4-94AD-4ED8AB092F0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10" name="그룹 209">
              <a:extLst>
                <a:ext uri="{FF2B5EF4-FFF2-40B4-BE49-F238E27FC236}">
                  <a16:creationId xmlns:a16="http://schemas.microsoft.com/office/drawing/2014/main" id="{7D73EA3A-449F-2A37-0EB5-51516C219A06}"/>
                </a:ext>
              </a:extLst>
            </p:cNvPr>
            <p:cNvGrpSpPr/>
            <p:nvPr/>
          </p:nvGrpSpPr>
          <p:grpSpPr>
            <a:xfrm>
              <a:off x="5999928" y="4695766"/>
              <a:ext cx="2675760" cy="1481329"/>
              <a:chOff x="5999928" y="4695766"/>
              <a:chExt cx="2675760" cy="1481329"/>
            </a:xfrm>
          </p:grpSpPr>
          <p:sp>
            <p:nvSpPr>
              <p:cNvPr id="157" name="사각형: 둥근 모서리 156">
                <a:extLst>
                  <a:ext uri="{FF2B5EF4-FFF2-40B4-BE49-F238E27FC236}">
                    <a16:creationId xmlns:a16="http://schemas.microsoft.com/office/drawing/2014/main" id="{DF657984-3374-FA8F-947E-6BF93C5ACE3C}"/>
                  </a:ext>
                </a:extLst>
              </p:cNvPr>
              <p:cNvSpPr/>
              <p:nvPr/>
            </p:nvSpPr>
            <p:spPr>
              <a:xfrm>
                <a:off x="5999928" y="4695766"/>
                <a:ext cx="2675760" cy="1481329"/>
              </a:xfrm>
              <a:prstGeom prst="roundRect">
                <a:avLst>
                  <a:gd name="adj" fmla="val 3924"/>
                </a:avLst>
              </a:prstGeom>
              <a:gradFill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lin ang="2700000" scaled="1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3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0" name="그룹 169">
                <a:extLst>
                  <a:ext uri="{FF2B5EF4-FFF2-40B4-BE49-F238E27FC236}">
                    <a16:creationId xmlns:a16="http://schemas.microsoft.com/office/drawing/2014/main" id="{08913ED7-A17A-07DE-12E5-BD4C980EFD1B}"/>
                  </a:ext>
                </a:extLst>
              </p:cNvPr>
              <p:cNvGrpSpPr/>
              <p:nvPr/>
            </p:nvGrpSpPr>
            <p:grpSpPr>
              <a:xfrm>
                <a:off x="6125850" y="4707690"/>
                <a:ext cx="2423916" cy="265445"/>
                <a:chOff x="6266820" y="4481815"/>
                <a:chExt cx="2423916" cy="265445"/>
              </a:xfrm>
            </p:grpSpPr>
            <p:grpSp>
              <p:nvGrpSpPr>
                <p:cNvPr id="164" name="그룹 163">
                  <a:extLst>
                    <a:ext uri="{FF2B5EF4-FFF2-40B4-BE49-F238E27FC236}">
                      <a16:creationId xmlns:a16="http://schemas.microsoft.com/office/drawing/2014/main" id="{2EAFAC57-557C-F01B-731D-657B54EE4789}"/>
                    </a:ext>
                  </a:extLst>
                </p:cNvPr>
                <p:cNvGrpSpPr/>
                <p:nvPr/>
              </p:nvGrpSpPr>
              <p:grpSpPr>
                <a:xfrm flipV="1">
                  <a:off x="6266820" y="4481815"/>
                  <a:ext cx="2423916" cy="265445"/>
                  <a:chOff x="550870" y="4466575"/>
                  <a:chExt cx="2857855" cy="312966"/>
                </a:xfrm>
                <a:gradFill>
                  <a:gsLst>
                    <a:gs pos="0">
                      <a:srgbClr val="825BC1"/>
                    </a:gs>
                    <a:gs pos="100000">
                      <a:srgbClr val="3B6DD5"/>
                    </a:gs>
                  </a:gsLst>
                  <a:lin ang="0" scaled="0"/>
                </a:gradFill>
              </p:grpSpPr>
              <p:sp>
                <p:nvSpPr>
                  <p:cNvPr id="166" name="자유형: 도형 165">
                    <a:extLst>
                      <a:ext uri="{FF2B5EF4-FFF2-40B4-BE49-F238E27FC236}">
                        <a16:creationId xmlns:a16="http://schemas.microsoft.com/office/drawing/2014/main" id="{C014C731-7C14-8517-3DC7-6B320BFF85AA}"/>
                      </a:ext>
                    </a:extLst>
                  </p:cNvPr>
                  <p:cNvSpPr/>
                  <p:nvPr/>
                </p:nvSpPr>
                <p:spPr>
                  <a:xfrm>
                    <a:off x="550870" y="4466575"/>
                    <a:ext cx="959708" cy="312966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300" b="1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7" name="직사각형 166">
                    <a:extLst>
                      <a:ext uri="{FF2B5EF4-FFF2-40B4-BE49-F238E27FC236}">
                        <a16:creationId xmlns:a16="http://schemas.microsoft.com/office/drawing/2014/main" id="{7A5F3828-CB37-5892-F120-367F3C86077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04968" y="4466575"/>
                    <a:ext cx="1938831" cy="312966"/>
                  </a:xfrm>
                  <a:prstGeom prst="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300" b="1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68" name="자유형: 도형 167">
                    <a:extLst>
                      <a:ext uri="{FF2B5EF4-FFF2-40B4-BE49-F238E27FC236}">
                        <a16:creationId xmlns:a16="http://schemas.microsoft.com/office/drawing/2014/main" id="{E16C92DA-6ACC-C599-91BD-8D6BB76751CC}"/>
                      </a:ext>
                    </a:extLst>
                  </p:cNvPr>
                  <p:cNvSpPr/>
                  <p:nvPr/>
                </p:nvSpPr>
                <p:spPr>
                  <a:xfrm flipH="1">
                    <a:off x="2449017" y="4466575"/>
                    <a:ext cx="959708" cy="312966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300" b="1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1489B8F0-7915-B302-402E-C8346F016BA5}"/>
                    </a:ext>
                  </a:extLst>
                </p:cNvPr>
                <p:cNvSpPr txBox="1"/>
                <p:nvPr/>
              </p:nvSpPr>
              <p:spPr>
                <a:xfrm>
                  <a:off x="6541022" y="4514510"/>
                  <a:ext cx="187551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과학 과목의 ‘데이터’</a:t>
                  </a:r>
                </a:p>
              </p:txBody>
            </p:sp>
          </p:grp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DAFE414F-0AD2-3ADB-106A-D19CD5A4A7AC}"/>
                  </a:ext>
                </a:extLst>
              </p:cNvPr>
              <p:cNvSpPr txBox="1"/>
              <p:nvPr/>
            </p:nvSpPr>
            <p:spPr>
              <a:xfrm>
                <a:off x="6937057" y="5113902"/>
                <a:ext cx="801501" cy="1324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algn="ctr"/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 전처리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40013087-3049-0A6E-E3FA-6FAB3E911D3C}"/>
                  </a:ext>
                </a:extLst>
              </p:cNvPr>
              <p:cNvSpPr txBox="1"/>
              <p:nvPr/>
            </p:nvSpPr>
            <p:spPr>
              <a:xfrm>
                <a:off x="6416883" y="5512682"/>
                <a:ext cx="1841851" cy="1324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algn="ctr"/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 분석을 위한 모델링</a:t>
                </a:r>
                <a:r>
                  <a: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평가</a:t>
                </a:r>
              </a:p>
            </p:txBody>
          </p:sp>
          <p:cxnSp>
            <p:nvCxnSpPr>
              <p:cNvPr id="161" name="직선 연결선 160">
                <a:extLst>
                  <a:ext uri="{FF2B5EF4-FFF2-40B4-BE49-F238E27FC236}">
                    <a16:creationId xmlns:a16="http://schemas.microsoft.com/office/drawing/2014/main" id="{8BCEBBFE-067D-64AD-AE88-FD1E87FE2D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73255" y="5379535"/>
                <a:ext cx="2529106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1270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62" name="직선 연결선 161">
                <a:extLst>
                  <a:ext uri="{FF2B5EF4-FFF2-40B4-BE49-F238E27FC236}">
                    <a16:creationId xmlns:a16="http://schemas.microsoft.com/office/drawing/2014/main" id="{B1C5BB42-8322-69AE-D00D-5432AC468D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73255" y="5778315"/>
                <a:ext cx="2529106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1270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A2813568-E678-00A1-50A0-FEC87E4310D2}"/>
                  </a:ext>
                </a:extLst>
              </p:cNvPr>
              <p:cNvSpPr txBox="1"/>
              <p:nvPr/>
            </p:nvSpPr>
            <p:spPr>
              <a:xfrm>
                <a:off x="6497033" y="5911462"/>
                <a:ext cx="1681551" cy="1324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algn="ctr"/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탐색적 데이터 분석</a:t>
                </a:r>
                <a:r>
                  <a: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프로젝트</a:t>
                </a:r>
              </a:p>
            </p:txBody>
          </p:sp>
        </p:grpSp>
        <p:grpSp>
          <p:nvGrpSpPr>
            <p:cNvPr id="208" name="그룹 207">
              <a:extLst>
                <a:ext uri="{FF2B5EF4-FFF2-40B4-BE49-F238E27FC236}">
                  <a16:creationId xmlns:a16="http://schemas.microsoft.com/office/drawing/2014/main" id="{1D293A36-8280-B03F-63F2-4FFB48492779}"/>
                </a:ext>
              </a:extLst>
            </p:cNvPr>
            <p:cNvGrpSpPr/>
            <p:nvPr/>
          </p:nvGrpSpPr>
          <p:grpSpPr>
            <a:xfrm>
              <a:off x="461963" y="4695766"/>
              <a:ext cx="2675760" cy="1481329"/>
              <a:chOff x="461963" y="4695766"/>
              <a:chExt cx="2675760" cy="1481329"/>
            </a:xfrm>
          </p:grpSpPr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E07A5BA5-9475-C658-2B27-BC920AD66B4F}"/>
                  </a:ext>
                </a:extLst>
              </p:cNvPr>
              <p:cNvSpPr/>
              <p:nvPr/>
            </p:nvSpPr>
            <p:spPr>
              <a:xfrm>
                <a:off x="461963" y="4695766"/>
                <a:ext cx="2675760" cy="1481329"/>
              </a:xfrm>
              <a:prstGeom prst="roundRect">
                <a:avLst>
                  <a:gd name="adj" fmla="val 3924"/>
                </a:avLst>
              </a:prstGeom>
              <a:gradFill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lin ang="2700000" scaled="1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3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4" name="그룹 173">
                <a:extLst>
                  <a:ext uri="{FF2B5EF4-FFF2-40B4-BE49-F238E27FC236}">
                    <a16:creationId xmlns:a16="http://schemas.microsoft.com/office/drawing/2014/main" id="{62F48308-DB81-58D7-B0F3-AD994CC863CD}"/>
                  </a:ext>
                </a:extLst>
              </p:cNvPr>
              <p:cNvGrpSpPr/>
              <p:nvPr/>
            </p:nvGrpSpPr>
            <p:grpSpPr>
              <a:xfrm>
                <a:off x="587885" y="4707690"/>
                <a:ext cx="2423916" cy="265445"/>
                <a:chOff x="728855" y="4481815"/>
                <a:chExt cx="2423916" cy="265445"/>
              </a:xfrm>
            </p:grpSpPr>
            <p:grpSp>
              <p:nvGrpSpPr>
                <p:cNvPr id="108" name="그룹 107">
                  <a:extLst>
                    <a:ext uri="{FF2B5EF4-FFF2-40B4-BE49-F238E27FC236}">
                      <a16:creationId xmlns:a16="http://schemas.microsoft.com/office/drawing/2014/main" id="{0C80EF92-E8ED-ACF9-A5E3-66033C0BCB0C}"/>
                    </a:ext>
                  </a:extLst>
                </p:cNvPr>
                <p:cNvGrpSpPr/>
                <p:nvPr/>
              </p:nvGrpSpPr>
              <p:grpSpPr>
                <a:xfrm flipV="1">
                  <a:off x="728855" y="4481815"/>
                  <a:ext cx="2423916" cy="265445"/>
                  <a:chOff x="550870" y="4466575"/>
                  <a:chExt cx="2857855" cy="312966"/>
                </a:xfrm>
                <a:gradFill>
                  <a:gsLst>
                    <a:gs pos="0">
                      <a:srgbClr val="825BC1"/>
                    </a:gs>
                    <a:gs pos="100000">
                      <a:srgbClr val="3B6DD5"/>
                    </a:gs>
                  </a:gsLst>
                  <a:lin ang="0" scaled="0"/>
                </a:gradFill>
              </p:grpSpPr>
              <p:sp>
                <p:nvSpPr>
                  <p:cNvPr id="103" name="자유형: 도형 102">
                    <a:extLst>
                      <a:ext uri="{FF2B5EF4-FFF2-40B4-BE49-F238E27FC236}">
                        <a16:creationId xmlns:a16="http://schemas.microsoft.com/office/drawing/2014/main" id="{05291C60-0E86-3ECD-431A-6DA4258DA565}"/>
                      </a:ext>
                    </a:extLst>
                  </p:cNvPr>
                  <p:cNvSpPr/>
                  <p:nvPr/>
                </p:nvSpPr>
                <p:spPr>
                  <a:xfrm>
                    <a:off x="550870" y="4466575"/>
                    <a:ext cx="959708" cy="312966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300" b="1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04" name="직사각형 103">
                    <a:extLst>
                      <a:ext uri="{FF2B5EF4-FFF2-40B4-BE49-F238E27FC236}">
                        <a16:creationId xmlns:a16="http://schemas.microsoft.com/office/drawing/2014/main" id="{F51B3922-97BB-98E5-A84F-713A547C89B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04968" y="4466575"/>
                    <a:ext cx="1938831" cy="312966"/>
                  </a:xfrm>
                  <a:prstGeom prst="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300" b="1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05" name="자유형: 도형 104">
                    <a:extLst>
                      <a:ext uri="{FF2B5EF4-FFF2-40B4-BE49-F238E27FC236}">
                        <a16:creationId xmlns:a16="http://schemas.microsoft.com/office/drawing/2014/main" id="{F762226B-2FD2-69AB-A0CB-2A0C081681A0}"/>
                      </a:ext>
                    </a:extLst>
                  </p:cNvPr>
                  <p:cNvSpPr/>
                  <p:nvPr/>
                </p:nvSpPr>
                <p:spPr>
                  <a:xfrm flipH="1">
                    <a:off x="2449017" y="4466575"/>
                    <a:ext cx="959708" cy="312966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300" b="1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E2185D4C-B6EE-926C-8F53-BCE7EFB2A57D}"/>
                    </a:ext>
                  </a:extLst>
                </p:cNvPr>
                <p:cNvSpPr txBox="1"/>
                <p:nvPr/>
              </p:nvSpPr>
              <p:spPr>
                <a:xfrm>
                  <a:off x="1173776" y="4514510"/>
                  <a:ext cx="1534074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중학교 정보의 ‘데이터’</a:t>
                  </a:r>
                </a:p>
              </p:txBody>
            </p:sp>
          </p:grp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795F65B-05AD-7F99-C7AB-DC18070EC29D}"/>
                  </a:ext>
                </a:extLst>
              </p:cNvPr>
              <p:cNvSpPr txBox="1"/>
              <p:nvPr/>
            </p:nvSpPr>
            <p:spPr>
              <a:xfrm>
                <a:off x="1190702" y="5180475"/>
                <a:ext cx="1218282" cy="1324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algn="ctr"/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데이터의 표현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3D0F6EEE-E66D-9559-633A-D946C5B0E7AC}"/>
                  </a:ext>
                </a:extLst>
              </p:cNvPr>
              <p:cNvSpPr txBox="1"/>
              <p:nvPr/>
            </p:nvSpPr>
            <p:spPr>
              <a:xfrm>
                <a:off x="894948" y="5712403"/>
                <a:ext cx="1809791" cy="26497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algn="ctr"/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문제해결을 위한 데이터의 수집</a:t>
                </a:r>
                <a:r>
                  <a: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</a:t>
                </a:r>
              </a:p>
              <a:p>
                <a:pPr algn="ctr"/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관리</a:t>
                </a:r>
                <a:r>
                  <a: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구조화</a:t>
                </a:r>
                <a:r>
                  <a: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해석 </a:t>
                </a:r>
              </a:p>
            </p:txBody>
          </p:sp>
          <p:cxnSp>
            <p:nvCxnSpPr>
              <p:cNvPr id="122" name="직선 연결선 121">
                <a:extLst>
                  <a:ext uri="{FF2B5EF4-FFF2-40B4-BE49-F238E27FC236}">
                    <a16:creationId xmlns:a16="http://schemas.microsoft.com/office/drawing/2014/main" id="{5B4E350B-8A42-CDE9-3E9B-E0BD1BB3C4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5290" y="5512682"/>
                <a:ext cx="2529106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1270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9" name="그룹 208">
              <a:extLst>
                <a:ext uri="{FF2B5EF4-FFF2-40B4-BE49-F238E27FC236}">
                  <a16:creationId xmlns:a16="http://schemas.microsoft.com/office/drawing/2014/main" id="{666FC6C7-6965-4B34-9F80-63E1DBA77FD5}"/>
                </a:ext>
              </a:extLst>
            </p:cNvPr>
            <p:cNvGrpSpPr/>
            <p:nvPr/>
          </p:nvGrpSpPr>
          <p:grpSpPr>
            <a:xfrm>
              <a:off x="3230946" y="4695766"/>
              <a:ext cx="2675760" cy="1481329"/>
              <a:chOff x="3230946" y="4695766"/>
              <a:chExt cx="2675760" cy="1481329"/>
            </a:xfrm>
          </p:grpSpPr>
          <p:sp>
            <p:nvSpPr>
              <p:cNvPr id="128" name="사각형: 둥근 모서리 127">
                <a:extLst>
                  <a:ext uri="{FF2B5EF4-FFF2-40B4-BE49-F238E27FC236}">
                    <a16:creationId xmlns:a16="http://schemas.microsoft.com/office/drawing/2014/main" id="{566ACC26-A9D8-17C2-B806-7CB264AF5282}"/>
                  </a:ext>
                </a:extLst>
              </p:cNvPr>
              <p:cNvSpPr/>
              <p:nvPr/>
            </p:nvSpPr>
            <p:spPr>
              <a:xfrm>
                <a:off x="3230946" y="4695766"/>
                <a:ext cx="2675760" cy="1481329"/>
              </a:xfrm>
              <a:prstGeom prst="roundRect">
                <a:avLst>
                  <a:gd name="adj" fmla="val 3924"/>
                </a:avLst>
              </a:prstGeom>
              <a:gradFill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lin ang="2700000" scaled="1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3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2" name="그룹 171">
                <a:extLst>
                  <a:ext uri="{FF2B5EF4-FFF2-40B4-BE49-F238E27FC236}">
                    <a16:creationId xmlns:a16="http://schemas.microsoft.com/office/drawing/2014/main" id="{96D21775-EDC3-2FB8-85A4-E993AA54B2EE}"/>
                  </a:ext>
                </a:extLst>
              </p:cNvPr>
              <p:cNvGrpSpPr/>
              <p:nvPr/>
            </p:nvGrpSpPr>
            <p:grpSpPr>
              <a:xfrm>
                <a:off x="3356868" y="4707690"/>
                <a:ext cx="2423916" cy="265445"/>
                <a:chOff x="3497838" y="4481815"/>
                <a:chExt cx="2423916" cy="265445"/>
              </a:xfrm>
            </p:grpSpPr>
            <p:grpSp>
              <p:nvGrpSpPr>
                <p:cNvPr id="135" name="그룹 134">
                  <a:extLst>
                    <a:ext uri="{FF2B5EF4-FFF2-40B4-BE49-F238E27FC236}">
                      <a16:creationId xmlns:a16="http://schemas.microsoft.com/office/drawing/2014/main" id="{C17AE2F5-36B6-15F0-B4EF-C335B27F3E11}"/>
                    </a:ext>
                  </a:extLst>
                </p:cNvPr>
                <p:cNvGrpSpPr/>
                <p:nvPr/>
              </p:nvGrpSpPr>
              <p:grpSpPr>
                <a:xfrm flipV="1">
                  <a:off x="3497838" y="4481815"/>
                  <a:ext cx="2423916" cy="265445"/>
                  <a:chOff x="550870" y="4466575"/>
                  <a:chExt cx="2857855" cy="312966"/>
                </a:xfrm>
                <a:gradFill>
                  <a:gsLst>
                    <a:gs pos="0">
                      <a:srgbClr val="825BC1"/>
                    </a:gs>
                    <a:gs pos="100000">
                      <a:srgbClr val="3B6DD5"/>
                    </a:gs>
                  </a:gsLst>
                  <a:lin ang="0" scaled="0"/>
                </a:gradFill>
              </p:grpSpPr>
              <p:sp>
                <p:nvSpPr>
                  <p:cNvPr id="137" name="자유형: 도형 136">
                    <a:extLst>
                      <a:ext uri="{FF2B5EF4-FFF2-40B4-BE49-F238E27FC236}">
                        <a16:creationId xmlns:a16="http://schemas.microsoft.com/office/drawing/2014/main" id="{E6AF2E02-0F73-AC10-454A-AF98714C99E5}"/>
                      </a:ext>
                    </a:extLst>
                  </p:cNvPr>
                  <p:cNvSpPr/>
                  <p:nvPr/>
                </p:nvSpPr>
                <p:spPr>
                  <a:xfrm>
                    <a:off x="550870" y="4466575"/>
                    <a:ext cx="959708" cy="312966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300" b="1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8" name="직사각형 137">
                    <a:extLst>
                      <a:ext uri="{FF2B5EF4-FFF2-40B4-BE49-F238E27FC236}">
                        <a16:creationId xmlns:a16="http://schemas.microsoft.com/office/drawing/2014/main" id="{820BF85B-940E-0653-8CF2-3404732F9C1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04968" y="4466575"/>
                    <a:ext cx="1938831" cy="312966"/>
                  </a:xfrm>
                  <a:prstGeom prst="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300" b="1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9" name="자유형: 도형 138">
                    <a:extLst>
                      <a:ext uri="{FF2B5EF4-FFF2-40B4-BE49-F238E27FC236}">
                        <a16:creationId xmlns:a16="http://schemas.microsoft.com/office/drawing/2014/main" id="{754F4BCA-6B87-9716-B30C-71C723FE0EA5}"/>
                      </a:ext>
                    </a:extLst>
                  </p:cNvPr>
                  <p:cNvSpPr/>
                  <p:nvPr/>
                </p:nvSpPr>
                <p:spPr>
                  <a:xfrm flipH="1">
                    <a:off x="2449017" y="4466575"/>
                    <a:ext cx="959708" cy="312966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300" b="1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9F9DC3CF-9F50-6EDF-F9E8-4759074D3B37}"/>
                    </a:ext>
                  </a:extLst>
                </p:cNvPr>
                <p:cNvSpPr txBox="1"/>
                <p:nvPr/>
              </p:nvSpPr>
              <p:spPr>
                <a:xfrm>
                  <a:off x="3862610" y="4514510"/>
                  <a:ext cx="169437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고등학교 정보의 ‘데이터’</a:t>
                  </a:r>
                </a:p>
              </p:txBody>
            </p:sp>
          </p:grp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4CFD3827-C962-B29C-F4D0-AC538351A737}"/>
                  </a:ext>
                </a:extLst>
              </p:cNvPr>
              <p:cNvSpPr txBox="1"/>
              <p:nvPr/>
            </p:nvSpPr>
            <p:spPr>
              <a:xfrm>
                <a:off x="3507638" y="5113902"/>
                <a:ext cx="2122376" cy="1324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algn="ctr"/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효율적인 디지털 데이터의 표현</a:t>
                </a:r>
                <a:r>
                  <a: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압축</a:t>
                </a:r>
                <a:r>
                  <a: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33E5BDF8-A498-CEAA-3B0E-28304DB911D6}"/>
                  </a:ext>
                </a:extLst>
              </p:cNvPr>
              <p:cNvSpPr txBox="1"/>
              <p:nvPr/>
            </p:nvSpPr>
            <p:spPr>
              <a:xfrm>
                <a:off x="3583781" y="5512682"/>
                <a:ext cx="1970091" cy="1324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algn="ctr"/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압축</a:t>
                </a:r>
                <a:r>
                  <a: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암호화를 통한 효율적인 관리</a:t>
                </a:r>
              </a:p>
            </p:txBody>
          </p:sp>
          <p:cxnSp>
            <p:nvCxnSpPr>
              <p:cNvPr id="132" name="직선 연결선 131">
                <a:extLst>
                  <a:ext uri="{FF2B5EF4-FFF2-40B4-BE49-F238E27FC236}">
                    <a16:creationId xmlns:a16="http://schemas.microsoft.com/office/drawing/2014/main" id="{C3A519C9-2D74-FB46-92B1-FCA5837022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04273" y="5379535"/>
                <a:ext cx="2529106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1270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53" name="직선 연결선 152">
                <a:extLst>
                  <a:ext uri="{FF2B5EF4-FFF2-40B4-BE49-F238E27FC236}">
                    <a16:creationId xmlns:a16="http://schemas.microsoft.com/office/drawing/2014/main" id="{88E9EEA6-D000-3C0F-F79D-0BE9B76C54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04273" y="5778315"/>
                <a:ext cx="2529106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1270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ABAE100D-8152-CBD4-E97B-090A0C3AFA41}"/>
                  </a:ext>
                </a:extLst>
              </p:cNvPr>
              <p:cNvSpPr txBox="1"/>
              <p:nvPr/>
            </p:nvSpPr>
            <p:spPr>
              <a:xfrm>
                <a:off x="3583781" y="5911462"/>
                <a:ext cx="1970091" cy="1324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defRPr>
                </a:lvl1pPr>
              </a:lstStyle>
              <a:p>
                <a:pPr algn="ctr"/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빅데이터를 대상으로 한 수집</a:t>
                </a:r>
                <a:r>
                  <a: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분석</a:t>
                </a:r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18CE6E9-35DC-349C-1167-007CB54E2437}"/>
              </a:ext>
            </a:extLst>
          </p:cNvPr>
          <p:cNvGrpSpPr/>
          <p:nvPr/>
        </p:nvGrpSpPr>
        <p:grpSpPr>
          <a:xfrm>
            <a:off x="461963" y="1526354"/>
            <a:ext cx="8213725" cy="2635690"/>
            <a:chOff x="461963" y="1526354"/>
            <a:chExt cx="8213725" cy="2635690"/>
          </a:xfrm>
        </p:grpSpPr>
        <p:grpSp>
          <p:nvGrpSpPr>
            <p:cNvPr id="226" name="그룹 225">
              <a:extLst>
                <a:ext uri="{FF2B5EF4-FFF2-40B4-BE49-F238E27FC236}">
                  <a16:creationId xmlns:a16="http://schemas.microsoft.com/office/drawing/2014/main" id="{C1114917-B0C6-E2E0-27A7-8DDDB89C99CD}"/>
                </a:ext>
              </a:extLst>
            </p:cNvPr>
            <p:cNvGrpSpPr/>
            <p:nvPr/>
          </p:nvGrpSpPr>
          <p:grpSpPr>
            <a:xfrm>
              <a:off x="461963" y="1842515"/>
              <a:ext cx="8213725" cy="2319529"/>
              <a:chOff x="461963" y="1833371"/>
              <a:chExt cx="8213725" cy="2319529"/>
            </a:xfrm>
          </p:grpSpPr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15A68B96-2FB4-BD6B-B346-4BA34F386B47}"/>
                  </a:ext>
                </a:extLst>
              </p:cNvPr>
              <p:cNvSpPr/>
              <p:nvPr/>
            </p:nvSpPr>
            <p:spPr>
              <a:xfrm>
                <a:off x="461963" y="1833371"/>
                <a:ext cx="8213725" cy="2319529"/>
              </a:xfrm>
              <a:prstGeom prst="roundRect">
                <a:avLst>
                  <a:gd name="adj" fmla="val 2135"/>
                </a:avLst>
              </a:prstGeom>
              <a:gradFill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lin ang="2700000" scaled="1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7DE5EAB5-D322-2851-6238-FC31625BCC4C}"/>
                  </a:ext>
                </a:extLst>
              </p:cNvPr>
              <p:cNvGrpSpPr/>
              <p:nvPr/>
            </p:nvGrpSpPr>
            <p:grpSpPr>
              <a:xfrm>
                <a:off x="536584" y="1948981"/>
                <a:ext cx="4253871" cy="169277"/>
                <a:chOff x="536584" y="1948981"/>
                <a:chExt cx="4253871" cy="169277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BC861294-4B9C-7E8F-E1EF-A3E908A9B284}"/>
                    </a:ext>
                  </a:extLst>
                </p:cNvPr>
                <p:cNvSpPr txBox="1"/>
                <p:nvPr/>
              </p:nvSpPr>
              <p:spPr>
                <a:xfrm>
                  <a:off x="734858" y="1948981"/>
                  <a:ext cx="4055597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수평적 연계성</a:t>
                  </a:r>
                  <a:r>
                    <a:rPr lang="en-US" altLang="ko-KR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각 학교급에서 제시되는 내용 요소의 연계성을 함께 고려</a:t>
                  </a:r>
                </a:p>
              </p:txBody>
            </p:sp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E74AF554-CDDF-690F-9DC8-B9A16AC637F3}"/>
                    </a:ext>
                  </a:extLst>
                </p:cNvPr>
                <p:cNvSpPr/>
                <p:nvPr/>
              </p:nvSpPr>
              <p:spPr>
                <a:xfrm>
                  <a:off x="536584" y="1957396"/>
                  <a:ext cx="152446" cy="152446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986EE429-E8DF-3145-062B-E52B69DD7AB3}"/>
                  </a:ext>
                </a:extLst>
              </p:cNvPr>
              <p:cNvGrpSpPr/>
              <p:nvPr/>
            </p:nvGrpSpPr>
            <p:grpSpPr>
              <a:xfrm>
                <a:off x="536584" y="2185201"/>
                <a:ext cx="4542412" cy="169277"/>
                <a:chOff x="536584" y="1948981"/>
                <a:chExt cx="4542412" cy="169277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212AE860-6620-4FC1-83F6-495DE8C1C7A2}"/>
                    </a:ext>
                  </a:extLst>
                </p:cNvPr>
                <p:cNvSpPr txBox="1"/>
                <p:nvPr/>
              </p:nvSpPr>
              <p:spPr>
                <a:xfrm>
                  <a:off x="734858" y="1948981"/>
                  <a:ext cx="434413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수직적 연계성</a:t>
                  </a:r>
                  <a:r>
                    <a:rPr lang="en-US" altLang="ko-KR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동일 학교급의 타 영역에 제시된 내용 요소와의 연계성을 고려</a:t>
                  </a:r>
                </a:p>
              </p:txBody>
            </p:sp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E8C8B61C-C661-AFCF-E067-3F7AACE08E38}"/>
                    </a:ext>
                  </a:extLst>
                </p:cNvPr>
                <p:cNvSpPr/>
                <p:nvPr/>
              </p:nvSpPr>
              <p:spPr>
                <a:xfrm>
                  <a:off x="536584" y="1957396"/>
                  <a:ext cx="152446" cy="152446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91" name="그룹 190">
                <a:extLst>
                  <a:ext uri="{FF2B5EF4-FFF2-40B4-BE49-F238E27FC236}">
                    <a16:creationId xmlns:a16="http://schemas.microsoft.com/office/drawing/2014/main" id="{55911645-385F-5066-3F9B-BC3FFB7D63DD}"/>
                  </a:ext>
                </a:extLst>
              </p:cNvPr>
              <p:cNvGrpSpPr/>
              <p:nvPr/>
            </p:nvGrpSpPr>
            <p:grpSpPr>
              <a:xfrm>
                <a:off x="703416" y="2485778"/>
                <a:ext cx="2109931" cy="868394"/>
                <a:chOff x="703416" y="2456671"/>
                <a:chExt cx="2109931" cy="789449"/>
              </a:xfrm>
            </p:grpSpPr>
            <p:sp>
              <p:nvSpPr>
                <p:cNvPr id="178" name="사각형: 둥근 모서리 177">
                  <a:extLst>
                    <a:ext uri="{FF2B5EF4-FFF2-40B4-BE49-F238E27FC236}">
                      <a16:creationId xmlns:a16="http://schemas.microsoft.com/office/drawing/2014/main" id="{1E09EB7F-9404-B080-4AF8-68D4B62A4D8A}"/>
                    </a:ext>
                  </a:extLst>
                </p:cNvPr>
                <p:cNvSpPr/>
                <p:nvPr/>
              </p:nvSpPr>
              <p:spPr>
                <a:xfrm>
                  <a:off x="703416" y="2456671"/>
                  <a:ext cx="2109931" cy="789449"/>
                </a:xfrm>
                <a:prstGeom prst="roundRect">
                  <a:avLst>
                    <a:gd name="adj" fmla="val 867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AA686C33-EC07-1A27-8192-33478A0D71FD}"/>
                    </a:ext>
                  </a:extLst>
                </p:cNvPr>
                <p:cNvSpPr txBox="1"/>
                <p:nvPr/>
              </p:nvSpPr>
              <p:spPr>
                <a:xfrm>
                  <a:off x="1085120" y="2503681"/>
                  <a:ext cx="134652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초등학교와 수직적 연계</a:t>
                  </a:r>
                </a:p>
              </p:txBody>
            </p:sp>
            <p:grpSp>
              <p:nvGrpSpPr>
                <p:cNvPr id="186" name="그룹 185">
                  <a:extLst>
                    <a:ext uri="{FF2B5EF4-FFF2-40B4-BE49-F238E27FC236}">
                      <a16:creationId xmlns:a16="http://schemas.microsoft.com/office/drawing/2014/main" id="{AD810E20-C040-34CA-C2D1-EF080C7A9DB8}"/>
                    </a:ext>
                  </a:extLst>
                </p:cNvPr>
                <p:cNvGrpSpPr/>
                <p:nvPr/>
              </p:nvGrpSpPr>
              <p:grpSpPr>
                <a:xfrm>
                  <a:off x="890355" y="2790668"/>
                  <a:ext cx="1736053" cy="399424"/>
                  <a:chOff x="986318" y="2725045"/>
                  <a:chExt cx="1736053" cy="399424"/>
                </a:xfrm>
              </p:grpSpPr>
              <p:sp>
                <p:nvSpPr>
                  <p:cNvPr id="184" name="TextBox 183">
                    <a:extLst>
                      <a:ext uri="{FF2B5EF4-FFF2-40B4-BE49-F238E27FC236}">
                        <a16:creationId xmlns:a16="http://schemas.microsoft.com/office/drawing/2014/main" id="{905C7980-1AFF-BDAF-ADA6-C74E3F1BC8DC}"/>
                      </a:ext>
                    </a:extLst>
                  </p:cNvPr>
                  <p:cNvSpPr txBox="1"/>
                  <p:nvPr/>
                </p:nvSpPr>
                <p:spPr>
                  <a:xfrm>
                    <a:off x="1153832" y="2725045"/>
                    <a:ext cx="1401025" cy="1259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‘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디지털 사회와 인공지능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’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영역</a:t>
                    </a:r>
                  </a:p>
                </p:txBody>
              </p:sp>
              <p:sp>
                <p:nvSpPr>
                  <p:cNvPr id="185" name="TextBox 184">
                    <a:extLst>
                      <a:ext uri="{FF2B5EF4-FFF2-40B4-BE49-F238E27FC236}">
                        <a16:creationId xmlns:a16="http://schemas.microsoft.com/office/drawing/2014/main" id="{34BEA3EF-818B-B014-50B2-3F2A5D91DA1D}"/>
                      </a:ext>
                    </a:extLst>
                  </p:cNvPr>
                  <p:cNvSpPr txBox="1"/>
                  <p:nvPr/>
                </p:nvSpPr>
                <p:spPr>
                  <a:xfrm>
                    <a:off x="986318" y="2878248"/>
                    <a:ext cx="1736053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en-US" altLang="ko-KR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‘</a:t>
                    </a:r>
                    <a:r>
                      <a:rPr lang="ko-KR" altLang="en-US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생활 속 인공지능</a:t>
                    </a:r>
                    <a:r>
                      <a:rPr lang="en-US" altLang="ko-KR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’</a:t>
                    </a:r>
                    <a:r>
                      <a:rPr lang="ko-KR" altLang="en-US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에 해당하는 지식 </a:t>
                    </a:r>
                    <a:r>
                      <a:rPr lang="en-US" altLang="ko-KR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이해</a:t>
                    </a:r>
                    <a:r>
                      <a:rPr lang="en-US" altLang="ko-KR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과정 </a:t>
                    </a:r>
                    <a:r>
                      <a:rPr lang="en-US" altLang="ko-KR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기능</a:t>
                    </a:r>
                    <a:r>
                      <a:rPr lang="en-US" altLang="ko-KR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가치 </a:t>
                    </a:r>
                    <a:r>
                      <a:rPr lang="en-US" altLang="ko-KR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태도</a:t>
                    </a:r>
                    <a:r>
                      <a:rPr lang="en-US" altLang="ko-KR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ko-KR" altLang="en-US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요소</a:t>
                    </a:r>
                  </a:p>
                </p:txBody>
              </p:sp>
            </p:grpSp>
            <p:cxnSp>
              <p:nvCxnSpPr>
                <p:cNvPr id="188" name="직선 연결선 187">
                  <a:extLst>
                    <a:ext uri="{FF2B5EF4-FFF2-40B4-BE49-F238E27FC236}">
                      <a16:creationId xmlns:a16="http://schemas.microsoft.com/office/drawing/2014/main" id="{8FFE6561-9C44-1EBE-4FC4-D526B2043B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6039" y="2720649"/>
                  <a:ext cx="2024685" cy="0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94" name="그룹 193">
                <a:extLst>
                  <a:ext uri="{FF2B5EF4-FFF2-40B4-BE49-F238E27FC236}">
                    <a16:creationId xmlns:a16="http://schemas.microsoft.com/office/drawing/2014/main" id="{34595EE5-F7ED-1CE0-4CC8-75F983A5A22A}"/>
                  </a:ext>
                </a:extLst>
              </p:cNvPr>
              <p:cNvGrpSpPr/>
              <p:nvPr/>
            </p:nvGrpSpPr>
            <p:grpSpPr>
              <a:xfrm>
                <a:off x="3158766" y="2485778"/>
                <a:ext cx="2820118" cy="868394"/>
                <a:chOff x="3158766" y="2456671"/>
                <a:chExt cx="2820118" cy="789449"/>
              </a:xfrm>
            </p:grpSpPr>
            <p:sp>
              <p:nvSpPr>
                <p:cNvPr id="179" name="사각형: 둥근 모서리 178">
                  <a:extLst>
                    <a:ext uri="{FF2B5EF4-FFF2-40B4-BE49-F238E27FC236}">
                      <a16:creationId xmlns:a16="http://schemas.microsoft.com/office/drawing/2014/main" id="{235FCE45-ED71-11F7-5D5B-903BDDCE4042}"/>
                    </a:ext>
                  </a:extLst>
                </p:cNvPr>
                <p:cNvSpPr/>
                <p:nvPr/>
              </p:nvSpPr>
              <p:spPr>
                <a:xfrm>
                  <a:off x="3158766" y="2456671"/>
                  <a:ext cx="2820118" cy="789449"/>
                </a:xfrm>
                <a:prstGeom prst="roundRect">
                  <a:avLst>
                    <a:gd name="adj" fmla="val 867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224" name="사각형: 둥근 모서리 223">
                  <a:extLst>
                    <a:ext uri="{FF2B5EF4-FFF2-40B4-BE49-F238E27FC236}">
                      <a16:creationId xmlns:a16="http://schemas.microsoft.com/office/drawing/2014/main" id="{A2B5E69A-FB07-5BA3-C25A-2DE03605D3EE}"/>
                    </a:ext>
                  </a:extLst>
                </p:cNvPr>
                <p:cNvSpPr/>
                <p:nvPr/>
              </p:nvSpPr>
              <p:spPr>
                <a:xfrm>
                  <a:off x="3224530" y="2509249"/>
                  <a:ext cx="2688590" cy="684294"/>
                </a:xfrm>
                <a:prstGeom prst="roundRect">
                  <a:avLst>
                    <a:gd name="adj" fmla="val 8679"/>
                  </a:avLst>
                </a:prstGeom>
                <a:solidFill>
                  <a:srgbClr val="3D6CD4">
                    <a:alpha val="26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A4F24185-9EB1-2083-C7B9-79100067E2BB}"/>
                    </a:ext>
                  </a:extLst>
                </p:cNvPr>
                <p:cNvSpPr txBox="1"/>
                <p:nvPr/>
              </p:nvSpPr>
              <p:spPr>
                <a:xfrm>
                  <a:off x="3573360" y="2766757"/>
                  <a:ext cx="199093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중학교 </a:t>
                  </a:r>
                  <a:r>
                    <a: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‘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</a:t>
                  </a:r>
                  <a:r>
                    <a: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’ 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영역의 내용 요소</a:t>
                  </a:r>
                </a:p>
              </p:txBody>
            </p:sp>
          </p:grpSp>
          <p:grpSp>
            <p:nvGrpSpPr>
              <p:cNvPr id="197" name="그룹 196">
                <a:extLst>
                  <a:ext uri="{FF2B5EF4-FFF2-40B4-BE49-F238E27FC236}">
                    <a16:creationId xmlns:a16="http://schemas.microsoft.com/office/drawing/2014/main" id="{BDAC1862-0552-94E5-3B04-9721BCB7A90B}"/>
                  </a:ext>
                </a:extLst>
              </p:cNvPr>
              <p:cNvGrpSpPr/>
              <p:nvPr/>
            </p:nvGrpSpPr>
            <p:grpSpPr>
              <a:xfrm>
                <a:off x="3158766" y="3605976"/>
                <a:ext cx="2820118" cy="438929"/>
                <a:chOff x="3158766" y="3371071"/>
                <a:chExt cx="2820118" cy="438929"/>
              </a:xfrm>
            </p:grpSpPr>
            <p:sp>
              <p:nvSpPr>
                <p:cNvPr id="180" name="사각형: 둥근 모서리 179">
                  <a:extLst>
                    <a:ext uri="{FF2B5EF4-FFF2-40B4-BE49-F238E27FC236}">
                      <a16:creationId xmlns:a16="http://schemas.microsoft.com/office/drawing/2014/main" id="{6D33AEE1-79AD-AD85-9409-2912B22C4435}"/>
                    </a:ext>
                  </a:extLst>
                </p:cNvPr>
                <p:cNvSpPr/>
                <p:nvPr/>
              </p:nvSpPr>
              <p:spPr>
                <a:xfrm>
                  <a:off x="3158766" y="3371071"/>
                  <a:ext cx="2820118" cy="438929"/>
                </a:xfrm>
                <a:prstGeom prst="roundRect">
                  <a:avLst>
                    <a:gd name="adj" fmla="val 138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196" name="TextBox 195">
                  <a:extLst>
                    <a:ext uri="{FF2B5EF4-FFF2-40B4-BE49-F238E27FC236}">
                      <a16:creationId xmlns:a16="http://schemas.microsoft.com/office/drawing/2014/main" id="{9C7BD89B-CD5D-1EDE-5B6B-D050AD50A7FE}"/>
                    </a:ext>
                  </a:extLst>
                </p:cNvPr>
                <p:cNvSpPr txBox="1"/>
                <p:nvPr/>
              </p:nvSpPr>
              <p:spPr>
                <a:xfrm>
                  <a:off x="3263988" y="3428953"/>
                  <a:ext cx="2609689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중학교의 </a:t>
                  </a:r>
                  <a:r>
                    <a:rPr lang="en-US" altLang="ko-KR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‘</a:t>
                  </a:r>
                  <a:r>
                    <a: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</a:t>
                  </a:r>
                  <a:r>
                    <a:rPr lang="en-US" altLang="ko-KR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’ </a:t>
                  </a:r>
                  <a:r>
                    <a: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</a:t>
                  </a:r>
                  <a:r>
                    <a:rPr lang="en-US" altLang="ko-KR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‘</a:t>
                  </a:r>
                  <a:r>
                    <a: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알고리즘과 프로그래밍</a:t>
                  </a:r>
                  <a:r>
                    <a:rPr lang="en-US" altLang="ko-KR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’</a:t>
                  </a:r>
                </a:p>
                <a:p>
                  <a:pPr algn="ctr"/>
                  <a:r>
                    <a: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영역에 제시된 내용 요소의 수평적 연계</a:t>
                  </a:r>
                </a:p>
              </p:txBody>
            </p:sp>
          </p:grpSp>
          <p:grpSp>
            <p:nvGrpSpPr>
              <p:cNvPr id="199" name="그룹 198">
                <a:extLst>
                  <a:ext uri="{FF2B5EF4-FFF2-40B4-BE49-F238E27FC236}">
                    <a16:creationId xmlns:a16="http://schemas.microsoft.com/office/drawing/2014/main" id="{EEA34643-CDC8-3D99-E6CA-31703B67F31C}"/>
                  </a:ext>
                </a:extLst>
              </p:cNvPr>
              <p:cNvGrpSpPr/>
              <p:nvPr/>
            </p:nvGrpSpPr>
            <p:grpSpPr>
              <a:xfrm>
                <a:off x="6393478" y="2485778"/>
                <a:ext cx="2109931" cy="868394"/>
                <a:chOff x="703416" y="2456671"/>
                <a:chExt cx="2109931" cy="789449"/>
              </a:xfrm>
            </p:grpSpPr>
            <p:sp>
              <p:nvSpPr>
                <p:cNvPr id="200" name="사각형: 둥근 모서리 199">
                  <a:extLst>
                    <a:ext uri="{FF2B5EF4-FFF2-40B4-BE49-F238E27FC236}">
                      <a16:creationId xmlns:a16="http://schemas.microsoft.com/office/drawing/2014/main" id="{09067BA0-F2C6-26FB-80C6-6735596BB31F}"/>
                    </a:ext>
                  </a:extLst>
                </p:cNvPr>
                <p:cNvSpPr/>
                <p:nvPr/>
              </p:nvSpPr>
              <p:spPr>
                <a:xfrm>
                  <a:off x="703416" y="2456671"/>
                  <a:ext cx="2109931" cy="789449"/>
                </a:xfrm>
                <a:prstGeom prst="roundRect">
                  <a:avLst>
                    <a:gd name="adj" fmla="val 867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C0233ED9-1972-141B-900D-97CA997618E1}"/>
                    </a:ext>
                  </a:extLst>
                </p:cNvPr>
                <p:cNvSpPr txBox="1"/>
                <p:nvPr/>
              </p:nvSpPr>
              <p:spPr>
                <a:xfrm>
                  <a:off x="1085122" y="2503681"/>
                  <a:ext cx="134652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고등학교와 수직적 연계</a:t>
                  </a:r>
                </a:p>
              </p:txBody>
            </p:sp>
            <p:sp>
              <p:nvSpPr>
                <p:cNvPr id="204" name="TextBox 203">
                  <a:extLst>
                    <a:ext uri="{FF2B5EF4-FFF2-40B4-BE49-F238E27FC236}">
                      <a16:creationId xmlns:a16="http://schemas.microsoft.com/office/drawing/2014/main" id="{F6C88B9F-4B14-414D-A7D6-83D1538E18B1}"/>
                    </a:ext>
                  </a:extLst>
                </p:cNvPr>
                <p:cNvSpPr txBox="1"/>
                <p:nvPr/>
              </p:nvSpPr>
              <p:spPr>
                <a:xfrm>
                  <a:off x="878339" y="2787306"/>
                  <a:ext cx="1760098" cy="377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ko-KR" altLang="en-US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</a:t>
                  </a:r>
                  <a:r>
                    <a:rPr lang="en-US" altLang="ko-KR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(</a:t>
                  </a:r>
                  <a:r>
                    <a:rPr lang="ko-KR" altLang="en-US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일반선택</a:t>
                  </a:r>
                  <a:r>
                    <a:rPr lang="en-US" altLang="ko-KR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)</a:t>
                  </a:r>
                  <a:r>
                    <a:rPr lang="ko-KR" altLang="en-US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의 </a:t>
                  </a:r>
                  <a:r>
                    <a:rPr lang="en-US" altLang="ko-KR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‘</a:t>
                  </a:r>
                  <a:r>
                    <a:rPr lang="ko-KR" altLang="en-US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</a:t>
                  </a:r>
                  <a:r>
                    <a:rPr lang="en-US" altLang="ko-KR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’ </a:t>
                  </a:r>
                  <a:r>
                    <a:rPr lang="ko-KR" altLang="en-US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</a:t>
                  </a:r>
                  <a:r>
                    <a:rPr lang="en-US" altLang="ko-KR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인공지능기초</a:t>
                  </a:r>
                  <a:r>
                    <a:rPr lang="en-US" altLang="ko-KR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(</a:t>
                  </a:r>
                  <a:r>
                    <a:rPr lang="ko-KR" altLang="en-US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진로선택</a:t>
                  </a:r>
                  <a:r>
                    <a:rPr lang="en-US" altLang="ko-KR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), </a:t>
                  </a:r>
                  <a:r>
                    <a:rPr lang="ko-KR" altLang="en-US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과학</a:t>
                  </a:r>
                  <a:endParaRPr lang="en-US" altLang="ko-KR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en-US" altLang="ko-KR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(</a:t>
                  </a:r>
                  <a:r>
                    <a:rPr lang="ko-KR" altLang="en-US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진로선택</a:t>
                  </a:r>
                  <a:r>
                    <a:rPr lang="en-US" altLang="ko-KR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)</a:t>
                  </a:r>
                  <a:r>
                    <a:rPr lang="ko-KR" altLang="en-US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등에 제시된 내용 요소</a:t>
                  </a:r>
                </a:p>
              </p:txBody>
            </p:sp>
            <p:cxnSp>
              <p:nvCxnSpPr>
                <p:cNvPr id="203" name="직선 연결선 202">
                  <a:extLst>
                    <a:ext uri="{FF2B5EF4-FFF2-40B4-BE49-F238E27FC236}">
                      <a16:creationId xmlns:a16="http://schemas.microsoft.com/office/drawing/2014/main" id="{0D63BBFE-8BE0-2F6B-6F88-B5062E4D0F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6039" y="2720649"/>
                  <a:ext cx="2024685" cy="0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215" name="그룹 214">
                <a:extLst>
                  <a:ext uri="{FF2B5EF4-FFF2-40B4-BE49-F238E27FC236}">
                    <a16:creationId xmlns:a16="http://schemas.microsoft.com/office/drawing/2014/main" id="{40312889-C41C-25C2-BB91-4981E25B9C14}"/>
                  </a:ext>
                </a:extLst>
              </p:cNvPr>
              <p:cNvGrpSpPr/>
              <p:nvPr/>
            </p:nvGrpSpPr>
            <p:grpSpPr>
              <a:xfrm>
                <a:off x="2847912" y="2866481"/>
                <a:ext cx="276288" cy="106988"/>
                <a:chOff x="2879599" y="2974931"/>
                <a:chExt cx="332706" cy="128834"/>
              </a:xfrm>
              <a:gradFill>
                <a:gsLst>
                  <a:gs pos="0">
                    <a:srgbClr val="6E7990"/>
                  </a:gs>
                  <a:gs pos="100000">
                    <a:srgbClr val="3D6CD4"/>
                  </a:gs>
                </a:gsLst>
                <a:lin ang="0" scaled="0"/>
              </a:gradFill>
            </p:grpSpPr>
            <p:sp>
              <p:nvSpPr>
                <p:cNvPr id="211" name="이등변 삼각형 210">
                  <a:extLst>
                    <a:ext uri="{FF2B5EF4-FFF2-40B4-BE49-F238E27FC236}">
                      <a16:creationId xmlns:a16="http://schemas.microsoft.com/office/drawing/2014/main" id="{D96E4CAC-49C3-4B3A-FEF8-94C0D9FCE123}"/>
                    </a:ext>
                  </a:extLst>
                </p:cNvPr>
                <p:cNvSpPr/>
                <p:nvPr/>
              </p:nvSpPr>
              <p:spPr>
                <a:xfrm rot="5400000">
                  <a:off x="2858627" y="2995903"/>
                  <a:ext cx="128832" cy="8688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212" name="이등변 삼각형 211">
                  <a:extLst>
                    <a:ext uri="{FF2B5EF4-FFF2-40B4-BE49-F238E27FC236}">
                      <a16:creationId xmlns:a16="http://schemas.microsoft.com/office/drawing/2014/main" id="{26730E89-6D39-842B-48E7-8863690729CB}"/>
                    </a:ext>
                  </a:extLst>
                </p:cNvPr>
                <p:cNvSpPr/>
                <p:nvPr/>
              </p:nvSpPr>
              <p:spPr>
                <a:xfrm rot="5400000">
                  <a:off x="2981537" y="2995904"/>
                  <a:ext cx="128832" cy="8688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214" name="이등변 삼각형 213">
                  <a:extLst>
                    <a:ext uri="{FF2B5EF4-FFF2-40B4-BE49-F238E27FC236}">
                      <a16:creationId xmlns:a16="http://schemas.microsoft.com/office/drawing/2014/main" id="{4E790AE0-9AE2-96F0-4F59-2CBBCD14C49F}"/>
                    </a:ext>
                  </a:extLst>
                </p:cNvPr>
                <p:cNvSpPr/>
                <p:nvPr/>
              </p:nvSpPr>
              <p:spPr>
                <a:xfrm rot="5400000">
                  <a:off x="3104446" y="2995905"/>
                  <a:ext cx="128832" cy="8688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</p:grpSp>
          <p:grpSp>
            <p:nvGrpSpPr>
              <p:cNvPr id="216" name="그룹 215">
                <a:extLst>
                  <a:ext uri="{FF2B5EF4-FFF2-40B4-BE49-F238E27FC236}">
                    <a16:creationId xmlns:a16="http://schemas.microsoft.com/office/drawing/2014/main" id="{29928B98-276C-84FB-6102-6DC55177CF1E}"/>
                  </a:ext>
                </a:extLst>
              </p:cNvPr>
              <p:cNvGrpSpPr/>
              <p:nvPr/>
            </p:nvGrpSpPr>
            <p:grpSpPr>
              <a:xfrm>
                <a:off x="6048037" y="2866481"/>
                <a:ext cx="276288" cy="106988"/>
                <a:chOff x="2879599" y="2974931"/>
                <a:chExt cx="332706" cy="128834"/>
              </a:xfrm>
              <a:gradFill>
                <a:gsLst>
                  <a:gs pos="0">
                    <a:srgbClr val="3D6CD4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217" name="이등변 삼각형 216">
                  <a:extLst>
                    <a:ext uri="{FF2B5EF4-FFF2-40B4-BE49-F238E27FC236}">
                      <a16:creationId xmlns:a16="http://schemas.microsoft.com/office/drawing/2014/main" id="{C9DE3184-5FCF-F0ED-F566-124204250058}"/>
                    </a:ext>
                  </a:extLst>
                </p:cNvPr>
                <p:cNvSpPr/>
                <p:nvPr/>
              </p:nvSpPr>
              <p:spPr>
                <a:xfrm rot="5400000">
                  <a:off x="2858627" y="2995903"/>
                  <a:ext cx="128832" cy="8688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218" name="이등변 삼각형 217">
                  <a:extLst>
                    <a:ext uri="{FF2B5EF4-FFF2-40B4-BE49-F238E27FC236}">
                      <a16:creationId xmlns:a16="http://schemas.microsoft.com/office/drawing/2014/main" id="{D7E20C7C-020C-F623-F3FA-A3E0B3C0A05F}"/>
                    </a:ext>
                  </a:extLst>
                </p:cNvPr>
                <p:cNvSpPr/>
                <p:nvPr/>
              </p:nvSpPr>
              <p:spPr>
                <a:xfrm rot="5400000">
                  <a:off x="2981537" y="2995904"/>
                  <a:ext cx="128832" cy="8688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219" name="이등변 삼각형 218">
                  <a:extLst>
                    <a:ext uri="{FF2B5EF4-FFF2-40B4-BE49-F238E27FC236}">
                      <a16:creationId xmlns:a16="http://schemas.microsoft.com/office/drawing/2014/main" id="{33431DB4-7309-9DEC-76DC-4152945441F2}"/>
                    </a:ext>
                  </a:extLst>
                </p:cNvPr>
                <p:cNvSpPr/>
                <p:nvPr/>
              </p:nvSpPr>
              <p:spPr>
                <a:xfrm rot="5400000">
                  <a:off x="3104446" y="2995905"/>
                  <a:ext cx="128832" cy="8688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</p:grpSp>
          <p:grpSp>
            <p:nvGrpSpPr>
              <p:cNvPr id="220" name="그룹 219">
                <a:extLst>
                  <a:ext uri="{FF2B5EF4-FFF2-40B4-BE49-F238E27FC236}">
                    <a16:creationId xmlns:a16="http://schemas.microsoft.com/office/drawing/2014/main" id="{F21096F8-B7A1-9E9A-B274-76FA1CDB4EB2}"/>
                  </a:ext>
                </a:extLst>
              </p:cNvPr>
              <p:cNvGrpSpPr/>
              <p:nvPr/>
            </p:nvGrpSpPr>
            <p:grpSpPr>
              <a:xfrm rot="5400000">
                <a:off x="4481715" y="3426580"/>
                <a:ext cx="174220" cy="106987"/>
                <a:chOff x="3002509" y="2974932"/>
                <a:chExt cx="209796" cy="128833"/>
              </a:xfrm>
              <a:solidFill>
                <a:srgbClr val="3D6CD4"/>
              </a:solidFill>
            </p:grpSpPr>
            <p:sp>
              <p:nvSpPr>
                <p:cNvPr id="222" name="이등변 삼각형 221">
                  <a:extLst>
                    <a:ext uri="{FF2B5EF4-FFF2-40B4-BE49-F238E27FC236}">
                      <a16:creationId xmlns:a16="http://schemas.microsoft.com/office/drawing/2014/main" id="{AC9D524E-7748-613C-E097-1024F378032A}"/>
                    </a:ext>
                  </a:extLst>
                </p:cNvPr>
                <p:cNvSpPr/>
                <p:nvPr/>
              </p:nvSpPr>
              <p:spPr>
                <a:xfrm rot="5400000">
                  <a:off x="2981537" y="2995904"/>
                  <a:ext cx="128832" cy="8688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  <p:sp>
              <p:nvSpPr>
                <p:cNvPr id="223" name="이등변 삼각형 222">
                  <a:extLst>
                    <a:ext uri="{FF2B5EF4-FFF2-40B4-BE49-F238E27FC236}">
                      <a16:creationId xmlns:a16="http://schemas.microsoft.com/office/drawing/2014/main" id="{AEE6E473-7E0C-CE8F-49B9-FF5BC85B767C}"/>
                    </a:ext>
                  </a:extLst>
                </p:cNvPr>
                <p:cNvSpPr/>
                <p:nvPr/>
              </p:nvSpPr>
              <p:spPr>
                <a:xfrm rot="5400000">
                  <a:off x="3104446" y="2995905"/>
                  <a:ext cx="128832" cy="8688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850" dirty="0"/>
                </a:p>
              </p:txBody>
            </p:sp>
          </p:grpSp>
        </p:grpSp>
        <p:grpSp>
          <p:nvGrpSpPr>
            <p:cNvPr id="228" name="그룹 227">
              <a:extLst>
                <a:ext uri="{FF2B5EF4-FFF2-40B4-BE49-F238E27FC236}">
                  <a16:creationId xmlns:a16="http://schemas.microsoft.com/office/drawing/2014/main" id="{920B74CC-1801-E8E8-5A1D-555FF2DA66EE}"/>
                </a:ext>
              </a:extLst>
            </p:cNvPr>
            <p:cNvGrpSpPr/>
            <p:nvPr/>
          </p:nvGrpSpPr>
          <p:grpSpPr>
            <a:xfrm>
              <a:off x="468313" y="1526354"/>
              <a:ext cx="2383942" cy="215444"/>
              <a:chOff x="468313" y="1924946"/>
              <a:chExt cx="2383942" cy="215444"/>
            </a:xfrm>
          </p:grpSpPr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3CDEA882-7A94-6D6D-C069-29EF33243577}"/>
                  </a:ext>
                </a:extLst>
              </p:cNvPr>
              <p:cNvSpPr txBox="1"/>
              <p:nvPr/>
            </p:nvSpPr>
            <p:spPr>
              <a:xfrm>
                <a:off x="710643" y="1924946"/>
                <a:ext cx="21416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수평적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수직적 연계성의 고려</a:t>
                </a:r>
              </a:p>
            </p:txBody>
          </p:sp>
          <p:grpSp>
            <p:nvGrpSpPr>
              <p:cNvPr id="230" name="그룹 229">
                <a:extLst>
                  <a:ext uri="{FF2B5EF4-FFF2-40B4-BE49-F238E27FC236}">
                    <a16:creationId xmlns:a16="http://schemas.microsoft.com/office/drawing/2014/main" id="{6D1925CF-0639-5E9F-B4C7-A9BE50CD4174}"/>
                  </a:ext>
                </a:extLst>
              </p:cNvPr>
              <p:cNvGrpSpPr/>
              <p:nvPr/>
            </p:nvGrpSpPr>
            <p:grpSpPr>
              <a:xfrm>
                <a:off x="468313" y="1948125"/>
                <a:ext cx="186108" cy="169084"/>
                <a:chOff x="5772452" y="5405116"/>
                <a:chExt cx="127114" cy="115486"/>
              </a:xfrm>
            </p:grpSpPr>
            <p:sp>
              <p:nvSpPr>
                <p:cNvPr id="231" name="Freeform 5">
                  <a:extLst>
                    <a:ext uri="{FF2B5EF4-FFF2-40B4-BE49-F238E27FC236}">
                      <a16:creationId xmlns:a16="http://schemas.microsoft.com/office/drawing/2014/main" id="{CB6C0EE3-5E50-4AA3-218C-5C036D00518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2" name="Freeform 7">
                  <a:extLst>
                    <a:ext uri="{FF2B5EF4-FFF2-40B4-BE49-F238E27FC236}">
                      <a16:creationId xmlns:a16="http://schemas.microsoft.com/office/drawing/2014/main" id="{580E9FF9-AAD4-B6BB-C44C-04978657C05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33" name="그룹 232">
            <a:extLst>
              <a:ext uri="{FF2B5EF4-FFF2-40B4-BE49-F238E27FC236}">
                <a16:creationId xmlns:a16="http://schemas.microsoft.com/office/drawing/2014/main" id="{34CCB5EC-19C4-906E-D8C0-A280766EB897}"/>
              </a:ext>
            </a:extLst>
          </p:cNvPr>
          <p:cNvGrpSpPr/>
          <p:nvPr/>
        </p:nvGrpSpPr>
        <p:grpSpPr>
          <a:xfrm>
            <a:off x="468313" y="295332"/>
            <a:ext cx="2177256" cy="190957"/>
            <a:chOff x="144463" y="308032"/>
            <a:chExt cx="2177256" cy="190957"/>
          </a:xfrm>
        </p:grpSpPr>
        <p:grpSp>
          <p:nvGrpSpPr>
            <p:cNvPr id="234" name="그룹 233">
              <a:extLst>
                <a:ext uri="{FF2B5EF4-FFF2-40B4-BE49-F238E27FC236}">
                  <a16:creationId xmlns:a16="http://schemas.microsoft.com/office/drawing/2014/main" id="{6A0BB6CF-CB40-5E79-AA86-C7D8CD54C78B}"/>
                </a:ext>
              </a:extLst>
            </p:cNvPr>
            <p:cNvGrpSpPr/>
            <p:nvPr/>
          </p:nvGrpSpPr>
          <p:grpSpPr>
            <a:xfrm>
              <a:off x="144463" y="308032"/>
              <a:ext cx="2177256" cy="190957"/>
              <a:chOff x="-16919" y="983069"/>
              <a:chExt cx="5047966" cy="442734"/>
            </a:xfrm>
            <a:solidFill>
              <a:schemeClr val="lt1"/>
            </a:solidFill>
          </p:grpSpPr>
          <p:sp>
            <p:nvSpPr>
              <p:cNvPr id="237" name="사각형: 둥근 모서리 236">
                <a:extLst>
                  <a:ext uri="{FF2B5EF4-FFF2-40B4-BE49-F238E27FC236}">
                    <a16:creationId xmlns:a16="http://schemas.microsoft.com/office/drawing/2014/main" id="{BF24F7ED-C8CC-D573-BE38-B90D7E1786D0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8" name="사각형: 둥근 모서리 237">
                <a:extLst>
                  <a:ext uri="{FF2B5EF4-FFF2-40B4-BE49-F238E27FC236}">
                    <a16:creationId xmlns:a16="http://schemas.microsoft.com/office/drawing/2014/main" id="{76CC8561-9F6E-B09D-268A-BD58FE4FDAC4}"/>
                  </a:ext>
                </a:extLst>
              </p:cNvPr>
              <p:cNvSpPr/>
              <p:nvPr/>
            </p:nvSpPr>
            <p:spPr>
              <a:xfrm>
                <a:off x="666368" y="983069"/>
                <a:ext cx="436467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101D2BDC-3A45-6D72-8793-DDD8EE75C0AE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B7CDE1CB-803F-1ED1-133F-04BA655CBA80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243A8EB4-9F20-68F2-5BA8-FA1BBAD86837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Ⅲ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49AD722-29F6-89A9-5DD4-F7CA3822410E}"/>
                </a:ext>
              </a:extLst>
            </p:cNvPr>
            <p:cNvSpPr txBox="1"/>
            <p:nvPr/>
          </p:nvSpPr>
          <p:spPr>
            <a:xfrm>
              <a:off x="531068" y="326566"/>
              <a:ext cx="172964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교육과정의 특징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58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03E80123-F716-05D0-B86F-E975AECB7445}"/>
              </a:ext>
            </a:extLst>
          </p:cNvPr>
          <p:cNvGrpSpPr/>
          <p:nvPr/>
        </p:nvGrpSpPr>
        <p:grpSpPr>
          <a:xfrm>
            <a:off x="574636" y="730254"/>
            <a:ext cx="7994729" cy="733072"/>
            <a:chOff x="574636" y="730254"/>
            <a:chExt cx="7994729" cy="73307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C55D48-B2ED-6AA4-1797-4AECAF60EF3C}"/>
                </a:ext>
              </a:extLst>
            </p:cNvPr>
            <p:cNvSpPr txBox="1"/>
            <p:nvPr/>
          </p:nvSpPr>
          <p:spPr>
            <a:xfrm>
              <a:off x="6058402" y="730254"/>
              <a:ext cx="2284280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 정보과 교원연수자료</a:t>
              </a: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D85221A5-CBE0-D7D7-51FF-D4F109242338}"/>
                </a:ext>
              </a:extLst>
            </p:cNvPr>
            <p:cNvGrpSpPr/>
            <p:nvPr/>
          </p:nvGrpSpPr>
          <p:grpSpPr>
            <a:xfrm>
              <a:off x="574636" y="931013"/>
              <a:ext cx="7994729" cy="532313"/>
              <a:chOff x="574636" y="931013"/>
              <a:chExt cx="7994729" cy="532313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7313CAE2-F3C8-FBBE-03F4-E79C322602BA}"/>
                  </a:ext>
                </a:extLst>
              </p:cNvPr>
              <p:cNvSpPr/>
              <p:nvPr/>
            </p:nvSpPr>
            <p:spPr>
              <a:xfrm>
                <a:off x="1396173" y="931013"/>
                <a:ext cx="7173192" cy="53231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1E553587-48B3-C7A4-C806-96DAD9040FD4}"/>
                  </a:ext>
                </a:extLst>
              </p:cNvPr>
              <p:cNvSpPr/>
              <p:nvPr/>
            </p:nvSpPr>
            <p:spPr>
              <a:xfrm>
                <a:off x="1257936" y="1029343"/>
                <a:ext cx="200209" cy="167825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3CC93B33-1F97-A908-356E-5CEC8BF30FAE}"/>
                  </a:ext>
                </a:extLst>
              </p:cNvPr>
              <p:cNvSpPr/>
              <p:nvPr/>
            </p:nvSpPr>
            <p:spPr>
              <a:xfrm>
                <a:off x="1257936" y="1197168"/>
                <a:ext cx="200209" cy="167825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8B0DA4A-9316-AF4E-9DB1-29135646F9E1}"/>
                  </a:ext>
                </a:extLst>
              </p:cNvPr>
              <p:cNvSpPr txBox="1"/>
              <p:nvPr/>
            </p:nvSpPr>
            <p:spPr>
              <a:xfrm>
                <a:off x="1652339" y="982679"/>
                <a:ext cx="377827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 정보의 영역구성</a:t>
                </a:r>
              </a:p>
            </p:txBody>
          </p:sp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D29CCC24-6A55-8C62-C45C-9A1D9AD4E197}"/>
                  </a:ext>
                </a:extLst>
              </p:cNvPr>
              <p:cNvSpPr/>
              <p:nvPr/>
            </p:nvSpPr>
            <p:spPr>
              <a:xfrm>
                <a:off x="574636" y="931013"/>
                <a:ext cx="782761" cy="53231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F77F58E-1B73-8255-1301-23879D53FAFA}"/>
                  </a:ext>
                </a:extLst>
              </p:cNvPr>
              <p:cNvSpPr txBox="1"/>
              <p:nvPr/>
            </p:nvSpPr>
            <p:spPr>
              <a:xfrm>
                <a:off x="787280" y="982679"/>
                <a:ext cx="357469" cy="4308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Ⅳ</a:t>
                </a:r>
                <a:endParaRPr lang="ko-KR" altLang="en-US" sz="2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EB759B4-32F2-356F-CEA7-A82D321A7D41}"/>
              </a:ext>
            </a:extLst>
          </p:cNvPr>
          <p:cNvSpPr txBox="1"/>
          <p:nvPr/>
        </p:nvSpPr>
        <p:spPr>
          <a:xfrm>
            <a:off x="812590" y="1763730"/>
            <a:ext cx="199573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고등학교 정보의 성격</a:t>
            </a: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740FAF1C-7B93-438E-B448-EAA2B4AE0362}"/>
              </a:ext>
            </a:extLst>
          </p:cNvPr>
          <p:cNvGrpSpPr/>
          <p:nvPr/>
        </p:nvGrpSpPr>
        <p:grpSpPr>
          <a:xfrm>
            <a:off x="812590" y="2539194"/>
            <a:ext cx="3903313" cy="2603391"/>
            <a:chOff x="812590" y="2151462"/>
            <a:chExt cx="3903313" cy="260339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5A11486-6B0C-19C0-719B-99923DB8B536}"/>
                </a:ext>
              </a:extLst>
            </p:cNvPr>
            <p:cNvSpPr txBox="1"/>
            <p:nvPr/>
          </p:nvSpPr>
          <p:spPr>
            <a:xfrm>
              <a:off x="812590" y="2151462"/>
              <a:ext cx="252152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개정 방향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FD893D5-B6C2-0D49-A031-9C77012B5A29}"/>
                </a:ext>
              </a:extLst>
            </p:cNvPr>
            <p:cNvSpPr txBox="1"/>
            <p:nvPr/>
          </p:nvSpPr>
          <p:spPr>
            <a:xfrm>
              <a:off x="812590" y="2539194"/>
              <a:ext cx="29415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컴퓨팅 시스템 영역의 내용 체계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9E7E96-DA25-71C6-8488-AF271065B466}"/>
                </a:ext>
              </a:extLst>
            </p:cNvPr>
            <p:cNvSpPr txBox="1"/>
            <p:nvPr/>
          </p:nvSpPr>
          <p:spPr>
            <a:xfrm>
              <a:off x="812590" y="2926926"/>
              <a:ext cx="225863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영역의 내용 체계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6BB47A-05D9-577E-D57B-4EE40FEEB4BB}"/>
                </a:ext>
              </a:extLst>
            </p:cNvPr>
            <p:cNvSpPr txBox="1"/>
            <p:nvPr/>
          </p:nvSpPr>
          <p:spPr>
            <a:xfrm>
              <a:off x="812590" y="3314658"/>
              <a:ext cx="390331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알고리즘과 프로그래밍 영역의 내용 체계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09C138C-6A96-64CA-55BA-55D135C88B8E}"/>
                </a:ext>
              </a:extLst>
            </p:cNvPr>
            <p:cNvSpPr txBox="1"/>
            <p:nvPr/>
          </p:nvSpPr>
          <p:spPr>
            <a:xfrm>
              <a:off x="812590" y="3702390"/>
              <a:ext cx="246862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영역의 내용 체계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17A281-CFFC-91F2-5AB5-C9C7818A64AA}"/>
                </a:ext>
              </a:extLst>
            </p:cNvPr>
            <p:cNvSpPr txBox="1"/>
            <p:nvPr/>
          </p:nvSpPr>
          <p:spPr>
            <a:xfrm>
              <a:off x="812590" y="4090122"/>
              <a:ext cx="273151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디지털 문화 영역의 내용 체계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6D8244-129A-E79C-F2E9-AF92C0F2F950}"/>
                </a:ext>
              </a:extLst>
            </p:cNvPr>
            <p:cNvSpPr txBox="1"/>
            <p:nvPr/>
          </p:nvSpPr>
          <p:spPr>
            <a:xfrm>
              <a:off x="812590" y="4477854"/>
              <a:ext cx="291105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 과목의 교수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학습 및 평가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A5F2DDA4-B158-623B-3335-5B16CF330AC0}"/>
              </a:ext>
            </a:extLst>
          </p:cNvPr>
          <p:cNvSpPr txBox="1"/>
          <p:nvPr/>
        </p:nvSpPr>
        <p:spPr>
          <a:xfrm>
            <a:off x="812590" y="2151462"/>
            <a:ext cx="246862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고등학교 정보 과목의 목표</a:t>
            </a:r>
          </a:p>
        </p:txBody>
      </p:sp>
    </p:spTree>
    <p:extLst>
      <p:ext uri="{BB962C8B-B14F-4D97-AF65-F5344CB8AC3E}">
        <p14:creationId xmlns:p14="http://schemas.microsoft.com/office/powerpoint/2010/main" val="224514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3C96157-5CE6-24D2-B467-1C4774A0B690}"/>
              </a:ext>
            </a:extLst>
          </p:cNvPr>
          <p:cNvSpPr txBox="1"/>
          <p:nvPr/>
        </p:nvSpPr>
        <p:spPr>
          <a:xfrm>
            <a:off x="466611" y="536298"/>
            <a:ext cx="276998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고등학교 정보의 성격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13251173-88E7-C3F6-7276-2BCF5545FFB3}"/>
              </a:ext>
            </a:extLst>
          </p:cNvPr>
          <p:cNvGrpSpPr/>
          <p:nvPr/>
        </p:nvGrpSpPr>
        <p:grpSpPr>
          <a:xfrm>
            <a:off x="468313" y="295332"/>
            <a:ext cx="1841500" cy="190957"/>
            <a:chOff x="144463" y="308032"/>
            <a:chExt cx="1841500" cy="190957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537508FC-7F5F-6FBD-83B5-FCF744F2CA36}"/>
                </a:ext>
              </a:extLst>
            </p:cNvPr>
            <p:cNvGrpSpPr/>
            <p:nvPr/>
          </p:nvGrpSpPr>
          <p:grpSpPr>
            <a:xfrm>
              <a:off x="144463" y="308032"/>
              <a:ext cx="1841500" cy="190957"/>
              <a:chOff x="-16919" y="983069"/>
              <a:chExt cx="4269516" cy="442734"/>
            </a:xfrm>
            <a:solidFill>
              <a:schemeClr val="lt1"/>
            </a:solidFill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C3DD4287-337E-61E1-7237-6FE084D8CDD9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B2078967-BBB7-9475-FDE8-142A34B8AA6C}"/>
                  </a:ext>
                </a:extLst>
              </p:cNvPr>
              <p:cNvSpPr/>
              <p:nvPr/>
            </p:nvSpPr>
            <p:spPr>
              <a:xfrm>
                <a:off x="666368" y="983069"/>
                <a:ext cx="358622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25D7D544-E3FD-B57C-EE14-DC78060A4FFF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2F9C03CC-878A-6991-19CC-D59E57D08A4E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9E536B8-C1D2-DCFB-C9E8-AB3FFBEBC2C9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386932-DF0E-1903-6FAF-7FEDA1422C33}"/>
                </a:ext>
              </a:extLst>
            </p:cNvPr>
            <p:cNvSpPr txBox="1"/>
            <p:nvPr/>
          </p:nvSpPr>
          <p:spPr>
            <a:xfrm>
              <a:off x="531068" y="326566"/>
              <a:ext cx="137377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영역구성</a:t>
              </a:r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C1216DC0-FC82-AFBC-4C56-8C26236A560E}"/>
              </a:ext>
            </a:extLst>
          </p:cNvPr>
          <p:cNvGrpSpPr/>
          <p:nvPr/>
        </p:nvGrpSpPr>
        <p:grpSpPr>
          <a:xfrm>
            <a:off x="466611" y="1389094"/>
            <a:ext cx="8209076" cy="2039905"/>
            <a:chOff x="466611" y="1325086"/>
            <a:chExt cx="8209076" cy="2039905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3F05D014-356D-E3A7-A0F8-0E2805CAC9DA}"/>
                </a:ext>
              </a:extLst>
            </p:cNvPr>
            <p:cNvGrpSpPr/>
            <p:nvPr/>
          </p:nvGrpSpPr>
          <p:grpSpPr>
            <a:xfrm>
              <a:off x="466611" y="1325086"/>
              <a:ext cx="8209076" cy="2039905"/>
              <a:chOff x="588671" y="1508272"/>
              <a:chExt cx="8087017" cy="2243897"/>
            </a:xfrm>
          </p:grpSpPr>
          <p:sp>
            <p:nvSpPr>
              <p:cNvPr id="21" name="사각형: 둥근 위쪽 모서리 20">
                <a:extLst>
                  <a:ext uri="{FF2B5EF4-FFF2-40B4-BE49-F238E27FC236}">
                    <a16:creationId xmlns:a16="http://schemas.microsoft.com/office/drawing/2014/main" id="{F8F1A2C3-FE4D-007B-4971-3C54C501EF29}"/>
                  </a:ext>
                </a:extLst>
              </p:cNvPr>
              <p:cNvSpPr/>
              <p:nvPr/>
            </p:nvSpPr>
            <p:spPr>
              <a:xfrm rot="16200000">
                <a:off x="4324961" y="-2228018"/>
                <a:ext cx="614435" cy="8087015"/>
              </a:xfrm>
              <a:prstGeom prst="round2SameRect">
                <a:avLst>
                  <a:gd name="adj1" fmla="val 50000"/>
                  <a:gd name="adj2" fmla="val 16256"/>
                </a:avLst>
              </a:prstGeom>
              <a:gradFill>
                <a:gsLst>
                  <a:gs pos="100000">
                    <a:srgbClr val="3B6DD5"/>
                  </a:gs>
                  <a:gs pos="0">
                    <a:srgbClr val="825BC1"/>
                  </a:gs>
                </a:gsLst>
                <a:lin ang="5400000" scaled="0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/>
              </a:p>
            </p:txBody>
          </p:sp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9F12AAF2-5544-F695-C791-2F16AE9BE96B}"/>
                  </a:ext>
                </a:extLst>
              </p:cNvPr>
              <p:cNvSpPr/>
              <p:nvPr/>
            </p:nvSpPr>
            <p:spPr>
              <a:xfrm>
                <a:off x="1234440" y="1609731"/>
                <a:ext cx="7441248" cy="2142438"/>
              </a:xfrm>
              <a:prstGeom prst="roundRect">
                <a:avLst>
                  <a:gd name="adj" fmla="val 3406"/>
                </a:avLst>
              </a:prstGeom>
              <a:gradFill flip="none" rotWithShape="1">
                <a:gsLst>
                  <a:gs pos="100000">
                    <a:srgbClr val="D5DCE3"/>
                  </a:gs>
                  <a:gs pos="0">
                    <a:srgbClr val="F8F9FA"/>
                  </a:gs>
                </a:gsLst>
                <a:lin ang="2700000" scaled="1"/>
                <a:tileRect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55F6DA9-A4FB-58D8-7964-51AD581BEE9F}"/>
                  </a:ext>
                </a:extLst>
              </p:cNvPr>
              <p:cNvSpPr txBox="1"/>
              <p:nvPr/>
            </p:nvSpPr>
            <p:spPr>
              <a:xfrm>
                <a:off x="834322" y="1673199"/>
                <a:ext cx="286938" cy="3046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alpha val="29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</a:t>
                </a:r>
                <a:endPara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887D911-DB4F-302D-830E-9B616CA52064}"/>
                </a:ext>
              </a:extLst>
            </p:cNvPr>
            <p:cNvSpPr txBox="1"/>
            <p:nvPr/>
          </p:nvSpPr>
          <p:spPr>
            <a:xfrm>
              <a:off x="1292042" y="1525711"/>
              <a:ext cx="157575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3D6CD4"/>
                      </a:gs>
                      <a:gs pos="19000">
                        <a:srgbClr val="825BC1"/>
                      </a:gs>
                    </a:gsLst>
                    <a:lin ang="0" scaled="0"/>
                  </a:gra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 교과의 성격</a:t>
              </a:r>
            </a:p>
          </p:txBody>
        </p: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4F32DD96-36F6-762E-7376-0082C5059D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5268" y="1883664"/>
              <a:ext cx="7437524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61899729-E2FB-292D-8669-224A1AC28BA8}"/>
                </a:ext>
              </a:extLst>
            </p:cNvPr>
            <p:cNvGrpSpPr/>
            <p:nvPr/>
          </p:nvGrpSpPr>
          <p:grpSpPr>
            <a:xfrm>
              <a:off x="1292042" y="2029783"/>
              <a:ext cx="6772964" cy="1157276"/>
              <a:chOff x="1292042" y="2029783"/>
              <a:chExt cx="6772964" cy="1157276"/>
            </a:xfrm>
          </p:grpSpPr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C152ED0B-EB45-620E-5F73-5B07A8357CEA}"/>
                  </a:ext>
                </a:extLst>
              </p:cNvPr>
              <p:cNvGrpSpPr/>
              <p:nvPr/>
            </p:nvGrpSpPr>
            <p:grpSpPr>
              <a:xfrm>
                <a:off x="1292042" y="2029783"/>
                <a:ext cx="5998714" cy="215444"/>
                <a:chOff x="1328618" y="2002351"/>
                <a:chExt cx="5998714" cy="215444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495B5EE-9A5A-1D20-B2AD-0FE821AD0027}"/>
                    </a:ext>
                  </a:extLst>
                </p:cNvPr>
                <p:cNvSpPr txBox="1"/>
                <p:nvPr/>
              </p:nvSpPr>
              <p:spPr>
                <a:xfrm>
                  <a:off x="1570948" y="2002351"/>
                  <a:ext cx="575638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인공지능으로 정의되는 사회에서 데이터와 정보로 인한 디지털 세상의 변화 인식</a:t>
                  </a:r>
                </a:p>
              </p:txBody>
            </p:sp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26EC4E44-3A0D-34AF-9637-F264C60C11A0}"/>
                    </a:ext>
                  </a:extLst>
                </p:cNvPr>
                <p:cNvGrpSpPr/>
                <p:nvPr/>
              </p:nvGrpSpPr>
              <p:grpSpPr>
                <a:xfrm>
                  <a:off x="1328618" y="2025531"/>
                  <a:ext cx="186108" cy="169084"/>
                  <a:chOff x="5772452" y="5405116"/>
                  <a:chExt cx="127114" cy="115486"/>
                </a:xfrm>
                <a:solidFill>
                  <a:srgbClr val="3D6CD4"/>
                </a:solidFill>
              </p:grpSpPr>
              <p:sp>
                <p:nvSpPr>
                  <p:cNvPr id="35" name="Freeform 5">
                    <a:extLst>
                      <a:ext uri="{FF2B5EF4-FFF2-40B4-BE49-F238E27FC236}">
                        <a16:creationId xmlns:a16="http://schemas.microsoft.com/office/drawing/2014/main" id="{F4F2E853-262D-DC3A-4A5B-58344B45004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6" name="Freeform 7">
                    <a:extLst>
                      <a:ext uri="{FF2B5EF4-FFF2-40B4-BE49-F238E27FC236}">
                        <a16:creationId xmlns:a16="http://schemas.microsoft.com/office/drawing/2014/main" id="{5E452AB9-D47F-0E9C-C761-15AECC9541A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82F57639-4111-FB5F-4868-0F24F0FF2DA9}"/>
                  </a:ext>
                </a:extLst>
              </p:cNvPr>
              <p:cNvGrpSpPr/>
              <p:nvPr/>
            </p:nvGrpSpPr>
            <p:grpSpPr>
              <a:xfrm>
                <a:off x="1292042" y="2343727"/>
                <a:ext cx="1997619" cy="215444"/>
                <a:chOff x="1328618" y="2002351"/>
                <a:chExt cx="1997619" cy="215444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F71F44E-D7B5-31B9-0CBA-933799985B68}"/>
                    </a:ext>
                  </a:extLst>
                </p:cNvPr>
                <p:cNvSpPr txBox="1"/>
                <p:nvPr/>
              </p:nvSpPr>
              <p:spPr>
                <a:xfrm>
                  <a:off x="1570948" y="2002351"/>
                  <a:ext cx="17552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정보의 사회적 가치 탐구</a:t>
                  </a:r>
                </a:p>
              </p:txBody>
            </p:sp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CF461899-1EB9-0FA8-61C7-E8BABF7B00CB}"/>
                    </a:ext>
                  </a:extLst>
                </p:cNvPr>
                <p:cNvGrpSpPr/>
                <p:nvPr/>
              </p:nvGrpSpPr>
              <p:grpSpPr>
                <a:xfrm>
                  <a:off x="1328618" y="2025531"/>
                  <a:ext cx="186108" cy="169084"/>
                  <a:chOff x="5772452" y="5405116"/>
                  <a:chExt cx="127114" cy="115486"/>
                </a:xfrm>
                <a:solidFill>
                  <a:srgbClr val="3D6CD4"/>
                </a:solidFill>
              </p:grpSpPr>
              <p:sp>
                <p:nvSpPr>
                  <p:cNvPr id="41" name="Freeform 5">
                    <a:extLst>
                      <a:ext uri="{FF2B5EF4-FFF2-40B4-BE49-F238E27FC236}">
                        <a16:creationId xmlns:a16="http://schemas.microsoft.com/office/drawing/2014/main" id="{1C0E1AD8-F05B-4A76-8222-9316563BF4C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" name="Freeform 7">
                    <a:extLst>
                      <a:ext uri="{FF2B5EF4-FFF2-40B4-BE49-F238E27FC236}">
                        <a16:creationId xmlns:a16="http://schemas.microsoft.com/office/drawing/2014/main" id="{5099ED4B-C2B1-B6C3-8DC1-DA994A27DF5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C2135EFC-E894-B3A8-6329-509F83ED74A2}"/>
                  </a:ext>
                </a:extLst>
              </p:cNvPr>
              <p:cNvGrpSpPr/>
              <p:nvPr/>
            </p:nvGrpSpPr>
            <p:grpSpPr>
              <a:xfrm>
                <a:off x="1292042" y="2657671"/>
                <a:ext cx="3222313" cy="215444"/>
                <a:chOff x="1328618" y="2002351"/>
                <a:chExt cx="3222313" cy="215444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5CACE2FE-4309-6B37-2AF0-1D957EB28EA2}"/>
                    </a:ext>
                  </a:extLst>
                </p:cNvPr>
                <p:cNvSpPr txBox="1"/>
                <p:nvPr/>
              </p:nvSpPr>
              <p:spPr>
                <a:xfrm>
                  <a:off x="1570948" y="2002351"/>
                  <a:ext cx="297998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정보를 처리하는 다양한 원리와 기술 함양</a:t>
                  </a:r>
                </a:p>
              </p:txBody>
            </p:sp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9159372A-CA5A-70DC-D97D-ADB9F7039A17}"/>
                    </a:ext>
                  </a:extLst>
                </p:cNvPr>
                <p:cNvGrpSpPr/>
                <p:nvPr/>
              </p:nvGrpSpPr>
              <p:grpSpPr>
                <a:xfrm>
                  <a:off x="1328618" y="2025531"/>
                  <a:ext cx="186108" cy="169084"/>
                  <a:chOff x="5772452" y="5405116"/>
                  <a:chExt cx="127114" cy="115486"/>
                </a:xfrm>
                <a:solidFill>
                  <a:srgbClr val="3D6CD4"/>
                </a:solidFill>
              </p:grpSpPr>
              <p:sp>
                <p:nvSpPr>
                  <p:cNvPr id="46" name="Freeform 5">
                    <a:extLst>
                      <a:ext uri="{FF2B5EF4-FFF2-40B4-BE49-F238E27FC236}">
                        <a16:creationId xmlns:a16="http://schemas.microsoft.com/office/drawing/2014/main" id="{1A080DD0-FC93-462B-60AF-CCCF5AB7265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7" name="Freeform 7">
                    <a:extLst>
                      <a:ext uri="{FF2B5EF4-FFF2-40B4-BE49-F238E27FC236}">
                        <a16:creationId xmlns:a16="http://schemas.microsoft.com/office/drawing/2014/main" id="{DF48A8E0-E0AA-F257-CB7B-66EB8924E17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46D44AAF-7773-BDD8-DC2A-E4AC33D507A8}"/>
                  </a:ext>
                </a:extLst>
              </p:cNvPr>
              <p:cNvGrpSpPr/>
              <p:nvPr/>
            </p:nvGrpSpPr>
            <p:grpSpPr>
              <a:xfrm>
                <a:off x="1292042" y="2971615"/>
                <a:ext cx="6772964" cy="215444"/>
                <a:chOff x="1328618" y="2002351"/>
                <a:chExt cx="6772964" cy="215444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F465E55F-51B3-C2D5-96E2-3D04FDAB937F}"/>
                    </a:ext>
                  </a:extLst>
                </p:cNvPr>
                <p:cNvSpPr txBox="1"/>
                <p:nvPr/>
              </p:nvSpPr>
              <p:spPr>
                <a:xfrm>
                  <a:off x="1570948" y="2002351"/>
                  <a:ext cx="653063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컴퓨팅 사고력을 바탕으로 실생활 및 다양한 학문 분야의 문제를 해결하는 능력과 태도 신장</a:t>
                  </a:r>
                </a:p>
              </p:txBody>
            </p:sp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E1C86383-4F70-1024-0371-46E0686CF59D}"/>
                    </a:ext>
                  </a:extLst>
                </p:cNvPr>
                <p:cNvGrpSpPr/>
                <p:nvPr/>
              </p:nvGrpSpPr>
              <p:grpSpPr>
                <a:xfrm>
                  <a:off x="1328618" y="2025531"/>
                  <a:ext cx="186108" cy="169084"/>
                  <a:chOff x="5772452" y="5405116"/>
                  <a:chExt cx="127114" cy="115486"/>
                </a:xfrm>
                <a:solidFill>
                  <a:srgbClr val="3D6CD4"/>
                </a:solidFill>
              </p:grpSpPr>
              <p:sp>
                <p:nvSpPr>
                  <p:cNvPr id="51" name="Freeform 5">
                    <a:extLst>
                      <a:ext uri="{FF2B5EF4-FFF2-40B4-BE49-F238E27FC236}">
                        <a16:creationId xmlns:a16="http://schemas.microsoft.com/office/drawing/2014/main" id="{4749F3A7-E090-5CA1-A441-431241F02B9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2" name="Freeform 7">
                    <a:extLst>
                      <a:ext uri="{FF2B5EF4-FFF2-40B4-BE49-F238E27FC236}">
                        <a16:creationId xmlns:a16="http://schemas.microsoft.com/office/drawing/2014/main" id="{D99F68A3-BABD-8CEA-7289-CFC3E4CE286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1B0F49B2-CB1F-60FD-50B7-F303FF5FEE2E}"/>
              </a:ext>
            </a:extLst>
          </p:cNvPr>
          <p:cNvGrpSpPr/>
          <p:nvPr/>
        </p:nvGrpSpPr>
        <p:grpSpPr>
          <a:xfrm>
            <a:off x="466611" y="3776285"/>
            <a:ext cx="8209076" cy="2360134"/>
            <a:chOff x="466611" y="3592798"/>
            <a:chExt cx="8209076" cy="2360134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3D77160C-FD66-33C7-C039-4BB1F1651228}"/>
                </a:ext>
              </a:extLst>
            </p:cNvPr>
            <p:cNvGrpSpPr/>
            <p:nvPr/>
          </p:nvGrpSpPr>
          <p:grpSpPr>
            <a:xfrm>
              <a:off x="466611" y="3592798"/>
              <a:ext cx="8209076" cy="2360134"/>
              <a:chOff x="588671" y="1508272"/>
              <a:chExt cx="8087017" cy="2596149"/>
            </a:xfrm>
          </p:grpSpPr>
          <p:sp>
            <p:nvSpPr>
              <p:cNvPr id="80" name="사각형: 둥근 위쪽 모서리 79">
                <a:extLst>
                  <a:ext uri="{FF2B5EF4-FFF2-40B4-BE49-F238E27FC236}">
                    <a16:creationId xmlns:a16="http://schemas.microsoft.com/office/drawing/2014/main" id="{A37AE0F5-D69B-FC33-59D9-C28F5C9E1462}"/>
                  </a:ext>
                </a:extLst>
              </p:cNvPr>
              <p:cNvSpPr/>
              <p:nvPr/>
            </p:nvSpPr>
            <p:spPr>
              <a:xfrm rot="16200000">
                <a:off x="4324961" y="-2228018"/>
                <a:ext cx="614435" cy="8087015"/>
              </a:xfrm>
              <a:prstGeom prst="round2SameRect">
                <a:avLst>
                  <a:gd name="adj1" fmla="val 50000"/>
                  <a:gd name="adj2" fmla="val 16256"/>
                </a:avLst>
              </a:prstGeom>
              <a:gradFill>
                <a:gsLst>
                  <a:gs pos="100000">
                    <a:srgbClr val="3B6DD5"/>
                  </a:gs>
                  <a:gs pos="0">
                    <a:srgbClr val="825BC1"/>
                  </a:gs>
                </a:gsLst>
                <a:lin ang="5400000" scaled="0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/>
              </a:p>
            </p:txBody>
          </p:sp>
          <p:sp>
            <p:nvSpPr>
              <p:cNvPr id="81" name="사각형: 둥근 모서리 80">
                <a:extLst>
                  <a:ext uri="{FF2B5EF4-FFF2-40B4-BE49-F238E27FC236}">
                    <a16:creationId xmlns:a16="http://schemas.microsoft.com/office/drawing/2014/main" id="{237D6BB9-AE1A-81DB-0932-32E1C4B82564}"/>
                  </a:ext>
                </a:extLst>
              </p:cNvPr>
              <p:cNvSpPr/>
              <p:nvPr/>
            </p:nvSpPr>
            <p:spPr>
              <a:xfrm>
                <a:off x="1234440" y="1609732"/>
                <a:ext cx="7441248" cy="2494689"/>
              </a:xfrm>
              <a:prstGeom prst="roundRect">
                <a:avLst>
                  <a:gd name="adj" fmla="val 3406"/>
                </a:avLst>
              </a:prstGeom>
              <a:gradFill flip="none" rotWithShape="1">
                <a:gsLst>
                  <a:gs pos="100000">
                    <a:srgbClr val="D5DCE3"/>
                  </a:gs>
                  <a:gs pos="0">
                    <a:srgbClr val="F8F9FA"/>
                  </a:gs>
                </a:gsLst>
                <a:lin ang="2700000" scaled="1"/>
                <a:tileRect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FFAE338-B7E6-0696-F6DB-946BC63A0ABF}"/>
                  </a:ext>
                </a:extLst>
              </p:cNvPr>
              <p:cNvSpPr txBox="1"/>
              <p:nvPr/>
            </p:nvSpPr>
            <p:spPr>
              <a:xfrm>
                <a:off x="834322" y="1673199"/>
                <a:ext cx="286938" cy="3046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alpha val="29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</a:t>
                </a:r>
                <a:endPara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C4A380C-DB1A-C80C-ECCF-FA0B4D47A908}"/>
                </a:ext>
              </a:extLst>
            </p:cNvPr>
            <p:cNvSpPr txBox="1"/>
            <p:nvPr/>
          </p:nvSpPr>
          <p:spPr>
            <a:xfrm>
              <a:off x="1292042" y="3793423"/>
              <a:ext cx="246862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3D6CD4"/>
                      </a:gs>
                      <a:gs pos="19000">
                        <a:srgbClr val="825BC1"/>
                      </a:gs>
                    </a:gsLst>
                    <a:lin ang="0" scaled="0"/>
                  </a:gra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3D6CD4"/>
                      </a:gs>
                      <a:gs pos="19000">
                        <a:srgbClr val="825BC1"/>
                      </a:gs>
                    </a:gsLst>
                    <a:lin ang="0" scaled="0"/>
                  </a:gra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3D6CD4"/>
                      </a:gs>
                      <a:gs pos="19000">
                        <a:srgbClr val="825BC1"/>
                      </a:gs>
                    </a:gsLst>
                    <a:lin ang="0" scaled="0"/>
                  </a:gra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과목의 성격</a:t>
              </a: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7E54A90F-9DC0-4303-96BF-8935562EEF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5268" y="4151376"/>
              <a:ext cx="7437524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2E15D0DE-7A6C-3182-EE95-1D7497D79353}"/>
                </a:ext>
              </a:extLst>
            </p:cNvPr>
            <p:cNvGrpSpPr/>
            <p:nvPr/>
          </p:nvGrpSpPr>
          <p:grpSpPr>
            <a:xfrm>
              <a:off x="1292042" y="4297495"/>
              <a:ext cx="7218599" cy="1472368"/>
              <a:chOff x="1292042" y="4297495"/>
              <a:chExt cx="7218599" cy="1472368"/>
            </a:xfrm>
          </p:grpSpPr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533E0709-41EC-836B-278A-FC1DEA357337}"/>
                  </a:ext>
                </a:extLst>
              </p:cNvPr>
              <p:cNvGrpSpPr/>
              <p:nvPr/>
            </p:nvGrpSpPr>
            <p:grpSpPr>
              <a:xfrm>
                <a:off x="1292042" y="4297495"/>
                <a:ext cx="6856320" cy="215444"/>
                <a:chOff x="1328618" y="2002351"/>
                <a:chExt cx="6856320" cy="215444"/>
              </a:xfrm>
            </p:grpSpPr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DE1F0F67-EA26-0541-9C31-A50D3A5B6CC6}"/>
                    </a:ext>
                  </a:extLst>
                </p:cNvPr>
                <p:cNvSpPr txBox="1"/>
                <p:nvPr/>
              </p:nvSpPr>
              <p:spPr>
                <a:xfrm>
                  <a:off x="1570948" y="2002351"/>
                  <a:ext cx="661399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데이터에 대한 이해를 기반으로 소프트웨어와 인공지능에 대한 기본 역량과 자기주도성 함양</a:t>
                  </a:r>
                </a:p>
              </p:txBody>
            </p:sp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E88CB453-F4E8-E935-1CEA-D12D5F28A8F7}"/>
                    </a:ext>
                  </a:extLst>
                </p:cNvPr>
                <p:cNvGrpSpPr/>
                <p:nvPr/>
              </p:nvGrpSpPr>
              <p:grpSpPr>
                <a:xfrm>
                  <a:off x="1328618" y="2025531"/>
                  <a:ext cx="186108" cy="169084"/>
                  <a:chOff x="5772452" y="5405116"/>
                  <a:chExt cx="127114" cy="115486"/>
                </a:xfrm>
                <a:solidFill>
                  <a:srgbClr val="3D6CD4"/>
                </a:solidFill>
              </p:grpSpPr>
              <p:sp>
                <p:nvSpPr>
                  <p:cNvPr id="78" name="Freeform 5">
                    <a:extLst>
                      <a:ext uri="{FF2B5EF4-FFF2-40B4-BE49-F238E27FC236}">
                        <a16:creationId xmlns:a16="http://schemas.microsoft.com/office/drawing/2014/main" id="{772D5E09-A866-BC6F-11DD-09F7157B6C5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9" name="Freeform 7">
                    <a:extLst>
                      <a:ext uri="{FF2B5EF4-FFF2-40B4-BE49-F238E27FC236}">
                        <a16:creationId xmlns:a16="http://schemas.microsoft.com/office/drawing/2014/main" id="{72D10DC5-C144-6884-3FD1-60D1A869692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61" name="그룹 60">
                <a:extLst>
                  <a:ext uri="{FF2B5EF4-FFF2-40B4-BE49-F238E27FC236}">
                    <a16:creationId xmlns:a16="http://schemas.microsoft.com/office/drawing/2014/main" id="{35F9A465-D858-24BC-9E0D-FE674FE89227}"/>
                  </a:ext>
                </a:extLst>
              </p:cNvPr>
              <p:cNvGrpSpPr/>
              <p:nvPr/>
            </p:nvGrpSpPr>
            <p:grpSpPr>
              <a:xfrm>
                <a:off x="1292042" y="4611726"/>
                <a:ext cx="7218599" cy="215444"/>
                <a:chOff x="1328618" y="2002351"/>
                <a:chExt cx="7218599" cy="215444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FE17F7C2-241F-6A6F-EB80-AD3BB78F1EAE}"/>
                    </a:ext>
                  </a:extLst>
                </p:cNvPr>
                <p:cNvSpPr txBox="1"/>
                <p:nvPr/>
              </p:nvSpPr>
              <p:spPr>
                <a:xfrm>
                  <a:off x="1570948" y="2002351"/>
                  <a:ext cx="697626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지식정보처리</a:t>
                  </a:r>
                  <a:r>
                    <a:rPr lang="en-US" altLang="ko-KR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창의적 사고</a:t>
                  </a:r>
                  <a:r>
                    <a:rPr lang="en-US" altLang="ko-KR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타인과 협업하고 공유하는 협력적 소통 역량 함양과 공동체 역량 함양</a:t>
                  </a:r>
                </a:p>
              </p:txBody>
            </p:sp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471EFB12-41E8-25B1-C990-1FCD82471339}"/>
                    </a:ext>
                  </a:extLst>
                </p:cNvPr>
                <p:cNvGrpSpPr/>
                <p:nvPr/>
              </p:nvGrpSpPr>
              <p:grpSpPr>
                <a:xfrm>
                  <a:off x="1328618" y="2025531"/>
                  <a:ext cx="186108" cy="169084"/>
                  <a:chOff x="5772452" y="5405116"/>
                  <a:chExt cx="127114" cy="115486"/>
                </a:xfrm>
                <a:solidFill>
                  <a:srgbClr val="3D6CD4"/>
                </a:solidFill>
              </p:grpSpPr>
              <p:sp>
                <p:nvSpPr>
                  <p:cNvPr id="74" name="Freeform 5">
                    <a:extLst>
                      <a:ext uri="{FF2B5EF4-FFF2-40B4-BE49-F238E27FC236}">
                        <a16:creationId xmlns:a16="http://schemas.microsoft.com/office/drawing/2014/main" id="{1CE3C2D8-71EE-F916-2A9F-512A6B3FFF9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5" name="Freeform 7">
                    <a:extLst>
                      <a:ext uri="{FF2B5EF4-FFF2-40B4-BE49-F238E27FC236}">
                        <a16:creationId xmlns:a16="http://schemas.microsoft.com/office/drawing/2014/main" id="{7261D28C-1B5A-2C35-F04E-4A504A107FD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EFEA471B-8E2D-63A1-6396-39C6B73651C1}"/>
                  </a:ext>
                </a:extLst>
              </p:cNvPr>
              <p:cNvGrpSpPr/>
              <p:nvPr/>
            </p:nvGrpSpPr>
            <p:grpSpPr>
              <a:xfrm>
                <a:off x="1292042" y="4925957"/>
                <a:ext cx="6125351" cy="215444"/>
                <a:chOff x="1328618" y="2002351"/>
                <a:chExt cx="6125351" cy="215444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843CC474-2FE8-386C-B6F7-CB0E2679D58D}"/>
                    </a:ext>
                  </a:extLst>
                </p:cNvPr>
                <p:cNvSpPr txBox="1"/>
                <p:nvPr/>
              </p:nvSpPr>
              <p:spPr>
                <a:xfrm>
                  <a:off x="1570948" y="2002351"/>
                  <a:ext cx="588302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중학교 ‘정보’와 연계해 불확실한 미래 사회의 문제를 해결하기 위한 사고력을 강화</a:t>
                  </a:r>
                </a:p>
              </p:txBody>
            </p:sp>
            <p:grpSp>
              <p:nvGrpSpPr>
                <p:cNvPr id="69" name="그룹 68">
                  <a:extLst>
                    <a:ext uri="{FF2B5EF4-FFF2-40B4-BE49-F238E27FC236}">
                      <a16:creationId xmlns:a16="http://schemas.microsoft.com/office/drawing/2014/main" id="{E0DC2CAD-87E0-013C-84A9-3D8C7F4A5C26}"/>
                    </a:ext>
                  </a:extLst>
                </p:cNvPr>
                <p:cNvGrpSpPr/>
                <p:nvPr/>
              </p:nvGrpSpPr>
              <p:grpSpPr>
                <a:xfrm>
                  <a:off x="1328618" y="2025531"/>
                  <a:ext cx="186108" cy="169084"/>
                  <a:chOff x="5772452" y="5405116"/>
                  <a:chExt cx="127114" cy="115486"/>
                </a:xfrm>
                <a:solidFill>
                  <a:srgbClr val="3D6CD4"/>
                </a:solidFill>
              </p:grpSpPr>
              <p:sp>
                <p:nvSpPr>
                  <p:cNvPr id="70" name="Freeform 5">
                    <a:extLst>
                      <a:ext uri="{FF2B5EF4-FFF2-40B4-BE49-F238E27FC236}">
                        <a16:creationId xmlns:a16="http://schemas.microsoft.com/office/drawing/2014/main" id="{0783649B-A970-589B-E9EE-A8DBE09769C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1" name="Freeform 7">
                    <a:extLst>
                      <a:ext uri="{FF2B5EF4-FFF2-40B4-BE49-F238E27FC236}">
                        <a16:creationId xmlns:a16="http://schemas.microsoft.com/office/drawing/2014/main" id="{2B02DCEB-3838-7D42-BC3E-FC961E5E54F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AD239BC9-F1B7-43A1-ACDC-978A18F5E504}"/>
                  </a:ext>
                </a:extLst>
              </p:cNvPr>
              <p:cNvGrpSpPr/>
              <p:nvPr/>
            </p:nvGrpSpPr>
            <p:grpSpPr>
              <a:xfrm>
                <a:off x="1292042" y="5240188"/>
                <a:ext cx="6772964" cy="215444"/>
                <a:chOff x="1328618" y="2002351"/>
                <a:chExt cx="6772964" cy="215444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9DF6578E-E4E5-5000-7171-106B4634E803}"/>
                    </a:ext>
                  </a:extLst>
                </p:cNvPr>
                <p:cNvSpPr txBox="1"/>
                <p:nvPr/>
              </p:nvSpPr>
              <p:spPr>
                <a:xfrm>
                  <a:off x="1570948" y="2002351"/>
                  <a:ext cx="653063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 과목의 내용이 필요한 분야의 진로를 탐색하여 자신을 성장시키는 능력과 태도를 함양</a:t>
                  </a:r>
                </a:p>
              </p:txBody>
            </p:sp>
            <p:grpSp>
              <p:nvGrpSpPr>
                <p:cNvPr id="65" name="그룹 64">
                  <a:extLst>
                    <a:ext uri="{FF2B5EF4-FFF2-40B4-BE49-F238E27FC236}">
                      <a16:creationId xmlns:a16="http://schemas.microsoft.com/office/drawing/2014/main" id="{2FAA54F8-7366-5475-85B0-DAD989B942D7}"/>
                    </a:ext>
                  </a:extLst>
                </p:cNvPr>
                <p:cNvGrpSpPr/>
                <p:nvPr/>
              </p:nvGrpSpPr>
              <p:grpSpPr>
                <a:xfrm>
                  <a:off x="1328618" y="2025531"/>
                  <a:ext cx="186108" cy="169084"/>
                  <a:chOff x="5772452" y="5405116"/>
                  <a:chExt cx="127114" cy="115486"/>
                </a:xfrm>
                <a:solidFill>
                  <a:srgbClr val="3D6CD4"/>
                </a:solidFill>
              </p:grpSpPr>
              <p:sp>
                <p:nvSpPr>
                  <p:cNvPr id="66" name="Freeform 5">
                    <a:extLst>
                      <a:ext uri="{FF2B5EF4-FFF2-40B4-BE49-F238E27FC236}">
                        <a16:creationId xmlns:a16="http://schemas.microsoft.com/office/drawing/2014/main" id="{7672672E-DF1E-13DF-14F8-9AC5E0BABE5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7" name="Freeform 7">
                    <a:extLst>
                      <a:ext uri="{FF2B5EF4-FFF2-40B4-BE49-F238E27FC236}">
                        <a16:creationId xmlns:a16="http://schemas.microsoft.com/office/drawing/2014/main" id="{A406950B-CC18-53F7-38C7-24742F427E4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102B17B9-9E05-3804-EE8E-E5E5BBA773CD}"/>
                  </a:ext>
                </a:extLst>
              </p:cNvPr>
              <p:cNvGrpSpPr/>
              <p:nvPr/>
            </p:nvGrpSpPr>
            <p:grpSpPr>
              <a:xfrm>
                <a:off x="1292042" y="5554419"/>
                <a:ext cx="4932717" cy="215444"/>
                <a:chOff x="1328618" y="2002351"/>
                <a:chExt cx="4932717" cy="215444"/>
              </a:xfrm>
            </p:grpSpPr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7964D11A-39F3-6CFA-DC68-A4ACA4BA9446}"/>
                    </a:ext>
                  </a:extLst>
                </p:cNvPr>
                <p:cNvSpPr txBox="1"/>
                <p:nvPr/>
              </p:nvSpPr>
              <p:spPr>
                <a:xfrm>
                  <a:off x="1570948" y="2002351"/>
                  <a:ext cx="469038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 기초</a:t>
                  </a:r>
                  <a:r>
                    <a:rPr lang="en-US" altLang="ko-KR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과학</a:t>
                  </a:r>
                  <a:r>
                    <a:rPr lang="en-US" altLang="ko-KR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정보과학 및 소프트웨어 생활과 연계</a:t>
                  </a:r>
                </a:p>
              </p:txBody>
            </p:sp>
            <p:grpSp>
              <p:nvGrpSpPr>
                <p:cNvPr id="95" name="그룹 94">
                  <a:extLst>
                    <a:ext uri="{FF2B5EF4-FFF2-40B4-BE49-F238E27FC236}">
                      <a16:creationId xmlns:a16="http://schemas.microsoft.com/office/drawing/2014/main" id="{824179AC-E56C-62E6-9462-15150E93192E}"/>
                    </a:ext>
                  </a:extLst>
                </p:cNvPr>
                <p:cNvGrpSpPr/>
                <p:nvPr/>
              </p:nvGrpSpPr>
              <p:grpSpPr>
                <a:xfrm>
                  <a:off x="1328618" y="2025531"/>
                  <a:ext cx="186108" cy="169084"/>
                  <a:chOff x="5772452" y="5405116"/>
                  <a:chExt cx="127114" cy="115486"/>
                </a:xfrm>
                <a:solidFill>
                  <a:srgbClr val="3D6CD4"/>
                </a:solidFill>
              </p:grpSpPr>
              <p:sp>
                <p:nvSpPr>
                  <p:cNvPr id="96" name="Freeform 5">
                    <a:extLst>
                      <a:ext uri="{FF2B5EF4-FFF2-40B4-BE49-F238E27FC236}">
                        <a16:creationId xmlns:a16="http://schemas.microsoft.com/office/drawing/2014/main" id="{955B1BEF-3583-D196-A017-2B6782B66E3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72452" y="5408738"/>
                    <a:ext cx="111825" cy="111864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7" name="Freeform 7">
                    <a:extLst>
                      <a:ext uri="{FF2B5EF4-FFF2-40B4-BE49-F238E27FC236}">
                        <a16:creationId xmlns:a16="http://schemas.microsoft.com/office/drawing/2014/main" id="{66EC07A8-9640-6C83-5251-2C88D7350F4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796548" y="5405116"/>
                    <a:ext cx="103018" cy="85862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50105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그룹 80">
            <a:extLst>
              <a:ext uri="{FF2B5EF4-FFF2-40B4-BE49-F238E27FC236}">
                <a16:creationId xmlns:a16="http://schemas.microsoft.com/office/drawing/2014/main" id="{1B48C7F3-4B84-4518-5812-1342D364A465}"/>
              </a:ext>
            </a:extLst>
          </p:cNvPr>
          <p:cNvGrpSpPr/>
          <p:nvPr/>
        </p:nvGrpSpPr>
        <p:grpSpPr>
          <a:xfrm>
            <a:off x="466611" y="1389094"/>
            <a:ext cx="8209076" cy="1883142"/>
            <a:chOff x="466611" y="1389094"/>
            <a:chExt cx="8209076" cy="1883142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D2AE920A-0F9B-1299-02FA-F7C6B2DAB2C6}"/>
                </a:ext>
              </a:extLst>
            </p:cNvPr>
            <p:cNvGrpSpPr/>
            <p:nvPr/>
          </p:nvGrpSpPr>
          <p:grpSpPr>
            <a:xfrm>
              <a:off x="466611" y="1389094"/>
              <a:ext cx="8209076" cy="1883142"/>
              <a:chOff x="588671" y="1508272"/>
              <a:chExt cx="8087017" cy="2071457"/>
            </a:xfrm>
          </p:grpSpPr>
          <p:sp>
            <p:nvSpPr>
              <p:cNvPr id="36" name="사각형: 둥근 위쪽 모서리 35">
                <a:extLst>
                  <a:ext uri="{FF2B5EF4-FFF2-40B4-BE49-F238E27FC236}">
                    <a16:creationId xmlns:a16="http://schemas.microsoft.com/office/drawing/2014/main" id="{BD821D05-5526-FBA7-6745-B058D0A67BB2}"/>
                  </a:ext>
                </a:extLst>
              </p:cNvPr>
              <p:cNvSpPr/>
              <p:nvPr/>
            </p:nvSpPr>
            <p:spPr>
              <a:xfrm rot="16200000">
                <a:off x="4324961" y="-2228018"/>
                <a:ext cx="614435" cy="8087015"/>
              </a:xfrm>
              <a:prstGeom prst="round2SameRect">
                <a:avLst>
                  <a:gd name="adj1" fmla="val 50000"/>
                  <a:gd name="adj2" fmla="val 16256"/>
                </a:avLst>
              </a:prstGeom>
              <a:gradFill>
                <a:gsLst>
                  <a:gs pos="100000">
                    <a:srgbClr val="3B6DD5"/>
                  </a:gs>
                  <a:gs pos="0">
                    <a:srgbClr val="825BC1"/>
                  </a:gs>
                </a:gsLst>
                <a:lin ang="5400000" scaled="0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/>
              </a:p>
            </p:txBody>
          </p:sp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EF0EF103-C8C7-9B48-39E4-C79F5FD827B9}"/>
                  </a:ext>
                </a:extLst>
              </p:cNvPr>
              <p:cNvSpPr/>
              <p:nvPr/>
            </p:nvSpPr>
            <p:spPr>
              <a:xfrm>
                <a:off x="1234440" y="1609732"/>
                <a:ext cx="7441248" cy="1969997"/>
              </a:xfrm>
              <a:prstGeom prst="roundRect">
                <a:avLst>
                  <a:gd name="adj" fmla="val 3406"/>
                </a:avLst>
              </a:prstGeom>
              <a:gradFill flip="none" rotWithShape="1">
                <a:gsLst>
                  <a:gs pos="100000">
                    <a:srgbClr val="D5DCE3"/>
                  </a:gs>
                  <a:gs pos="0">
                    <a:srgbClr val="F8F9FA"/>
                  </a:gs>
                </a:gsLst>
                <a:lin ang="2700000" scaled="1"/>
                <a:tileRect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B59944B-F93C-A44E-B1D6-0C532A200284}"/>
                  </a:ext>
                </a:extLst>
              </p:cNvPr>
              <p:cNvSpPr txBox="1"/>
              <p:nvPr/>
            </p:nvSpPr>
            <p:spPr>
              <a:xfrm>
                <a:off x="834322" y="1673199"/>
                <a:ext cx="286938" cy="3046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alpha val="29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</a:t>
                </a:r>
                <a:endPara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40A3079-55C6-052F-AFF2-DD217F03FC1D}"/>
                </a:ext>
              </a:extLst>
            </p:cNvPr>
            <p:cNvSpPr txBox="1"/>
            <p:nvPr/>
          </p:nvSpPr>
          <p:spPr>
            <a:xfrm>
              <a:off x="1292042" y="1589719"/>
              <a:ext cx="246862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3D6CD4"/>
                      </a:gs>
                      <a:gs pos="19000">
                        <a:srgbClr val="825BC1"/>
                      </a:gs>
                    </a:gsLst>
                    <a:lin ang="0" scaled="0"/>
                  </a:gra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 과목의 목표</a:t>
              </a: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8850DAC-5158-8E1D-D6A1-421BA09EB4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5268" y="1947672"/>
              <a:ext cx="7437524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EAD7762-C7CE-403E-ADD9-F1CCA110CF08}"/>
                </a:ext>
              </a:extLst>
            </p:cNvPr>
            <p:cNvGrpSpPr/>
            <p:nvPr/>
          </p:nvGrpSpPr>
          <p:grpSpPr>
            <a:xfrm>
              <a:off x="1292042" y="2093791"/>
              <a:ext cx="6609458" cy="430887"/>
              <a:chOff x="1328618" y="2002351"/>
              <a:chExt cx="6609458" cy="430887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24F538B-47F3-E685-4F4A-22A9CD67FC6C}"/>
                  </a:ext>
                </a:extLst>
              </p:cNvPr>
              <p:cNvSpPr txBox="1"/>
              <p:nvPr/>
            </p:nvSpPr>
            <p:spPr>
              <a:xfrm>
                <a:off x="1570948" y="2002351"/>
                <a:ext cx="63671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인공지능과 더불어 살아가게 될 미래 사회에서 독립적으로 살아가는 데 필요한 정보 관련 </a:t>
                </a:r>
                <a:endPara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능력을 함양</a:t>
                </a:r>
              </a:p>
            </p:txBody>
          </p: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50346EC5-7A28-95B7-03E7-3DAEBAE61526}"/>
                  </a:ext>
                </a:extLst>
              </p:cNvPr>
              <p:cNvGrpSpPr/>
              <p:nvPr/>
            </p:nvGrpSpPr>
            <p:grpSpPr>
              <a:xfrm>
                <a:off x="1328618" y="2025531"/>
                <a:ext cx="186108" cy="169084"/>
                <a:chOff x="5772452" y="5405116"/>
                <a:chExt cx="127114" cy="115486"/>
              </a:xfrm>
              <a:solidFill>
                <a:srgbClr val="3D6CD4"/>
              </a:solidFill>
            </p:grpSpPr>
            <p:sp>
              <p:nvSpPr>
                <p:cNvPr id="34" name="Freeform 5">
                  <a:extLst>
                    <a:ext uri="{FF2B5EF4-FFF2-40B4-BE49-F238E27FC236}">
                      <a16:creationId xmlns:a16="http://schemas.microsoft.com/office/drawing/2014/main" id="{7F9D5AB9-F0FA-5FA6-A99E-56056E68F9D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Freeform 7">
                  <a:extLst>
                    <a:ext uri="{FF2B5EF4-FFF2-40B4-BE49-F238E27FC236}">
                      <a16:creationId xmlns:a16="http://schemas.microsoft.com/office/drawing/2014/main" id="{6ED83BB2-BE29-2A93-FEC3-7A002D807FB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D372F8B1-959B-6504-FDB0-DD59FD179F0E}"/>
                </a:ext>
              </a:extLst>
            </p:cNvPr>
            <p:cNvGrpSpPr/>
            <p:nvPr/>
          </p:nvGrpSpPr>
          <p:grpSpPr>
            <a:xfrm>
              <a:off x="1292042" y="2621664"/>
              <a:ext cx="6814642" cy="430887"/>
              <a:chOff x="1328618" y="2002351"/>
              <a:chExt cx="6814642" cy="43088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CD264AF-94FE-DC08-E46B-FC569B3D5F90}"/>
                  </a:ext>
                </a:extLst>
              </p:cNvPr>
              <p:cNvSpPr txBox="1"/>
              <p:nvPr/>
            </p:nvSpPr>
            <p:spPr>
              <a:xfrm>
                <a:off x="1570948" y="2002351"/>
                <a:ext cx="657231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다양한 학문 분야 및 실생활에 필요한 컴퓨팅 장치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정보처리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등과 같은 ‘</a:t>
                </a:r>
                <a:r>
                  <a:rPr lang="ko-KR" altLang="en-US" dirty="0" err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정보’과의</a:t>
                </a:r>
                <a:endPara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전문 지식을 기반으로 컴퓨팅 사고력을 함양</a:t>
                </a:r>
              </a:p>
            </p:txBody>
          </p: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2C66AB73-AF46-6F78-89D8-3AD16D4272C5}"/>
                  </a:ext>
                </a:extLst>
              </p:cNvPr>
              <p:cNvGrpSpPr/>
              <p:nvPr/>
            </p:nvGrpSpPr>
            <p:grpSpPr>
              <a:xfrm>
                <a:off x="1328618" y="2025531"/>
                <a:ext cx="186108" cy="169084"/>
                <a:chOff x="5772452" y="5405116"/>
                <a:chExt cx="127114" cy="115486"/>
              </a:xfrm>
              <a:solidFill>
                <a:srgbClr val="3D6CD4"/>
              </a:solidFill>
            </p:grpSpPr>
            <p:sp>
              <p:nvSpPr>
                <p:cNvPr id="30" name="Freeform 5">
                  <a:extLst>
                    <a:ext uri="{FF2B5EF4-FFF2-40B4-BE49-F238E27FC236}">
                      <a16:creationId xmlns:a16="http://schemas.microsoft.com/office/drawing/2014/main" id="{C581C3C5-2B01-FF1D-6032-E47635AB59B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Freeform 7">
                  <a:extLst>
                    <a:ext uri="{FF2B5EF4-FFF2-40B4-BE49-F238E27FC236}">
                      <a16:creationId xmlns:a16="http://schemas.microsoft.com/office/drawing/2014/main" id="{632FB3B8-1658-7802-B365-0AAAB68D09F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75BF900-4C86-21B0-5E84-C2BCF11A1C25}"/>
              </a:ext>
            </a:extLst>
          </p:cNvPr>
          <p:cNvGrpSpPr/>
          <p:nvPr/>
        </p:nvGrpSpPr>
        <p:grpSpPr>
          <a:xfrm>
            <a:off x="468313" y="295332"/>
            <a:ext cx="1841500" cy="190957"/>
            <a:chOff x="144463" y="308032"/>
            <a:chExt cx="1841500" cy="190957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D6820E8F-D925-2A95-8464-1F79ADDFBF41}"/>
                </a:ext>
              </a:extLst>
            </p:cNvPr>
            <p:cNvGrpSpPr/>
            <p:nvPr/>
          </p:nvGrpSpPr>
          <p:grpSpPr>
            <a:xfrm>
              <a:off x="144463" y="308032"/>
              <a:ext cx="1841500" cy="190957"/>
              <a:chOff x="-16919" y="983069"/>
              <a:chExt cx="4269516" cy="442734"/>
            </a:xfrm>
            <a:solidFill>
              <a:schemeClr val="lt1"/>
            </a:solidFill>
          </p:grpSpPr>
          <p:sp>
            <p:nvSpPr>
              <p:cNvPr id="77" name="사각형: 둥근 모서리 76">
                <a:extLst>
                  <a:ext uri="{FF2B5EF4-FFF2-40B4-BE49-F238E27FC236}">
                    <a16:creationId xmlns:a16="http://schemas.microsoft.com/office/drawing/2014/main" id="{5A685364-DD38-8A2B-6B85-61EAA06D42B7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66DFCC01-0330-3F1F-F0E3-B53A1E27FFC2}"/>
                  </a:ext>
                </a:extLst>
              </p:cNvPr>
              <p:cNvSpPr/>
              <p:nvPr/>
            </p:nvSpPr>
            <p:spPr>
              <a:xfrm>
                <a:off x="666368" y="983069"/>
                <a:ext cx="358622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C5F4384D-0695-A85D-F37A-EA58CC14FC4A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6AF8A6B6-72DD-ED68-5AD9-CD789A8F197B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0975D57-D140-D874-C2D9-44B8616DF1B5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4C2A74F-5143-A069-C87D-0D6C7F0D408B}"/>
                </a:ext>
              </a:extLst>
            </p:cNvPr>
            <p:cNvSpPr txBox="1"/>
            <p:nvPr/>
          </p:nvSpPr>
          <p:spPr>
            <a:xfrm>
              <a:off x="531068" y="326566"/>
              <a:ext cx="137377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영역구성</a:t>
              </a:r>
            </a:p>
          </p:txBody>
        </p:sp>
      </p:grpSp>
      <p:grpSp>
        <p:nvGrpSpPr>
          <p:cNvPr id="234" name="그룹 233">
            <a:extLst>
              <a:ext uri="{FF2B5EF4-FFF2-40B4-BE49-F238E27FC236}">
                <a16:creationId xmlns:a16="http://schemas.microsoft.com/office/drawing/2014/main" id="{94D413BC-1C87-E486-25BB-2D2715E60F29}"/>
              </a:ext>
            </a:extLst>
          </p:cNvPr>
          <p:cNvGrpSpPr/>
          <p:nvPr/>
        </p:nvGrpSpPr>
        <p:grpSpPr>
          <a:xfrm>
            <a:off x="466611" y="3590089"/>
            <a:ext cx="8209076" cy="2546330"/>
            <a:chOff x="466611" y="3590089"/>
            <a:chExt cx="8209076" cy="2546330"/>
          </a:xfrm>
        </p:grpSpPr>
        <p:grpSp>
          <p:nvGrpSpPr>
            <p:cNvPr id="208" name="그룹 207">
              <a:extLst>
                <a:ext uri="{FF2B5EF4-FFF2-40B4-BE49-F238E27FC236}">
                  <a16:creationId xmlns:a16="http://schemas.microsoft.com/office/drawing/2014/main" id="{28221BE8-7176-6202-C94B-400384A85C2C}"/>
                </a:ext>
              </a:extLst>
            </p:cNvPr>
            <p:cNvGrpSpPr/>
            <p:nvPr/>
          </p:nvGrpSpPr>
          <p:grpSpPr>
            <a:xfrm>
              <a:off x="466611" y="3590089"/>
              <a:ext cx="8209076" cy="2546330"/>
              <a:chOff x="588671" y="1508272"/>
              <a:chExt cx="8087017" cy="2800964"/>
            </a:xfrm>
          </p:grpSpPr>
          <p:sp>
            <p:nvSpPr>
              <p:cNvPr id="231" name="사각형: 둥근 위쪽 모서리 230">
                <a:extLst>
                  <a:ext uri="{FF2B5EF4-FFF2-40B4-BE49-F238E27FC236}">
                    <a16:creationId xmlns:a16="http://schemas.microsoft.com/office/drawing/2014/main" id="{E2FE8788-8F18-C6E1-FE73-9C65327A4102}"/>
                  </a:ext>
                </a:extLst>
              </p:cNvPr>
              <p:cNvSpPr/>
              <p:nvPr/>
            </p:nvSpPr>
            <p:spPr>
              <a:xfrm rot="16200000">
                <a:off x="4324961" y="-2228018"/>
                <a:ext cx="614435" cy="8087015"/>
              </a:xfrm>
              <a:prstGeom prst="round2SameRect">
                <a:avLst>
                  <a:gd name="adj1" fmla="val 50000"/>
                  <a:gd name="adj2" fmla="val 16256"/>
                </a:avLst>
              </a:prstGeom>
              <a:gradFill>
                <a:gsLst>
                  <a:gs pos="100000">
                    <a:srgbClr val="3B6DD5"/>
                  </a:gs>
                  <a:gs pos="0">
                    <a:srgbClr val="825BC1"/>
                  </a:gs>
                </a:gsLst>
                <a:lin ang="5400000" scaled="0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/>
              </a:p>
            </p:txBody>
          </p:sp>
          <p:sp>
            <p:nvSpPr>
              <p:cNvPr id="232" name="사각형: 둥근 모서리 231">
                <a:extLst>
                  <a:ext uri="{FF2B5EF4-FFF2-40B4-BE49-F238E27FC236}">
                    <a16:creationId xmlns:a16="http://schemas.microsoft.com/office/drawing/2014/main" id="{DFAB3D30-060D-652F-D9AB-CD3CC7BBE69B}"/>
                  </a:ext>
                </a:extLst>
              </p:cNvPr>
              <p:cNvSpPr/>
              <p:nvPr/>
            </p:nvSpPr>
            <p:spPr>
              <a:xfrm>
                <a:off x="1234440" y="1609731"/>
                <a:ext cx="7441248" cy="2699505"/>
              </a:xfrm>
              <a:prstGeom prst="roundRect">
                <a:avLst>
                  <a:gd name="adj" fmla="val 2708"/>
                </a:avLst>
              </a:prstGeom>
              <a:gradFill flip="none" rotWithShape="1">
                <a:gsLst>
                  <a:gs pos="100000">
                    <a:srgbClr val="D5DCE3"/>
                  </a:gs>
                  <a:gs pos="0">
                    <a:srgbClr val="F8F9FA"/>
                  </a:gs>
                </a:gsLst>
                <a:lin ang="2700000" scaled="1"/>
                <a:tileRect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09C5F09C-FB07-72B4-81FF-0F144B59E496}"/>
                  </a:ext>
                </a:extLst>
              </p:cNvPr>
              <p:cNvSpPr txBox="1"/>
              <p:nvPr/>
            </p:nvSpPr>
            <p:spPr>
              <a:xfrm>
                <a:off x="834322" y="1673199"/>
                <a:ext cx="286938" cy="3046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alpha val="29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</a:t>
                </a:r>
                <a:endPara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AF35B4A6-9D51-A95B-DB4D-C044BBC57374}"/>
                </a:ext>
              </a:extLst>
            </p:cNvPr>
            <p:cNvSpPr txBox="1"/>
            <p:nvPr/>
          </p:nvSpPr>
          <p:spPr>
            <a:xfrm>
              <a:off x="1292042" y="3790714"/>
              <a:ext cx="157254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3D6CD4"/>
                      </a:gs>
                      <a:gs pos="19000">
                        <a:srgbClr val="825BC1"/>
                      </a:gs>
                    </a:gsLst>
                    <a:lin ang="0" scaled="0"/>
                  </a:gra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영역별 세부 목표</a:t>
              </a:r>
            </a:p>
          </p:txBody>
        </p:sp>
        <p:cxnSp>
          <p:nvCxnSpPr>
            <p:cNvPr id="210" name="직선 연결선 209">
              <a:extLst>
                <a:ext uri="{FF2B5EF4-FFF2-40B4-BE49-F238E27FC236}">
                  <a16:creationId xmlns:a16="http://schemas.microsoft.com/office/drawing/2014/main" id="{B2E0820F-D20A-11C0-2A44-8CB3EAE097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5268" y="4148667"/>
              <a:ext cx="7437524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211" name="그룹 210">
              <a:extLst>
                <a:ext uri="{FF2B5EF4-FFF2-40B4-BE49-F238E27FC236}">
                  <a16:creationId xmlns:a16="http://schemas.microsoft.com/office/drawing/2014/main" id="{20723E8C-DB13-D9CC-2221-45EFBF0600A0}"/>
                </a:ext>
              </a:extLst>
            </p:cNvPr>
            <p:cNvGrpSpPr/>
            <p:nvPr/>
          </p:nvGrpSpPr>
          <p:grpSpPr>
            <a:xfrm>
              <a:off x="1264175" y="4292780"/>
              <a:ext cx="5125693" cy="219456"/>
              <a:chOff x="1264175" y="4127973"/>
              <a:chExt cx="5125693" cy="219456"/>
            </a:xfrm>
          </p:grpSpPr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BD380748-E070-DFA8-C109-A954EED90665}"/>
                  </a:ext>
                </a:extLst>
              </p:cNvPr>
              <p:cNvSpPr txBox="1"/>
              <p:nvPr/>
            </p:nvSpPr>
            <p:spPr>
              <a:xfrm>
                <a:off x="1534372" y="4129979"/>
                <a:ext cx="485549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컴퓨팅 시스템 간의 연결 원리 파악 및 컴퓨팅 시스템 제어 능력 신장</a:t>
                </a:r>
              </a:p>
            </p:txBody>
          </p:sp>
          <p:sp>
            <p:nvSpPr>
              <p:cNvPr id="229" name="타원 228">
                <a:extLst>
                  <a:ext uri="{FF2B5EF4-FFF2-40B4-BE49-F238E27FC236}">
                    <a16:creationId xmlns:a16="http://schemas.microsoft.com/office/drawing/2014/main" id="{DA85B324-2E62-A5FD-5175-92373BE49C36}"/>
                  </a:ext>
                </a:extLst>
              </p:cNvPr>
              <p:cNvSpPr/>
              <p:nvPr/>
            </p:nvSpPr>
            <p:spPr>
              <a:xfrm>
                <a:off x="1264175" y="4127973"/>
                <a:ext cx="219456" cy="219456"/>
              </a:xfrm>
              <a:prstGeom prst="ellipse">
                <a:avLst/>
              </a:prstGeom>
              <a:noFill/>
              <a:ln w="15875">
                <a:solidFill>
                  <a:srgbClr val="825BC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63D94205-E0C4-A80B-A8A7-7CFC5F1E4FD9}"/>
                  </a:ext>
                </a:extLst>
              </p:cNvPr>
              <p:cNvSpPr txBox="1"/>
              <p:nvPr/>
            </p:nvSpPr>
            <p:spPr>
              <a:xfrm>
                <a:off x="1326614" y="4145368"/>
                <a:ext cx="9457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825BC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</a:t>
                </a:r>
                <a:endPara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25BC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212" name="그룹 211">
              <a:extLst>
                <a:ext uri="{FF2B5EF4-FFF2-40B4-BE49-F238E27FC236}">
                  <a16:creationId xmlns:a16="http://schemas.microsoft.com/office/drawing/2014/main" id="{206CA831-FDCA-243E-2CEE-D4636D14B100}"/>
                </a:ext>
              </a:extLst>
            </p:cNvPr>
            <p:cNvGrpSpPr/>
            <p:nvPr/>
          </p:nvGrpSpPr>
          <p:grpSpPr>
            <a:xfrm>
              <a:off x="1264175" y="4602512"/>
              <a:ext cx="6265428" cy="219456"/>
              <a:chOff x="1264175" y="4127973"/>
              <a:chExt cx="6265428" cy="219456"/>
            </a:xfrm>
          </p:grpSpPr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25FAFF5C-1FCF-01E3-18CD-94994BD71884}"/>
                  </a:ext>
                </a:extLst>
              </p:cNvPr>
              <p:cNvSpPr txBox="1"/>
              <p:nvPr/>
            </p:nvSpPr>
            <p:spPr>
              <a:xfrm>
                <a:off x="1534372" y="4129979"/>
                <a:ext cx="5995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 해결을 위한 데이터 수집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 구조화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빅데이터를 처리 및 시각화 능력 신장</a:t>
                </a:r>
              </a:p>
            </p:txBody>
          </p:sp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FD21E9AF-CE4F-37CC-B41A-30D77EBDB992}"/>
                  </a:ext>
                </a:extLst>
              </p:cNvPr>
              <p:cNvSpPr/>
              <p:nvPr/>
            </p:nvSpPr>
            <p:spPr>
              <a:xfrm>
                <a:off x="1264175" y="4127973"/>
                <a:ext cx="219456" cy="219456"/>
              </a:xfrm>
              <a:prstGeom prst="ellipse">
                <a:avLst/>
              </a:prstGeom>
              <a:noFill/>
              <a:ln w="15875">
                <a:solidFill>
                  <a:srgbClr val="825BC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B5DCEE0F-55BD-C763-9C6E-7595F2075A99}"/>
                  </a:ext>
                </a:extLst>
              </p:cNvPr>
              <p:cNvSpPr txBox="1"/>
              <p:nvPr/>
            </p:nvSpPr>
            <p:spPr>
              <a:xfrm>
                <a:off x="1325813" y="4145368"/>
                <a:ext cx="9618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825BC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</a:t>
                </a:r>
                <a:endPara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25BC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213" name="그룹 212">
              <a:extLst>
                <a:ext uri="{FF2B5EF4-FFF2-40B4-BE49-F238E27FC236}">
                  <a16:creationId xmlns:a16="http://schemas.microsoft.com/office/drawing/2014/main" id="{EF7E3C63-1F64-227C-0A9F-E8C411522251}"/>
                </a:ext>
              </a:extLst>
            </p:cNvPr>
            <p:cNvGrpSpPr/>
            <p:nvPr/>
          </p:nvGrpSpPr>
          <p:grpSpPr>
            <a:xfrm>
              <a:off x="1264175" y="4912244"/>
              <a:ext cx="7281732" cy="432893"/>
              <a:chOff x="1264175" y="4127973"/>
              <a:chExt cx="7281732" cy="432893"/>
            </a:xfrm>
          </p:grpSpPr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F50F64CA-720F-5241-D6F6-98670266CD38}"/>
                  </a:ext>
                </a:extLst>
              </p:cNvPr>
              <p:cNvSpPr txBox="1"/>
              <p:nvPr/>
            </p:nvSpPr>
            <p:spPr>
              <a:xfrm>
                <a:off x="1534372" y="4129979"/>
                <a:ext cx="70115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다양한 학문 분야의 문제 해결에 필요한 데이터 관계 모델링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알고리즘 설계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프로그램 구현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평가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</a:p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개선 능력 및 협력과 공유를 실천하는 태도 신장</a:t>
                </a:r>
              </a:p>
            </p:txBody>
          </p:sp>
          <p:sp>
            <p:nvSpPr>
              <p:cNvPr id="223" name="타원 222">
                <a:extLst>
                  <a:ext uri="{FF2B5EF4-FFF2-40B4-BE49-F238E27FC236}">
                    <a16:creationId xmlns:a16="http://schemas.microsoft.com/office/drawing/2014/main" id="{3EAD1722-2F35-D162-5D31-D2370CA1A30B}"/>
                  </a:ext>
                </a:extLst>
              </p:cNvPr>
              <p:cNvSpPr/>
              <p:nvPr/>
            </p:nvSpPr>
            <p:spPr>
              <a:xfrm>
                <a:off x="1264175" y="4127973"/>
                <a:ext cx="219456" cy="219456"/>
              </a:xfrm>
              <a:prstGeom prst="ellipse">
                <a:avLst/>
              </a:prstGeom>
              <a:noFill/>
              <a:ln w="15875">
                <a:solidFill>
                  <a:srgbClr val="825BC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53091020-417C-73FC-5430-01C4120E2EE8}"/>
                  </a:ext>
                </a:extLst>
              </p:cNvPr>
              <p:cNvSpPr txBox="1"/>
              <p:nvPr/>
            </p:nvSpPr>
            <p:spPr>
              <a:xfrm>
                <a:off x="1325813" y="4145368"/>
                <a:ext cx="9618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825BC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3</a:t>
                </a:r>
                <a:endPara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25BC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214" name="그룹 213">
              <a:extLst>
                <a:ext uri="{FF2B5EF4-FFF2-40B4-BE49-F238E27FC236}">
                  <a16:creationId xmlns:a16="http://schemas.microsoft.com/office/drawing/2014/main" id="{F0D193DE-0769-2353-A3E5-FDFBE41A2981}"/>
                </a:ext>
              </a:extLst>
            </p:cNvPr>
            <p:cNvGrpSpPr/>
            <p:nvPr/>
          </p:nvGrpSpPr>
          <p:grpSpPr>
            <a:xfrm>
              <a:off x="1264175" y="5435413"/>
              <a:ext cx="6106731" cy="219456"/>
              <a:chOff x="1264175" y="4127973"/>
              <a:chExt cx="6106731" cy="219456"/>
            </a:xfrm>
          </p:grpSpPr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C3055569-5BA5-9331-38D5-45323376B87A}"/>
                  </a:ext>
                </a:extLst>
              </p:cNvPr>
              <p:cNvSpPr txBox="1"/>
              <p:nvPr/>
            </p:nvSpPr>
            <p:spPr>
              <a:xfrm>
                <a:off x="1534372" y="4129979"/>
                <a:ext cx="583653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지능 에이전트 관점에서의 인공지능 이해 및 기계학습을 통한 문제 해결 능력 신장</a:t>
                </a:r>
              </a:p>
            </p:txBody>
          </p:sp>
          <p:sp>
            <p:nvSpPr>
              <p:cNvPr id="220" name="타원 219">
                <a:extLst>
                  <a:ext uri="{FF2B5EF4-FFF2-40B4-BE49-F238E27FC236}">
                    <a16:creationId xmlns:a16="http://schemas.microsoft.com/office/drawing/2014/main" id="{D3D9F9CF-014A-4C0A-589D-2C7203FBA33B}"/>
                  </a:ext>
                </a:extLst>
              </p:cNvPr>
              <p:cNvSpPr/>
              <p:nvPr/>
            </p:nvSpPr>
            <p:spPr>
              <a:xfrm>
                <a:off x="1264175" y="4127973"/>
                <a:ext cx="219456" cy="219456"/>
              </a:xfrm>
              <a:prstGeom prst="ellipse">
                <a:avLst/>
              </a:prstGeom>
              <a:noFill/>
              <a:ln w="15875">
                <a:solidFill>
                  <a:srgbClr val="825BC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6DDDA25B-3C6A-4B29-AA4C-94ADBB77BCC3}"/>
                  </a:ext>
                </a:extLst>
              </p:cNvPr>
              <p:cNvSpPr txBox="1"/>
              <p:nvPr/>
            </p:nvSpPr>
            <p:spPr>
              <a:xfrm>
                <a:off x="1325813" y="4145368"/>
                <a:ext cx="9618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825BC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4</a:t>
                </a:r>
                <a:endPara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25BC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215" name="그룹 214">
              <a:extLst>
                <a:ext uri="{FF2B5EF4-FFF2-40B4-BE49-F238E27FC236}">
                  <a16:creationId xmlns:a16="http://schemas.microsoft.com/office/drawing/2014/main" id="{21E9E398-24AD-4D7F-35B3-C8105F308D7F}"/>
                </a:ext>
              </a:extLst>
            </p:cNvPr>
            <p:cNvGrpSpPr/>
            <p:nvPr/>
          </p:nvGrpSpPr>
          <p:grpSpPr>
            <a:xfrm>
              <a:off x="1264175" y="5745146"/>
              <a:ext cx="6230162" cy="219456"/>
              <a:chOff x="1264175" y="4127973"/>
              <a:chExt cx="6230162" cy="219456"/>
            </a:xfrm>
          </p:grpSpPr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267EE93D-9AA8-8104-D16C-DBD0DAD18C6F}"/>
                  </a:ext>
                </a:extLst>
              </p:cNvPr>
              <p:cNvSpPr txBox="1"/>
              <p:nvPr/>
            </p:nvSpPr>
            <p:spPr>
              <a:xfrm>
                <a:off x="1534372" y="4129979"/>
                <a:ext cx="595996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사회의 변화를 이해하고 정보 보호와 정보보안을 실천하는 태도와 능력 신장</a:t>
                </a:r>
              </a:p>
            </p:txBody>
          </p:sp>
          <p:sp>
            <p:nvSpPr>
              <p:cNvPr id="217" name="타원 216">
                <a:extLst>
                  <a:ext uri="{FF2B5EF4-FFF2-40B4-BE49-F238E27FC236}">
                    <a16:creationId xmlns:a16="http://schemas.microsoft.com/office/drawing/2014/main" id="{BA0142AC-C6DF-48B8-AC67-D3A832F3D533}"/>
                  </a:ext>
                </a:extLst>
              </p:cNvPr>
              <p:cNvSpPr/>
              <p:nvPr/>
            </p:nvSpPr>
            <p:spPr>
              <a:xfrm>
                <a:off x="1264175" y="4127973"/>
                <a:ext cx="219456" cy="219456"/>
              </a:xfrm>
              <a:prstGeom prst="ellipse">
                <a:avLst/>
              </a:prstGeom>
              <a:noFill/>
              <a:ln w="15875">
                <a:solidFill>
                  <a:srgbClr val="825BC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FB740527-B958-C0E3-C82B-031095D7E534}"/>
                  </a:ext>
                </a:extLst>
              </p:cNvPr>
              <p:cNvSpPr txBox="1"/>
              <p:nvPr/>
            </p:nvSpPr>
            <p:spPr>
              <a:xfrm>
                <a:off x="1325813" y="4145368"/>
                <a:ext cx="9618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825BC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5</a:t>
                </a:r>
                <a:endPara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825BC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sp>
        <p:nvSpPr>
          <p:cNvPr id="235" name="TextBox 234">
            <a:extLst>
              <a:ext uri="{FF2B5EF4-FFF2-40B4-BE49-F238E27FC236}">
                <a16:creationId xmlns:a16="http://schemas.microsoft.com/office/drawing/2014/main" id="{71A45849-6F3E-6A70-9218-4348617FF285}"/>
              </a:ext>
            </a:extLst>
          </p:cNvPr>
          <p:cNvSpPr txBox="1"/>
          <p:nvPr/>
        </p:nvSpPr>
        <p:spPr>
          <a:xfrm>
            <a:off x="466611" y="536298"/>
            <a:ext cx="342561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고등학교 정보 과목의 목표</a:t>
            </a:r>
          </a:p>
        </p:txBody>
      </p:sp>
    </p:spTree>
    <p:extLst>
      <p:ext uri="{BB962C8B-B14F-4D97-AF65-F5344CB8AC3E}">
        <p14:creationId xmlns:p14="http://schemas.microsoft.com/office/powerpoint/2010/main" val="264830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A6630AA8-2F13-9337-F472-5A822A26F08F}"/>
              </a:ext>
            </a:extLst>
          </p:cNvPr>
          <p:cNvGrpSpPr/>
          <p:nvPr/>
        </p:nvGrpSpPr>
        <p:grpSpPr>
          <a:xfrm>
            <a:off x="468313" y="295332"/>
            <a:ext cx="1841500" cy="190957"/>
            <a:chOff x="144463" y="308032"/>
            <a:chExt cx="1841500" cy="190957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1B4123E4-9337-201E-2808-8327FD0B43C0}"/>
                </a:ext>
              </a:extLst>
            </p:cNvPr>
            <p:cNvGrpSpPr/>
            <p:nvPr/>
          </p:nvGrpSpPr>
          <p:grpSpPr>
            <a:xfrm>
              <a:off x="144463" y="308032"/>
              <a:ext cx="1841500" cy="190957"/>
              <a:chOff x="-16919" y="983069"/>
              <a:chExt cx="4269516" cy="442734"/>
            </a:xfrm>
            <a:solidFill>
              <a:schemeClr val="lt1"/>
            </a:solidFill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EA105C34-6ACC-61C4-77BF-4D7614CE7E9E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FB25EA17-C7F1-9DA6-9386-51FC2A41759A}"/>
                  </a:ext>
                </a:extLst>
              </p:cNvPr>
              <p:cNvSpPr/>
              <p:nvPr/>
            </p:nvSpPr>
            <p:spPr>
              <a:xfrm>
                <a:off x="666368" y="983069"/>
                <a:ext cx="358622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71A49AC1-5BB0-330A-6512-373E7DD2AFDB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D3732F8F-934F-7F9B-8DFB-4D7D03622E6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80D696-3768-C53A-C7F8-BF6E3A44D61E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6F1BE6-FB73-2EE1-664B-43FDEB1AF1FC}"/>
                </a:ext>
              </a:extLst>
            </p:cNvPr>
            <p:cNvSpPr txBox="1"/>
            <p:nvPr/>
          </p:nvSpPr>
          <p:spPr>
            <a:xfrm>
              <a:off x="531068" y="326566"/>
              <a:ext cx="137377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영역구성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9289A1E5-4836-570C-A839-AC0DE06A2C51}"/>
              </a:ext>
            </a:extLst>
          </p:cNvPr>
          <p:cNvGrpSpPr/>
          <p:nvPr/>
        </p:nvGrpSpPr>
        <p:grpSpPr>
          <a:xfrm>
            <a:off x="424486" y="1088231"/>
            <a:ext cx="3824183" cy="340052"/>
            <a:chOff x="424486" y="1088231"/>
            <a:chExt cx="3824183" cy="3400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D58E7C-97B4-36DF-BE3F-8173D90CBD1B}"/>
                </a:ext>
              </a:extLst>
            </p:cNvPr>
            <p:cNvSpPr txBox="1"/>
            <p:nvPr/>
          </p:nvSpPr>
          <p:spPr>
            <a:xfrm>
              <a:off x="781373" y="1151284"/>
              <a:ext cx="346729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 과목의 영역 및 성취기준 수 변화</a:t>
              </a:r>
            </a:p>
          </p:txBody>
        </p: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9E0B9C2C-A6AB-CD12-39D8-4A9D344F3AE3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605AB25A-7978-5CD6-932E-942AC12F21C7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EB57313A-AE19-7355-27BB-BA791DF1DE31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B96E16B1-F826-69CD-05DA-72D766B9DA46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67D4E648-2F2D-B6F9-F12B-01F2A6BB68A8}"/>
              </a:ext>
            </a:extLst>
          </p:cNvPr>
          <p:cNvGrpSpPr/>
          <p:nvPr/>
        </p:nvGrpSpPr>
        <p:grpSpPr>
          <a:xfrm>
            <a:off x="468313" y="1526354"/>
            <a:ext cx="4939129" cy="215444"/>
            <a:chOff x="468313" y="1924946"/>
            <a:chExt cx="4939129" cy="21544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90C20BE-4D1A-5134-BB99-D07FE66C13C7}"/>
                </a:ext>
              </a:extLst>
            </p:cNvPr>
            <p:cNvSpPr txBox="1"/>
            <p:nvPr/>
          </p:nvSpPr>
          <p:spPr>
            <a:xfrm>
              <a:off x="710643" y="1924946"/>
              <a:ext cx="469679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 과목은 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5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개의 영역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23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개의 성취기준으로 구성됨</a:t>
              </a: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849F32A-95B8-5D1E-309A-24800C0E88A7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34" name="Freeform 5">
                <a:extLst>
                  <a:ext uri="{FF2B5EF4-FFF2-40B4-BE49-F238E27FC236}">
                    <a16:creationId xmlns:a16="http://schemas.microsoft.com/office/drawing/2014/main" id="{E6392E6C-9648-E4C4-9580-AA30974A9F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7">
                <a:extLst>
                  <a:ext uri="{FF2B5EF4-FFF2-40B4-BE49-F238E27FC236}">
                    <a16:creationId xmlns:a16="http://schemas.microsoft.com/office/drawing/2014/main" id="{EF9745BE-09C0-9A3B-868A-4E63E89B9F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37E2CDD7-FA72-D5D0-F4BF-624B4DBCE1D3}"/>
              </a:ext>
            </a:extLst>
          </p:cNvPr>
          <p:cNvGrpSpPr/>
          <p:nvPr/>
        </p:nvGrpSpPr>
        <p:grpSpPr>
          <a:xfrm>
            <a:off x="468313" y="1812104"/>
            <a:ext cx="6846702" cy="215444"/>
            <a:chOff x="468313" y="1924946"/>
            <a:chExt cx="6846702" cy="21544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D382A87-1D1B-8C8D-D185-6F7FA80C3B7A}"/>
                </a:ext>
              </a:extLst>
            </p:cNvPr>
            <p:cNvSpPr txBox="1"/>
            <p:nvPr/>
          </p:nvSpPr>
          <p:spPr>
            <a:xfrm>
              <a:off x="710643" y="1924946"/>
              <a:ext cx="6604372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2015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교육과정과 비교할 때 ‘인공지능’ 영역이 추가되었으며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 배치 순서도 변경됨</a:t>
              </a: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AE3D79A7-5E05-C501-EB84-EDFC3426DB2D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39" name="Freeform 5">
                <a:extLst>
                  <a:ext uri="{FF2B5EF4-FFF2-40B4-BE49-F238E27FC236}">
                    <a16:creationId xmlns:a16="http://schemas.microsoft.com/office/drawing/2014/main" id="{C68DA582-0C2C-FD73-7F52-00DA6400EC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7">
                <a:extLst>
                  <a:ext uri="{FF2B5EF4-FFF2-40B4-BE49-F238E27FC236}">
                    <a16:creationId xmlns:a16="http://schemas.microsoft.com/office/drawing/2014/main" id="{1546F0FC-962D-FD67-986B-F4A7A59A02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AC54016A-D1F0-10B7-FD83-DE30F297CE19}"/>
              </a:ext>
            </a:extLst>
          </p:cNvPr>
          <p:cNvGrpSpPr/>
          <p:nvPr/>
        </p:nvGrpSpPr>
        <p:grpSpPr>
          <a:xfrm>
            <a:off x="468313" y="2097854"/>
            <a:ext cx="5508195" cy="215444"/>
            <a:chOff x="468313" y="1924946"/>
            <a:chExt cx="5508195" cy="21544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CBD32B-5FCC-1A5E-D9A6-3CB0DA251350}"/>
                </a:ext>
              </a:extLst>
            </p:cNvPr>
            <p:cNvSpPr txBox="1"/>
            <p:nvPr/>
          </p:nvSpPr>
          <p:spPr>
            <a:xfrm>
              <a:off x="710643" y="1924946"/>
              <a:ext cx="5265865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고교학점제 도입에 따른 학습량 적정화 원칙에 따라 성취기준 수가 줄어듦</a:t>
              </a:r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C3C1873A-C3FA-C953-0F21-40E6B9C8CD17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44" name="Freeform 5">
                <a:extLst>
                  <a:ext uri="{FF2B5EF4-FFF2-40B4-BE49-F238E27FC236}">
                    <a16:creationId xmlns:a16="http://schemas.microsoft.com/office/drawing/2014/main" id="{319E7110-2C0B-B3B9-A114-5D58AB7082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7">
                <a:extLst>
                  <a:ext uri="{FF2B5EF4-FFF2-40B4-BE49-F238E27FC236}">
                    <a16:creationId xmlns:a16="http://schemas.microsoft.com/office/drawing/2014/main" id="{9B99737B-E603-94D9-88FD-69939FBA15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100F92-0951-62DC-E069-E94F8CAC4950}"/>
              </a:ext>
            </a:extLst>
          </p:cNvPr>
          <p:cNvGrpSpPr/>
          <p:nvPr/>
        </p:nvGrpSpPr>
        <p:grpSpPr>
          <a:xfrm>
            <a:off x="537109" y="2664388"/>
            <a:ext cx="8069783" cy="3224348"/>
            <a:chOff x="537109" y="2664388"/>
            <a:chExt cx="8069783" cy="3224348"/>
          </a:xfrm>
        </p:grpSpPr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349ACCE7-0A9B-FF99-0918-D9C7AEC84CE6}"/>
                </a:ext>
              </a:extLst>
            </p:cNvPr>
            <p:cNvGrpSpPr/>
            <p:nvPr/>
          </p:nvGrpSpPr>
          <p:grpSpPr>
            <a:xfrm>
              <a:off x="4054846" y="3324879"/>
              <a:ext cx="877331" cy="1903367"/>
              <a:chOff x="4099354" y="2103703"/>
              <a:chExt cx="922084" cy="2000458"/>
            </a:xfrm>
          </p:grpSpPr>
          <p:sp>
            <p:nvSpPr>
              <p:cNvPr id="47" name="이등변 삼각형 56">
                <a:extLst>
                  <a:ext uri="{FF2B5EF4-FFF2-40B4-BE49-F238E27FC236}">
                    <a16:creationId xmlns:a16="http://schemas.microsoft.com/office/drawing/2014/main" id="{B2F4745A-9ECE-CA88-CF4B-3A34B54900DA}"/>
                  </a:ext>
                </a:extLst>
              </p:cNvPr>
              <p:cNvSpPr/>
              <p:nvPr/>
            </p:nvSpPr>
            <p:spPr>
              <a:xfrm rot="5400000">
                <a:off x="3678265" y="2760987"/>
                <a:ext cx="2000458" cy="685889"/>
              </a:xfrm>
              <a:custGeom>
                <a:avLst/>
                <a:gdLst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  <a:gd name="connsiteX0" fmla="*/ 0 w 1371878"/>
                  <a:gd name="connsiteY0" fmla="*/ 589820 h 589820"/>
                  <a:gd name="connsiteX1" fmla="*/ 685939 w 1371878"/>
                  <a:gd name="connsiteY1" fmla="*/ 0 h 589820"/>
                  <a:gd name="connsiteX2" fmla="*/ 1371878 w 1371878"/>
                  <a:gd name="connsiteY2" fmla="*/ 589820 h 589820"/>
                  <a:gd name="connsiteX3" fmla="*/ 0 w 1371878"/>
                  <a:gd name="connsiteY3" fmla="*/ 589820 h 5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1878" h="589820">
                    <a:moveTo>
                      <a:pt x="0" y="589820"/>
                    </a:moveTo>
                    <a:cubicBezTo>
                      <a:pt x="304378" y="432236"/>
                      <a:pt x="485218" y="320042"/>
                      <a:pt x="685939" y="0"/>
                    </a:cubicBezTo>
                    <a:cubicBezTo>
                      <a:pt x="884442" y="338790"/>
                      <a:pt x="1072726" y="425887"/>
                      <a:pt x="1371878" y="589820"/>
                    </a:cubicBezTo>
                    <a:lnTo>
                      <a:pt x="0" y="589820"/>
                    </a:lnTo>
                    <a:close/>
                  </a:path>
                </a:pathLst>
              </a:custGeom>
              <a:gradFill>
                <a:gsLst>
                  <a:gs pos="80000">
                    <a:schemeClr val="bg1">
                      <a:lumMod val="75000"/>
                      <a:alpha val="0"/>
                    </a:schemeClr>
                  </a:gs>
                  <a:gs pos="34000">
                    <a:schemeClr val="bg1">
                      <a:lumMod val="75000"/>
                      <a:alpha val="5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99BF312D-E13C-DAAD-108D-4C40874B3786}"/>
                  </a:ext>
                </a:extLst>
              </p:cNvPr>
              <p:cNvSpPr/>
              <p:nvPr/>
            </p:nvSpPr>
            <p:spPr>
              <a:xfrm rot="10800000" flipH="1">
                <a:off x="4099354" y="2415166"/>
                <a:ext cx="796962" cy="1377530"/>
              </a:xfrm>
              <a:custGeom>
                <a:avLst/>
                <a:gdLst>
                  <a:gd name="connsiteX0" fmla="*/ 288338 w 796962"/>
                  <a:gd name="connsiteY0" fmla="*/ 1377530 h 1377530"/>
                  <a:gd name="connsiteX1" fmla="*/ 796962 w 796962"/>
                  <a:gd name="connsiteY1" fmla="*/ 688765 h 1377530"/>
                  <a:gd name="connsiteX2" fmla="*/ 288337 w 796962"/>
                  <a:gd name="connsiteY2" fmla="*/ 0 h 1377530"/>
                  <a:gd name="connsiteX3" fmla="*/ 288337 w 796962"/>
                  <a:gd name="connsiteY3" fmla="*/ 234776 h 1377530"/>
                  <a:gd name="connsiteX4" fmla="*/ 0 w 796962"/>
                  <a:gd name="connsiteY4" fmla="*/ 234776 h 1377530"/>
                  <a:gd name="connsiteX5" fmla="*/ 0 w 796962"/>
                  <a:gd name="connsiteY5" fmla="*/ 1142754 h 1377530"/>
                  <a:gd name="connsiteX6" fmla="*/ 288338 w 796962"/>
                  <a:gd name="connsiteY6" fmla="*/ 1142754 h 137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6962" h="1377530">
                    <a:moveTo>
                      <a:pt x="288338" y="1377530"/>
                    </a:moveTo>
                    <a:cubicBezTo>
                      <a:pt x="326819" y="1212156"/>
                      <a:pt x="514438" y="884106"/>
                      <a:pt x="796962" y="688765"/>
                    </a:cubicBezTo>
                    <a:cubicBezTo>
                      <a:pt x="514438" y="527672"/>
                      <a:pt x="358454" y="246713"/>
                      <a:pt x="288337" y="0"/>
                    </a:cubicBezTo>
                    <a:lnTo>
                      <a:pt x="288337" y="234776"/>
                    </a:lnTo>
                    <a:lnTo>
                      <a:pt x="0" y="234776"/>
                    </a:lnTo>
                    <a:lnTo>
                      <a:pt x="0" y="1142754"/>
                    </a:lnTo>
                    <a:lnTo>
                      <a:pt x="288338" y="1142754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9853B9C4-164F-F624-508C-EA59B38762D8}"/>
                </a:ext>
              </a:extLst>
            </p:cNvPr>
            <p:cNvGrpSpPr/>
            <p:nvPr/>
          </p:nvGrpSpPr>
          <p:grpSpPr>
            <a:xfrm>
              <a:off x="537109" y="2929564"/>
              <a:ext cx="3526656" cy="2693996"/>
              <a:chOff x="585706" y="2591236"/>
              <a:chExt cx="3526656" cy="2693996"/>
            </a:xfrm>
          </p:grpSpPr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23AE9529-E362-59D0-91B9-62B1AFD30029}"/>
                  </a:ext>
                </a:extLst>
              </p:cNvPr>
              <p:cNvSpPr/>
              <p:nvPr/>
            </p:nvSpPr>
            <p:spPr>
              <a:xfrm>
                <a:off x="585706" y="2591236"/>
                <a:ext cx="3526656" cy="2693996"/>
              </a:xfrm>
              <a:prstGeom prst="roundRect">
                <a:avLst>
                  <a:gd name="adj" fmla="val 3587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20" name="그룹 119">
                <a:extLst>
                  <a:ext uri="{FF2B5EF4-FFF2-40B4-BE49-F238E27FC236}">
                    <a16:creationId xmlns:a16="http://schemas.microsoft.com/office/drawing/2014/main" id="{6770FFB6-269F-9546-E8F8-B6849E739617}"/>
                  </a:ext>
                </a:extLst>
              </p:cNvPr>
              <p:cNvGrpSpPr/>
              <p:nvPr/>
            </p:nvGrpSpPr>
            <p:grpSpPr>
              <a:xfrm>
                <a:off x="1086431" y="2600380"/>
                <a:ext cx="2525206" cy="337432"/>
                <a:chOff x="1086431" y="2600380"/>
                <a:chExt cx="2525206" cy="337432"/>
              </a:xfrm>
            </p:grpSpPr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5F92F466-AD22-C88E-C84E-20F3D571AE03}"/>
                    </a:ext>
                  </a:extLst>
                </p:cNvPr>
                <p:cNvGrpSpPr/>
                <p:nvPr/>
              </p:nvGrpSpPr>
              <p:grpSpPr>
                <a:xfrm>
                  <a:off x="1086431" y="2600380"/>
                  <a:ext cx="2525206" cy="337432"/>
                  <a:chOff x="1331185" y="1667692"/>
                  <a:chExt cx="2525206" cy="337432"/>
                </a:xfrm>
              </p:grpSpPr>
              <p:sp>
                <p:nvSpPr>
                  <p:cNvPr id="75" name="자유형: 도형 74">
                    <a:extLst>
                      <a:ext uri="{FF2B5EF4-FFF2-40B4-BE49-F238E27FC236}">
                        <a16:creationId xmlns:a16="http://schemas.microsoft.com/office/drawing/2014/main" id="{275E5D09-3CC6-5041-F662-464E92B2040C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331185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solidFill>
                    <a:srgbClr val="6E799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  <p:sp>
                <p:nvSpPr>
                  <p:cNvPr id="76" name="자유형: 도형 75">
                    <a:extLst>
                      <a:ext uri="{FF2B5EF4-FFF2-40B4-BE49-F238E27FC236}">
                        <a16:creationId xmlns:a16="http://schemas.microsoft.com/office/drawing/2014/main" id="{4CC8FE07-FEDC-EF00-D044-6BD1514405E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821657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solidFill>
                    <a:srgbClr val="6E799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  <p:sp>
                <p:nvSpPr>
                  <p:cNvPr id="77" name="직사각형 76">
                    <a:extLst>
                      <a:ext uri="{FF2B5EF4-FFF2-40B4-BE49-F238E27FC236}">
                        <a16:creationId xmlns:a16="http://schemas.microsoft.com/office/drawing/2014/main" id="{4BB65D52-1D52-B35F-637D-A367B1E4F1F0}"/>
                      </a:ext>
                    </a:extLst>
                  </p:cNvPr>
                  <p:cNvSpPr/>
                  <p:nvPr/>
                </p:nvSpPr>
                <p:spPr>
                  <a:xfrm>
                    <a:off x="1900032" y="1667692"/>
                    <a:ext cx="1387511" cy="337432"/>
                  </a:xfrm>
                  <a:prstGeom prst="rect">
                    <a:avLst/>
                  </a:prstGeom>
                  <a:solidFill>
                    <a:srgbClr val="6E799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</p:grp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1E3E773-1253-35AF-AD27-498B7EC99E58}"/>
                    </a:ext>
                  </a:extLst>
                </p:cNvPr>
                <p:cNvSpPr txBox="1"/>
                <p:nvPr/>
              </p:nvSpPr>
              <p:spPr>
                <a:xfrm>
                  <a:off x="1489023" y="2645986"/>
                  <a:ext cx="172002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2015 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개정 교육과정</a:t>
                  </a:r>
                </a:p>
              </p:txBody>
            </p:sp>
          </p:grpSp>
          <p:sp>
            <p:nvSpPr>
              <p:cNvPr id="69" name="사각형: 둥근 모서리 68">
                <a:extLst>
                  <a:ext uri="{FF2B5EF4-FFF2-40B4-BE49-F238E27FC236}">
                    <a16:creationId xmlns:a16="http://schemas.microsoft.com/office/drawing/2014/main" id="{0C5E279D-6C9B-8559-0A05-ECC54C406AD7}"/>
                  </a:ext>
                </a:extLst>
              </p:cNvPr>
              <p:cNvSpPr/>
              <p:nvPr/>
            </p:nvSpPr>
            <p:spPr>
              <a:xfrm>
                <a:off x="712258" y="3310128"/>
                <a:ext cx="3273552" cy="391408"/>
              </a:xfrm>
              <a:prstGeom prst="roundRect">
                <a:avLst>
                  <a:gd name="adj" fmla="val 1100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6" name="사각형: 둥근 모서리 65">
                <a:extLst>
                  <a:ext uri="{FF2B5EF4-FFF2-40B4-BE49-F238E27FC236}">
                    <a16:creationId xmlns:a16="http://schemas.microsoft.com/office/drawing/2014/main" id="{A5883863-00FD-68A6-4CAF-0C26EA5C660A}"/>
                  </a:ext>
                </a:extLst>
              </p:cNvPr>
              <p:cNvSpPr/>
              <p:nvPr/>
            </p:nvSpPr>
            <p:spPr>
              <a:xfrm>
                <a:off x="712258" y="3776652"/>
                <a:ext cx="3273552" cy="391408"/>
              </a:xfrm>
              <a:prstGeom prst="roundRect">
                <a:avLst>
                  <a:gd name="adj" fmla="val 1100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57CBE935-896F-B259-AAFD-535AE58148A8}"/>
                  </a:ext>
                </a:extLst>
              </p:cNvPr>
              <p:cNvSpPr/>
              <p:nvPr/>
            </p:nvSpPr>
            <p:spPr>
              <a:xfrm>
                <a:off x="712258" y="4774821"/>
                <a:ext cx="3273552" cy="391408"/>
              </a:xfrm>
              <a:prstGeom prst="roundRect">
                <a:avLst>
                  <a:gd name="adj" fmla="val 1100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3" name="사각형: 둥근 모서리 112">
                <a:extLst>
                  <a:ext uri="{FF2B5EF4-FFF2-40B4-BE49-F238E27FC236}">
                    <a16:creationId xmlns:a16="http://schemas.microsoft.com/office/drawing/2014/main" id="{9DD02A37-3120-2D88-F1CA-BBB93932B6DB}"/>
                  </a:ext>
                </a:extLst>
              </p:cNvPr>
              <p:cNvSpPr/>
              <p:nvPr/>
            </p:nvSpPr>
            <p:spPr>
              <a:xfrm>
                <a:off x="712258" y="4277252"/>
                <a:ext cx="3273552" cy="391408"/>
              </a:xfrm>
              <a:prstGeom prst="roundRect">
                <a:avLst>
                  <a:gd name="adj" fmla="val 1100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30" name="그룹 129">
                <a:extLst>
                  <a:ext uri="{FF2B5EF4-FFF2-40B4-BE49-F238E27FC236}">
                    <a16:creationId xmlns:a16="http://schemas.microsoft.com/office/drawing/2014/main" id="{A9B590DE-D424-71F2-F2DB-AC1AD01DF4BE}"/>
                  </a:ext>
                </a:extLst>
              </p:cNvPr>
              <p:cNvGrpSpPr/>
              <p:nvPr/>
            </p:nvGrpSpPr>
            <p:grpSpPr>
              <a:xfrm>
                <a:off x="1014372" y="3011505"/>
                <a:ext cx="1596591" cy="2059048"/>
                <a:chOff x="922878" y="3011505"/>
                <a:chExt cx="1596591" cy="2059048"/>
              </a:xfrm>
            </p:grpSpPr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00CFBC62-BA29-AFB4-BC0F-03143D4D564A}"/>
                    </a:ext>
                  </a:extLst>
                </p:cNvPr>
                <p:cNvSpPr txBox="1"/>
                <p:nvPr/>
              </p:nvSpPr>
              <p:spPr>
                <a:xfrm>
                  <a:off x="1568888" y="301150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F67CF25-4465-A7B1-6790-D30D370C94D9}"/>
                    </a:ext>
                  </a:extLst>
                </p:cNvPr>
                <p:cNvSpPr txBox="1"/>
                <p:nvPr/>
              </p:nvSpPr>
              <p:spPr>
                <a:xfrm>
                  <a:off x="1398168" y="3405805"/>
                  <a:ext cx="64601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 문화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AD50E9E6-E6EA-8A8C-FF67-C87D34F3D845}"/>
                    </a:ext>
                  </a:extLst>
                </p:cNvPr>
                <p:cNvSpPr txBox="1"/>
                <p:nvPr/>
              </p:nvSpPr>
              <p:spPr>
                <a:xfrm>
                  <a:off x="1322026" y="3872329"/>
                  <a:ext cx="79829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자료와 정보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219030E4-ED96-6375-6038-93358B919783}"/>
                    </a:ext>
                  </a:extLst>
                </p:cNvPr>
                <p:cNvSpPr txBox="1"/>
                <p:nvPr/>
              </p:nvSpPr>
              <p:spPr>
                <a:xfrm>
                  <a:off x="1245883" y="4870498"/>
                  <a:ext cx="95058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컴퓨팅 시스템</a:t>
                  </a: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E8CB7370-07A5-FA71-C539-F3D245E787E8}"/>
                    </a:ext>
                  </a:extLst>
                </p:cNvPr>
                <p:cNvSpPr txBox="1"/>
                <p:nvPr/>
              </p:nvSpPr>
              <p:spPr>
                <a:xfrm>
                  <a:off x="922878" y="4372929"/>
                  <a:ext cx="159659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 해결과 프로그래밍</a:t>
                  </a:r>
                </a:p>
              </p:txBody>
            </p:sp>
          </p:grpSp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49FFD04F-21E3-C5F2-FA77-7F6B0F78939E}"/>
                  </a:ext>
                </a:extLst>
              </p:cNvPr>
              <p:cNvGrpSpPr/>
              <p:nvPr/>
            </p:nvGrpSpPr>
            <p:grpSpPr>
              <a:xfrm>
                <a:off x="3068729" y="3011505"/>
                <a:ext cx="761426" cy="2059048"/>
                <a:chOff x="3138753" y="3011505"/>
                <a:chExt cx="761426" cy="2059048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51349159-3B1A-2828-59F4-AB8AA8F13780}"/>
                    </a:ext>
                  </a:extLst>
                </p:cNvPr>
                <p:cNvSpPr txBox="1"/>
                <p:nvPr/>
              </p:nvSpPr>
              <p:spPr>
                <a:xfrm>
                  <a:off x="3138753" y="3011505"/>
                  <a:ext cx="76142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성취기준수</a:t>
                  </a: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B291E3CA-2206-47DC-B2A9-C3B90B347A22}"/>
                    </a:ext>
                  </a:extLst>
                </p:cNvPr>
                <p:cNvSpPr txBox="1"/>
                <p:nvPr/>
              </p:nvSpPr>
              <p:spPr>
                <a:xfrm>
                  <a:off x="3394432" y="3405805"/>
                  <a:ext cx="250068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6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</a:t>
                  </a:r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55D6ED98-79E6-EA09-8F16-A3A7029E5986}"/>
                    </a:ext>
                  </a:extLst>
                </p:cNvPr>
                <p:cNvSpPr txBox="1"/>
                <p:nvPr/>
              </p:nvSpPr>
              <p:spPr>
                <a:xfrm>
                  <a:off x="3393630" y="3872329"/>
                  <a:ext cx="251672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4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</a:t>
                  </a: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E0E926C8-2BCF-512C-8950-4956D290AEE7}"/>
                    </a:ext>
                  </a:extLst>
                </p:cNvPr>
                <p:cNvSpPr txBox="1"/>
                <p:nvPr/>
              </p:nvSpPr>
              <p:spPr>
                <a:xfrm>
                  <a:off x="3393630" y="4870498"/>
                  <a:ext cx="251672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4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</a:t>
                  </a:r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70D122AB-0141-2EBF-CEFB-0347FFF0E5C3}"/>
                    </a:ext>
                  </a:extLst>
                </p:cNvPr>
                <p:cNvSpPr txBox="1"/>
                <p:nvPr/>
              </p:nvSpPr>
              <p:spPr>
                <a:xfrm>
                  <a:off x="3346342" y="4372929"/>
                  <a:ext cx="34624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15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</a:t>
                  </a:r>
                </a:p>
              </p:txBody>
            </p:sp>
          </p:grpSp>
          <p:grpSp>
            <p:nvGrpSpPr>
              <p:cNvPr id="131" name="그룹 130">
                <a:extLst>
                  <a:ext uri="{FF2B5EF4-FFF2-40B4-BE49-F238E27FC236}">
                    <a16:creationId xmlns:a16="http://schemas.microsoft.com/office/drawing/2014/main" id="{528765F7-34A0-2446-EC5C-20B5CB88AEB2}"/>
                  </a:ext>
                </a:extLst>
              </p:cNvPr>
              <p:cNvGrpSpPr/>
              <p:nvPr/>
            </p:nvGrpSpPr>
            <p:grpSpPr>
              <a:xfrm>
                <a:off x="2913075" y="2999232"/>
                <a:ext cx="1" cy="2109607"/>
                <a:chOff x="2913075" y="2999232"/>
                <a:chExt cx="1" cy="2109607"/>
              </a:xfrm>
            </p:grpSpPr>
            <p:cxnSp>
              <p:nvCxnSpPr>
                <p:cNvPr id="121" name="직선 연결선 120">
                  <a:extLst>
                    <a:ext uri="{FF2B5EF4-FFF2-40B4-BE49-F238E27FC236}">
                      <a16:creationId xmlns:a16="http://schemas.microsoft.com/office/drawing/2014/main" id="{339FBA43-11F6-96CC-257F-159DC37F21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913075" y="2999232"/>
                  <a:ext cx="1" cy="251479"/>
                </a:xfrm>
                <a:prstGeom prst="line">
                  <a:avLst/>
                </a:prstGeom>
                <a:ln w="19050">
                  <a:solidFill>
                    <a:srgbClr val="6E7990">
                      <a:alpha val="44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직선 연결선 122">
                  <a:extLst>
                    <a:ext uri="{FF2B5EF4-FFF2-40B4-BE49-F238E27FC236}">
                      <a16:creationId xmlns:a16="http://schemas.microsoft.com/office/drawing/2014/main" id="{C88E4131-3E55-8FF2-7F53-BCD5C08996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913075" y="3367519"/>
                  <a:ext cx="1" cy="276627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4" name="직선 연결선 123">
                  <a:extLst>
                    <a:ext uri="{FF2B5EF4-FFF2-40B4-BE49-F238E27FC236}">
                      <a16:creationId xmlns:a16="http://schemas.microsoft.com/office/drawing/2014/main" id="{C904E963-DE1B-5F7C-B581-5B482EF892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913075" y="3834043"/>
                  <a:ext cx="1" cy="276627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5" name="직선 연결선 124">
                  <a:extLst>
                    <a:ext uri="{FF2B5EF4-FFF2-40B4-BE49-F238E27FC236}">
                      <a16:creationId xmlns:a16="http://schemas.microsoft.com/office/drawing/2014/main" id="{AF80B478-46E0-3164-8462-7552F5F4B2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913075" y="4334643"/>
                  <a:ext cx="1" cy="276627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6" name="직선 연결선 125">
                  <a:extLst>
                    <a:ext uri="{FF2B5EF4-FFF2-40B4-BE49-F238E27FC236}">
                      <a16:creationId xmlns:a16="http://schemas.microsoft.com/office/drawing/2014/main" id="{FC525EE9-F465-ABC6-2183-A2585C8DD2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913075" y="4832212"/>
                  <a:ext cx="1" cy="276627"/>
                </a:xfrm>
                <a:prstGeom prst="line">
                  <a:avLst/>
                </a:prstGeom>
                <a:solidFill>
                  <a:srgbClr val="825BC1">
                    <a:alpha val="18000"/>
                  </a:srgbClr>
                </a:solidFill>
                <a:ln w="12700">
                  <a:solidFill>
                    <a:schemeClr val="tx1">
                      <a:alpha val="2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A0633BEA-AFC9-FF11-DFE5-C886967A94A5}"/>
                </a:ext>
              </a:extLst>
            </p:cNvPr>
            <p:cNvGrpSpPr/>
            <p:nvPr/>
          </p:nvGrpSpPr>
          <p:grpSpPr>
            <a:xfrm>
              <a:off x="5080236" y="2664388"/>
              <a:ext cx="3526656" cy="3224348"/>
              <a:chOff x="5080236" y="2664388"/>
              <a:chExt cx="3526656" cy="3224348"/>
            </a:xfrm>
          </p:grpSpPr>
          <p:grpSp>
            <p:nvGrpSpPr>
              <p:cNvPr id="176" name="그룹 175">
                <a:extLst>
                  <a:ext uri="{FF2B5EF4-FFF2-40B4-BE49-F238E27FC236}">
                    <a16:creationId xmlns:a16="http://schemas.microsoft.com/office/drawing/2014/main" id="{F3940909-A9CE-F407-9CE4-6FCFDA91EB6A}"/>
                  </a:ext>
                </a:extLst>
              </p:cNvPr>
              <p:cNvGrpSpPr/>
              <p:nvPr/>
            </p:nvGrpSpPr>
            <p:grpSpPr>
              <a:xfrm>
                <a:off x="5080236" y="2664388"/>
                <a:ext cx="3526656" cy="3224348"/>
                <a:chOff x="5080236" y="2563804"/>
                <a:chExt cx="3526656" cy="3224348"/>
              </a:xfrm>
            </p:grpSpPr>
            <p:sp>
              <p:nvSpPr>
                <p:cNvPr id="134" name="사각형: 둥근 모서리 133">
                  <a:extLst>
                    <a:ext uri="{FF2B5EF4-FFF2-40B4-BE49-F238E27FC236}">
                      <a16:creationId xmlns:a16="http://schemas.microsoft.com/office/drawing/2014/main" id="{6C927646-D3BF-418B-A1FD-6283A31A46AB}"/>
                    </a:ext>
                  </a:extLst>
                </p:cNvPr>
                <p:cNvSpPr/>
                <p:nvPr/>
              </p:nvSpPr>
              <p:spPr>
                <a:xfrm>
                  <a:off x="5080236" y="2563804"/>
                  <a:ext cx="3526656" cy="3224348"/>
                </a:xfrm>
                <a:prstGeom prst="roundRect">
                  <a:avLst>
                    <a:gd name="adj" fmla="val 3587"/>
                  </a:avLst>
                </a:prstGeom>
                <a:gradFill flip="none" rotWithShape="1">
                  <a:gsLst>
                    <a:gs pos="16000">
                      <a:srgbClr val="D5DCE3"/>
                    </a:gs>
                    <a:gs pos="100000">
                      <a:srgbClr val="F8F9FA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5875">
                  <a:solidFill>
                    <a:schemeClr val="bg1"/>
                  </a:solidFill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58" name="그룹 157">
                  <a:extLst>
                    <a:ext uri="{FF2B5EF4-FFF2-40B4-BE49-F238E27FC236}">
                      <a16:creationId xmlns:a16="http://schemas.microsoft.com/office/drawing/2014/main" id="{E766461A-A57B-B6A6-C522-B2C2CC14FDA7}"/>
                    </a:ext>
                  </a:extLst>
                </p:cNvPr>
                <p:cNvGrpSpPr/>
                <p:nvPr/>
              </p:nvGrpSpPr>
              <p:grpSpPr>
                <a:xfrm>
                  <a:off x="5580961" y="2572948"/>
                  <a:ext cx="2525206" cy="337432"/>
                  <a:chOff x="1331185" y="1667692"/>
                  <a:chExt cx="2525206" cy="337432"/>
                </a:xfrm>
                <a:gradFill>
                  <a:gsLst>
                    <a:gs pos="11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160" name="자유형: 도형 159">
                    <a:extLst>
                      <a:ext uri="{FF2B5EF4-FFF2-40B4-BE49-F238E27FC236}">
                        <a16:creationId xmlns:a16="http://schemas.microsoft.com/office/drawing/2014/main" id="{C953EAC2-D873-5358-34D4-E9B57E2F84A8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331185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  <p:sp>
                <p:nvSpPr>
                  <p:cNvPr id="161" name="자유형: 도형 160">
                    <a:extLst>
                      <a:ext uri="{FF2B5EF4-FFF2-40B4-BE49-F238E27FC236}">
                        <a16:creationId xmlns:a16="http://schemas.microsoft.com/office/drawing/2014/main" id="{D390DAEA-3201-A90D-ACC7-D4D945D7339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821657" y="1667692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  <p:sp>
                <p:nvSpPr>
                  <p:cNvPr id="162" name="직사각형 161">
                    <a:extLst>
                      <a:ext uri="{FF2B5EF4-FFF2-40B4-BE49-F238E27FC236}">
                        <a16:creationId xmlns:a16="http://schemas.microsoft.com/office/drawing/2014/main" id="{83B1397F-7680-3AB0-BA3E-5ACB04B7DE3E}"/>
                      </a:ext>
                    </a:extLst>
                  </p:cNvPr>
                  <p:cNvSpPr/>
                  <p:nvPr/>
                </p:nvSpPr>
                <p:spPr>
                  <a:xfrm>
                    <a:off x="1900032" y="1667692"/>
                    <a:ext cx="1387511" cy="337432"/>
                  </a:xfrm>
                  <a:prstGeom prst="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  <a:cs typeface="Arial"/>
                    </a:endParaRPr>
                  </a:p>
                </p:txBody>
              </p:sp>
            </p:grp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82350E62-6E82-790A-4861-0CAFB349F808}"/>
                    </a:ext>
                  </a:extLst>
                </p:cNvPr>
                <p:cNvSpPr txBox="1"/>
                <p:nvPr/>
              </p:nvSpPr>
              <p:spPr>
                <a:xfrm>
                  <a:off x="5981952" y="2618554"/>
                  <a:ext cx="172322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2022 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개정 교육과정</a:t>
                  </a: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80F69510-AC29-5EC2-4838-51E1605E508F}"/>
                    </a:ext>
                  </a:extLst>
                </p:cNvPr>
                <p:cNvSpPr txBox="1"/>
                <p:nvPr/>
              </p:nvSpPr>
              <p:spPr>
                <a:xfrm>
                  <a:off x="6154912" y="2984073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</a:t>
                  </a: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A5CE7797-E602-EFC3-5FA9-9FDE319D5BE0}"/>
                    </a:ext>
                  </a:extLst>
                </p:cNvPr>
                <p:cNvSpPr txBox="1"/>
                <p:nvPr/>
              </p:nvSpPr>
              <p:spPr>
                <a:xfrm>
                  <a:off x="7544023" y="2984073"/>
                  <a:ext cx="79989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성취기준 수</a:t>
                  </a:r>
                </a:p>
              </p:txBody>
            </p:sp>
            <p:cxnSp>
              <p:nvCxnSpPr>
                <p:cNvPr id="143" name="직선 연결선 142">
                  <a:extLst>
                    <a:ext uri="{FF2B5EF4-FFF2-40B4-BE49-F238E27FC236}">
                      <a16:creationId xmlns:a16="http://schemas.microsoft.com/office/drawing/2014/main" id="{1E316BDB-8317-D1B5-1F4C-DB86464076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407605" y="2971800"/>
                  <a:ext cx="1" cy="251479"/>
                </a:xfrm>
                <a:prstGeom prst="line">
                  <a:avLst/>
                </a:prstGeom>
                <a:ln w="19050">
                  <a:solidFill>
                    <a:srgbClr val="6E7990">
                      <a:alpha val="44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그룹 171">
                  <a:extLst>
                    <a:ext uri="{FF2B5EF4-FFF2-40B4-BE49-F238E27FC236}">
                      <a16:creationId xmlns:a16="http://schemas.microsoft.com/office/drawing/2014/main" id="{EBDB04F1-AA3F-9826-B3EE-A5BACF35D3EE}"/>
                    </a:ext>
                  </a:extLst>
                </p:cNvPr>
                <p:cNvGrpSpPr/>
                <p:nvPr/>
              </p:nvGrpSpPr>
              <p:grpSpPr>
                <a:xfrm>
                  <a:off x="5206788" y="3282696"/>
                  <a:ext cx="3273552" cy="391408"/>
                  <a:chOff x="5206788" y="3310128"/>
                  <a:chExt cx="3273552" cy="391408"/>
                </a:xfrm>
              </p:grpSpPr>
              <p:sp>
                <p:nvSpPr>
                  <p:cNvPr id="136" name="사각형: 둥근 모서리 135">
                    <a:extLst>
                      <a:ext uri="{FF2B5EF4-FFF2-40B4-BE49-F238E27FC236}">
                        <a16:creationId xmlns:a16="http://schemas.microsoft.com/office/drawing/2014/main" id="{C7AD7B99-9302-7822-4DBF-0478EAFB7B6A}"/>
                      </a:ext>
                    </a:extLst>
                  </p:cNvPr>
                  <p:cNvSpPr/>
                  <p:nvPr/>
                </p:nvSpPr>
                <p:spPr>
                  <a:xfrm>
                    <a:off x="5206788" y="3310128"/>
                    <a:ext cx="3273552" cy="391408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4" name="TextBox 153">
                    <a:extLst>
                      <a:ext uri="{FF2B5EF4-FFF2-40B4-BE49-F238E27FC236}">
                        <a16:creationId xmlns:a16="http://schemas.microsoft.com/office/drawing/2014/main" id="{BFC4BF04-BDB6-8DB6-7C7B-649ABEA5A188}"/>
                      </a:ext>
                    </a:extLst>
                  </p:cNvPr>
                  <p:cNvSpPr txBox="1"/>
                  <p:nvPr/>
                </p:nvSpPr>
                <p:spPr>
                  <a:xfrm>
                    <a:off x="5831907" y="3405805"/>
                    <a:ext cx="950581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컴퓨팅 시스템</a:t>
                    </a: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8CE94D9B-6BDC-B251-6459-A6B2183F7D63}"/>
                      </a:ext>
                    </a:extLst>
                  </p:cNvPr>
                  <p:cNvSpPr txBox="1"/>
                  <p:nvPr/>
                </p:nvSpPr>
                <p:spPr>
                  <a:xfrm>
                    <a:off x="7818938" y="3405805"/>
                    <a:ext cx="250068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개</a:t>
                    </a:r>
                  </a:p>
                </p:txBody>
              </p:sp>
              <p:cxnSp>
                <p:nvCxnSpPr>
                  <p:cNvPr id="144" name="직선 연결선 143">
                    <a:extLst>
                      <a:ext uri="{FF2B5EF4-FFF2-40B4-BE49-F238E27FC236}">
                        <a16:creationId xmlns:a16="http://schemas.microsoft.com/office/drawing/2014/main" id="{C79CAF32-B315-9CBA-1C16-37C0B835EE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407605" y="3367519"/>
                    <a:ext cx="1" cy="276627"/>
                  </a:xfrm>
                  <a:prstGeom prst="line">
                    <a:avLst/>
                  </a:prstGeom>
                  <a:solidFill>
                    <a:srgbClr val="825BC1">
                      <a:alpha val="18000"/>
                    </a:srgbClr>
                  </a:solidFill>
                  <a:ln w="12700">
                    <a:solidFill>
                      <a:schemeClr val="tx1">
                        <a:alpha val="2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71" name="그룹 170">
                  <a:extLst>
                    <a:ext uri="{FF2B5EF4-FFF2-40B4-BE49-F238E27FC236}">
                      <a16:creationId xmlns:a16="http://schemas.microsoft.com/office/drawing/2014/main" id="{190787A8-DB36-C6B5-AA79-80731CC3447B}"/>
                    </a:ext>
                  </a:extLst>
                </p:cNvPr>
                <p:cNvGrpSpPr/>
                <p:nvPr/>
              </p:nvGrpSpPr>
              <p:grpSpPr>
                <a:xfrm>
                  <a:off x="5206788" y="3772556"/>
                  <a:ext cx="3273552" cy="391408"/>
                  <a:chOff x="5206788" y="3776652"/>
                  <a:chExt cx="3273552" cy="391408"/>
                </a:xfrm>
              </p:grpSpPr>
              <p:sp>
                <p:nvSpPr>
                  <p:cNvPr id="137" name="사각형: 둥근 모서리 136">
                    <a:extLst>
                      <a:ext uri="{FF2B5EF4-FFF2-40B4-BE49-F238E27FC236}">
                        <a16:creationId xmlns:a16="http://schemas.microsoft.com/office/drawing/2014/main" id="{FA8F7651-26FF-1D79-222B-78F03BE03E13}"/>
                      </a:ext>
                    </a:extLst>
                  </p:cNvPr>
                  <p:cNvSpPr/>
                  <p:nvPr/>
                </p:nvSpPr>
                <p:spPr>
                  <a:xfrm>
                    <a:off x="5206788" y="3776652"/>
                    <a:ext cx="3273552" cy="391408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5" name="TextBox 154">
                    <a:extLst>
                      <a:ext uri="{FF2B5EF4-FFF2-40B4-BE49-F238E27FC236}">
                        <a16:creationId xmlns:a16="http://schemas.microsoft.com/office/drawing/2014/main" id="{99FD24FC-9F1A-56B1-5394-627878451B00}"/>
                      </a:ext>
                    </a:extLst>
                  </p:cNvPr>
                  <p:cNvSpPr txBox="1"/>
                  <p:nvPr/>
                </p:nvSpPr>
                <p:spPr>
                  <a:xfrm>
                    <a:off x="6078770" y="3872329"/>
                    <a:ext cx="456856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</a:t>
                    </a:r>
                  </a:p>
                </p:txBody>
              </p:sp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70B79938-99EB-2726-89FA-DB3E23FBA549}"/>
                      </a:ext>
                    </a:extLst>
                  </p:cNvPr>
                  <p:cNvSpPr txBox="1"/>
                  <p:nvPr/>
                </p:nvSpPr>
                <p:spPr>
                  <a:xfrm>
                    <a:off x="7818136" y="3872329"/>
                    <a:ext cx="251672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4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개</a:t>
                    </a:r>
                  </a:p>
                </p:txBody>
              </p:sp>
              <p:cxnSp>
                <p:nvCxnSpPr>
                  <p:cNvPr id="145" name="직선 연결선 144">
                    <a:extLst>
                      <a:ext uri="{FF2B5EF4-FFF2-40B4-BE49-F238E27FC236}">
                        <a16:creationId xmlns:a16="http://schemas.microsoft.com/office/drawing/2014/main" id="{1F3D7025-0C3E-A7E9-4BE3-768CE225D2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407605" y="3834043"/>
                    <a:ext cx="1" cy="276627"/>
                  </a:xfrm>
                  <a:prstGeom prst="line">
                    <a:avLst/>
                  </a:prstGeom>
                  <a:solidFill>
                    <a:srgbClr val="825BC1">
                      <a:alpha val="18000"/>
                    </a:srgbClr>
                  </a:solidFill>
                  <a:ln w="12700">
                    <a:solidFill>
                      <a:schemeClr val="tx1">
                        <a:alpha val="2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70" name="그룹 169">
                  <a:extLst>
                    <a:ext uri="{FF2B5EF4-FFF2-40B4-BE49-F238E27FC236}">
                      <a16:creationId xmlns:a16="http://schemas.microsoft.com/office/drawing/2014/main" id="{AB1438B6-CF1E-E916-5D73-3B69D435E89D}"/>
                    </a:ext>
                  </a:extLst>
                </p:cNvPr>
                <p:cNvGrpSpPr/>
                <p:nvPr/>
              </p:nvGrpSpPr>
              <p:grpSpPr>
                <a:xfrm>
                  <a:off x="5206788" y="4262416"/>
                  <a:ext cx="3273552" cy="391408"/>
                  <a:chOff x="5206788" y="4277252"/>
                  <a:chExt cx="3273552" cy="391408"/>
                </a:xfrm>
              </p:grpSpPr>
              <p:sp>
                <p:nvSpPr>
                  <p:cNvPr id="139" name="사각형: 둥근 모서리 138">
                    <a:extLst>
                      <a:ext uri="{FF2B5EF4-FFF2-40B4-BE49-F238E27FC236}">
                        <a16:creationId xmlns:a16="http://schemas.microsoft.com/office/drawing/2014/main" id="{7A5F23DE-6838-3724-5A42-9524F27E1DD1}"/>
                      </a:ext>
                    </a:extLst>
                  </p:cNvPr>
                  <p:cNvSpPr/>
                  <p:nvPr/>
                </p:nvSpPr>
                <p:spPr>
                  <a:xfrm>
                    <a:off x="5206788" y="4277252"/>
                    <a:ext cx="3273552" cy="391408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86C5688B-9586-EA49-A35C-F4DD6384E945}"/>
                      </a:ext>
                    </a:extLst>
                  </p:cNvPr>
                  <p:cNvSpPr txBox="1"/>
                  <p:nvPr/>
                </p:nvSpPr>
                <p:spPr>
                  <a:xfrm>
                    <a:off x="5527340" y="4372929"/>
                    <a:ext cx="1559722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알고리즘과 프로그래밍</a:t>
                    </a:r>
                  </a:p>
                </p:txBody>
              </p:sp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C05DD418-FDAA-9D15-C828-3468E712DB0D}"/>
                      </a:ext>
                    </a:extLst>
                  </p:cNvPr>
                  <p:cNvSpPr txBox="1"/>
                  <p:nvPr/>
                </p:nvSpPr>
                <p:spPr>
                  <a:xfrm>
                    <a:off x="7770848" y="4372929"/>
                    <a:ext cx="346249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10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개</a:t>
                    </a:r>
                  </a:p>
                </p:txBody>
              </p:sp>
              <p:cxnSp>
                <p:nvCxnSpPr>
                  <p:cNvPr id="146" name="직선 연결선 145">
                    <a:extLst>
                      <a:ext uri="{FF2B5EF4-FFF2-40B4-BE49-F238E27FC236}">
                        <a16:creationId xmlns:a16="http://schemas.microsoft.com/office/drawing/2014/main" id="{A735A37F-78F1-E50A-F1BB-93404EF4FF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407605" y="4334643"/>
                    <a:ext cx="1" cy="276627"/>
                  </a:xfrm>
                  <a:prstGeom prst="line">
                    <a:avLst/>
                  </a:prstGeom>
                  <a:solidFill>
                    <a:srgbClr val="825BC1">
                      <a:alpha val="18000"/>
                    </a:srgbClr>
                  </a:solidFill>
                  <a:ln w="12700">
                    <a:solidFill>
                      <a:schemeClr val="tx1">
                        <a:alpha val="2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64" name="그룹 163">
                  <a:extLst>
                    <a:ext uri="{FF2B5EF4-FFF2-40B4-BE49-F238E27FC236}">
                      <a16:creationId xmlns:a16="http://schemas.microsoft.com/office/drawing/2014/main" id="{B853D13C-E9C0-BEAF-C2B5-101BAAF1C111}"/>
                    </a:ext>
                  </a:extLst>
                </p:cNvPr>
                <p:cNvGrpSpPr/>
                <p:nvPr/>
              </p:nvGrpSpPr>
              <p:grpSpPr>
                <a:xfrm>
                  <a:off x="5206788" y="4752276"/>
                  <a:ext cx="3273552" cy="391408"/>
                  <a:chOff x="5206788" y="4774821"/>
                  <a:chExt cx="3273552" cy="391408"/>
                </a:xfrm>
              </p:grpSpPr>
              <p:sp>
                <p:nvSpPr>
                  <p:cNvPr id="138" name="사각형: 둥근 모서리 137">
                    <a:extLst>
                      <a:ext uri="{FF2B5EF4-FFF2-40B4-BE49-F238E27FC236}">
                        <a16:creationId xmlns:a16="http://schemas.microsoft.com/office/drawing/2014/main" id="{582B5375-FED2-7BCF-2A4B-9A2AF106A7DB}"/>
                      </a:ext>
                    </a:extLst>
                  </p:cNvPr>
                  <p:cNvSpPr/>
                  <p:nvPr/>
                </p:nvSpPr>
                <p:spPr>
                  <a:xfrm>
                    <a:off x="5206788" y="4774821"/>
                    <a:ext cx="3273552" cy="391408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56" name="TextBox 155">
                    <a:extLst>
                      <a:ext uri="{FF2B5EF4-FFF2-40B4-BE49-F238E27FC236}">
                        <a16:creationId xmlns:a16="http://schemas.microsoft.com/office/drawing/2014/main" id="{F048DF40-42CF-2744-DE6A-E9E49F4A28DE}"/>
                      </a:ext>
                    </a:extLst>
                  </p:cNvPr>
                  <p:cNvSpPr txBox="1"/>
                  <p:nvPr/>
                </p:nvSpPr>
                <p:spPr>
                  <a:xfrm>
                    <a:off x="6002627" y="4870498"/>
                    <a:ext cx="609141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</a:t>
                    </a:r>
                  </a:p>
                </p:txBody>
              </p:sp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589CE4D3-7090-E49C-F03B-B96108A6B9AE}"/>
                      </a:ext>
                    </a:extLst>
                  </p:cNvPr>
                  <p:cNvSpPr txBox="1"/>
                  <p:nvPr/>
                </p:nvSpPr>
                <p:spPr>
                  <a:xfrm>
                    <a:off x="7818136" y="4870498"/>
                    <a:ext cx="251672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개</a:t>
                    </a:r>
                  </a:p>
                </p:txBody>
              </p:sp>
              <p:cxnSp>
                <p:nvCxnSpPr>
                  <p:cNvPr id="147" name="직선 연결선 146">
                    <a:extLst>
                      <a:ext uri="{FF2B5EF4-FFF2-40B4-BE49-F238E27FC236}">
                        <a16:creationId xmlns:a16="http://schemas.microsoft.com/office/drawing/2014/main" id="{BF4FC46A-3C32-15C1-4F78-A324A41852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407605" y="4832212"/>
                    <a:ext cx="1" cy="276627"/>
                  </a:xfrm>
                  <a:prstGeom prst="line">
                    <a:avLst/>
                  </a:prstGeom>
                  <a:solidFill>
                    <a:srgbClr val="825BC1">
                      <a:alpha val="18000"/>
                    </a:srgbClr>
                  </a:solidFill>
                  <a:ln w="12700">
                    <a:solidFill>
                      <a:schemeClr val="tx1">
                        <a:alpha val="2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65" name="그룹 164">
                  <a:extLst>
                    <a:ext uri="{FF2B5EF4-FFF2-40B4-BE49-F238E27FC236}">
                      <a16:creationId xmlns:a16="http://schemas.microsoft.com/office/drawing/2014/main" id="{2FA0622C-8EC6-3B8E-1A88-86A9839CF41C}"/>
                    </a:ext>
                  </a:extLst>
                </p:cNvPr>
                <p:cNvGrpSpPr/>
                <p:nvPr/>
              </p:nvGrpSpPr>
              <p:grpSpPr>
                <a:xfrm>
                  <a:off x="5206788" y="5242135"/>
                  <a:ext cx="3273552" cy="391408"/>
                  <a:chOff x="5206788" y="4774821"/>
                  <a:chExt cx="3273552" cy="391408"/>
                </a:xfrm>
              </p:grpSpPr>
              <p:sp>
                <p:nvSpPr>
                  <p:cNvPr id="166" name="사각형: 둥근 모서리 165">
                    <a:extLst>
                      <a:ext uri="{FF2B5EF4-FFF2-40B4-BE49-F238E27FC236}">
                        <a16:creationId xmlns:a16="http://schemas.microsoft.com/office/drawing/2014/main" id="{DD313101-138C-9929-5530-8E6EE6B965A9}"/>
                      </a:ext>
                    </a:extLst>
                  </p:cNvPr>
                  <p:cNvSpPr/>
                  <p:nvPr/>
                </p:nvSpPr>
                <p:spPr>
                  <a:xfrm>
                    <a:off x="5206788" y="4774821"/>
                    <a:ext cx="3273552" cy="391408"/>
                  </a:xfrm>
                  <a:prstGeom prst="roundRect">
                    <a:avLst>
                      <a:gd name="adj" fmla="val 11007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FFEFEB24-0A14-B12A-B99E-9F546EBDE0CB}"/>
                      </a:ext>
                    </a:extLst>
                  </p:cNvPr>
                  <p:cNvSpPr txBox="1"/>
                  <p:nvPr/>
                </p:nvSpPr>
                <p:spPr>
                  <a:xfrm>
                    <a:off x="5908050" y="4870498"/>
                    <a:ext cx="798295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디지털 문화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587B2641-3FD3-CF73-CDF8-2EB85BAD3D6F}"/>
                      </a:ext>
                    </a:extLst>
                  </p:cNvPr>
                  <p:cNvSpPr txBox="1"/>
                  <p:nvPr/>
                </p:nvSpPr>
                <p:spPr>
                  <a:xfrm>
                    <a:off x="7818136" y="4870498"/>
                    <a:ext cx="251672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개</a:t>
                    </a:r>
                  </a:p>
                </p:txBody>
              </p:sp>
              <p:cxnSp>
                <p:nvCxnSpPr>
                  <p:cNvPr id="169" name="직선 연결선 168">
                    <a:extLst>
                      <a:ext uri="{FF2B5EF4-FFF2-40B4-BE49-F238E27FC236}">
                        <a16:creationId xmlns:a16="http://schemas.microsoft.com/office/drawing/2014/main" id="{4E5FC738-4B41-1305-1D9C-53DC670F65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407605" y="4832212"/>
                    <a:ext cx="1" cy="276627"/>
                  </a:xfrm>
                  <a:prstGeom prst="line">
                    <a:avLst/>
                  </a:prstGeom>
                  <a:solidFill>
                    <a:srgbClr val="825BC1">
                      <a:alpha val="18000"/>
                    </a:srgbClr>
                  </a:solidFill>
                  <a:ln w="12700">
                    <a:solidFill>
                      <a:schemeClr val="tx1">
                        <a:alpha val="2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178" name="사각형: 둥근 모서리 177">
                <a:extLst>
                  <a:ext uri="{FF2B5EF4-FFF2-40B4-BE49-F238E27FC236}">
                    <a16:creationId xmlns:a16="http://schemas.microsoft.com/office/drawing/2014/main" id="{5972127D-D895-0D7B-8260-AD9401BB734F}"/>
                  </a:ext>
                </a:extLst>
              </p:cNvPr>
              <p:cNvSpPr/>
              <p:nvPr/>
            </p:nvSpPr>
            <p:spPr>
              <a:xfrm>
                <a:off x="5080236" y="2664388"/>
                <a:ext cx="3526655" cy="3224348"/>
              </a:xfrm>
              <a:prstGeom prst="roundRect">
                <a:avLst>
                  <a:gd name="adj" fmla="val 3453"/>
                </a:avLst>
              </a:prstGeom>
              <a:noFill/>
              <a:ln w="28575">
                <a:gradFill>
                  <a:gsLst>
                    <a:gs pos="0">
                      <a:srgbClr val="825BC1"/>
                    </a:gs>
                    <a:gs pos="100000">
                      <a:srgbClr val="3B6DD5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180" name="TextBox 179">
            <a:extLst>
              <a:ext uri="{FF2B5EF4-FFF2-40B4-BE49-F238E27FC236}">
                <a16:creationId xmlns:a16="http://schemas.microsoft.com/office/drawing/2014/main" id="{52DF7193-945A-C89F-1D8D-3C9C66E7D3E3}"/>
              </a:ext>
            </a:extLst>
          </p:cNvPr>
          <p:cNvSpPr txBox="1"/>
          <p:nvPr/>
        </p:nvSpPr>
        <p:spPr>
          <a:xfrm>
            <a:off x="466611" y="551687"/>
            <a:ext cx="6806350" cy="369332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고등학교 정보의 개정 방향 </a:t>
            </a:r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1: </a:t>
            </a:r>
            <a:r>
              <a:rPr lang="ko-KR" altLang="en-US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 및 성취기준 수 변화</a:t>
            </a:r>
          </a:p>
        </p:txBody>
      </p:sp>
    </p:spTree>
    <p:extLst>
      <p:ext uri="{BB962C8B-B14F-4D97-AF65-F5344CB8AC3E}">
        <p14:creationId xmlns:p14="http://schemas.microsoft.com/office/powerpoint/2010/main" val="158740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75875AAB-0F8F-F9F2-2247-1D04914E6A36}"/>
              </a:ext>
            </a:extLst>
          </p:cNvPr>
          <p:cNvGrpSpPr/>
          <p:nvPr/>
        </p:nvGrpSpPr>
        <p:grpSpPr>
          <a:xfrm>
            <a:off x="468313" y="295332"/>
            <a:ext cx="1841500" cy="190957"/>
            <a:chOff x="144463" y="308032"/>
            <a:chExt cx="1841500" cy="190957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03C86E6-E472-E6DD-C93D-55543DC26C31}"/>
                </a:ext>
              </a:extLst>
            </p:cNvPr>
            <p:cNvGrpSpPr/>
            <p:nvPr/>
          </p:nvGrpSpPr>
          <p:grpSpPr>
            <a:xfrm>
              <a:off x="144463" y="308032"/>
              <a:ext cx="1841500" cy="190957"/>
              <a:chOff x="-16919" y="983069"/>
              <a:chExt cx="4269516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1D9164ED-22A3-620F-1B84-8764813B6CC3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B42CF1-46F5-EC35-0127-4A0C2404B9CB}"/>
                  </a:ext>
                </a:extLst>
              </p:cNvPr>
              <p:cNvSpPr/>
              <p:nvPr/>
            </p:nvSpPr>
            <p:spPr>
              <a:xfrm>
                <a:off x="666368" y="983069"/>
                <a:ext cx="358622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A2B9A5DC-068B-C713-3519-50DABD1BF99F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A47EEE7B-60B2-1240-A54E-1C792972807F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6BBA30D-CB39-FFC9-7029-3753FE8E804D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FD7B4CC-2131-A3C2-BE0E-2662EBE2599C}"/>
                </a:ext>
              </a:extLst>
            </p:cNvPr>
            <p:cNvSpPr txBox="1"/>
            <p:nvPr/>
          </p:nvSpPr>
          <p:spPr>
            <a:xfrm>
              <a:off x="531068" y="326566"/>
              <a:ext cx="137377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영역구성</a:t>
              </a:r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738836FC-F7B1-4DE0-D824-F63D37244913}"/>
              </a:ext>
            </a:extLst>
          </p:cNvPr>
          <p:cNvGrpSpPr/>
          <p:nvPr/>
        </p:nvGrpSpPr>
        <p:grpSpPr>
          <a:xfrm>
            <a:off x="424486" y="1088231"/>
            <a:ext cx="6428864" cy="1225067"/>
            <a:chOff x="424486" y="1088231"/>
            <a:chExt cx="6428864" cy="1225067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9CF29E38-8AA1-872D-D1C9-296FA2B0064B}"/>
                </a:ext>
              </a:extLst>
            </p:cNvPr>
            <p:cNvGrpSpPr/>
            <p:nvPr/>
          </p:nvGrpSpPr>
          <p:grpSpPr>
            <a:xfrm>
              <a:off x="424486" y="1088231"/>
              <a:ext cx="4305084" cy="340052"/>
              <a:chOff x="424486" y="1088231"/>
              <a:chExt cx="4305084" cy="34005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85EB98-0B8D-FF63-88BD-7DC533DA35FF}"/>
                  </a:ext>
                </a:extLst>
              </p:cNvPr>
              <p:cNvSpPr txBox="1"/>
              <p:nvPr/>
            </p:nvSpPr>
            <p:spPr>
              <a:xfrm>
                <a:off x="781373" y="1151284"/>
                <a:ext cx="39481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‘정보’ 과목의 수업량 및 기본이수학점 변화</a:t>
                </a:r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33F3CA12-B577-7CF0-5061-B65171450E98}"/>
                  </a:ext>
                </a:extLst>
              </p:cNvPr>
              <p:cNvGrpSpPr/>
              <p:nvPr/>
            </p:nvGrpSpPr>
            <p:grpSpPr>
              <a:xfrm>
                <a:off x="424486" y="1088231"/>
                <a:ext cx="295994" cy="309518"/>
                <a:chOff x="3081337" y="1871662"/>
                <a:chExt cx="2976657" cy="3112674"/>
              </a:xfrm>
            </p:grpSpPr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F403710D-6F6F-85AD-9E37-C7EF7FAF56B4}"/>
                    </a:ext>
                  </a:extLst>
                </p:cNvPr>
                <p:cNvSpPr/>
                <p:nvPr/>
              </p:nvSpPr>
              <p:spPr>
                <a:xfrm>
                  <a:off x="3081337" y="2728054"/>
                  <a:ext cx="471678" cy="1938147"/>
                </a:xfrm>
                <a:custGeom>
                  <a:avLst/>
                  <a:gdLst>
                    <a:gd name="connsiteX0" fmla="*/ 471678 w 471678"/>
                    <a:gd name="connsiteY0" fmla="*/ 86677 h 1938147"/>
                    <a:gd name="connsiteX1" fmla="*/ 471678 w 471678"/>
                    <a:gd name="connsiteY1" fmla="*/ 1938147 h 1938147"/>
                    <a:gd name="connsiteX2" fmla="*/ 451390 w 471678"/>
                    <a:gd name="connsiteY2" fmla="*/ 1855565 h 1938147"/>
                    <a:gd name="connsiteX3" fmla="*/ 433483 w 471678"/>
                    <a:gd name="connsiteY3" fmla="*/ 1781651 h 1938147"/>
                    <a:gd name="connsiteX4" fmla="*/ 396335 w 471678"/>
                    <a:gd name="connsiteY4" fmla="*/ 1629442 h 1938147"/>
                    <a:gd name="connsiteX5" fmla="*/ 390525 w 471678"/>
                    <a:gd name="connsiteY5" fmla="*/ 1604867 h 1938147"/>
                    <a:gd name="connsiteX6" fmla="*/ 232981 w 471678"/>
                    <a:gd name="connsiteY6" fmla="*/ 957929 h 1938147"/>
                    <a:gd name="connsiteX7" fmla="*/ 116872 w 471678"/>
                    <a:gd name="connsiteY7" fmla="*/ 480536 h 1938147"/>
                    <a:gd name="connsiteX8" fmla="*/ 116681 w 471678"/>
                    <a:gd name="connsiteY8" fmla="*/ 480536 h 1938147"/>
                    <a:gd name="connsiteX9" fmla="*/ 30766 w 471678"/>
                    <a:gd name="connsiteY9" fmla="*/ 127159 h 1938147"/>
                    <a:gd name="connsiteX10" fmla="*/ 0 w 471678"/>
                    <a:gd name="connsiteY10" fmla="*/ 0 h 1938147"/>
                    <a:gd name="connsiteX11" fmla="*/ 471678 w 471678"/>
                    <a:gd name="connsiteY11" fmla="*/ 86677 h 1938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71678" h="1938147">
                      <a:moveTo>
                        <a:pt x="471678" y="86677"/>
                      </a:moveTo>
                      <a:lnTo>
                        <a:pt x="471678" y="1938147"/>
                      </a:lnTo>
                      <a:lnTo>
                        <a:pt x="451390" y="1855565"/>
                      </a:lnTo>
                      <a:lnTo>
                        <a:pt x="433483" y="1781651"/>
                      </a:lnTo>
                      <a:lnTo>
                        <a:pt x="396335" y="1629442"/>
                      </a:lnTo>
                      <a:lnTo>
                        <a:pt x="390525" y="1604867"/>
                      </a:lnTo>
                      <a:lnTo>
                        <a:pt x="232981" y="957929"/>
                      </a:lnTo>
                      <a:lnTo>
                        <a:pt x="116872" y="480536"/>
                      </a:lnTo>
                      <a:lnTo>
                        <a:pt x="116681" y="480536"/>
                      </a:lnTo>
                      <a:lnTo>
                        <a:pt x="30766" y="127159"/>
                      </a:lnTo>
                      <a:lnTo>
                        <a:pt x="0" y="0"/>
                      </a:lnTo>
                      <a:lnTo>
                        <a:pt x="471678" y="86677"/>
                      </a:lnTo>
                      <a:close/>
                    </a:path>
                  </a:pathLst>
                </a:custGeom>
                <a:solidFill>
                  <a:srgbClr val="2450A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724160C1-0025-C36F-DDED-AC8FD6EBC072}"/>
                    </a:ext>
                  </a:extLst>
                </p:cNvPr>
                <p:cNvSpPr/>
                <p:nvPr/>
              </p:nvSpPr>
              <p:spPr>
                <a:xfrm>
                  <a:off x="3651598" y="2294572"/>
                  <a:ext cx="543877" cy="2362771"/>
                </a:xfrm>
                <a:custGeom>
                  <a:avLst/>
                  <a:gdLst>
                    <a:gd name="connsiteX0" fmla="*/ 0 w 543877"/>
                    <a:gd name="connsiteY0" fmla="*/ 0 h 2362771"/>
                    <a:gd name="connsiteX1" fmla="*/ 0 w 543877"/>
                    <a:gd name="connsiteY1" fmla="*/ 437959 h 2362771"/>
                    <a:gd name="connsiteX2" fmla="*/ 762 w 543877"/>
                    <a:gd name="connsiteY2" fmla="*/ 438245 h 2362771"/>
                    <a:gd name="connsiteX3" fmla="*/ 762 w 543877"/>
                    <a:gd name="connsiteY3" fmla="*/ 538448 h 2362771"/>
                    <a:gd name="connsiteX4" fmla="*/ 762 w 543877"/>
                    <a:gd name="connsiteY4" fmla="*/ 2362772 h 2362771"/>
                    <a:gd name="connsiteX5" fmla="*/ 1810 w 543877"/>
                    <a:gd name="connsiteY5" fmla="*/ 2358771 h 2362771"/>
                    <a:gd name="connsiteX6" fmla="*/ 13049 w 543877"/>
                    <a:gd name="connsiteY6" fmla="*/ 2314099 h 2362771"/>
                    <a:gd name="connsiteX7" fmla="*/ 104489 w 543877"/>
                    <a:gd name="connsiteY7" fmla="*/ 1947767 h 2362771"/>
                    <a:gd name="connsiteX8" fmla="*/ 189071 w 543877"/>
                    <a:gd name="connsiteY8" fmla="*/ 1608868 h 2362771"/>
                    <a:gd name="connsiteX9" fmla="*/ 214503 w 543877"/>
                    <a:gd name="connsiteY9" fmla="*/ 1507236 h 2362771"/>
                    <a:gd name="connsiteX10" fmla="*/ 216027 w 543877"/>
                    <a:gd name="connsiteY10" fmla="*/ 1500664 h 2362771"/>
                    <a:gd name="connsiteX11" fmla="*/ 219170 w 543877"/>
                    <a:gd name="connsiteY11" fmla="*/ 1488472 h 2362771"/>
                    <a:gd name="connsiteX12" fmla="*/ 357569 w 543877"/>
                    <a:gd name="connsiteY12" fmla="*/ 935450 h 2362771"/>
                    <a:gd name="connsiteX13" fmla="*/ 436817 w 543877"/>
                    <a:gd name="connsiteY13" fmla="*/ 618553 h 2362771"/>
                    <a:gd name="connsiteX14" fmla="*/ 477965 w 543877"/>
                    <a:gd name="connsiteY14" fmla="*/ 453961 h 2362771"/>
                    <a:gd name="connsiteX15" fmla="*/ 477965 w 543877"/>
                    <a:gd name="connsiteY15" fmla="*/ 453771 h 2362771"/>
                    <a:gd name="connsiteX16" fmla="*/ 488442 w 543877"/>
                    <a:gd name="connsiteY16" fmla="*/ 412147 h 2362771"/>
                    <a:gd name="connsiteX17" fmla="*/ 543878 w 543877"/>
                    <a:gd name="connsiteY17" fmla="*/ 190976 h 2362771"/>
                    <a:gd name="connsiteX18" fmla="*/ 0 w 543877"/>
                    <a:gd name="connsiteY18" fmla="*/ 0 h 2362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543877" h="2362771">
                      <a:moveTo>
                        <a:pt x="0" y="0"/>
                      </a:moveTo>
                      <a:lnTo>
                        <a:pt x="0" y="437959"/>
                      </a:lnTo>
                      <a:lnTo>
                        <a:pt x="762" y="438245"/>
                      </a:lnTo>
                      <a:lnTo>
                        <a:pt x="762" y="538448"/>
                      </a:lnTo>
                      <a:lnTo>
                        <a:pt x="762" y="2362772"/>
                      </a:lnTo>
                      <a:lnTo>
                        <a:pt x="1810" y="2358771"/>
                      </a:lnTo>
                      <a:lnTo>
                        <a:pt x="13049" y="2314099"/>
                      </a:lnTo>
                      <a:lnTo>
                        <a:pt x="104489" y="1947767"/>
                      </a:lnTo>
                      <a:lnTo>
                        <a:pt x="189071" y="1608868"/>
                      </a:lnTo>
                      <a:lnTo>
                        <a:pt x="214503" y="1507236"/>
                      </a:lnTo>
                      <a:lnTo>
                        <a:pt x="216027" y="1500664"/>
                      </a:lnTo>
                      <a:lnTo>
                        <a:pt x="219170" y="1488472"/>
                      </a:lnTo>
                      <a:lnTo>
                        <a:pt x="357569" y="935450"/>
                      </a:lnTo>
                      <a:lnTo>
                        <a:pt x="436817" y="618553"/>
                      </a:lnTo>
                      <a:lnTo>
                        <a:pt x="477965" y="453961"/>
                      </a:lnTo>
                      <a:lnTo>
                        <a:pt x="477965" y="453771"/>
                      </a:lnTo>
                      <a:lnTo>
                        <a:pt x="488442" y="412147"/>
                      </a:lnTo>
                      <a:lnTo>
                        <a:pt x="543878" y="1909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B6DD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8E147367-8C59-8ED9-BC3C-6FE9161F3D81}"/>
                    </a:ext>
                  </a:extLst>
                </p:cNvPr>
                <p:cNvSpPr/>
                <p:nvPr/>
              </p:nvSpPr>
              <p:spPr>
                <a:xfrm>
                  <a:off x="3683888" y="1871662"/>
                  <a:ext cx="2374106" cy="3112674"/>
                </a:xfrm>
                <a:custGeom>
                  <a:avLst/>
                  <a:gdLst>
                    <a:gd name="connsiteX0" fmla="*/ 2251710 w 2374106"/>
                    <a:gd name="connsiteY0" fmla="*/ 982123 h 3112674"/>
                    <a:gd name="connsiteX1" fmla="*/ 2251710 w 2374106"/>
                    <a:gd name="connsiteY1" fmla="*/ 982028 h 3112674"/>
                    <a:gd name="connsiteX2" fmla="*/ 2126075 w 2374106"/>
                    <a:gd name="connsiteY2" fmla="*/ 898398 h 3112674"/>
                    <a:gd name="connsiteX3" fmla="*/ 1234345 w 2374106"/>
                    <a:gd name="connsiteY3" fmla="*/ 303943 h 3112674"/>
                    <a:gd name="connsiteX4" fmla="*/ 778383 w 2374106"/>
                    <a:gd name="connsiteY4" fmla="*/ 0 h 3112674"/>
                    <a:gd name="connsiteX5" fmla="*/ 732187 w 2374106"/>
                    <a:gd name="connsiteY5" fmla="*/ 185356 h 3112674"/>
                    <a:gd name="connsiteX6" fmla="*/ 631412 w 2374106"/>
                    <a:gd name="connsiteY6" fmla="*/ 586835 h 3112674"/>
                    <a:gd name="connsiteX7" fmla="*/ 569500 w 2374106"/>
                    <a:gd name="connsiteY7" fmla="*/ 835057 h 3112674"/>
                    <a:gd name="connsiteX8" fmla="*/ 461486 w 2374106"/>
                    <a:gd name="connsiteY8" fmla="*/ 1267301 h 3112674"/>
                    <a:gd name="connsiteX9" fmla="*/ 396621 w 2374106"/>
                    <a:gd name="connsiteY9" fmla="*/ 1526477 h 3112674"/>
                    <a:gd name="connsiteX10" fmla="*/ 343567 w 2374106"/>
                    <a:gd name="connsiteY10" fmla="*/ 1739837 h 3112674"/>
                    <a:gd name="connsiteX11" fmla="*/ 318230 w 2374106"/>
                    <a:gd name="connsiteY11" fmla="*/ 1841278 h 3112674"/>
                    <a:gd name="connsiteX12" fmla="*/ 279749 w 2374106"/>
                    <a:gd name="connsiteY12" fmla="*/ 1995297 h 3112674"/>
                    <a:gd name="connsiteX13" fmla="*/ 254318 w 2374106"/>
                    <a:gd name="connsiteY13" fmla="*/ 2096548 h 3112674"/>
                    <a:gd name="connsiteX14" fmla="*/ 177260 w 2374106"/>
                    <a:gd name="connsiteY14" fmla="*/ 2404491 h 3112674"/>
                    <a:gd name="connsiteX15" fmla="*/ 137636 w 2374106"/>
                    <a:gd name="connsiteY15" fmla="*/ 2563082 h 3112674"/>
                    <a:gd name="connsiteX16" fmla="*/ 76962 w 2374106"/>
                    <a:gd name="connsiteY16" fmla="*/ 2805970 h 3112674"/>
                    <a:gd name="connsiteX17" fmla="*/ 0 w 2374106"/>
                    <a:gd name="connsiteY17" fmla="*/ 3112675 h 3112674"/>
                    <a:gd name="connsiteX18" fmla="*/ 1862042 w 2374106"/>
                    <a:gd name="connsiteY18" fmla="*/ 3112675 h 3112674"/>
                    <a:gd name="connsiteX19" fmla="*/ 1870901 w 2374106"/>
                    <a:gd name="connsiteY19" fmla="*/ 3077147 h 3112674"/>
                    <a:gd name="connsiteX20" fmla="*/ 1560290 w 2374106"/>
                    <a:gd name="connsiteY20" fmla="*/ 2628900 h 3112674"/>
                    <a:gd name="connsiteX21" fmla="*/ 1560195 w 2374106"/>
                    <a:gd name="connsiteY21" fmla="*/ 2628900 h 3112674"/>
                    <a:gd name="connsiteX22" fmla="*/ 1371314 w 2374106"/>
                    <a:gd name="connsiteY22" fmla="*/ 2359057 h 3112674"/>
                    <a:gd name="connsiteX23" fmla="*/ 1163288 w 2374106"/>
                    <a:gd name="connsiteY23" fmla="*/ 2504694 h 3112674"/>
                    <a:gd name="connsiteX24" fmla="*/ 1067848 w 2374106"/>
                    <a:gd name="connsiteY24" fmla="*/ 2571560 h 3112674"/>
                    <a:gd name="connsiteX25" fmla="*/ 1058990 w 2374106"/>
                    <a:gd name="connsiteY25" fmla="*/ 2577656 h 3112674"/>
                    <a:gd name="connsiteX26" fmla="*/ 1053941 w 2374106"/>
                    <a:gd name="connsiteY26" fmla="*/ 2515076 h 3112674"/>
                    <a:gd name="connsiteX27" fmla="*/ 994791 w 2374106"/>
                    <a:gd name="connsiteY27" fmla="*/ 1793558 h 3112674"/>
                    <a:gd name="connsiteX28" fmla="*/ 976789 w 2374106"/>
                    <a:gd name="connsiteY28" fmla="*/ 1574102 h 3112674"/>
                    <a:gd name="connsiteX29" fmla="*/ 1891475 w 2374106"/>
                    <a:gd name="connsiteY29" fmla="*/ 1994726 h 3112674"/>
                    <a:gd name="connsiteX30" fmla="*/ 1579436 w 2374106"/>
                    <a:gd name="connsiteY30" fmla="*/ 2213515 h 3112674"/>
                    <a:gd name="connsiteX31" fmla="*/ 1714214 w 2374106"/>
                    <a:gd name="connsiteY31" fmla="*/ 2406110 h 3112674"/>
                    <a:gd name="connsiteX32" fmla="*/ 1952720 w 2374106"/>
                    <a:gd name="connsiteY32" fmla="*/ 2749868 h 3112674"/>
                    <a:gd name="connsiteX33" fmla="*/ 2042160 w 2374106"/>
                    <a:gd name="connsiteY33" fmla="*/ 2392871 h 3112674"/>
                    <a:gd name="connsiteX34" fmla="*/ 2047970 w 2374106"/>
                    <a:gd name="connsiteY34" fmla="*/ 2369439 h 3112674"/>
                    <a:gd name="connsiteX35" fmla="*/ 2061972 w 2374106"/>
                    <a:gd name="connsiteY35" fmla="*/ 2313337 h 3112674"/>
                    <a:gd name="connsiteX36" fmla="*/ 2076926 w 2374106"/>
                    <a:gd name="connsiteY36" fmla="*/ 2253615 h 3112674"/>
                    <a:gd name="connsiteX37" fmla="*/ 2152555 w 2374106"/>
                    <a:gd name="connsiteY37" fmla="*/ 1951292 h 3112674"/>
                    <a:gd name="connsiteX38" fmla="*/ 2152555 w 2374106"/>
                    <a:gd name="connsiteY38" fmla="*/ 1950244 h 3112674"/>
                    <a:gd name="connsiteX39" fmla="*/ 2237042 w 2374106"/>
                    <a:gd name="connsiteY39" fmla="*/ 1611535 h 3112674"/>
                    <a:gd name="connsiteX40" fmla="*/ 2262473 w 2374106"/>
                    <a:gd name="connsiteY40" fmla="*/ 1509998 h 3112674"/>
                    <a:gd name="connsiteX41" fmla="*/ 2264093 w 2374106"/>
                    <a:gd name="connsiteY41" fmla="*/ 1503331 h 3112674"/>
                    <a:gd name="connsiteX42" fmla="*/ 2374106 w 2374106"/>
                    <a:gd name="connsiteY42" fmla="*/ 1063752 h 3112674"/>
                    <a:gd name="connsiteX43" fmla="*/ 2251710 w 2374106"/>
                    <a:gd name="connsiteY43" fmla="*/ 982123 h 3112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2374106" h="3112674">
                      <a:moveTo>
                        <a:pt x="2251710" y="982123"/>
                      </a:moveTo>
                      <a:lnTo>
                        <a:pt x="2251710" y="982028"/>
                      </a:lnTo>
                      <a:lnTo>
                        <a:pt x="2126075" y="898398"/>
                      </a:lnTo>
                      <a:lnTo>
                        <a:pt x="1234345" y="303943"/>
                      </a:lnTo>
                      <a:lnTo>
                        <a:pt x="778383" y="0"/>
                      </a:lnTo>
                      <a:lnTo>
                        <a:pt x="732187" y="185356"/>
                      </a:lnTo>
                      <a:lnTo>
                        <a:pt x="631412" y="586835"/>
                      </a:lnTo>
                      <a:lnTo>
                        <a:pt x="569500" y="835057"/>
                      </a:lnTo>
                      <a:lnTo>
                        <a:pt x="461486" y="1267301"/>
                      </a:lnTo>
                      <a:lnTo>
                        <a:pt x="396621" y="1526477"/>
                      </a:lnTo>
                      <a:lnTo>
                        <a:pt x="343567" y="1739837"/>
                      </a:lnTo>
                      <a:lnTo>
                        <a:pt x="318230" y="1841278"/>
                      </a:lnTo>
                      <a:lnTo>
                        <a:pt x="279749" y="1995297"/>
                      </a:lnTo>
                      <a:lnTo>
                        <a:pt x="254318" y="2096548"/>
                      </a:lnTo>
                      <a:lnTo>
                        <a:pt x="177260" y="2404491"/>
                      </a:lnTo>
                      <a:lnTo>
                        <a:pt x="137636" y="2563082"/>
                      </a:lnTo>
                      <a:lnTo>
                        <a:pt x="76962" y="2805970"/>
                      </a:lnTo>
                      <a:lnTo>
                        <a:pt x="0" y="3112675"/>
                      </a:lnTo>
                      <a:lnTo>
                        <a:pt x="1862042" y="3112675"/>
                      </a:lnTo>
                      <a:lnTo>
                        <a:pt x="1870901" y="3077147"/>
                      </a:lnTo>
                      <a:lnTo>
                        <a:pt x="1560290" y="2628900"/>
                      </a:lnTo>
                      <a:lnTo>
                        <a:pt x="1560195" y="2628900"/>
                      </a:lnTo>
                      <a:lnTo>
                        <a:pt x="1371314" y="2359057"/>
                      </a:lnTo>
                      <a:lnTo>
                        <a:pt x="1163288" y="2504694"/>
                      </a:lnTo>
                      <a:lnTo>
                        <a:pt x="1067848" y="2571560"/>
                      </a:lnTo>
                      <a:lnTo>
                        <a:pt x="1058990" y="2577656"/>
                      </a:lnTo>
                      <a:lnTo>
                        <a:pt x="1053941" y="2515076"/>
                      </a:lnTo>
                      <a:lnTo>
                        <a:pt x="994791" y="1793558"/>
                      </a:lnTo>
                      <a:lnTo>
                        <a:pt x="976789" y="1574102"/>
                      </a:lnTo>
                      <a:lnTo>
                        <a:pt x="1891475" y="1994726"/>
                      </a:lnTo>
                      <a:lnTo>
                        <a:pt x="1579436" y="2213515"/>
                      </a:lnTo>
                      <a:lnTo>
                        <a:pt x="1714214" y="2406110"/>
                      </a:lnTo>
                      <a:lnTo>
                        <a:pt x="1952720" y="2749868"/>
                      </a:lnTo>
                      <a:lnTo>
                        <a:pt x="2042160" y="2392871"/>
                      </a:lnTo>
                      <a:lnTo>
                        <a:pt x="2047970" y="2369439"/>
                      </a:lnTo>
                      <a:lnTo>
                        <a:pt x="2061972" y="2313337"/>
                      </a:lnTo>
                      <a:lnTo>
                        <a:pt x="2076926" y="2253615"/>
                      </a:lnTo>
                      <a:lnTo>
                        <a:pt x="2152555" y="1951292"/>
                      </a:lnTo>
                      <a:lnTo>
                        <a:pt x="2152555" y="1950244"/>
                      </a:lnTo>
                      <a:lnTo>
                        <a:pt x="2237042" y="1611535"/>
                      </a:lnTo>
                      <a:lnTo>
                        <a:pt x="2262473" y="1509998"/>
                      </a:lnTo>
                      <a:lnTo>
                        <a:pt x="2264093" y="1503331"/>
                      </a:lnTo>
                      <a:lnTo>
                        <a:pt x="2374106" y="1063752"/>
                      </a:lnTo>
                      <a:lnTo>
                        <a:pt x="2251710" y="982123"/>
                      </a:lnTo>
                      <a:close/>
                    </a:path>
                  </a:pathLst>
                </a:custGeom>
                <a:gradFill>
                  <a:gsLst>
                    <a:gs pos="32000">
                      <a:srgbClr val="3B6DD5"/>
                    </a:gs>
                    <a:gs pos="100000">
                      <a:srgbClr val="825BC1"/>
                    </a:gs>
                  </a:gsLst>
                  <a:lin ang="684005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FBBB7034-5262-22DD-98FC-C74EB737E731}"/>
                </a:ext>
              </a:extLst>
            </p:cNvPr>
            <p:cNvGrpSpPr/>
            <p:nvPr/>
          </p:nvGrpSpPr>
          <p:grpSpPr>
            <a:xfrm>
              <a:off x="468313" y="1526354"/>
              <a:ext cx="6385037" cy="215444"/>
              <a:chOff x="468313" y="1924946"/>
              <a:chExt cx="6385037" cy="21544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47652FC-0DE8-CB81-E9D4-2AE88F6DDFC1}"/>
                  </a:ext>
                </a:extLst>
              </p:cNvPr>
              <p:cNvSpPr txBox="1"/>
              <p:nvPr/>
            </p:nvSpPr>
            <p:spPr>
              <a:xfrm>
                <a:off x="710643" y="1924946"/>
                <a:ext cx="61427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고교학점제는 학생의 다양한 과목 선택을 보장하고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학교 교육과정의 유연화를 추구함</a:t>
                </a: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FA09849F-74A6-6627-F351-38A380181FD4}"/>
                  </a:ext>
                </a:extLst>
              </p:cNvPr>
              <p:cNvGrpSpPr/>
              <p:nvPr/>
            </p:nvGrpSpPr>
            <p:grpSpPr>
              <a:xfrm>
                <a:off x="468313" y="1948125"/>
                <a:ext cx="186108" cy="169084"/>
                <a:chOff x="5772452" y="5405116"/>
                <a:chExt cx="127114" cy="115486"/>
              </a:xfrm>
            </p:grpSpPr>
            <p:sp>
              <p:nvSpPr>
                <p:cNvPr id="31" name="Freeform 5">
                  <a:extLst>
                    <a:ext uri="{FF2B5EF4-FFF2-40B4-BE49-F238E27FC236}">
                      <a16:creationId xmlns:a16="http://schemas.microsoft.com/office/drawing/2014/main" id="{43C54FEE-EC5D-1A9F-8004-CC5301F6FD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Freeform 7">
                  <a:extLst>
                    <a:ext uri="{FF2B5EF4-FFF2-40B4-BE49-F238E27FC236}">
                      <a16:creationId xmlns:a16="http://schemas.microsoft.com/office/drawing/2014/main" id="{37F38066-B263-355B-0EAB-7AB22F58E5F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E549134F-23F7-F87E-63A7-5884A80FAD11}"/>
                </a:ext>
              </a:extLst>
            </p:cNvPr>
            <p:cNvGrpSpPr/>
            <p:nvPr/>
          </p:nvGrpSpPr>
          <p:grpSpPr>
            <a:xfrm>
              <a:off x="468313" y="1812104"/>
              <a:ext cx="4269073" cy="215444"/>
              <a:chOff x="468313" y="1924946"/>
              <a:chExt cx="4269073" cy="215444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0035E7-F836-6843-AE40-3A321637D4D4}"/>
                  </a:ext>
                </a:extLst>
              </p:cNvPr>
              <p:cNvSpPr txBox="1"/>
              <p:nvPr/>
            </p:nvSpPr>
            <p:spPr>
              <a:xfrm>
                <a:off x="710643" y="1924946"/>
                <a:ext cx="402674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고교학점제 도입에 따라 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학점 수업량이 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16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회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로 줄어듦 </a:t>
                </a: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8DB37A56-F9D3-05CE-345C-A900EF13421A}"/>
                  </a:ext>
                </a:extLst>
              </p:cNvPr>
              <p:cNvGrpSpPr/>
              <p:nvPr/>
            </p:nvGrpSpPr>
            <p:grpSpPr>
              <a:xfrm>
                <a:off x="468313" y="1948125"/>
                <a:ext cx="186108" cy="169084"/>
                <a:chOff x="5772452" y="5405116"/>
                <a:chExt cx="127114" cy="115486"/>
              </a:xfrm>
            </p:grpSpPr>
            <p:sp>
              <p:nvSpPr>
                <p:cNvPr id="36" name="Freeform 5">
                  <a:extLst>
                    <a:ext uri="{FF2B5EF4-FFF2-40B4-BE49-F238E27FC236}">
                      <a16:creationId xmlns:a16="http://schemas.microsoft.com/office/drawing/2014/main" id="{E98D2A35-511E-39E4-26E2-6C5569B2D44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" name="Freeform 7">
                  <a:extLst>
                    <a:ext uri="{FF2B5EF4-FFF2-40B4-BE49-F238E27FC236}">
                      <a16:creationId xmlns:a16="http://schemas.microsoft.com/office/drawing/2014/main" id="{18CFD388-D1FD-C4B6-C202-893DC336C58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967CA16E-C669-5A25-192C-A32CD93739A6}"/>
                </a:ext>
              </a:extLst>
            </p:cNvPr>
            <p:cNvGrpSpPr/>
            <p:nvPr/>
          </p:nvGrpSpPr>
          <p:grpSpPr>
            <a:xfrm>
              <a:off x="468313" y="2097854"/>
              <a:ext cx="5823986" cy="215444"/>
              <a:chOff x="468313" y="1924946"/>
              <a:chExt cx="5823986" cy="21544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00272C6-14F7-7F3B-A65C-F49FD97B3C3B}"/>
                  </a:ext>
                </a:extLst>
              </p:cNvPr>
              <p:cNvSpPr txBox="1"/>
              <p:nvPr/>
            </p:nvSpPr>
            <p:spPr>
              <a:xfrm>
                <a:off x="710643" y="1924946"/>
                <a:ext cx="55816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일반 선택 ‘정보’ 과목의 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기본이수학점은 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4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학점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증감범위는 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학점으로 변경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됨</a:t>
                </a:r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EBA04E2D-CB21-B476-44B7-24500D589AD0}"/>
                  </a:ext>
                </a:extLst>
              </p:cNvPr>
              <p:cNvGrpSpPr/>
              <p:nvPr/>
            </p:nvGrpSpPr>
            <p:grpSpPr>
              <a:xfrm>
                <a:off x="468313" y="1948125"/>
                <a:ext cx="186108" cy="169084"/>
                <a:chOff x="5772452" y="5405116"/>
                <a:chExt cx="127114" cy="115486"/>
              </a:xfrm>
            </p:grpSpPr>
            <p:sp>
              <p:nvSpPr>
                <p:cNvPr id="41" name="Freeform 5">
                  <a:extLst>
                    <a:ext uri="{FF2B5EF4-FFF2-40B4-BE49-F238E27FC236}">
                      <a16:creationId xmlns:a16="http://schemas.microsoft.com/office/drawing/2014/main" id="{9005C5BA-2344-EF64-8166-3044A0888CB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Freeform 7">
                  <a:extLst>
                    <a:ext uri="{FF2B5EF4-FFF2-40B4-BE49-F238E27FC236}">
                      <a16:creationId xmlns:a16="http://schemas.microsoft.com/office/drawing/2014/main" id="{D35CAD95-2F11-E0BE-EDD2-176B2FA283B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2122BB15-5F90-E1F2-450B-25AA41761510}"/>
              </a:ext>
            </a:extLst>
          </p:cNvPr>
          <p:cNvSpPr txBox="1"/>
          <p:nvPr/>
        </p:nvSpPr>
        <p:spPr>
          <a:xfrm>
            <a:off x="466611" y="551687"/>
            <a:ext cx="7298473" cy="369332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고등학교 정보의 개정 방향 </a:t>
            </a:r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2: </a:t>
            </a:r>
            <a:r>
              <a:rPr lang="ko-KR" altLang="en-US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고교학점제 도입에 따른 변화</a:t>
            </a:r>
          </a:p>
        </p:txBody>
      </p:sp>
      <p:sp>
        <p:nvSpPr>
          <p:cNvPr id="48" name="사각형: 둥근 위쪽 모서리 47">
            <a:extLst>
              <a:ext uri="{FF2B5EF4-FFF2-40B4-BE49-F238E27FC236}">
                <a16:creationId xmlns:a16="http://schemas.microsoft.com/office/drawing/2014/main" id="{3E4BB175-A101-90AF-621B-665ACBB39B90}"/>
              </a:ext>
            </a:extLst>
          </p:cNvPr>
          <p:cNvSpPr/>
          <p:nvPr/>
        </p:nvSpPr>
        <p:spPr>
          <a:xfrm>
            <a:off x="5294773" y="2490291"/>
            <a:ext cx="3127346" cy="250909"/>
          </a:xfrm>
          <a:prstGeom prst="round2SameRect">
            <a:avLst/>
          </a:prstGeom>
          <a:gradFill>
            <a:gsLst>
              <a:gs pos="0">
                <a:srgbClr val="3B6DD5">
                  <a:alpha val="20000"/>
                </a:srgbClr>
              </a:gs>
              <a:gs pos="89000">
                <a:srgbClr val="825BC1">
                  <a:alpha val="2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49" name="표 48">
            <a:extLst>
              <a:ext uri="{FF2B5EF4-FFF2-40B4-BE49-F238E27FC236}">
                <a16:creationId xmlns:a16="http://schemas.microsoft.com/office/drawing/2014/main" id="{64B9A621-AFA9-D19B-01C2-70DE9F5AA8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148201"/>
              </p:ext>
            </p:extLst>
          </p:nvPr>
        </p:nvGraphicFramePr>
        <p:xfrm>
          <a:off x="710643" y="2490734"/>
          <a:ext cx="3861357" cy="1600518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568039">
                  <a:extLst>
                    <a:ext uri="{9D8B030D-6E8A-4147-A177-3AD203B41FA5}">
                      <a16:colId xmlns:a16="http://schemas.microsoft.com/office/drawing/2014/main" val="83547336"/>
                    </a:ext>
                  </a:extLst>
                </a:gridCol>
                <a:gridCol w="2293318">
                  <a:extLst>
                    <a:ext uri="{9D8B030D-6E8A-4147-A177-3AD203B41FA5}">
                      <a16:colId xmlns:a16="http://schemas.microsoft.com/office/drawing/2014/main" val="677475598"/>
                    </a:ext>
                  </a:extLst>
                </a:gridCol>
              </a:tblGrid>
              <a:tr h="232707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2015 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개정 교육과정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448546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수업량 기준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단위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448546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학점 수업량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50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 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17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812857"/>
                  </a:ext>
                </a:extLst>
              </a:tr>
              <a:tr h="448546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기본 학점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단위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  <a:endParaRPr lang="ko-KR" altLang="en-US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5 ± 2 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단위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ED20467A-762A-46B3-054B-0D098D2A8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091939"/>
              </p:ext>
            </p:extLst>
          </p:nvPr>
        </p:nvGraphicFramePr>
        <p:xfrm>
          <a:off x="5294773" y="2490289"/>
          <a:ext cx="3127346" cy="1601739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3127346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</a:tblGrid>
              <a:tr h="253660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2022 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개정 교육과정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44895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학점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44895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50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 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16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회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44895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4 ± 1 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학점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35F3418E-7AFA-C594-1D61-50A9CE3D3B2C}"/>
              </a:ext>
            </a:extLst>
          </p:cNvPr>
          <p:cNvSpPr/>
          <p:nvPr/>
        </p:nvSpPr>
        <p:spPr>
          <a:xfrm>
            <a:off x="5285728" y="2490291"/>
            <a:ext cx="3147629" cy="1600518"/>
          </a:xfrm>
          <a:prstGeom prst="roundRect">
            <a:avLst>
              <a:gd name="adj" fmla="val 4994"/>
            </a:avLst>
          </a:prstGeom>
          <a:noFill/>
          <a:ln w="31750">
            <a:gradFill>
              <a:gsLst>
                <a:gs pos="0">
                  <a:srgbClr val="825BC1"/>
                </a:gs>
                <a:gs pos="100000">
                  <a:srgbClr val="3B6DD5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975BFDA9-BCAB-84A9-6AF4-B17F63EE65D6}"/>
              </a:ext>
            </a:extLst>
          </p:cNvPr>
          <p:cNvGrpSpPr/>
          <p:nvPr/>
        </p:nvGrpSpPr>
        <p:grpSpPr>
          <a:xfrm>
            <a:off x="424486" y="4472267"/>
            <a:ext cx="7693634" cy="1440510"/>
            <a:chOff x="424486" y="4472267"/>
            <a:chExt cx="7693634" cy="1440510"/>
          </a:xfrm>
        </p:grpSpPr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445E5557-3EEE-A72F-CC87-250C608B1650}"/>
                </a:ext>
              </a:extLst>
            </p:cNvPr>
            <p:cNvGrpSpPr/>
            <p:nvPr/>
          </p:nvGrpSpPr>
          <p:grpSpPr>
            <a:xfrm>
              <a:off x="424486" y="4472267"/>
              <a:ext cx="3291986" cy="340052"/>
              <a:chOff x="424486" y="1088231"/>
              <a:chExt cx="3291986" cy="340052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6410E72-E3A6-6764-9823-F19ECDCE57E1}"/>
                  </a:ext>
                </a:extLst>
              </p:cNvPr>
              <p:cNvSpPr txBox="1"/>
              <p:nvPr/>
            </p:nvSpPr>
            <p:spPr>
              <a:xfrm>
                <a:off x="781373" y="1151284"/>
                <a:ext cx="29350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성취평가제 및 미이수 제도 도입</a:t>
                </a:r>
              </a:p>
            </p:txBody>
          </p: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2BFABC9A-58C7-DA13-D094-B1CF099F014B}"/>
                  </a:ext>
                </a:extLst>
              </p:cNvPr>
              <p:cNvGrpSpPr/>
              <p:nvPr/>
            </p:nvGrpSpPr>
            <p:grpSpPr>
              <a:xfrm>
                <a:off x="424486" y="1088231"/>
                <a:ext cx="295994" cy="309518"/>
                <a:chOff x="3081337" y="1871662"/>
                <a:chExt cx="2976657" cy="3112674"/>
              </a:xfrm>
            </p:grpSpPr>
            <p:sp>
              <p:nvSpPr>
                <p:cNvPr id="77" name="자유형: 도형 76">
                  <a:extLst>
                    <a:ext uri="{FF2B5EF4-FFF2-40B4-BE49-F238E27FC236}">
                      <a16:creationId xmlns:a16="http://schemas.microsoft.com/office/drawing/2014/main" id="{90303CBC-2A9C-F9A6-80C1-05B73BE3B5A1}"/>
                    </a:ext>
                  </a:extLst>
                </p:cNvPr>
                <p:cNvSpPr/>
                <p:nvPr/>
              </p:nvSpPr>
              <p:spPr>
                <a:xfrm>
                  <a:off x="3081337" y="2728054"/>
                  <a:ext cx="471678" cy="1938147"/>
                </a:xfrm>
                <a:custGeom>
                  <a:avLst/>
                  <a:gdLst>
                    <a:gd name="connsiteX0" fmla="*/ 471678 w 471678"/>
                    <a:gd name="connsiteY0" fmla="*/ 86677 h 1938147"/>
                    <a:gd name="connsiteX1" fmla="*/ 471678 w 471678"/>
                    <a:gd name="connsiteY1" fmla="*/ 1938147 h 1938147"/>
                    <a:gd name="connsiteX2" fmla="*/ 451390 w 471678"/>
                    <a:gd name="connsiteY2" fmla="*/ 1855565 h 1938147"/>
                    <a:gd name="connsiteX3" fmla="*/ 433483 w 471678"/>
                    <a:gd name="connsiteY3" fmla="*/ 1781651 h 1938147"/>
                    <a:gd name="connsiteX4" fmla="*/ 396335 w 471678"/>
                    <a:gd name="connsiteY4" fmla="*/ 1629442 h 1938147"/>
                    <a:gd name="connsiteX5" fmla="*/ 390525 w 471678"/>
                    <a:gd name="connsiteY5" fmla="*/ 1604867 h 1938147"/>
                    <a:gd name="connsiteX6" fmla="*/ 232981 w 471678"/>
                    <a:gd name="connsiteY6" fmla="*/ 957929 h 1938147"/>
                    <a:gd name="connsiteX7" fmla="*/ 116872 w 471678"/>
                    <a:gd name="connsiteY7" fmla="*/ 480536 h 1938147"/>
                    <a:gd name="connsiteX8" fmla="*/ 116681 w 471678"/>
                    <a:gd name="connsiteY8" fmla="*/ 480536 h 1938147"/>
                    <a:gd name="connsiteX9" fmla="*/ 30766 w 471678"/>
                    <a:gd name="connsiteY9" fmla="*/ 127159 h 1938147"/>
                    <a:gd name="connsiteX10" fmla="*/ 0 w 471678"/>
                    <a:gd name="connsiteY10" fmla="*/ 0 h 1938147"/>
                    <a:gd name="connsiteX11" fmla="*/ 471678 w 471678"/>
                    <a:gd name="connsiteY11" fmla="*/ 86677 h 1938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71678" h="1938147">
                      <a:moveTo>
                        <a:pt x="471678" y="86677"/>
                      </a:moveTo>
                      <a:lnTo>
                        <a:pt x="471678" y="1938147"/>
                      </a:lnTo>
                      <a:lnTo>
                        <a:pt x="451390" y="1855565"/>
                      </a:lnTo>
                      <a:lnTo>
                        <a:pt x="433483" y="1781651"/>
                      </a:lnTo>
                      <a:lnTo>
                        <a:pt x="396335" y="1629442"/>
                      </a:lnTo>
                      <a:lnTo>
                        <a:pt x="390525" y="1604867"/>
                      </a:lnTo>
                      <a:lnTo>
                        <a:pt x="232981" y="957929"/>
                      </a:lnTo>
                      <a:lnTo>
                        <a:pt x="116872" y="480536"/>
                      </a:lnTo>
                      <a:lnTo>
                        <a:pt x="116681" y="480536"/>
                      </a:lnTo>
                      <a:lnTo>
                        <a:pt x="30766" y="127159"/>
                      </a:lnTo>
                      <a:lnTo>
                        <a:pt x="0" y="0"/>
                      </a:lnTo>
                      <a:lnTo>
                        <a:pt x="471678" y="86677"/>
                      </a:lnTo>
                      <a:close/>
                    </a:path>
                  </a:pathLst>
                </a:custGeom>
                <a:solidFill>
                  <a:srgbClr val="2450A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78" name="자유형: 도형 77">
                  <a:extLst>
                    <a:ext uri="{FF2B5EF4-FFF2-40B4-BE49-F238E27FC236}">
                      <a16:creationId xmlns:a16="http://schemas.microsoft.com/office/drawing/2014/main" id="{C8F09198-5644-AB8E-33DA-9DF7CA372E0C}"/>
                    </a:ext>
                  </a:extLst>
                </p:cNvPr>
                <p:cNvSpPr/>
                <p:nvPr/>
              </p:nvSpPr>
              <p:spPr>
                <a:xfrm>
                  <a:off x="3651598" y="2294572"/>
                  <a:ext cx="543877" cy="2362771"/>
                </a:xfrm>
                <a:custGeom>
                  <a:avLst/>
                  <a:gdLst>
                    <a:gd name="connsiteX0" fmla="*/ 0 w 543877"/>
                    <a:gd name="connsiteY0" fmla="*/ 0 h 2362771"/>
                    <a:gd name="connsiteX1" fmla="*/ 0 w 543877"/>
                    <a:gd name="connsiteY1" fmla="*/ 437959 h 2362771"/>
                    <a:gd name="connsiteX2" fmla="*/ 762 w 543877"/>
                    <a:gd name="connsiteY2" fmla="*/ 438245 h 2362771"/>
                    <a:gd name="connsiteX3" fmla="*/ 762 w 543877"/>
                    <a:gd name="connsiteY3" fmla="*/ 538448 h 2362771"/>
                    <a:gd name="connsiteX4" fmla="*/ 762 w 543877"/>
                    <a:gd name="connsiteY4" fmla="*/ 2362772 h 2362771"/>
                    <a:gd name="connsiteX5" fmla="*/ 1810 w 543877"/>
                    <a:gd name="connsiteY5" fmla="*/ 2358771 h 2362771"/>
                    <a:gd name="connsiteX6" fmla="*/ 13049 w 543877"/>
                    <a:gd name="connsiteY6" fmla="*/ 2314099 h 2362771"/>
                    <a:gd name="connsiteX7" fmla="*/ 104489 w 543877"/>
                    <a:gd name="connsiteY7" fmla="*/ 1947767 h 2362771"/>
                    <a:gd name="connsiteX8" fmla="*/ 189071 w 543877"/>
                    <a:gd name="connsiteY8" fmla="*/ 1608868 h 2362771"/>
                    <a:gd name="connsiteX9" fmla="*/ 214503 w 543877"/>
                    <a:gd name="connsiteY9" fmla="*/ 1507236 h 2362771"/>
                    <a:gd name="connsiteX10" fmla="*/ 216027 w 543877"/>
                    <a:gd name="connsiteY10" fmla="*/ 1500664 h 2362771"/>
                    <a:gd name="connsiteX11" fmla="*/ 219170 w 543877"/>
                    <a:gd name="connsiteY11" fmla="*/ 1488472 h 2362771"/>
                    <a:gd name="connsiteX12" fmla="*/ 357569 w 543877"/>
                    <a:gd name="connsiteY12" fmla="*/ 935450 h 2362771"/>
                    <a:gd name="connsiteX13" fmla="*/ 436817 w 543877"/>
                    <a:gd name="connsiteY13" fmla="*/ 618553 h 2362771"/>
                    <a:gd name="connsiteX14" fmla="*/ 477965 w 543877"/>
                    <a:gd name="connsiteY14" fmla="*/ 453961 h 2362771"/>
                    <a:gd name="connsiteX15" fmla="*/ 477965 w 543877"/>
                    <a:gd name="connsiteY15" fmla="*/ 453771 h 2362771"/>
                    <a:gd name="connsiteX16" fmla="*/ 488442 w 543877"/>
                    <a:gd name="connsiteY16" fmla="*/ 412147 h 2362771"/>
                    <a:gd name="connsiteX17" fmla="*/ 543878 w 543877"/>
                    <a:gd name="connsiteY17" fmla="*/ 190976 h 2362771"/>
                    <a:gd name="connsiteX18" fmla="*/ 0 w 543877"/>
                    <a:gd name="connsiteY18" fmla="*/ 0 h 2362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543877" h="2362771">
                      <a:moveTo>
                        <a:pt x="0" y="0"/>
                      </a:moveTo>
                      <a:lnTo>
                        <a:pt x="0" y="437959"/>
                      </a:lnTo>
                      <a:lnTo>
                        <a:pt x="762" y="438245"/>
                      </a:lnTo>
                      <a:lnTo>
                        <a:pt x="762" y="538448"/>
                      </a:lnTo>
                      <a:lnTo>
                        <a:pt x="762" y="2362772"/>
                      </a:lnTo>
                      <a:lnTo>
                        <a:pt x="1810" y="2358771"/>
                      </a:lnTo>
                      <a:lnTo>
                        <a:pt x="13049" y="2314099"/>
                      </a:lnTo>
                      <a:lnTo>
                        <a:pt x="104489" y="1947767"/>
                      </a:lnTo>
                      <a:lnTo>
                        <a:pt x="189071" y="1608868"/>
                      </a:lnTo>
                      <a:lnTo>
                        <a:pt x="214503" y="1507236"/>
                      </a:lnTo>
                      <a:lnTo>
                        <a:pt x="216027" y="1500664"/>
                      </a:lnTo>
                      <a:lnTo>
                        <a:pt x="219170" y="1488472"/>
                      </a:lnTo>
                      <a:lnTo>
                        <a:pt x="357569" y="935450"/>
                      </a:lnTo>
                      <a:lnTo>
                        <a:pt x="436817" y="618553"/>
                      </a:lnTo>
                      <a:lnTo>
                        <a:pt x="477965" y="453961"/>
                      </a:lnTo>
                      <a:lnTo>
                        <a:pt x="477965" y="453771"/>
                      </a:lnTo>
                      <a:lnTo>
                        <a:pt x="488442" y="412147"/>
                      </a:lnTo>
                      <a:lnTo>
                        <a:pt x="543878" y="1909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B6DD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79" name="자유형: 도형 78">
                  <a:extLst>
                    <a:ext uri="{FF2B5EF4-FFF2-40B4-BE49-F238E27FC236}">
                      <a16:creationId xmlns:a16="http://schemas.microsoft.com/office/drawing/2014/main" id="{4F7FCC03-1D01-8C9C-FA38-B3C4833E04CC}"/>
                    </a:ext>
                  </a:extLst>
                </p:cNvPr>
                <p:cNvSpPr/>
                <p:nvPr/>
              </p:nvSpPr>
              <p:spPr>
                <a:xfrm>
                  <a:off x="3683888" y="1871662"/>
                  <a:ext cx="2374106" cy="3112674"/>
                </a:xfrm>
                <a:custGeom>
                  <a:avLst/>
                  <a:gdLst>
                    <a:gd name="connsiteX0" fmla="*/ 2251710 w 2374106"/>
                    <a:gd name="connsiteY0" fmla="*/ 982123 h 3112674"/>
                    <a:gd name="connsiteX1" fmla="*/ 2251710 w 2374106"/>
                    <a:gd name="connsiteY1" fmla="*/ 982028 h 3112674"/>
                    <a:gd name="connsiteX2" fmla="*/ 2126075 w 2374106"/>
                    <a:gd name="connsiteY2" fmla="*/ 898398 h 3112674"/>
                    <a:gd name="connsiteX3" fmla="*/ 1234345 w 2374106"/>
                    <a:gd name="connsiteY3" fmla="*/ 303943 h 3112674"/>
                    <a:gd name="connsiteX4" fmla="*/ 778383 w 2374106"/>
                    <a:gd name="connsiteY4" fmla="*/ 0 h 3112674"/>
                    <a:gd name="connsiteX5" fmla="*/ 732187 w 2374106"/>
                    <a:gd name="connsiteY5" fmla="*/ 185356 h 3112674"/>
                    <a:gd name="connsiteX6" fmla="*/ 631412 w 2374106"/>
                    <a:gd name="connsiteY6" fmla="*/ 586835 h 3112674"/>
                    <a:gd name="connsiteX7" fmla="*/ 569500 w 2374106"/>
                    <a:gd name="connsiteY7" fmla="*/ 835057 h 3112674"/>
                    <a:gd name="connsiteX8" fmla="*/ 461486 w 2374106"/>
                    <a:gd name="connsiteY8" fmla="*/ 1267301 h 3112674"/>
                    <a:gd name="connsiteX9" fmla="*/ 396621 w 2374106"/>
                    <a:gd name="connsiteY9" fmla="*/ 1526477 h 3112674"/>
                    <a:gd name="connsiteX10" fmla="*/ 343567 w 2374106"/>
                    <a:gd name="connsiteY10" fmla="*/ 1739837 h 3112674"/>
                    <a:gd name="connsiteX11" fmla="*/ 318230 w 2374106"/>
                    <a:gd name="connsiteY11" fmla="*/ 1841278 h 3112674"/>
                    <a:gd name="connsiteX12" fmla="*/ 279749 w 2374106"/>
                    <a:gd name="connsiteY12" fmla="*/ 1995297 h 3112674"/>
                    <a:gd name="connsiteX13" fmla="*/ 254318 w 2374106"/>
                    <a:gd name="connsiteY13" fmla="*/ 2096548 h 3112674"/>
                    <a:gd name="connsiteX14" fmla="*/ 177260 w 2374106"/>
                    <a:gd name="connsiteY14" fmla="*/ 2404491 h 3112674"/>
                    <a:gd name="connsiteX15" fmla="*/ 137636 w 2374106"/>
                    <a:gd name="connsiteY15" fmla="*/ 2563082 h 3112674"/>
                    <a:gd name="connsiteX16" fmla="*/ 76962 w 2374106"/>
                    <a:gd name="connsiteY16" fmla="*/ 2805970 h 3112674"/>
                    <a:gd name="connsiteX17" fmla="*/ 0 w 2374106"/>
                    <a:gd name="connsiteY17" fmla="*/ 3112675 h 3112674"/>
                    <a:gd name="connsiteX18" fmla="*/ 1862042 w 2374106"/>
                    <a:gd name="connsiteY18" fmla="*/ 3112675 h 3112674"/>
                    <a:gd name="connsiteX19" fmla="*/ 1870901 w 2374106"/>
                    <a:gd name="connsiteY19" fmla="*/ 3077147 h 3112674"/>
                    <a:gd name="connsiteX20" fmla="*/ 1560290 w 2374106"/>
                    <a:gd name="connsiteY20" fmla="*/ 2628900 h 3112674"/>
                    <a:gd name="connsiteX21" fmla="*/ 1560195 w 2374106"/>
                    <a:gd name="connsiteY21" fmla="*/ 2628900 h 3112674"/>
                    <a:gd name="connsiteX22" fmla="*/ 1371314 w 2374106"/>
                    <a:gd name="connsiteY22" fmla="*/ 2359057 h 3112674"/>
                    <a:gd name="connsiteX23" fmla="*/ 1163288 w 2374106"/>
                    <a:gd name="connsiteY23" fmla="*/ 2504694 h 3112674"/>
                    <a:gd name="connsiteX24" fmla="*/ 1067848 w 2374106"/>
                    <a:gd name="connsiteY24" fmla="*/ 2571560 h 3112674"/>
                    <a:gd name="connsiteX25" fmla="*/ 1058990 w 2374106"/>
                    <a:gd name="connsiteY25" fmla="*/ 2577656 h 3112674"/>
                    <a:gd name="connsiteX26" fmla="*/ 1053941 w 2374106"/>
                    <a:gd name="connsiteY26" fmla="*/ 2515076 h 3112674"/>
                    <a:gd name="connsiteX27" fmla="*/ 994791 w 2374106"/>
                    <a:gd name="connsiteY27" fmla="*/ 1793558 h 3112674"/>
                    <a:gd name="connsiteX28" fmla="*/ 976789 w 2374106"/>
                    <a:gd name="connsiteY28" fmla="*/ 1574102 h 3112674"/>
                    <a:gd name="connsiteX29" fmla="*/ 1891475 w 2374106"/>
                    <a:gd name="connsiteY29" fmla="*/ 1994726 h 3112674"/>
                    <a:gd name="connsiteX30" fmla="*/ 1579436 w 2374106"/>
                    <a:gd name="connsiteY30" fmla="*/ 2213515 h 3112674"/>
                    <a:gd name="connsiteX31" fmla="*/ 1714214 w 2374106"/>
                    <a:gd name="connsiteY31" fmla="*/ 2406110 h 3112674"/>
                    <a:gd name="connsiteX32" fmla="*/ 1952720 w 2374106"/>
                    <a:gd name="connsiteY32" fmla="*/ 2749868 h 3112674"/>
                    <a:gd name="connsiteX33" fmla="*/ 2042160 w 2374106"/>
                    <a:gd name="connsiteY33" fmla="*/ 2392871 h 3112674"/>
                    <a:gd name="connsiteX34" fmla="*/ 2047970 w 2374106"/>
                    <a:gd name="connsiteY34" fmla="*/ 2369439 h 3112674"/>
                    <a:gd name="connsiteX35" fmla="*/ 2061972 w 2374106"/>
                    <a:gd name="connsiteY35" fmla="*/ 2313337 h 3112674"/>
                    <a:gd name="connsiteX36" fmla="*/ 2076926 w 2374106"/>
                    <a:gd name="connsiteY36" fmla="*/ 2253615 h 3112674"/>
                    <a:gd name="connsiteX37" fmla="*/ 2152555 w 2374106"/>
                    <a:gd name="connsiteY37" fmla="*/ 1951292 h 3112674"/>
                    <a:gd name="connsiteX38" fmla="*/ 2152555 w 2374106"/>
                    <a:gd name="connsiteY38" fmla="*/ 1950244 h 3112674"/>
                    <a:gd name="connsiteX39" fmla="*/ 2237042 w 2374106"/>
                    <a:gd name="connsiteY39" fmla="*/ 1611535 h 3112674"/>
                    <a:gd name="connsiteX40" fmla="*/ 2262473 w 2374106"/>
                    <a:gd name="connsiteY40" fmla="*/ 1509998 h 3112674"/>
                    <a:gd name="connsiteX41" fmla="*/ 2264093 w 2374106"/>
                    <a:gd name="connsiteY41" fmla="*/ 1503331 h 3112674"/>
                    <a:gd name="connsiteX42" fmla="*/ 2374106 w 2374106"/>
                    <a:gd name="connsiteY42" fmla="*/ 1063752 h 3112674"/>
                    <a:gd name="connsiteX43" fmla="*/ 2251710 w 2374106"/>
                    <a:gd name="connsiteY43" fmla="*/ 982123 h 3112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2374106" h="3112674">
                      <a:moveTo>
                        <a:pt x="2251710" y="982123"/>
                      </a:moveTo>
                      <a:lnTo>
                        <a:pt x="2251710" y="982028"/>
                      </a:lnTo>
                      <a:lnTo>
                        <a:pt x="2126075" y="898398"/>
                      </a:lnTo>
                      <a:lnTo>
                        <a:pt x="1234345" y="303943"/>
                      </a:lnTo>
                      <a:lnTo>
                        <a:pt x="778383" y="0"/>
                      </a:lnTo>
                      <a:lnTo>
                        <a:pt x="732187" y="185356"/>
                      </a:lnTo>
                      <a:lnTo>
                        <a:pt x="631412" y="586835"/>
                      </a:lnTo>
                      <a:lnTo>
                        <a:pt x="569500" y="835057"/>
                      </a:lnTo>
                      <a:lnTo>
                        <a:pt x="461486" y="1267301"/>
                      </a:lnTo>
                      <a:lnTo>
                        <a:pt x="396621" y="1526477"/>
                      </a:lnTo>
                      <a:lnTo>
                        <a:pt x="343567" y="1739837"/>
                      </a:lnTo>
                      <a:lnTo>
                        <a:pt x="318230" y="1841278"/>
                      </a:lnTo>
                      <a:lnTo>
                        <a:pt x="279749" y="1995297"/>
                      </a:lnTo>
                      <a:lnTo>
                        <a:pt x="254318" y="2096548"/>
                      </a:lnTo>
                      <a:lnTo>
                        <a:pt x="177260" y="2404491"/>
                      </a:lnTo>
                      <a:lnTo>
                        <a:pt x="137636" y="2563082"/>
                      </a:lnTo>
                      <a:lnTo>
                        <a:pt x="76962" y="2805970"/>
                      </a:lnTo>
                      <a:lnTo>
                        <a:pt x="0" y="3112675"/>
                      </a:lnTo>
                      <a:lnTo>
                        <a:pt x="1862042" y="3112675"/>
                      </a:lnTo>
                      <a:lnTo>
                        <a:pt x="1870901" y="3077147"/>
                      </a:lnTo>
                      <a:lnTo>
                        <a:pt x="1560290" y="2628900"/>
                      </a:lnTo>
                      <a:lnTo>
                        <a:pt x="1560195" y="2628900"/>
                      </a:lnTo>
                      <a:lnTo>
                        <a:pt x="1371314" y="2359057"/>
                      </a:lnTo>
                      <a:lnTo>
                        <a:pt x="1163288" y="2504694"/>
                      </a:lnTo>
                      <a:lnTo>
                        <a:pt x="1067848" y="2571560"/>
                      </a:lnTo>
                      <a:lnTo>
                        <a:pt x="1058990" y="2577656"/>
                      </a:lnTo>
                      <a:lnTo>
                        <a:pt x="1053941" y="2515076"/>
                      </a:lnTo>
                      <a:lnTo>
                        <a:pt x="994791" y="1793558"/>
                      </a:lnTo>
                      <a:lnTo>
                        <a:pt x="976789" y="1574102"/>
                      </a:lnTo>
                      <a:lnTo>
                        <a:pt x="1891475" y="1994726"/>
                      </a:lnTo>
                      <a:lnTo>
                        <a:pt x="1579436" y="2213515"/>
                      </a:lnTo>
                      <a:lnTo>
                        <a:pt x="1714214" y="2406110"/>
                      </a:lnTo>
                      <a:lnTo>
                        <a:pt x="1952720" y="2749868"/>
                      </a:lnTo>
                      <a:lnTo>
                        <a:pt x="2042160" y="2392871"/>
                      </a:lnTo>
                      <a:lnTo>
                        <a:pt x="2047970" y="2369439"/>
                      </a:lnTo>
                      <a:lnTo>
                        <a:pt x="2061972" y="2313337"/>
                      </a:lnTo>
                      <a:lnTo>
                        <a:pt x="2076926" y="2253615"/>
                      </a:lnTo>
                      <a:lnTo>
                        <a:pt x="2152555" y="1951292"/>
                      </a:lnTo>
                      <a:lnTo>
                        <a:pt x="2152555" y="1950244"/>
                      </a:lnTo>
                      <a:lnTo>
                        <a:pt x="2237042" y="1611535"/>
                      </a:lnTo>
                      <a:lnTo>
                        <a:pt x="2262473" y="1509998"/>
                      </a:lnTo>
                      <a:lnTo>
                        <a:pt x="2264093" y="1503331"/>
                      </a:lnTo>
                      <a:lnTo>
                        <a:pt x="2374106" y="1063752"/>
                      </a:lnTo>
                      <a:lnTo>
                        <a:pt x="2251710" y="982123"/>
                      </a:lnTo>
                      <a:close/>
                    </a:path>
                  </a:pathLst>
                </a:custGeom>
                <a:gradFill>
                  <a:gsLst>
                    <a:gs pos="32000">
                      <a:srgbClr val="3B6DD5"/>
                    </a:gs>
                    <a:gs pos="100000">
                      <a:srgbClr val="825BC1"/>
                    </a:gs>
                  </a:gsLst>
                  <a:lin ang="684005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55ECBC2E-23E8-0529-6935-0B51020E8DAA}"/>
                </a:ext>
              </a:extLst>
            </p:cNvPr>
            <p:cNvGrpSpPr/>
            <p:nvPr/>
          </p:nvGrpSpPr>
          <p:grpSpPr>
            <a:xfrm>
              <a:off x="468313" y="4910390"/>
              <a:ext cx="5052942" cy="215444"/>
              <a:chOff x="468313" y="1924946"/>
              <a:chExt cx="5052942" cy="215444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A6ECD50-F011-B4D2-9D57-5FA37D15EB25}"/>
                  </a:ext>
                </a:extLst>
              </p:cNvPr>
              <p:cNvSpPr txBox="1"/>
              <p:nvPr/>
            </p:nvSpPr>
            <p:spPr>
              <a:xfrm>
                <a:off x="710643" y="1924946"/>
                <a:ext cx="48106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일반 선택 ‘정보’ 과목은 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5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단계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상대평가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(1~5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등급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 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병행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로 평가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함</a:t>
                </a:r>
              </a:p>
            </p:txBody>
          </p: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29D88679-AB1C-5625-35C5-E4C1FDA22C04}"/>
                  </a:ext>
                </a:extLst>
              </p:cNvPr>
              <p:cNvGrpSpPr/>
              <p:nvPr/>
            </p:nvGrpSpPr>
            <p:grpSpPr>
              <a:xfrm>
                <a:off x="468313" y="1948125"/>
                <a:ext cx="186108" cy="169084"/>
                <a:chOff x="5772452" y="5405116"/>
                <a:chExt cx="127114" cy="115486"/>
              </a:xfrm>
            </p:grpSpPr>
            <p:sp>
              <p:nvSpPr>
                <p:cNvPr id="73" name="Freeform 5">
                  <a:extLst>
                    <a:ext uri="{FF2B5EF4-FFF2-40B4-BE49-F238E27FC236}">
                      <a16:creationId xmlns:a16="http://schemas.microsoft.com/office/drawing/2014/main" id="{FA5A633E-6549-B685-AD00-2D4508A67FF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" name="Freeform 7">
                  <a:extLst>
                    <a:ext uri="{FF2B5EF4-FFF2-40B4-BE49-F238E27FC236}">
                      <a16:creationId xmlns:a16="http://schemas.microsoft.com/office/drawing/2014/main" id="{7D8A3BBA-0937-1FBF-1A41-DBF8F643CAC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7201210-F10F-A171-AD7C-3F6EA7696251}"/>
                </a:ext>
              </a:extLst>
            </p:cNvPr>
            <p:cNvGrpSpPr/>
            <p:nvPr/>
          </p:nvGrpSpPr>
          <p:grpSpPr>
            <a:xfrm>
              <a:off x="468313" y="5196140"/>
              <a:ext cx="7641792" cy="215444"/>
              <a:chOff x="468313" y="1924946"/>
              <a:chExt cx="7641792" cy="215444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DDE68EA-74B0-657C-69D8-690FDCB4F6E6}"/>
                  </a:ext>
                </a:extLst>
              </p:cNvPr>
              <p:cNvSpPr txBox="1"/>
              <p:nvPr/>
            </p:nvSpPr>
            <p:spPr>
              <a:xfrm>
                <a:off x="710643" y="1924946"/>
                <a:ext cx="739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미이수제도 도입에 따라 수업 횟수 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2/3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이상 출석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하고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학업성취율이 </a:t>
                </a:r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40%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이상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 경우에만 이수 처리함</a:t>
                </a:r>
              </a:p>
            </p:txBody>
          </p: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9D53457E-0073-73D9-A8DD-E014A5F52387}"/>
                  </a:ext>
                </a:extLst>
              </p:cNvPr>
              <p:cNvGrpSpPr/>
              <p:nvPr/>
            </p:nvGrpSpPr>
            <p:grpSpPr>
              <a:xfrm>
                <a:off x="468313" y="1948125"/>
                <a:ext cx="186108" cy="169084"/>
                <a:chOff x="5772452" y="5405116"/>
                <a:chExt cx="127114" cy="115486"/>
              </a:xfrm>
            </p:grpSpPr>
            <p:sp>
              <p:nvSpPr>
                <p:cNvPr id="69" name="Freeform 5">
                  <a:extLst>
                    <a:ext uri="{FF2B5EF4-FFF2-40B4-BE49-F238E27FC236}">
                      <a16:creationId xmlns:a16="http://schemas.microsoft.com/office/drawing/2014/main" id="{905937D9-0F05-6786-8E82-8866DCC36B2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" name="Freeform 7">
                  <a:extLst>
                    <a:ext uri="{FF2B5EF4-FFF2-40B4-BE49-F238E27FC236}">
                      <a16:creationId xmlns:a16="http://schemas.microsoft.com/office/drawing/2014/main" id="{DBFFC4A4-FAC7-A7A3-E8C5-CCAEDAFF5EE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BA5D7BFD-EB1D-0398-CDC1-62F599A7CB4F}"/>
                </a:ext>
              </a:extLst>
            </p:cNvPr>
            <p:cNvGrpSpPr/>
            <p:nvPr/>
          </p:nvGrpSpPr>
          <p:grpSpPr>
            <a:xfrm>
              <a:off x="468313" y="5481890"/>
              <a:ext cx="7649807" cy="430887"/>
              <a:chOff x="468313" y="1924946"/>
              <a:chExt cx="7649807" cy="430887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26E65FE-9CF3-D82A-DFC9-93EF3CC997BE}"/>
                  </a:ext>
                </a:extLst>
              </p:cNvPr>
              <p:cNvSpPr txBox="1"/>
              <p:nvPr/>
            </p:nvSpPr>
            <p:spPr>
              <a:xfrm>
                <a:off x="710643" y="1924946"/>
                <a:ext cx="74074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미이수가 발생하지 않도록 과정 중심 평가를 병행하고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온라인 학습 플랫폼을 활용하여 디지털 기반으로</a:t>
                </a:r>
                <a:b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</a:b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이력을 관리하는 것이 필요함</a:t>
                </a:r>
              </a:p>
            </p:txBody>
          </p: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51462D9C-1EA5-EBAE-A142-23F3758FDA68}"/>
                  </a:ext>
                </a:extLst>
              </p:cNvPr>
              <p:cNvGrpSpPr/>
              <p:nvPr/>
            </p:nvGrpSpPr>
            <p:grpSpPr>
              <a:xfrm>
                <a:off x="468313" y="1948125"/>
                <a:ext cx="186108" cy="169084"/>
                <a:chOff x="5772452" y="5405116"/>
                <a:chExt cx="127114" cy="115486"/>
              </a:xfrm>
            </p:grpSpPr>
            <p:sp>
              <p:nvSpPr>
                <p:cNvPr id="65" name="Freeform 5">
                  <a:extLst>
                    <a:ext uri="{FF2B5EF4-FFF2-40B4-BE49-F238E27FC236}">
                      <a16:creationId xmlns:a16="http://schemas.microsoft.com/office/drawing/2014/main" id="{C7E5D8F7-F9CC-3B0C-112C-1F2A2D5393B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" name="Freeform 7">
                  <a:extLst>
                    <a:ext uri="{FF2B5EF4-FFF2-40B4-BE49-F238E27FC236}">
                      <a16:creationId xmlns:a16="http://schemas.microsoft.com/office/drawing/2014/main" id="{FE1A47E0-127C-C9F3-D85E-06F14FA3027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FD560332-5863-0858-5E63-8950A784102A}"/>
              </a:ext>
            </a:extLst>
          </p:cNvPr>
          <p:cNvGrpSpPr/>
          <p:nvPr/>
        </p:nvGrpSpPr>
        <p:grpSpPr>
          <a:xfrm>
            <a:off x="4581046" y="2557655"/>
            <a:ext cx="675636" cy="1465791"/>
            <a:chOff x="4099354" y="2103703"/>
            <a:chExt cx="922084" cy="2000458"/>
          </a:xfrm>
        </p:grpSpPr>
        <p:sp>
          <p:nvSpPr>
            <p:cNvPr id="84" name="이등변 삼각형 56">
              <a:extLst>
                <a:ext uri="{FF2B5EF4-FFF2-40B4-BE49-F238E27FC236}">
                  <a16:creationId xmlns:a16="http://schemas.microsoft.com/office/drawing/2014/main" id="{B9EB4532-1AFB-E328-DD8E-F0464F3EAC11}"/>
                </a:ext>
              </a:extLst>
            </p:cNvPr>
            <p:cNvSpPr/>
            <p:nvPr/>
          </p:nvSpPr>
          <p:spPr>
            <a:xfrm rot="5400000">
              <a:off x="3678265" y="2760987"/>
              <a:ext cx="2000458" cy="685889"/>
            </a:xfrm>
            <a:custGeom>
              <a:avLst/>
              <a:gdLst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  <a:gd name="connsiteX0" fmla="*/ 0 w 1371878"/>
                <a:gd name="connsiteY0" fmla="*/ 589820 h 589820"/>
                <a:gd name="connsiteX1" fmla="*/ 685939 w 1371878"/>
                <a:gd name="connsiteY1" fmla="*/ 0 h 589820"/>
                <a:gd name="connsiteX2" fmla="*/ 1371878 w 1371878"/>
                <a:gd name="connsiteY2" fmla="*/ 589820 h 589820"/>
                <a:gd name="connsiteX3" fmla="*/ 0 w 1371878"/>
                <a:gd name="connsiteY3" fmla="*/ 589820 h 5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1878" h="589820">
                  <a:moveTo>
                    <a:pt x="0" y="589820"/>
                  </a:moveTo>
                  <a:cubicBezTo>
                    <a:pt x="304378" y="432236"/>
                    <a:pt x="485218" y="320042"/>
                    <a:pt x="685939" y="0"/>
                  </a:cubicBezTo>
                  <a:cubicBezTo>
                    <a:pt x="884442" y="338790"/>
                    <a:pt x="1072726" y="425887"/>
                    <a:pt x="1371878" y="589820"/>
                  </a:cubicBezTo>
                  <a:lnTo>
                    <a:pt x="0" y="589820"/>
                  </a:lnTo>
                  <a:close/>
                </a:path>
              </a:pathLst>
            </a:custGeom>
            <a:gradFill>
              <a:gsLst>
                <a:gs pos="80000">
                  <a:schemeClr val="bg1">
                    <a:lumMod val="75000"/>
                    <a:alpha val="0"/>
                  </a:schemeClr>
                </a:gs>
                <a:gs pos="34000">
                  <a:schemeClr val="bg1">
                    <a:lumMod val="75000"/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85" name="자유형: 도형 84">
              <a:extLst>
                <a:ext uri="{FF2B5EF4-FFF2-40B4-BE49-F238E27FC236}">
                  <a16:creationId xmlns:a16="http://schemas.microsoft.com/office/drawing/2014/main" id="{54933530-F219-AF7D-B55B-EBE259F9EFC6}"/>
                </a:ext>
              </a:extLst>
            </p:cNvPr>
            <p:cNvSpPr/>
            <p:nvPr/>
          </p:nvSpPr>
          <p:spPr>
            <a:xfrm rot="10800000" flipH="1">
              <a:off x="4099354" y="2415166"/>
              <a:ext cx="796962" cy="1377530"/>
            </a:xfrm>
            <a:custGeom>
              <a:avLst/>
              <a:gdLst>
                <a:gd name="connsiteX0" fmla="*/ 288338 w 796962"/>
                <a:gd name="connsiteY0" fmla="*/ 1377530 h 1377530"/>
                <a:gd name="connsiteX1" fmla="*/ 796962 w 796962"/>
                <a:gd name="connsiteY1" fmla="*/ 688765 h 1377530"/>
                <a:gd name="connsiteX2" fmla="*/ 288337 w 796962"/>
                <a:gd name="connsiteY2" fmla="*/ 0 h 1377530"/>
                <a:gd name="connsiteX3" fmla="*/ 288337 w 796962"/>
                <a:gd name="connsiteY3" fmla="*/ 234776 h 1377530"/>
                <a:gd name="connsiteX4" fmla="*/ 0 w 796962"/>
                <a:gd name="connsiteY4" fmla="*/ 234776 h 1377530"/>
                <a:gd name="connsiteX5" fmla="*/ 0 w 796962"/>
                <a:gd name="connsiteY5" fmla="*/ 1142754 h 1377530"/>
                <a:gd name="connsiteX6" fmla="*/ 288338 w 796962"/>
                <a:gd name="connsiteY6" fmla="*/ 1142754 h 137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6962" h="1377530">
                  <a:moveTo>
                    <a:pt x="288338" y="1377530"/>
                  </a:moveTo>
                  <a:cubicBezTo>
                    <a:pt x="326819" y="1212156"/>
                    <a:pt x="514438" y="884106"/>
                    <a:pt x="796962" y="688765"/>
                  </a:cubicBezTo>
                  <a:cubicBezTo>
                    <a:pt x="514438" y="527672"/>
                    <a:pt x="358454" y="246713"/>
                    <a:pt x="288337" y="0"/>
                  </a:cubicBezTo>
                  <a:lnTo>
                    <a:pt x="288337" y="234776"/>
                  </a:lnTo>
                  <a:lnTo>
                    <a:pt x="0" y="234776"/>
                  </a:lnTo>
                  <a:lnTo>
                    <a:pt x="0" y="1142754"/>
                  </a:lnTo>
                  <a:lnTo>
                    <a:pt x="288338" y="1142754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281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0ACD4B5-D870-B970-B48A-A73E338FED4B}"/>
              </a:ext>
            </a:extLst>
          </p:cNvPr>
          <p:cNvGrpSpPr/>
          <p:nvPr/>
        </p:nvGrpSpPr>
        <p:grpSpPr>
          <a:xfrm>
            <a:off x="457962" y="1197865"/>
            <a:ext cx="8228076" cy="1581364"/>
            <a:chOff x="457962" y="1197865"/>
            <a:chExt cx="8228076" cy="1581364"/>
          </a:xfrm>
        </p:grpSpPr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BF2AF9B6-A024-A4B3-5CFC-CE62BCA1DE15}"/>
                </a:ext>
              </a:extLst>
            </p:cNvPr>
            <p:cNvGrpSpPr/>
            <p:nvPr/>
          </p:nvGrpSpPr>
          <p:grpSpPr>
            <a:xfrm flipH="1">
              <a:off x="466610" y="1197865"/>
              <a:ext cx="2242561" cy="493776"/>
              <a:chOff x="6669443" y="1290198"/>
              <a:chExt cx="2006245" cy="441743"/>
            </a:xfrm>
          </p:grpSpPr>
          <p:grpSp>
            <p:nvGrpSpPr>
              <p:cNvPr id="112" name="그룹 111">
                <a:extLst>
                  <a:ext uri="{FF2B5EF4-FFF2-40B4-BE49-F238E27FC236}">
                    <a16:creationId xmlns:a16="http://schemas.microsoft.com/office/drawing/2014/main" id="{B5EA2E48-65D7-0E16-6432-E8841D1AA84D}"/>
                  </a:ext>
                </a:extLst>
              </p:cNvPr>
              <p:cNvGrpSpPr/>
              <p:nvPr/>
            </p:nvGrpSpPr>
            <p:grpSpPr>
              <a:xfrm flipH="1">
                <a:off x="6669443" y="1290198"/>
                <a:ext cx="2006245" cy="441743"/>
                <a:chOff x="466609" y="1290198"/>
                <a:chExt cx="1984479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114" name="사각형: 둥근 위쪽 모서리 113">
                  <a:extLst>
                    <a:ext uri="{FF2B5EF4-FFF2-40B4-BE49-F238E27FC236}">
                      <a16:creationId xmlns:a16="http://schemas.microsoft.com/office/drawing/2014/main" id="{6F29803F-DF9E-2A3F-27A9-8F3C383C5436}"/>
                    </a:ext>
                  </a:extLst>
                </p:cNvPr>
                <p:cNvSpPr/>
                <p:nvPr/>
              </p:nvSpPr>
              <p:spPr>
                <a:xfrm flipH="1">
                  <a:off x="466609" y="1290198"/>
                  <a:ext cx="1309109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115" name="자유형: 도형 114">
                  <a:extLst>
                    <a:ext uri="{FF2B5EF4-FFF2-40B4-BE49-F238E27FC236}">
                      <a16:creationId xmlns:a16="http://schemas.microsoft.com/office/drawing/2014/main" id="{0870E2FA-E3E3-726C-210F-1F2C1657C321}"/>
                    </a:ext>
                  </a:extLst>
                </p:cNvPr>
                <p:cNvSpPr/>
                <p:nvPr/>
              </p:nvSpPr>
              <p:spPr>
                <a:xfrm flipH="1">
                  <a:off x="1416354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AA8C369-64E8-0D04-A533-4A70AE3DAA51}"/>
                  </a:ext>
                </a:extLst>
              </p:cNvPr>
              <p:cNvSpPr txBox="1"/>
              <p:nvPr/>
            </p:nvSpPr>
            <p:spPr>
              <a:xfrm>
                <a:off x="7403524" y="1337654"/>
                <a:ext cx="11621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4C476E52-0505-2161-0EF8-9FA0EDA96403}"/>
                </a:ext>
              </a:extLst>
            </p:cNvPr>
            <p:cNvSpPr/>
            <p:nvPr/>
          </p:nvSpPr>
          <p:spPr>
            <a:xfrm>
              <a:off x="457962" y="1580326"/>
              <a:ext cx="8228076" cy="1198903"/>
            </a:xfrm>
            <a:prstGeom prst="roundRect">
              <a:avLst>
                <a:gd name="adj" fmla="val 6727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764720CC-383F-4390-5138-82722F7D6E17}"/>
                </a:ext>
              </a:extLst>
            </p:cNvPr>
            <p:cNvGrpSpPr/>
            <p:nvPr/>
          </p:nvGrpSpPr>
          <p:grpSpPr>
            <a:xfrm>
              <a:off x="629974" y="1730010"/>
              <a:ext cx="6621869" cy="400110"/>
              <a:chOff x="660454" y="1862612"/>
              <a:chExt cx="6621869" cy="400110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406BB88-F76C-2D3E-AA0F-55E7ACF74746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39918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하드웨어와 소프트웨어의 유기적 연결을 통해 동작하는 컴퓨팅 시스템은 사회적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기술적 가치를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높이는 데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활용된다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E1F22212-C5D3-D3A7-7AEC-9D8FC5B3FBBE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4" name="Freeform 5">
                  <a:extLst>
                    <a:ext uri="{FF2B5EF4-FFF2-40B4-BE49-F238E27FC236}">
                      <a16:creationId xmlns:a16="http://schemas.microsoft.com/office/drawing/2014/main" id="{B26161A3-4E03-CB8E-B4EE-C1FBB2C6E4B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" name="Freeform 7">
                  <a:extLst>
                    <a:ext uri="{FF2B5EF4-FFF2-40B4-BE49-F238E27FC236}">
                      <a16:creationId xmlns:a16="http://schemas.microsoft.com/office/drawing/2014/main" id="{72D15579-31D6-1563-9DF5-04BDC4E93E4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C500130-36A1-63CF-8ABE-043DB26F0B50}"/>
                </a:ext>
              </a:extLst>
            </p:cNvPr>
            <p:cNvGrpSpPr/>
            <p:nvPr/>
          </p:nvGrpSpPr>
          <p:grpSpPr>
            <a:xfrm>
              <a:off x="629974" y="2429490"/>
              <a:ext cx="7397722" cy="200055"/>
              <a:chOff x="660454" y="1862612"/>
              <a:chExt cx="7397722" cy="200055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A9803C9-AD62-77A7-D25B-F60EEB178ED7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17504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네트워크는 여러 개의 컴퓨팅 시스템 간 연결의 원리를 파악하고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통신을 통해 데이터 공유를 가능하게 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699FE002-1B3C-A819-8CC1-E0F063D9D64C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0" name="Freeform 5">
                  <a:extLst>
                    <a:ext uri="{FF2B5EF4-FFF2-40B4-BE49-F238E27FC236}">
                      <a16:creationId xmlns:a16="http://schemas.microsoft.com/office/drawing/2014/main" id="{D3F35B7B-1776-0EB2-B864-E0EC3266B91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" name="Freeform 7">
                  <a:extLst>
                    <a:ext uri="{FF2B5EF4-FFF2-40B4-BE49-F238E27FC236}">
                      <a16:creationId xmlns:a16="http://schemas.microsoft.com/office/drawing/2014/main" id="{AAA81D34-CEEE-E0AD-31C7-EB5CECA1E0E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F033741-018D-CC0B-5C5E-3C3F579170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279805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5B1A9AE1-0925-D7A1-F479-7DDDEB100824}"/>
              </a:ext>
            </a:extLst>
          </p:cNvPr>
          <p:cNvGrpSpPr/>
          <p:nvPr/>
        </p:nvGrpSpPr>
        <p:grpSpPr>
          <a:xfrm>
            <a:off x="468313" y="295332"/>
            <a:ext cx="1841500" cy="190957"/>
            <a:chOff x="144463" y="308032"/>
            <a:chExt cx="1841500" cy="190957"/>
          </a:xfrm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57F14AAA-9A04-95FC-0A43-B357856DACBF}"/>
                </a:ext>
              </a:extLst>
            </p:cNvPr>
            <p:cNvGrpSpPr/>
            <p:nvPr/>
          </p:nvGrpSpPr>
          <p:grpSpPr>
            <a:xfrm>
              <a:off x="144463" y="308032"/>
              <a:ext cx="1841500" cy="190957"/>
              <a:chOff x="-16919" y="983069"/>
              <a:chExt cx="4269516" cy="442734"/>
            </a:xfrm>
            <a:solidFill>
              <a:schemeClr val="lt1"/>
            </a:solidFill>
          </p:grpSpPr>
          <p:sp>
            <p:nvSpPr>
              <p:cNvPr id="90" name="사각형: 둥근 모서리 89">
                <a:extLst>
                  <a:ext uri="{FF2B5EF4-FFF2-40B4-BE49-F238E27FC236}">
                    <a16:creationId xmlns:a16="http://schemas.microsoft.com/office/drawing/2014/main" id="{C52A613F-5AC5-213C-542C-6CF545EA670F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사각형: 둥근 모서리 90">
                <a:extLst>
                  <a:ext uri="{FF2B5EF4-FFF2-40B4-BE49-F238E27FC236}">
                    <a16:creationId xmlns:a16="http://schemas.microsoft.com/office/drawing/2014/main" id="{D24349DF-8760-7E26-0DB4-76D138918554}"/>
                  </a:ext>
                </a:extLst>
              </p:cNvPr>
              <p:cNvSpPr/>
              <p:nvPr/>
            </p:nvSpPr>
            <p:spPr>
              <a:xfrm>
                <a:off x="666368" y="983069"/>
                <a:ext cx="358622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자유형: 도형 91">
                <a:extLst>
                  <a:ext uri="{FF2B5EF4-FFF2-40B4-BE49-F238E27FC236}">
                    <a16:creationId xmlns:a16="http://schemas.microsoft.com/office/drawing/2014/main" id="{DEE494AE-5C5E-3F56-CEC2-925B6BAC965E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자유형: 도형 92">
                <a:extLst>
                  <a:ext uri="{FF2B5EF4-FFF2-40B4-BE49-F238E27FC236}">
                    <a16:creationId xmlns:a16="http://schemas.microsoft.com/office/drawing/2014/main" id="{84B6E7A8-21CA-B02A-AA5A-1441B66FE814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E81C86F-2B12-D365-C4F0-D3902991414E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96053FB-4070-B3F3-CCA3-350197210965}"/>
                </a:ext>
              </a:extLst>
            </p:cNvPr>
            <p:cNvSpPr txBox="1"/>
            <p:nvPr/>
          </p:nvSpPr>
          <p:spPr>
            <a:xfrm>
              <a:off x="531068" y="326566"/>
              <a:ext cx="137377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영역구성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9F947D4-8993-BF64-ED7D-6C596F570872}"/>
              </a:ext>
            </a:extLst>
          </p:cNvPr>
          <p:cNvSpPr txBox="1"/>
          <p:nvPr/>
        </p:nvSpPr>
        <p:spPr>
          <a:xfrm>
            <a:off x="466611" y="536298"/>
            <a:ext cx="408124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컴퓨팅 시스템 영역의 내용 체계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E0B99007-E341-5341-0F8D-AF56178571F6}"/>
              </a:ext>
            </a:extLst>
          </p:cNvPr>
          <p:cNvGrpSpPr/>
          <p:nvPr/>
        </p:nvGrpSpPr>
        <p:grpSpPr>
          <a:xfrm>
            <a:off x="466610" y="3026665"/>
            <a:ext cx="8219428" cy="822959"/>
            <a:chOff x="466610" y="3026665"/>
            <a:chExt cx="8219428" cy="822959"/>
          </a:xfrm>
        </p:grpSpPr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CF79EC15-9C4A-9644-7365-85DA084A6074}"/>
                </a:ext>
              </a:extLst>
            </p:cNvPr>
            <p:cNvGrpSpPr/>
            <p:nvPr/>
          </p:nvGrpSpPr>
          <p:grpSpPr>
            <a:xfrm flipH="1">
              <a:off x="466610" y="3026665"/>
              <a:ext cx="2242561" cy="493776"/>
              <a:chOff x="6669443" y="1290198"/>
              <a:chExt cx="2006245" cy="441743"/>
            </a:xfrm>
          </p:grpSpPr>
          <p:grpSp>
            <p:nvGrpSpPr>
              <p:cNvPr id="119" name="그룹 118">
                <a:extLst>
                  <a:ext uri="{FF2B5EF4-FFF2-40B4-BE49-F238E27FC236}">
                    <a16:creationId xmlns:a16="http://schemas.microsoft.com/office/drawing/2014/main" id="{A23CED95-88B2-A76F-834A-6E87EDD48EC5}"/>
                  </a:ext>
                </a:extLst>
              </p:cNvPr>
              <p:cNvGrpSpPr/>
              <p:nvPr/>
            </p:nvGrpSpPr>
            <p:grpSpPr>
              <a:xfrm flipH="1">
                <a:off x="6669443" y="1290198"/>
                <a:ext cx="2006245" cy="441743"/>
                <a:chOff x="466609" y="1290198"/>
                <a:chExt cx="1984479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121" name="사각형: 둥근 위쪽 모서리 120">
                  <a:extLst>
                    <a:ext uri="{FF2B5EF4-FFF2-40B4-BE49-F238E27FC236}">
                      <a16:creationId xmlns:a16="http://schemas.microsoft.com/office/drawing/2014/main" id="{62A19404-4E34-034B-3E4B-5959B65B4571}"/>
                    </a:ext>
                  </a:extLst>
                </p:cNvPr>
                <p:cNvSpPr/>
                <p:nvPr/>
              </p:nvSpPr>
              <p:spPr>
                <a:xfrm flipH="1">
                  <a:off x="466609" y="1290198"/>
                  <a:ext cx="1309109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122" name="자유형: 도형 121">
                  <a:extLst>
                    <a:ext uri="{FF2B5EF4-FFF2-40B4-BE49-F238E27FC236}">
                      <a16:creationId xmlns:a16="http://schemas.microsoft.com/office/drawing/2014/main" id="{3833CD70-C8B8-4C99-54C5-20FCDD956023}"/>
                    </a:ext>
                  </a:extLst>
                </p:cNvPr>
                <p:cNvSpPr/>
                <p:nvPr/>
              </p:nvSpPr>
              <p:spPr>
                <a:xfrm flipH="1">
                  <a:off x="1416354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CB8DA8A1-A0D9-0793-DFAA-27C88F784E93}"/>
                  </a:ext>
                </a:extLst>
              </p:cNvPr>
              <p:cNvSpPr txBox="1"/>
              <p:nvPr/>
            </p:nvSpPr>
            <p:spPr>
              <a:xfrm>
                <a:off x="7768352" y="1336860"/>
                <a:ext cx="797350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요소</a:t>
                </a:r>
              </a:p>
            </p:txBody>
          </p:sp>
        </p:grp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70538C2C-B641-58D5-6B6A-A2AB00819A9C}"/>
                </a:ext>
              </a:extLst>
            </p:cNvPr>
            <p:cNvSpPr/>
            <p:nvPr/>
          </p:nvSpPr>
          <p:spPr>
            <a:xfrm>
              <a:off x="466610" y="3405557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6B570635-0CCE-0518-A2CD-C5CD5F30A4B9}"/>
                </a:ext>
              </a:extLst>
            </p:cNvPr>
            <p:cNvSpPr/>
            <p:nvPr/>
          </p:nvSpPr>
          <p:spPr>
            <a:xfrm>
              <a:off x="466610" y="3405557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3F1CECCD-8549-12CE-AFA2-98771CD9A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509760"/>
              </p:ext>
            </p:extLst>
          </p:nvPr>
        </p:nvGraphicFramePr>
        <p:xfrm>
          <a:off x="466610" y="3405557"/>
          <a:ext cx="8209078" cy="2761608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40791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680116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436445">
                <a:tc>
                  <a:txBody>
                    <a:bodyPr/>
                    <a:lstStyle/>
                    <a:p>
                      <a:pPr marR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77461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네트워크의 구성</a:t>
                      </a:r>
                      <a:endParaRPr lang="en-US" altLang="ko-KR" sz="12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사물인터넷 시스템의 구성 및 동작 원리</a:t>
                      </a:r>
                      <a:endParaRPr lang="en-US" altLang="ko-KR" sz="12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77461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컴퓨팅 시스템 간 네트워크를 구성하고 공유 설정하기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해결에 적합한 사물인터넷 시스템 설계하기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77461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협력적 의사 소통을 위해 네트워크 환경을 적극적으로 활용하는 자세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사물인터넷 시스템으로 인한 사회 변화에 대처하는 능동적 태도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478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9C8BE61-FC31-F7C6-1403-0267F0A7ADEF}"/>
              </a:ext>
            </a:extLst>
          </p:cNvPr>
          <p:cNvGrpSpPr/>
          <p:nvPr/>
        </p:nvGrpSpPr>
        <p:grpSpPr>
          <a:xfrm>
            <a:off x="466610" y="3352711"/>
            <a:ext cx="8219428" cy="822959"/>
            <a:chOff x="466610" y="3352711"/>
            <a:chExt cx="8219428" cy="822959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2784E180-7BA7-D788-4DFD-D8977392B606}"/>
                </a:ext>
              </a:extLst>
            </p:cNvPr>
            <p:cNvGrpSpPr/>
            <p:nvPr/>
          </p:nvGrpSpPr>
          <p:grpSpPr>
            <a:xfrm flipH="1">
              <a:off x="466610" y="3352711"/>
              <a:ext cx="2242561" cy="493776"/>
              <a:chOff x="6669443" y="1290198"/>
              <a:chExt cx="2006245" cy="441743"/>
            </a:xfrm>
          </p:grpSpPr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332F1367-A6CC-7011-2B71-8C1FE1BEEE60}"/>
                  </a:ext>
                </a:extLst>
              </p:cNvPr>
              <p:cNvGrpSpPr/>
              <p:nvPr/>
            </p:nvGrpSpPr>
            <p:grpSpPr>
              <a:xfrm flipH="1">
                <a:off x="6669443" y="1290198"/>
                <a:ext cx="2006245" cy="441743"/>
                <a:chOff x="466609" y="1290198"/>
                <a:chExt cx="1984479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23" name="사각형: 둥근 위쪽 모서리 22">
                  <a:extLst>
                    <a:ext uri="{FF2B5EF4-FFF2-40B4-BE49-F238E27FC236}">
                      <a16:creationId xmlns:a16="http://schemas.microsoft.com/office/drawing/2014/main" id="{C0F0536B-4991-7FE3-79B7-9FFC3E88C76C}"/>
                    </a:ext>
                  </a:extLst>
                </p:cNvPr>
                <p:cNvSpPr/>
                <p:nvPr/>
              </p:nvSpPr>
              <p:spPr>
                <a:xfrm flipH="1">
                  <a:off x="466609" y="1290198"/>
                  <a:ext cx="1309109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C83B5ECD-D8D0-CE61-C4AD-2B499DF122A7}"/>
                    </a:ext>
                  </a:extLst>
                </p:cNvPr>
                <p:cNvSpPr/>
                <p:nvPr/>
              </p:nvSpPr>
              <p:spPr>
                <a:xfrm flipH="1">
                  <a:off x="1416354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537B8D4-AD9E-09B5-5BA2-4652747FC1A3}"/>
                  </a:ext>
                </a:extLst>
              </p:cNvPr>
              <p:cNvSpPr txBox="1"/>
              <p:nvPr/>
            </p:nvSpPr>
            <p:spPr>
              <a:xfrm>
                <a:off x="7768352" y="1336860"/>
                <a:ext cx="797350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요소</a:t>
                </a:r>
              </a:p>
            </p:txBody>
          </p:sp>
        </p:grp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F76172A-0FA2-C14E-C649-ECF3B54AAC18}"/>
                </a:ext>
              </a:extLst>
            </p:cNvPr>
            <p:cNvSpPr/>
            <p:nvPr/>
          </p:nvSpPr>
          <p:spPr>
            <a:xfrm>
              <a:off x="466610" y="3731603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DE60AF5-D4AA-B826-2F6B-8096DDACF4AC}"/>
                </a:ext>
              </a:extLst>
            </p:cNvPr>
            <p:cNvSpPr/>
            <p:nvPr/>
          </p:nvSpPr>
          <p:spPr>
            <a:xfrm>
              <a:off x="466610" y="3731603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16CDE76F-D194-A3E7-FB37-E146FE14DF1F}"/>
              </a:ext>
            </a:extLst>
          </p:cNvPr>
          <p:cNvGrpSpPr/>
          <p:nvPr/>
        </p:nvGrpSpPr>
        <p:grpSpPr>
          <a:xfrm>
            <a:off x="457962" y="1197865"/>
            <a:ext cx="8228076" cy="1819655"/>
            <a:chOff x="457962" y="1197865"/>
            <a:chExt cx="8228076" cy="1819655"/>
          </a:xfrm>
        </p:grpSpPr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512B44C3-E57F-CEAD-0C55-E2F400B9905D}"/>
                </a:ext>
              </a:extLst>
            </p:cNvPr>
            <p:cNvGrpSpPr/>
            <p:nvPr/>
          </p:nvGrpSpPr>
          <p:grpSpPr>
            <a:xfrm flipH="1">
              <a:off x="466610" y="1197865"/>
              <a:ext cx="2242561" cy="493776"/>
              <a:chOff x="6669443" y="1290198"/>
              <a:chExt cx="2006245" cy="441743"/>
            </a:xfrm>
          </p:grpSpPr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12402B70-4644-F957-AD8F-23A97B8B99C2}"/>
                  </a:ext>
                </a:extLst>
              </p:cNvPr>
              <p:cNvGrpSpPr/>
              <p:nvPr/>
            </p:nvGrpSpPr>
            <p:grpSpPr>
              <a:xfrm flipH="1">
                <a:off x="6669443" y="1290198"/>
                <a:ext cx="2006245" cy="441743"/>
                <a:chOff x="466609" y="1290198"/>
                <a:chExt cx="1984479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118" name="사각형: 둥근 위쪽 모서리 117">
                  <a:extLst>
                    <a:ext uri="{FF2B5EF4-FFF2-40B4-BE49-F238E27FC236}">
                      <a16:creationId xmlns:a16="http://schemas.microsoft.com/office/drawing/2014/main" id="{898C2335-4243-7CE8-B604-AC780BD75C6F}"/>
                    </a:ext>
                  </a:extLst>
                </p:cNvPr>
                <p:cNvSpPr/>
                <p:nvPr/>
              </p:nvSpPr>
              <p:spPr>
                <a:xfrm flipH="1">
                  <a:off x="466609" y="1290198"/>
                  <a:ext cx="1309109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119" name="자유형: 도형 118">
                  <a:extLst>
                    <a:ext uri="{FF2B5EF4-FFF2-40B4-BE49-F238E27FC236}">
                      <a16:creationId xmlns:a16="http://schemas.microsoft.com/office/drawing/2014/main" id="{1F82F670-0CC2-11C6-1E73-3E9B1C8DF2E9}"/>
                    </a:ext>
                  </a:extLst>
                </p:cNvPr>
                <p:cNvSpPr/>
                <p:nvPr/>
              </p:nvSpPr>
              <p:spPr>
                <a:xfrm flipH="1">
                  <a:off x="1416354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9D0A4D95-E40C-1979-0F87-6DB1B0758B30}"/>
                  </a:ext>
                </a:extLst>
              </p:cNvPr>
              <p:cNvSpPr txBox="1"/>
              <p:nvPr/>
            </p:nvSpPr>
            <p:spPr>
              <a:xfrm>
                <a:off x="7403524" y="1337654"/>
                <a:ext cx="11621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98" name="사각형: 둥근 모서리 97">
              <a:extLst>
                <a:ext uri="{FF2B5EF4-FFF2-40B4-BE49-F238E27FC236}">
                  <a16:creationId xmlns:a16="http://schemas.microsoft.com/office/drawing/2014/main" id="{735AD19E-791E-D667-089A-0BCBB60C8705}"/>
                </a:ext>
              </a:extLst>
            </p:cNvPr>
            <p:cNvSpPr/>
            <p:nvPr/>
          </p:nvSpPr>
          <p:spPr>
            <a:xfrm>
              <a:off x="457962" y="1580326"/>
              <a:ext cx="8228076" cy="1437194"/>
            </a:xfrm>
            <a:prstGeom prst="roundRect">
              <a:avLst>
                <a:gd name="adj" fmla="val 5418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8ED8B578-23A8-4023-ACF9-46F1D9B2E7DB}"/>
                </a:ext>
              </a:extLst>
            </p:cNvPr>
            <p:cNvGrpSpPr/>
            <p:nvPr/>
          </p:nvGrpSpPr>
          <p:grpSpPr>
            <a:xfrm>
              <a:off x="629974" y="2479386"/>
              <a:ext cx="7170096" cy="400110"/>
              <a:chOff x="660454" y="1862612"/>
              <a:chExt cx="7170096" cy="400110"/>
            </a:xfrm>
          </p:grpSpPr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1C4D732E-C2BE-048B-30EC-E3D52D54BD81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94741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빅데이터 기술을 활용하여 데이터를 수집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처리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관리하는 과정에서 윤리적인 문제를 고려해서 수행해야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올바른 결과가 도출된다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13" name="그룹 112">
                <a:extLst>
                  <a:ext uri="{FF2B5EF4-FFF2-40B4-BE49-F238E27FC236}">
                    <a16:creationId xmlns:a16="http://schemas.microsoft.com/office/drawing/2014/main" id="{1B48D5D1-550C-6D15-2837-E071912CE52E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14" name="Freeform 5">
                  <a:extLst>
                    <a:ext uri="{FF2B5EF4-FFF2-40B4-BE49-F238E27FC236}">
                      <a16:creationId xmlns:a16="http://schemas.microsoft.com/office/drawing/2014/main" id="{ABD7CDA8-B825-299C-E83F-8BA6D99CA3D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Freeform 7">
                  <a:extLst>
                    <a:ext uri="{FF2B5EF4-FFF2-40B4-BE49-F238E27FC236}">
                      <a16:creationId xmlns:a16="http://schemas.microsoft.com/office/drawing/2014/main" id="{62D9A62A-1401-3761-2EF1-C8F9022EE00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100" name="직선 연결선 99">
              <a:extLst>
                <a:ext uri="{FF2B5EF4-FFF2-40B4-BE49-F238E27FC236}">
                  <a16:creationId xmlns:a16="http://schemas.microsoft.com/office/drawing/2014/main" id="{9455D27A-9B6B-988C-BA26-09D9539923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197996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6591CFB8-C841-F10D-D7D3-2CB5110EC98F}"/>
                </a:ext>
              </a:extLst>
            </p:cNvPr>
            <p:cNvGrpSpPr/>
            <p:nvPr/>
          </p:nvGrpSpPr>
          <p:grpSpPr>
            <a:xfrm>
              <a:off x="629974" y="2079751"/>
              <a:ext cx="7397722" cy="200055"/>
              <a:chOff x="660454" y="1862612"/>
              <a:chExt cx="7397722" cy="200055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402F594E-C42F-AD5D-B72D-A2748145A118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17504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수집된 데이터 간의 관계를 파악하여 구조화하는 것은 데이터를 통해 새로운 지식을 찾는 데 도움을 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09" name="그룹 108">
                <a:extLst>
                  <a:ext uri="{FF2B5EF4-FFF2-40B4-BE49-F238E27FC236}">
                    <a16:creationId xmlns:a16="http://schemas.microsoft.com/office/drawing/2014/main" id="{2636A3FC-D549-2D4D-5020-0B22FBA9A3C0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10" name="Freeform 5">
                  <a:extLst>
                    <a:ext uri="{FF2B5EF4-FFF2-40B4-BE49-F238E27FC236}">
                      <a16:creationId xmlns:a16="http://schemas.microsoft.com/office/drawing/2014/main" id="{AD9FDD12-772B-DBE1-8B54-B8BEDC3C386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Freeform 7">
                  <a:extLst>
                    <a:ext uri="{FF2B5EF4-FFF2-40B4-BE49-F238E27FC236}">
                      <a16:creationId xmlns:a16="http://schemas.microsoft.com/office/drawing/2014/main" id="{77FDF255-2D51-E0CB-BCC6-3B4AC03957C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102" name="직선 연결선 101">
              <a:extLst>
                <a:ext uri="{FF2B5EF4-FFF2-40B4-BE49-F238E27FC236}">
                  <a16:creationId xmlns:a16="http://schemas.microsoft.com/office/drawing/2014/main" id="{B681E732-2CFD-4E92-1AED-BD1A8A44E1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37959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D877894A-E79F-410D-A679-9A1DDDFEED88}"/>
                </a:ext>
              </a:extLst>
            </p:cNvPr>
            <p:cNvGrpSpPr/>
            <p:nvPr/>
          </p:nvGrpSpPr>
          <p:grpSpPr>
            <a:xfrm>
              <a:off x="629974" y="1680116"/>
              <a:ext cx="5788307" cy="200055"/>
              <a:chOff x="660454" y="1862612"/>
              <a:chExt cx="5788307" cy="200055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FC56C38-1BCA-FD0B-A4C6-2F8D230BCFBE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556562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데이터의 압축과 암호화는 데이터를 효율적으로 관리하고 보호하는 데 도움을 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3E817EF1-04FA-245C-106C-015134A266C0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106" name="Freeform 5">
                  <a:extLst>
                    <a:ext uri="{FF2B5EF4-FFF2-40B4-BE49-F238E27FC236}">
                      <a16:creationId xmlns:a16="http://schemas.microsoft.com/office/drawing/2014/main" id="{650F0D40-D293-0D08-E30C-24ED79571F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7" name="Freeform 7">
                  <a:extLst>
                    <a:ext uri="{FF2B5EF4-FFF2-40B4-BE49-F238E27FC236}">
                      <a16:creationId xmlns:a16="http://schemas.microsoft.com/office/drawing/2014/main" id="{8CE96A99-6350-FE5F-6ACB-D642254F67E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F2E6D3F4-CDED-B99B-8343-01EF23827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7942"/>
              </p:ext>
            </p:extLst>
          </p:nvPr>
        </p:nvGraphicFramePr>
        <p:xfrm>
          <a:off x="466610" y="3731603"/>
          <a:ext cx="8209078" cy="2434794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40791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680116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437214">
                <a:tc>
                  <a:txBody>
                    <a:bodyPr/>
                    <a:lstStyle/>
                    <a:p>
                      <a:pPr marR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508312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디지털 데이터 압축과 암호화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빅데이터 개념과 분석</a:t>
                      </a:r>
                      <a:endParaRPr lang="en-US" altLang="ko-KR" sz="12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74436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디지털 데이터 압축의 효율성을 분석하고 평가하기</a:t>
                      </a:r>
                      <a:endParaRPr lang="en-US" altLang="ko-KR" sz="12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암호화 활용사례 탐색하기</a:t>
                      </a:r>
                      <a:endParaRPr lang="en-US" altLang="ko-KR" sz="12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빅데이터 기술을 활용하여 데이터를 분석하고 시각화하기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74436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효율적인 데이터 표현의 긍정적 측면을 활용하려는 자세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안전하게 관리하고 보호하는 태도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빅데이터 분석의 가치에 대한 사회적</a:t>
                      </a:r>
                      <a:r>
                        <a:rPr lang="en-US" altLang="ko-KR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윤리적 측면의 성찰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14DF6AB7-A66B-A914-FD6E-21B423F31FFA}"/>
              </a:ext>
            </a:extLst>
          </p:cNvPr>
          <p:cNvGrpSpPr/>
          <p:nvPr/>
        </p:nvGrpSpPr>
        <p:grpSpPr>
          <a:xfrm>
            <a:off x="468313" y="295332"/>
            <a:ext cx="1841500" cy="190957"/>
            <a:chOff x="144463" y="308032"/>
            <a:chExt cx="1841500" cy="190957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08088B4D-5438-1DFC-CFC6-6C64D8AD6302}"/>
                </a:ext>
              </a:extLst>
            </p:cNvPr>
            <p:cNvGrpSpPr/>
            <p:nvPr/>
          </p:nvGrpSpPr>
          <p:grpSpPr>
            <a:xfrm>
              <a:off x="144463" y="308032"/>
              <a:ext cx="1841500" cy="190957"/>
              <a:chOff x="-16919" y="983069"/>
              <a:chExt cx="4269516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D8E3EE5D-4A31-8886-FD59-4CAAC9E06038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5F81B0C7-9BFF-E895-E194-C3A6908FA748}"/>
                  </a:ext>
                </a:extLst>
              </p:cNvPr>
              <p:cNvSpPr/>
              <p:nvPr/>
            </p:nvSpPr>
            <p:spPr>
              <a:xfrm>
                <a:off x="666368" y="983069"/>
                <a:ext cx="358622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64734B8D-BDA6-8C82-FAA8-EB0C0044F816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689F3A64-AE6C-6C89-E42F-1B017F483ED3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D9B7B0E-B212-1C86-5306-F57921F224E6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C4CCCFE-0266-D7AF-F563-0D51EC8FB261}"/>
                </a:ext>
              </a:extLst>
            </p:cNvPr>
            <p:cNvSpPr txBox="1"/>
            <p:nvPr/>
          </p:nvSpPr>
          <p:spPr>
            <a:xfrm>
              <a:off x="531068" y="326566"/>
              <a:ext cx="137377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영역구성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B86CA7E-7CB3-3C44-B741-D408C800A964}"/>
              </a:ext>
            </a:extLst>
          </p:cNvPr>
          <p:cNvSpPr txBox="1"/>
          <p:nvPr/>
        </p:nvSpPr>
        <p:spPr>
          <a:xfrm>
            <a:off x="466611" y="536298"/>
            <a:ext cx="3133871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영역의 내용 체계</a:t>
            </a:r>
          </a:p>
        </p:txBody>
      </p:sp>
    </p:spTree>
    <p:extLst>
      <p:ext uri="{BB962C8B-B14F-4D97-AF65-F5344CB8AC3E}">
        <p14:creationId xmlns:p14="http://schemas.microsoft.com/office/powerpoint/2010/main" val="104886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1B6287B-AECF-0A9E-D535-42F771C52C51}"/>
              </a:ext>
            </a:extLst>
          </p:cNvPr>
          <p:cNvGrpSpPr/>
          <p:nvPr/>
        </p:nvGrpSpPr>
        <p:grpSpPr>
          <a:xfrm>
            <a:off x="466610" y="3034371"/>
            <a:ext cx="8219428" cy="773247"/>
            <a:chOff x="466610" y="3034371"/>
            <a:chExt cx="8219428" cy="773247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5056C89A-C559-E4BE-8453-0592A2A531FC}"/>
                </a:ext>
              </a:extLst>
            </p:cNvPr>
            <p:cNvGrpSpPr/>
            <p:nvPr/>
          </p:nvGrpSpPr>
          <p:grpSpPr>
            <a:xfrm flipH="1">
              <a:off x="466610" y="3034371"/>
              <a:ext cx="2242561" cy="493776"/>
              <a:chOff x="6669443" y="1290198"/>
              <a:chExt cx="2006245" cy="441743"/>
            </a:xfrm>
          </p:grpSpPr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2327E6E2-4EE7-AF88-62BC-4F35B75428D1}"/>
                  </a:ext>
                </a:extLst>
              </p:cNvPr>
              <p:cNvGrpSpPr/>
              <p:nvPr/>
            </p:nvGrpSpPr>
            <p:grpSpPr>
              <a:xfrm flipH="1">
                <a:off x="6669443" y="1290198"/>
                <a:ext cx="2006245" cy="441743"/>
                <a:chOff x="466609" y="1290198"/>
                <a:chExt cx="1984479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75" name="사각형: 둥근 위쪽 모서리 74">
                  <a:extLst>
                    <a:ext uri="{FF2B5EF4-FFF2-40B4-BE49-F238E27FC236}">
                      <a16:creationId xmlns:a16="http://schemas.microsoft.com/office/drawing/2014/main" id="{2CB06597-3059-DA8A-400E-D13F79C28CC5}"/>
                    </a:ext>
                  </a:extLst>
                </p:cNvPr>
                <p:cNvSpPr/>
                <p:nvPr/>
              </p:nvSpPr>
              <p:spPr>
                <a:xfrm flipH="1">
                  <a:off x="466609" y="1290198"/>
                  <a:ext cx="1309109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76" name="자유형: 도형 75">
                  <a:extLst>
                    <a:ext uri="{FF2B5EF4-FFF2-40B4-BE49-F238E27FC236}">
                      <a16:creationId xmlns:a16="http://schemas.microsoft.com/office/drawing/2014/main" id="{9EE95E3D-E49B-AF5D-57AB-A19EDCC07827}"/>
                    </a:ext>
                  </a:extLst>
                </p:cNvPr>
                <p:cNvSpPr/>
                <p:nvPr/>
              </p:nvSpPr>
              <p:spPr>
                <a:xfrm flipH="1">
                  <a:off x="1416354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504C819-B54D-6E1F-0F97-5FEFF6A013AA}"/>
                  </a:ext>
                </a:extLst>
              </p:cNvPr>
              <p:cNvSpPr txBox="1"/>
              <p:nvPr/>
            </p:nvSpPr>
            <p:spPr>
              <a:xfrm>
                <a:off x="7768352" y="1336860"/>
                <a:ext cx="797350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요소</a:t>
                </a:r>
              </a:p>
            </p:txBody>
          </p:sp>
        </p:grp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632129CC-A212-124A-DBF9-B0B8A0B63203}"/>
                </a:ext>
              </a:extLst>
            </p:cNvPr>
            <p:cNvSpPr/>
            <p:nvPr/>
          </p:nvSpPr>
          <p:spPr>
            <a:xfrm>
              <a:off x="466610" y="3413263"/>
              <a:ext cx="8219428" cy="394355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79" name="표 78">
            <a:extLst>
              <a:ext uri="{FF2B5EF4-FFF2-40B4-BE49-F238E27FC236}">
                <a16:creationId xmlns:a16="http://schemas.microsoft.com/office/drawing/2014/main" id="{B8922EE3-0DB8-91B3-E911-8DE09FEB8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816312"/>
              </p:ext>
            </p:extLst>
          </p:nvPr>
        </p:nvGraphicFramePr>
        <p:xfrm>
          <a:off x="466610" y="3413263"/>
          <a:ext cx="8209078" cy="275688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40791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2267056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  <a:gridCol w="2267056">
                  <a:extLst>
                    <a:ext uri="{9D8B030D-6E8A-4147-A177-3AD203B41FA5}">
                      <a16:colId xmlns:a16="http://schemas.microsoft.com/office/drawing/2014/main" val="2081544746"/>
                    </a:ext>
                  </a:extLst>
                </a:gridCol>
                <a:gridCol w="2267056">
                  <a:extLst>
                    <a:ext uri="{9D8B030D-6E8A-4147-A177-3AD203B41FA5}">
                      <a16:colId xmlns:a16="http://schemas.microsoft.com/office/drawing/2014/main" val="10478999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3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분해와 모델링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정렬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탐색 알고리즘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자료형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144000" marR="72000" marT="36000" marB="3600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표준입출력과 파일입출력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다차원 데이터 활용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제어 구조의 응용</a:t>
                      </a:r>
                    </a:p>
                  </a:txBody>
                  <a:tcPr marL="144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lvl="0" indent="-10001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클래스와 인스턴스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144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문제를 분해하고 모델링하기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알고리즘의 수행 과정 및 효율성 비교 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분석하기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해결에 적합한 자료형과 입출력 구조를 활용하여 프로그램 작성하기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복잡한 문제를 해결하기 위해 제어 구조와 다차원 데이터 구조를 복합적으로 활용하기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클래스를 정의하고 인스턴스를 생성하여 문제 해결에 적합한 객체를 구현하기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 모델을 구성하고 적극적으로 표현하는 자세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알고리즘 효율의 가치와 영향력을 인식하고 적극적으로 탐구하는 태도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학문 분야의 문제 해결을 위해 설계한 알고리즘을 프로그램으로 구현하는 실천적 자세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디지털 사회의 민주시민으로서 협력적 문제 해결력의 중요성을 인식하는 자세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FBDF24F-3A24-ECCC-9F2A-37BDCB34C9CD}"/>
              </a:ext>
            </a:extLst>
          </p:cNvPr>
          <p:cNvGrpSpPr/>
          <p:nvPr/>
        </p:nvGrpSpPr>
        <p:grpSpPr>
          <a:xfrm>
            <a:off x="468313" y="295332"/>
            <a:ext cx="1841500" cy="190957"/>
            <a:chOff x="144463" y="308032"/>
            <a:chExt cx="1841500" cy="190957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8E4D3F62-30CA-4882-5D2A-92D54CD09D71}"/>
                </a:ext>
              </a:extLst>
            </p:cNvPr>
            <p:cNvGrpSpPr/>
            <p:nvPr/>
          </p:nvGrpSpPr>
          <p:grpSpPr>
            <a:xfrm>
              <a:off x="144463" y="308032"/>
              <a:ext cx="1841500" cy="190957"/>
              <a:chOff x="-16919" y="983069"/>
              <a:chExt cx="4269516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1EE176B4-5F1F-D210-4698-8D76051FC982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3897D4A6-7000-0947-32B3-027A7EA82EDE}"/>
                  </a:ext>
                </a:extLst>
              </p:cNvPr>
              <p:cNvSpPr/>
              <p:nvPr/>
            </p:nvSpPr>
            <p:spPr>
              <a:xfrm>
                <a:off x="666368" y="983069"/>
                <a:ext cx="358622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3EFFC3B9-2E51-949C-A394-6D420DC2FBE6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F82941A0-0547-961A-0D21-80593952B225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BE1F6D-97A3-F2A7-EE32-75CA5E87A6C5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660D0B-38E3-0D90-A932-B750D6752D7E}"/>
                </a:ext>
              </a:extLst>
            </p:cNvPr>
            <p:cNvSpPr txBox="1"/>
            <p:nvPr/>
          </p:nvSpPr>
          <p:spPr>
            <a:xfrm>
              <a:off x="531068" y="326566"/>
              <a:ext cx="137377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영역구성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1BB4157-F732-8659-F2E9-352732C83DC0}"/>
              </a:ext>
            </a:extLst>
          </p:cNvPr>
          <p:cNvSpPr txBox="1"/>
          <p:nvPr/>
        </p:nvSpPr>
        <p:spPr>
          <a:xfrm>
            <a:off x="466611" y="536298"/>
            <a:ext cx="5418150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알고리즘과 프로그래밍 영역의 내용 체계</a:t>
            </a:r>
          </a:p>
        </p:txBody>
      </p: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87F229E7-D28C-A4D9-B9A4-01EB5F196B5F}"/>
              </a:ext>
            </a:extLst>
          </p:cNvPr>
          <p:cNvGrpSpPr/>
          <p:nvPr/>
        </p:nvGrpSpPr>
        <p:grpSpPr>
          <a:xfrm>
            <a:off x="457962" y="1197865"/>
            <a:ext cx="8228076" cy="1581364"/>
            <a:chOff x="457962" y="1197865"/>
            <a:chExt cx="8228076" cy="1581364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5BC38ED1-4990-17B9-A09A-4F135CCE2716}"/>
                </a:ext>
              </a:extLst>
            </p:cNvPr>
            <p:cNvGrpSpPr/>
            <p:nvPr/>
          </p:nvGrpSpPr>
          <p:grpSpPr>
            <a:xfrm flipH="1">
              <a:off x="466610" y="1197865"/>
              <a:ext cx="2242561" cy="493776"/>
              <a:chOff x="6669443" y="1290198"/>
              <a:chExt cx="2006245" cy="441743"/>
            </a:xfrm>
          </p:grpSpPr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35752174-F25D-1964-17F6-D938B805AE3A}"/>
                  </a:ext>
                </a:extLst>
              </p:cNvPr>
              <p:cNvGrpSpPr/>
              <p:nvPr/>
            </p:nvGrpSpPr>
            <p:grpSpPr>
              <a:xfrm flipH="1">
                <a:off x="6669443" y="1290198"/>
                <a:ext cx="2006245" cy="441743"/>
                <a:chOff x="466609" y="1290198"/>
                <a:chExt cx="1984479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70" name="사각형: 둥근 위쪽 모서리 69">
                  <a:extLst>
                    <a:ext uri="{FF2B5EF4-FFF2-40B4-BE49-F238E27FC236}">
                      <a16:creationId xmlns:a16="http://schemas.microsoft.com/office/drawing/2014/main" id="{2BF33357-57DD-26B2-A572-A1A6902ECEC6}"/>
                    </a:ext>
                  </a:extLst>
                </p:cNvPr>
                <p:cNvSpPr/>
                <p:nvPr/>
              </p:nvSpPr>
              <p:spPr>
                <a:xfrm flipH="1">
                  <a:off x="466609" y="1290198"/>
                  <a:ext cx="1309109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8CF7976F-91B0-D881-A09E-C4923429E6E9}"/>
                    </a:ext>
                  </a:extLst>
                </p:cNvPr>
                <p:cNvSpPr/>
                <p:nvPr/>
              </p:nvSpPr>
              <p:spPr>
                <a:xfrm flipH="1">
                  <a:off x="1416354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CD35FC7-C0D2-E122-902F-A3D943F773AC}"/>
                  </a:ext>
                </a:extLst>
              </p:cNvPr>
              <p:cNvSpPr txBox="1"/>
              <p:nvPr/>
            </p:nvSpPr>
            <p:spPr>
              <a:xfrm>
                <a:off x="7403524" y="1337654"/>
                <a:ext cx="11621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92" name="사각형: 둥근 모서리 91">
              <a:extLst>
                <a:ext uri="{FF2B5EF4-FFF2-40B4-BE49-F238E27FC236}">
                  <a16:creationId xmlns:a16="http://schemas.microsoft.com/office/drawing/2014/main" id="{1B66BA5F-81F9-08E9-919C-F75FAEDE1BA2}"/>
                </a:ext>
              </a:extLst>
            </p:cNvPr>
            <p:cNvSpPr/>
            <p:nvPr/>
          </p:nvSpPr>
          <p:spPr>
            <a:xfrm>
              <a:off x="457962" y="1580326"/>
              <a:ext cx="8228076" cy="1198903"/>
            </a:xfrm>
            <a:prstGeom prst="roundRect">
              <a:avLst>
                <a:gd name="adj" fmla="val 6727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029F954F-033E-28F7-F935-88415D0F92B3}"/>
                </a:ext>
              </a:extLst>
            </p:cNvPr>
            <p:cNvGrpSpPr/>
            <p:nvPr/>
          </p:nvGrpSpPr>
          <p:grpSpPr>
            <a:xfrm>
              <a:off x="629974" y="2479386"/>
              <a:ext cx="5672891" cy="200055"/>
              <a:chOff x="660454" y="1862612"/>
              <a:chExt cx="5672891" cy="200055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0C2A887-7C7F-9454-FBBE-4ED942D03F2A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5450210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프로그래밍을 통한 자동화는 다양한 학문 분야의 문제를 해결하는 데 도움을 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6FF3521C-3EC7-AF1F-DC5F-8D38F0FCA3A3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66" name="Freeform 5">
                  <a:extLst>
                    <a:ext uri="{FF2B5EF4-FFF2-40B4-BE49-F238E27FC236}">
                      <a16:creationId xmlns:a16="http://schemas.microsoft.com/office/drawing/2014/main" id="{4446E112-F260-954B-7C5F-032ECBDBD4D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" name="Freeform 7">
                  <a:extLst>
                    <a:ext uri="{FF2B5EF4-FFF2-40B4-BE49-F238E27FC236}">
                      <a16:creationId xmlns:a16="http://schemas.microsoft.com/office/drawing/2014/main" id="{F63749A0-A413-6C34-3ACC-D7830FF9572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B1529C2-8B84-8767-9375-46598C03FC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197996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D0D406BE-C93F-A73A-DC84-9DCD84DC2E92}"/>
                </a:ext>
              </a:extLst>
            </p:cNvPr>
            <p:cNvGrpSpPr/>
            <p:nvPr/>
          </p:nvGrpSpPr>
          <p:grpSpPr>
            <a:xfrm>
              <a:off x="629974" y="2079751"/>
              <a:ext cx="6068833" cy="200055"/>
              <a:chOff x="660454" y="1862612"/>
              <a:chExt cx="6068833" cy="200055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E5BC55C-CB4E-5684-BBF2-B1DFCD508763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584615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 모델링을 하기 위해 문제 해결에 필요한 데이터 간의 관계를 분석하고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정의한다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61" name="그룹 60">
                <a:extLst>
                  <a:ext uri="{FF2B5EF4-FFF2-40B4-BE49-F238E27FC236}">
                    <a16:creationId xmlns:a16="http://schemas.microsoft.com/office/drawing/2014/main" id="{DE038321-6C2F-9935-67AE-3D2F313A2A81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62" name="Freeform 5">
                  <a:extLst>
                    <a:ext uri="{FF2B5EF4-FFF2-40B4-BE49-F238E27FC236}">
                      <a16:creationId xmlns:a16="http://schemas.microsoft.com/office/drawing/2014/main" id="{E8F8BB56-E659-3F41-9DC0-7AE3642A53D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" name="Freeform 7">
                  <a:extLst>
                    <a:ext uri="{FF2B5EF4-FFF2-40B4-BE49-F238E27FC236}">
                      <a16:creationId xmlns:a16="http://schemas.microsoft.com/office/drawing/2014/main" id="{9D7DBF58-597E-63CA-07A6-8E175416769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D48439F3-1226-1B87-0A0F-0996D89BBD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37959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6411BBE7-625A-42F8-124F-C1A7C47FB463}"/>
                </a:ext>
              </a:extLst>
            </p:cNvPr>
            <p:cNvGrpSpPr/>
            <p:nvPr/>
          </p:nvGrpSpPr>
          <p:grpSpPr>
            <a:xfrm>
              <a:off x="629974" y="1680116"/>
              <a:ext cx="6908807" cy="200055"/>
              <a:chOff x="660454" y="1862612"/>
              <a:chExt cx="6908807" cy="200055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2A5DB9A-AD54-DBD7-4FC3-E1AAC67FB92A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68612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문제를 효율적으로 해결하기 위해서는 문제를 추상화하고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프로그래밍을 위한 알고리즘을 설계한다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4AE164A0-5ED4-4C25-B5DF-357C30DF4754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58" name="Freeform 5">
                  <a:extLst>
                    <a:ext uri="{FF2B5EF4-FFF2-40B4-BE49-F238E27FC236}">
                      <a16:creationId xmlns:a16="http://schemas.microsoft.com/office/drawing/2014/main" id="{5B524632-98F8-FE66-3C1E-39469188609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" name="Freeform 7">
                  <a:extLst>
                    <a:ext uri="{FF2B5EF4-FFF2-40B4-BE49-F238E27FC236}">
                      <a16:creationId xmlns:a16="http://schemas.microsoft.com/office/drawing/2014/main" id="{A81C982C-DF1F-4B27-3706-79C85E574FB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0171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6D2891C-5AD4-307D-853F-E058EDEC4438}"/>
              </a:ext>
            </a:extLst>
          </p:cNvPr>
          <p:cNvGrpSpPr/>
          <p:nvPr/>
        </p:nvGrpSpPr>
        <p:grpSpPr>
          <a:xfrm>
            <a:off x="466610" y="2658365"/>
            <a:ext cx="8219428" cy="822959"/>
            <a:chOff x="466610" y="2658365"/>
            <a:chExt cx="8219428" cy="822959"/>
          </a:xfrm>
        </p:grpSpPr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8C021F50-1693-63C1-F29E-E74EA8DA473D}"/>
                </a:ext>
              </a:extLst>
            </p:cNvPr>
            <p:cNvGrpSpPr/>
            <p:nvPr/>
          </p:nvGrpSpPr>
          <p:grpSpPr>
            <a:xfrm flipH="1">
              <a:off x="466610" y="2658365"/>
              <a:ext cx="2242561" cy="493776"/>
              <a:chOff x="6669443" y="1290198"/>
              <a:chExt cx="2006245" cy="441743"/>
            </a:xfrm>
          </p:grpSpPr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3135CFBB-AB16-47D0-214B-176019E21C0C}"/>
                  </a:ext>
                </a:extLst>
              </p:cNvPr>
              <p:cNvGrpSpPr/>
              <p:nvPr/>
            </p:nvGrpSpPr>
            <p:grpSpPr>
              <a:xfrm flipH="1">
                <a:off x="6669443" y="1290198"/>
                <a:ext cx="2006245" cy="441743"/>
                <a:chOff x="466609" y="1290198"/>
                <a:chExt cx="1984479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73" name="사각형: 둥근 위쪽 모서리 72">
                  <a:extLst>
                    <a:ext uri="{FF2B5EF4-FFF2-40B4-BE49-F238E27FC236}">
                      <a16:creationId xmlns:a16="http://schemas.microsoft.com/office/drawing/2014/main" id="{AB1AF053-4112-7C14-D660-A8E7991C7B3C}"/>
                    </a:ext>
                  </a:extLst>
                </p:cNvPr>
                <p:cNvSpPr/>
                <p:nvPr/>
              </p:nvSpPr>
              <p:spPr>
                <a:xfrm flipH="1">
                  <a:off x="466609" y="1290198"/>
                  <a:ext cx="1309109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FBCF3B08-1E95-0DDE-36CD-A2310BF2CE48}"/>
                    </a:ext>
                  </a:extLst>
                </p:cNvPr>
                <p:cNvSpPr/>
                <p:nvPr/>
              </p:nvSpPr>
              <p:spPr>
                <a:xfrm flipH="1">
                  <a:off x="1416354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FBBF164-B235-2B26-380A-0050DF0A9B47}"/>
                  </a:ext>
                </a:extLst>
              </p:cNvPr>
              <p:cNvSpPr txBox="1"/>
              <p:nvPr/>
            </p:nvSpPr>
            <p:spPr>
              <a:xfrm>
                <a:off x="7768352" y="1336860"/>
                <a:ext cx="797350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요소</a:t>
                </a:r>
              </a:p>
            </p:txBody>
          </p:sp>
        </p:grp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4B688023-320D-429A-34D8-EB56D0A62473}"/>
                </a:ext>
              </a:extLst>
            </p:cNvPr>
            <p:cNvSpPr/>
            <p:nvPr/>
          </p:nvSpPr>
          <p:spPr>
            <a:xfrm>
              <a:off x="466610" y="3037257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6E1716A5-7134-BCA2-3FCD-137C73F5F2A4}"/>
                </a:ext>
              </a:extLst>
            </p:cNvPr>
            <p:cNvSpPr/>
            <p:nvPr/>
          </p:nvSpPr>
          <p:spPr>
            <a:xfrm>
              <a:off x="466610" y="3037257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7BE87770-3875-7F86-6CA7-B31D67F9E745}"/>
              </a:ext>
            </a:extLst>
          </p:cNvPr>
          <p:cNvGrpSpPr/>
          <p:nvPr/>
        </p:nvGrpSpPr>
        <p:grpSpPr>
          <a:xfrm>
            <a:off x="468313" y="295332"/>
            <a:ext cx="1841500" cy="190957"/>
            <a:chOff x="144463" y="308032"/>
            <a:chExt cx="1841500" cy="190957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BC0D02E2-5945-8CA0-9283-03C4B92B624C}"/>
                </a:ext>
              </a:extLst>
            </p:cNvPr>
            <p:cNvGrpSpPr/>
            <p:nvPr/>
          </p:nvGrpSpPr>
          <p:grpSpPr>
            <a:xfrm>
              <a:off x="144463" y="308032"/>
              <a:ext cx="1841500" cy="190957"/>
              <a:chOff x="-16919" y="983069"/>
              <a:chExt cx="4269516" cy="442734"/>
            </a:xfrm>
            <a:solidFill>
              <a:schemeClr val="lt1"/>
            </a:solidFill>
          </p:grpSpPr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8275B724-F288-8905-2B96-3BD965F14A7F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7962BD05-2C6F-9D44-45A1-22AD4C9C1EE4}"/>
                  </a:ext>
                </a:extLst>
              </p:cNvPr>
              <p:cNvSpPr/>
              <p:nvPr/>
            </p:nvSpPr>
            <p:spPr>
              <a:xfrm>
                <a:off x="666368" y="983069"/>
                <a:ext cx="358622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C21A4CAA-0B56-93DC-9E9D-E7F719C4AEAD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8518DF43-E54A-EBD9-5EB6-1CC404C9FC96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81094A-2E28-B074-0DE0-1AFE4F5FA4C3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0CD45E7-FF0F-2F14-278B-58D4D0EFEAF7}"/>
                </a:ext>
              </a:extLst>
            </p:cNvPr>
            <p:cNvSpPr txBox="1"/>
            <p:nvPr/>
          </p:nvSpPr>
          <p:spPr>
            <a:xfrm>
              <a:off x="531068" y="326566"/>
              <a:ext cx="137377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영역구성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F7E25D5-68CD-AFE2-D040-7B57FECCDC24}"/>
              </a:ext>
            </a:extLst>
          </p:cNvPr>
          <p:cNvSpPr txBox="1"/>
          <p:nvPr/>
        </p:nvSpPr>
        <p:spPr>
          <a:xfrm>
            <a:off x="466611" y="536298"/>
            <a:ext cx="342561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인공지능 영역의 내용 체계</a:t>
            </a:r>
          </a:p>
        </p:txBody>
      </p:sp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id="{CF0F15F3-F4BF-F1B9-4D1C-71F0F3E70F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273175"/>
              </p:ext>
            </p:extLst>
          </p:nvPr>
        </p:nvGraphicFramePr>
        <p:xfrm>
          <a:off x="466610" y="3037257"/>
          <a:ext cx="8209078" cy="3129975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40791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680116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436378">
                <a:tc>
                  <a:txBody>
                    <a:bodyPr/>
                    <a:lstStyle/>
                    <a:p>
                      <a:pPr marR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897405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지능 에이전트의 역할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기계학습의 개념과 유형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897405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제품이나 서비스에서 지능 에이전트의 역할 탐색하기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기계학습으로 해결할 수 있는 문제의 유형 비교하기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897405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인간과 인공지능의 관계에 대한 올바른 인식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사회문제를 해결하기 위해 기계학습을 적극적으로 활용하는 자세 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AE91CD6C-DAA7-99C6-0AA1-508D9DF70E93}"/>
              </a:ext>
            </a:extLst>
          </p:cNvPr>
          <p:cNvGrpSpPr/>
          <p:nvPr/>
        </p:nvGrpSpPr>
        <p:grpSpPr>
          <a:xfrm>
            <a:off x="457962" y="1197865"/>
            <a:ext cx="8228076" cy="1181732"/>
            <a:chOff x="457962" y="1197865"/>
            <a:chExt cx="8228076" cy="1181732"/>
          </a:xfrm>
        </p:grpSpPr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47C42612-1CD9-881B-E5B0-76E78715BF5D}"/>
                </a:ext>
              </a:extLst>
            </p:cNvPr>
            <p:cNvGrpSpPr/>
            <p:nvPr/>
          </p:nvGrpSpPr>
          <p:grpSpPr>
            <a:xfrm flipH="1">
              <a:off x="466610" y="1197865"/>
              <a:ext cx="2242561" cy="493776"/>
              <a:chOff x="6669443" y="1290198"/>
              <a:chExt cx="2006245" cy="441743"/>
            </a:xfrm>
          </p:grpSpPr>
          <p:grpSp>
            <p:nvGrpSpPr>
              <p:cNvPr id="99" name="그룹 98">
                <a:extLst>
                  <a:ext uri="{FF2B5EF4-FFF2-40B4-BE49-F238E27FC236}">
                    <a16:creationId xmlns:a16="http://schemas.microsoft.com/office/drawing/2014/main" id="{54CB3618-CC64-D986-05CB-DFE581F5870C}"/>
                  </a:ext>
                </a:extLst>
              </p:cNvPr>
              <p:cNvGrpSpPr/>
              <p:nvPr/>
            </p:nvGrpSpPr>
            <p:grpSpPr>
              <a:xfrm flipH="1">
                <a:off x="6669443" y="1290198"/>
                <a:ext cx="2006245" cy="441743"/>
                <a:chOff x="466609" y="1290198"/>
                <a:chExt cx="1984479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101" name="사각형: 둥근 위쪽 모서리 100">
                  <a:extLst>
                    <a:ext uri="{FF2B5EF4-FFF2-40B4-BE49-F238E27FC236}">
                      <a16:creationId xmlns:a16="http://schemas.microsoft.com/office/drawing/2014/main" id="{79E21244-653A-9678-1F21-DF490767CF3F}"/>
                    </a:ext>
                  </a:extLst>
                </p:cNvPr>
                <p:cNvSpPr/>
                <p:nvPr/>
              </p:nvSpPr>
              <p:spPr>
                <a:xfrm flipH="1">
                  <a:off x="466609" y="1290198"/>
                  <a:ext cx="1309109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102" name="자유형: 도형 101">
                  <a:extLst>
                    <a:ext uri="{FF2B5EF4-FFF2-40B4-BE49-F238E27FC236}">
                      <a16:creationId xmlns:a16="http://schemas.microsoft.com/office/drawing/2014/main" id="{34F5CF7C-7D96-0474-C6B3-03CC404DDC78}"/>
                    </a:ext>
                  </a:extLst>
                </p:cNvPr>
                <p:cNvSpPr/>
                <p:nvPr/>
              </p:nvSpPr>
              <p:spPr>
                <a:xfrm flipH="1">
                  <a:off x="1416354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CAEA2288-739E-CEF2-8683-545E42DEDEF6}"/>
                  </a:ext>
                </a:extLst>
              </p:cNvPr>
              <p:cNvSpPr txBox="1"/>
              <p:nvPr/>
            </p:nvSpPr>
            <p:spPr>
              <a:xfrm>
                <a:off x="7403524" y="1337654"/>
                <a:ext cx="11621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F7907FEE-8FE9-6D5D-D406-6A338E14BD19}"/>
                </a:ext>
              </a:extLst>
            </p:cNvPr>
            <p:cNvSpPr/>
            <p:nvPr/>
          </p:nvSpPr>
          <p:spPr>
            <a:xfrm>
              <a:off x="457962" y="1580327"/>
              <a:ext cx="8228076" cy="799270"/>
            </a:xfrm>
            <a:prstGeom prst="roundRect">
              <a:avLst>
                <a:gd name="adj" fmla="val 10303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876207E4-1309-0A48-6AB7-DBDADE38AB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197996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5985D775-39FF-2899-6489-0E6EB6F14995}"/>
                </a:ext>
              </a:extLst>
            </p:cNvPr>
            <p:cNvGrpSpPr/>
            <p:nvPr/>
          </p:nvGrpSpPr>
          <p:grpSpPr>
            <a:xfrm>
              <a:off x="629974" y="2079751"/>
              <a:ext cx="7232613" cy="200055"/>
              <a:chOff x="660454" y="1862612"/>
              <a:chExt cx="7232613" cy="200055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962BDBA3-37DA-39DC-813B-995D86B39998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00993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기계학습 기반의 인공지능을 구현하기 위해서는 문제 해결에 적합한 데이터와 기계학습 모델을 활용한다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170F2DBE-66C0-8175-2B27-535E31CD186A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93" name="Freeform 5">
                  <a:extLst>
                    <a:ext uri="{FF2B5EF4-FFF2-40B4-BE49-F238E27FC236}">
                      <a16:creationId xmlns:a16="http://schemas.microsoft.com/office/drawing/2014/main" id="{1D480603-893C-81DD-8604-A52BDA8B34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4" name="Freeform 7">
                  <a:extLst>
                    <a:ext uri="{FF2B5EF4-FFF2-40B4-BE49-F238E27FC236}">
                      <a16:creationId xmlns:a16="http://schemas.microsoft.com/office/drawing/2014/main" id="{054F5514-BF88-4531-0C23-9705D3627AF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E59D35D4-4580-2C16-A0A9-8FAE80728428}"/>
                </a:ext>
              </a:extLst>
            </p:cNvPr>
            <p:cNvGrpSpPr/>
            <p:nvPr/>
          </p:nvGrpSpPr>
          <p:grpSpPr>
            <a:xfrm>
              <a:off x="629974" y="1680116"/>
              <a:ext cx="8026099" cy="200055"/>
              <a:chOff x="660454" y="1862612"/>
              <a:chExt cx="8026099" cy="200055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DB61E5F-D5D4-A853-3B00-F3167427DB4F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803418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지능 에이전트는 외부와의 상호 작용을 통해 기존에 해결할 수 없었던 복잡하고 어려운 문제를 해결하는 데 활용된다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862034E9-C5DF-1867-F620-2C41C61BDE15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89" name="Freeform 5">
                  <a:extLst>
                    <a:ext uri="{FF2B5EF4-FFF2-40B4-BE49-F238E27FC236}">
                      <a16:creationId xmlns:a16="http://schemas.microsoft.com/office/drawing/2014/main" id="{E814FEE4-11C8-D629-1474-C6610A39C91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0" name="Freeform 7">
                  <a:extLst>
                    <a:ext uri="{FF2B5EF4-FFF2-40B4-BE49-F238E27FC236}">
                      <a16:creationId xmlns:a16="http://schemas.microsoft.com/office/drawing/2014/main" id="{4FB78081-23D7-85D7-CE72-913252AACCC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8729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7C95C519-A112-4442-A5BC-F357FF8E3DA9}"/>
              </a:ext>
            </a:extLst>
          </p:cNvPr>
          <p:cNvGrpSpPr/>
          <p:nvPr/>
        </p:nvGrpSpPr>
        <p:grpSpPr>
          <a:xfrm>
            <a:off x="468313" y="295332"/>
            <a:ext cx="1841500" cy="190957"/>
            <a:chOff x="144463" y="308032"/>
            <a:chExt cx="1841500" cy="190957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1DB914F3-C642-56B7-2E35-50EDB729988A}"/>
                </a:ext>
              </a:extLst>
            </p:cNvPr>
            <p:cNvGrpSpPr/>
            <p:nvPr/>
          </p:nvGrpSpPr>
          <p:grpSpPr>
            <a:xfrm>
              <a:off x="144463" y="308032"/>
              <a:ext cx="1841500" cy="190957"/>
              <a:chOff x="-16919" y="983069"/>
              <a:chExt cx="4269516" cy="442734"/>
            </a:xfrm>
            <a:solidFill>
              <a:schemeClr val="lt1"/>
            </a:solidFill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84B7F509-5A9F-3909-6A15-4EF7698D54C6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445254BB-1452-79D9-ABBF-02A4D3F0476A}"/>
                  </a:ext>
                </a:extLst>
              </p:cNvPr>
              <p:cNvSpPr/>
              <p:nvPr/>
            </p:nvSpPr>
            <p:spPr>
              <a:xfrm>
                <a:off x="666368" y="983069"/>
                <a:ext cx="358622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4C08A4F-18EC-F9BF-1FD4-1F1570707B31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838196A9-30B6-2B89-853E-CC14BCD6B97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82E98A0-A5E5-8D4E-FCE2-A62AD5A6EADD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8AE2B06-CE3C-269E-EE70-77017F72610B}"/>
                </a:ext>
              </a:extLst>
            </p:cNvPr>
            <p:cNvSpPr txBox="1"/>
            <p:nvPr/>
          </p:nvSpPr>
          <p:spPr>
            <a:xfrm>
              <a:off x="531068" y="326566"/>
              <a:ext cx="137377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영역구성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6E88495-94FA-1301-3DB9-2EAACF9055B1}"/>
              </a:ext>
            </a:extLst>
          </p:cNvPr>
          <p:cNvSpPr txBox="1"/>
          <p:nvPr/>
        </p:nvSpPr>
        <p:spPr>
          <a:xfrm>
            <a:off x="466611" y="536298"/>
            <a:ext cx="378949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디지털 문화 영역의 내용 체계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247676C-9F04-9438-6A52-7BFE6CDF3D81}"/>
              </a:ext>
            </a:extLst>
          </p:cNvPr>
          <p:cNvGrpSpPr/>
          <p:nvPr/>
        </p:nvGrpSpPr>
        <p:grpSpPr>
          <a:xfrm>
            <a:off x="466610" y="2867915"/>
            <a:ext cx="8219428" cy="822959"/>
            <a:chOff x="466610" y="2867915"/>
            <a:chExt cx="8219428" cy="822959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48FE3449-720B-BB41-F763-556B56829354}"/>
                </a:ext>
              </a:extLst>
            </p:cNvPr>
            <p:cNvGrpSpPr/>
            <p:nvPr/>
          </p:nvGrpSpPr>
          <p:grpSpPr>
            <a:xfrm flipH="1">
              <a:off x="466610" y="2867915"/>
              <a:ext cx="2242561" cy="493776"/>
              <a:chOff x="6669443" y="1290198"/>
              <a:chExt cx="2006245" cy="441743"/>
            </a:xfrm>
          </p:grpSpPr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A88FB598-02AC-751A-4FF4-8D80394C4669}"/>
                  </a:ext>
                </a:extLst>
              </p:cNvPr>
              <p:cNvGrpSpPr/>
              <p:nvPr/>
            </p:nvGrpSpPr>
            <p:grpSpPr>
              <a:xfrm flipH="1">
                <a:off x="6669443" y="1290198"/>
                <a:ext cx="2006245" cy="441743"/>
                <a:chOff x="466609" y="1290198"/>
                <a:chExt cx="1984479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24" name="사각형: 둥근 위쪽 모서리 23">
                  <a:extLst>
                    <a:ext uri="{FF2B5EF4-FFF2-40B4-BE49-F238E27FC236}">
                      <a16:creationId xmlns:a16="http://schemas.microsoft.com/office/drawing/2014/main" id="{CB83FF13-6445-3FFA-173E-2BDE944395D9}"/>
                    </a:ext>
                  </a:extLst>
                </p:cNvPr>
                <p:cNvSpPr/>
                <p:nvPr/>
              </p:nvSpPr>
              <p:spPr>
                <a:xfrm flipH="1">
                  <a:off x="466609" y="1290198"/>
                  <a:ext cx="1309109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3611F02E-D45C-0329-E40E-0D3CDF5133B5}"/>
                    </a:ext>
                  </a:extLst>
                </p:cNvPr>
                <p:cNvSpPr/>
                <p:nvPr/>
              </p:nvSpPr>
              <p:spPr>
                <a:xfrm flipH="1">
                  <a:off x="1416354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0703B99-1AA6-CAF6-29D6-1BFFFC169D72}"/>
                  </a:ext>
                </a:extLst>
              </p:cNvPr>
              <p:cNvSpPr txBox="1"/>
              <p:nvPr/>
            </p:nvSpPr>
            <p:spPr>
              <a:xfrm>
                <a:off x="7768352" y="1336860"/>
                <a:ext cx="797350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요소</a:t>
                </a:r>
              </a:p>
            </p:txBody>
          </p:sp>
        </p:grp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015D171-DA8F-1767-C188-9FEFDA171741}"/>
                </a:ext>
              </a:extLst>
            </p:cNvPr>
            <p:cNvSpPr/>
            <p:nvPr/>
          </p:nvSpPr>
          <p:spPr>
            <a:xfrm>
              <a:off x="466610" y="3246807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8B257049-65FF-9182-610E-B7E68BBF2305}"/>
                </a:ext>
              </a:extLst>
            </p:cNvPr>
            <p:cNvSpPr/>
            <p:nvPr/>
          </p:nvSpPr>
          <p:spPr>
            <a:xfrm>
              <a:off x="466610" y="3246807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CD6230EC-F521-89D7-80E6-ACA3ACFE66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055387"/>
              </p:ext>
            </p:extLst>
          </p:nvPr>
        </p:nvGraphicFramePr>
        <p:xfrm>
          <a:off x="466610" y="3246807"/>
          <a:ext cx="8209078" cy="2923422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40791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680116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433380">
                <a:tc>
                  <a:txBody>
                    <a:bodyPr/>
                    <a:lstStyle/>
                    <a:p>
                      <a:pPr marR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82855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디지털 사회와 진로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정보 보호와 보안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82855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디지털 기술의 발전에 따른 사회 변화와 연계하여 진로설계하기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정보 보호와 보안 기술의 적용이 필요한 문제를 발견하고 해결 방법 적용하기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82855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미래 사회의 발전 방향에 대해 예측하고 통찰하는 자세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올바른 정보 보호 및 보안 의식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grpSp>
        <p:nvGrpSpPr>
          <p:cNvPr id="4" name="그룹 3">
            <a:extLst>
              <a:ext uri="{FF2B5EF4-FFF2-40B4-BE49-F238E27FC236}">
                <a16:creationId xmlns:a16="http://schemas.microsoft.com/office/drawing/2014/main" id="{4E504692-C14A-5D57-2D76-2D613282CEE2}"/>
              </a:ext>
            </a:extLst>
          </p:cNvPr>
          <p:cNvGrpSpPr/>
          <p:nvPr/>
        </p:nvGrpSpPr>
        <p:grpSpPr>
          <a:xfrm>
            <a:off x="457962" y="1197865"/>
            <a:ext cx="8228076" cy="1411986"/>
            <a:chOff x="457962" y="1197865"/>
            <a:chExt cx="8228076" cy="1411986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4E6F16F7-C50C-76A3-D860-5802FEACB510}"/>
                </a:ext>
              </a:extLst>
            </p:cNvPr>
            <p:cNvGrpSpPr/>
            <p:nvPr/>
          </p:nvGrpSpPr>
          <p:grpSpPr>
            <a:xfrm flipH="1">
              <a:off x="466610" y="1197865"/>
              <a:ext cx="2242561" cy="493776"/>
              <a:chOff x="6669443" y="1290198"/>
              <a:chExt cx="2006245" cy="441743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0746D651-C248-1534-CC1F-39CC6ECACD0F}"/>
                  </a:ext>
                </a:extLst>
              </p:cNvPr>
              <p:cNvGrpSpPr/>
              <p:nvPr/>
            </p:nvGrpSpPr>
            <p:grpSpPr>
              <a:xfrm flipH="1">
                <a:off x="6669443" y="1290198"/>
                <a:ext cx="2006245" cy="441743"/>
                <a:chOff x="466609" y="1290198"/>
                <a:chExt cx="1984479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45" name="사각형: 둥근 위쪽 모서리 44">
                  <a:extLst>
                    <a:ext uri="{FF2B5EF4-FFF2-40B4-BE49-F238E27FC236}">
                      <a16:creationId xmlns:a16="http://schemas.microsoft.com/office/drawing/2014/main" id="{749C27C3-C47B-3A1C-FE95-EBBFEC8179D6}"/>
                    </a:ext>
                  </a:extLst>
                </p:cNvPr>
                <p:cNvSpPr/>
                <p:nvPr/>
              </p:nvSpPr>
              <p:spPr>
                <a:xfrm flipH="1">
                  <a:off x="466609" y="1290198"/>
                  <a:ext cx="1309109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46" name="자유형: 도형 45">
                  <a:extLst>
                    <a:ext uri="{FF2B5EF4-FFF2-40B4-BE49-F238E27FC236}">
                      <a16:creationId xmlns:a16="http://schemas.microsoft.com/office/drawing/2014/main" id="{DD099417-5F8D-B56F-3FD1-24501FBA2DEA}"/>
                    </a:ext>
                  </a:extLst>
                </p:cNvPr>
                <p:cNvSpPr/>
                <p:nvPr/>
              </p:nvSpPr>
              <p:spPr>
                <a:xfrm flipH="1">
                  <a:off x="1416354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538E514-F3CF-FA9B-0116-364D8320DB91}"/>
                  </a:ext>
                </a:extLst>
              </p:cNvPr>
              <p:cNvSpPr txBox="1"/>
              <p:nvPr/>
            </p:nvSpPr>
            <p:spPr>
              <a:xfrm>
                <a:off x="7403524" y="1337654"/>
                <a:ext cx="11621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747A87D2-DEA9-D87D-87CC-93B725267706}"/>
                </a:ext>
              </a:extLst>
            </p:cNvPr>
            <p:cNvSpPr/>
            <p:nvPr/>
          </p:nvSpPr>
          <p:spPr>
            <a:xfrm>
              <a:off x="457962" y="1580327"/>
              <a:ext cx="8228076" cy="1029524"/>
            </a:xfrm>
            <a:prstGeom prst="roundRect">
              <a:avLst>
                <a:gd name="adj" fmla="val 7990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370F007-638F-4476-4BCC-901F565A8B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18951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5BA17043-6D06-94D0-8E2A-AB6C8F186AE8}"/>
                </a:ext>
              </a:extLst>
            </p:cNvPr>
            <p:cNvGrpSpPr/>
            <p:nvPr/>
          </p:nvGrpSpPr>
          <p:grpSpPr>
            <a:xfrm>
              <a:off x="629974" y="2289301"/>
              <a:ext cx="7232613" cy="200055"/>
              <a:chOff x="660454" y="1862612"/>
              <a:chExt cx="7232613" cy="200055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995A032-DE5C-6E12-CAA5-5E97E8561D10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00993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사회를 안전하게 살아가기 위해서는 정보 보호와 정보보안의 규칙을 우리 모두가 지켜야 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21213A67-0C11-8111-5CF2-44C1CD65E6F9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41" name="Freeform 5">
                  <a:extLst>
                    <a:ext uri="{FF2B5EF4-FFF2-40B4-BE49-F238E27FC236}">
                      <a16:creationId xmlns:a16="http://schemas.microsoft.com/office/drawing/2014/main" id="{E32F64D5-09DE-4DB7-E70F-D6DFEEDA834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Freeform 7">
                  <a:extLst>
                    <a:ext uri="{FF2B5EF4-FFF2-40B4-BE49-F238E27FC236}">
                      <a16:creationId xmlns:a16="http://schemas.microsoft.com/office/drawing/2014/main" id="{87C4740E-E502-A988-EC90-9AC1A6101DA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9BA49612-E23E-F8FF-B6D7-76245E410E99}"/>
                </a:ext>
              </a:extLst>
            </p:cNvPr>
            <p:cNvGrpSpPr/>
            <p:nvPr/>
          </p:nvGrpSpPr>
          <p:grpSpPr>
            <a:xfrm>
              <a:off x="629974" y="1680116"/>
              <a:ext cx="7646188" cy="400110"/>
              <a:chOff x="660454" y="1862612"/>
              <a:chExt cx="7646188" cy="40011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8ABDD0-807F-70B1-7C97-EFACFD6E0FE7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42350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세상에서의 직업이나 진로는 기술의 발전에 따라 변화되므로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기술과 사회 변화의 관계를 파악하는 것이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중요하다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A267387C-AE8D-C819-83E8-07D495D8E9D5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37" name="Freeform 5">
                  <a:extLst>
                    <a:ext uri="{FF2B5EF4-FFF2-40B4-BE49-F238E27FC236}">
                      <a16:creationId xmlns:a16="http://schemas.microsoft.com/office/drawing/2014/main" id="{B745DC3C-0201-2B8D-57DA-9FB28E2E5A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Freeform 7">
                  <a:extLst>
                    <a:ext uri="{FF2B5EF4-FFF2-40B4-BE49-F238E27FC236}">
                      <a16:creationId xmlns:a16="http://schemas.microsoft.com/office/drawing/2014/main" id="{DC9FFEC0-0815-1173-68E1-374DC3E52B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4733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그룹 193">
            <a:extLst>
              <a:ext uri="{FF2B5EF4-FFF2-40B4-BE49-F238E27FC236}">
                <a16:creationId xmlns:a16="http://schemas.microsoft.com/office/drawing/2014/main" id="{A57B3E2B-012F-3113-F394-80CE1DC47821}"/>
              </a:ext>
            </a:extLst>
          </p:cNvPr>
          <p:cNvGrpSpPr/>
          <p:nvPr/>
        </p:nvGrpSpPr>
        <p:grpSpPr>
          <a:xfrm>
            <a:off x="400478" y="3778021"/>
            <a:ext cx="8290415" cy="2388062"/>
            <a:chOff x="400478" y="1193339"/>
            <a:chExt cx="8290415" cy="2388062"/>
          </a:xfrm>
        </p:grpSpPr>
        <p:sp>
          <p:nvSpPr>
            <p:cNvPr id="195" name="자유형: 도형 194">
              <a:extLst>
                <a:ext uri="{FF2B5EF4-FFF2-40B4-BE49-F238E27FC236}">
                  <a16:creationId xmlns:a16="http://schemas.microsoft.com/office/drawing/2014/main" id="{967B2A59-6A30-745D-0499-6318630F80B0}"/>
                </a:ext>
              </a:extLst>
            </p:cNvPr>
            <p:cNvSpPr/>
            <p:nvPr/>
          </p:nvSpPr>
          <p:spPr>
            <a:xfrm>
              <a:off x="573690" y="1193339"/>
              <a:ext cx="315673" cy="315673"/>
            </a:xfrm>
            <a:custGeom>
              <a:avLst/>
              <a:gdLst>
                <a:gd name="connsiteX0" fmla="*/ 1419225 w 1419224"/>
                <a:gd name="connsiteY0" fmla="*/ 709613 h 1419225"/>
                <a:gd name="connsiteX1" fmla="*/ 709613 w 1419224"/>
                <a:gd name="connsiteY1" fmla="*/ 1419225 h 1419225"/>
                <a:gd name="connsiteX2" fmla="*/ 0 w 1419224"/>
                <a:gd name="connsiteY2" fmla="*/ 709613 h 1419225"/>
                <a:gd name="connsiteX3" fmla="*/ 709613 w 1419224"/>
                <a:gd name="connsiteY3" fmla="*/ 0 h 1419225"/>
                <a:gd name="connsiteX4" fmla="*/ 1419225 w 1419224"/>
                <a:gd name="connsiteY4" fmla="*/ 709613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24" h="1419225">
                  <a:moveTo>
                    <a:pt x="1419225" y="709613"/>
                  </a:moveTo>
                  <a:cubicBezTo>
                    <a:pt x="1419225" y="1101566"/>
                    <a:pt x="1101471" y="1419225"/>
                    <a:pt x="709613" y="1419225"/>
                  </a:cubicBezTo>
                  <a:cubicBezTo>
                    <a:pt x="317754" y="1419225"/>
                    <a:pt x="0" y="1101566"/>
                    <a:pt x="0" y="709613"/>
                  </a:cubicBezTo>
                  <a:cubicBezTo>
                    <a:pt x="0" y="317659"/>
                    <a:pt x="317754" y="0"/>
                    <a:pt x="709613" y="0"/>
                  </a:cubicBezTo>
                  <a:cubicBezTo>
                    <a:pt x="1101471" y="0"/>
                    <a:pt x="1419225" y="317754"/>
                    <a:pt x="1419225" y="709613"/>
                  </a:cubicBezTo>
                  <a:close/>
                </a:path>
              </a:pathLst>
            </a:custGeom>
            <a:solidFill>
              <a:srgbClr val="ACCAF6">
                <a:alpha val="26667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237" name="사각형: 둥근 위쪽 모서리 236">
              <a:extLst>
                <a:ext uri="{FF2B5EF4-FFF2-40B4-BE49-F238E27FC236}">
                  <a16:creationId xmlns:a16="http://schemas.microsoft.com/office/drawing/2014/main" id="{C37A25EE-5A3C-64EF-B935-471EB233AF90}"/>
                </a:ext>
              </a:extLst>
            </p:cNvPr>
            <p:cNvSpPr/>
            <p:nvPr/>
          </p:nvSpPr>
          <p:spPr>
            <a:xfrm flipH="1">
              <a:off x="586558" y="1358968"/>
              <a:ext cx="8104335" cy="534237"/>
            </a:xfrm>
            <a:prstGeom prst="round2SameRect">
              <a:avLst>
                <a:gd name="adj1" fmla="val 11464"/>
                <a:gd name="adj2" fmla="val 0"/>
              </a:avLst>
            </a:prstGeo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latinLnBrk="1"/>
              <a:endParaRPr lang="ko-KR" altLang="en-US" sz="1800" kern="1200" dirty="0">
                <a:solidFill>
                  <a:schemeClr val="bg1"/>
                </a:solidFill>
                <a:latin typeface="+mj-lt"/>
                <a:cs typeface="Arial"/>
              </a:endParaRPr>
            </a:p>
          </p:txBody>
        </p:sp>
        <p:sp>
          <p:nvSpPr>
            <p:cNvPr id="197" name="사각형: 둥근 모서리 196">
              <a:extLst>
                <a:ext uri="{FF2B5EF4-FFF2-40B4-BE49-F238E27FC236}">
                  <a16:creationId xmlns:a16="http://schemas.microsoft.com/office/drawing/2014/main" id="{99F69F88-8E1A-2169-6843-3453082349AF}"/>
                </a:ext>
              </a:extLst>
            </p:cNvPr>
            <p:cNvSpPr/>
            <p:nvPr/>
          </p:nvSpPr>
          <p:spPr>
            <a:xfrm>
              <a:off x="457962" y="1727177"/>
              <a:ext cx="8228076" cy="1854224"/>
            </a:xfrm>
            <a:prstGeom prst="roundRect">
              <a:avLst>
                <a:gd name="adj" fmla="val 3786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198" name="그래픽 208">
              <a:extLst>
                <a:ext uri="{FF2B5EF4-FFF2-40B4-BE49-F238E27FC236}">
                  <a16:creationId xmlns:a16="http://schemas.microsoft.com/office/drawing/2014/main" id="{EF8299F9-E14A-883D-57CB-D9A5568375ED}"/>
                </a:ext>
              </a:extLst>
            </p:cNvPr>
            <p:cNvGrpSpPr/>
            <p:nvPr/>
          </p:nvGrpSpPr>
          <p:grpSpPr>
            <a:xfrm>
              <a:off x="400478" y="1248517"/>
              <a:ext cx="314403" cy="474653"/>
              <a:chOff x="3643310" y="2509361"/>
              <a:chExt cx="1413514" cy="2133981"/>
            </a:xfrm>
          </p:grpSpPr>
          <p:grpSp>
            <p:nvGrpSpPr>
              <p:cNvPr id="226" name="그래픽 208">
                <a:extLst>
                  <a:ext uri="{FF2B5EF4-FFF2-40B4-BE49-F238E27FC236}">
                    <a16:creationId xmlns:a16="http://schemas.microsoft.com/office/drawing/2014/main" id="{A78485C4-5496-E8D1-A4CB-60DE4BCB37E5}"/>
                  </a:ext>
                </a:extLst>
              </p:cNvPr>
              <p:cNvGrpSpPr/>
              <p:nvPr/>
            </p:nvGrpSpPr>
            <p:grpSpPr>
              <a:xfrm>
                <a:off x="3643310" y="2509361"/>
                <a:ext cx="1413514" cy="1577816"/>
                <a:chOff x="3643310" y="2509361"/>
                <a:chExt cx="1413514" cy="1577816"/>
              </a:xfrm>
            </p:grpSpPr>
            <p:sp>
              <p:nvSpPr>
                <p:cNvPr id="234" name="자유형: 도형 233">
                  <a:extLst>
                    <a:ext uri="{FF2B5EF4-FFF2-40B4-BE49-F238E27FC236}">
                      <a16:creationId xmlns:a16="http://schemas.microsoft.com/office/drawing/2014/main" id="{12AF4522-3868-ABDB-E9A5-AEECC2DBB4B5}"/>
                    </a:ext>
                  </a:extLst>
                </p:cNvPr>
                <p:cNvSpPr/>
                <p:nvPr/>
              </p:nvSpPr>
              <p:spPr>
                <a:xfrm>
                  <a:off x="3690935" y="2556983"/>
                  <a:ext cx="1318265" cy="1482569"/>
                </a:xfrm>
                <a:custGeom>
                  <a:avLst/>
                  <a:gdLst>
                    <a:gd name="connsiteX0" fmla="*/ 661037 w 1318265"/>
                    <a:gd name="connsiteY0" fmla="*/ 3 h 1482569"/>
                    <a:gd name="connsiteX1" fmla="*/ 2 w 1318265"/>
                    <a:gd name="connsiteY1" fmla="*/ 657133 h 1482569"/>
                    <a:gd name="connsiteX2" fmla="*/ 138972 w 1318265"/>
                    <a:gd name="connsiteY2" fmla="*/ 1048515 h 1482569"/>
                    <a:gd name="connsiteX3" fmla="*/ 278989 w 1318265"/>
                    <a:gd name="connsiteY3" fmla="*/ 1439421 h 1482569"/>
                    <a:gd name="connsiteX4" fmla="*/ 324709 w 1318265"/>
                    <a:gd name="connsiteY4" fmla="*/ 1482569 h 1482569"/>
                    <a:gd name="connsiteX5" fmla="*/ 988221 w 1318265"/>
                    <a:gd name="connsiteY5" fmla="*/ 1482569 h 1482569"/>
                    <a:gd name="connsiteX6" fmla="*/ 1033369 w 1318265"/>
                    <a:gd name="connsiteY6" fmla="*/ 1445326 h 1482569"/>
                    <a:gd name="connsiteX7" fmla="*/ 1034226 w 1318265"/>
                    <a:gd name="connsiteY7" fmla="*/ 1445326 h 1482569"/>
                    <a:gd name="connsiteX8" fmla="*/ 1177006 w 1318265"/>
                    <a:gd name="connsiteY8" fmla="*/ 1051658 h 1482569"/>
                    <a:gd name="connsiteX9" fmla="*/ 1318262 w 1318265"/>
                    <a:gd name="connsiteY9" fmla="*/ 661133 h 1482569"/>
                    <a:gd name="connsiteX10" fmla="*/ 661132 w 1318265"/>
                    <a:gd name="connsiteY10" fmla="*/ 3 h 1482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8265" h="1482569">
                      <a:moveTo>
                        <a:pt x="661037" y="3"/>
                      </a:moveTo>
                      <a:cubicBezTo>
                        <a:pt x="297087" y="-1045"/>
                        <a:pt x="1145" y="293182"/>
                        <a:pt x="2" y="657133"/>
                      </a:cubicBezTo>
                      <a:cubicBezTo>
                        <a:pt x="-570" y="859729"/>
                        <a:pt x="138972" y="1048515"/>
                        <a:pt x="138972" y="1048515"/>
                      </a:cubicBezTo>
                      <a:cubicBezTo>
                        <a:pt x="201741" y="1129573"/>
                        <a:pt x="255843" y="1319596"/>
                        <a:pt x="278989" y="1439421"/>
                      </a:cubicBezTo>
                      <a:cubicBezTo>
                        <a:pt x="280513" y="1463424"/>
                        <a:pt x="300325" y="1482569"/>
                        <a:pt x="324709" y="1482569"/>
                      </a:cubicBezTo>
                      <a:lnTo>
                        <a:pt x="988221" y="1482569"/>
                      </a:lnTo>
                      <a:cubicBezTo>
                        <a:pt x="1010509" y="1482569"/>
                        <a:pt x="1029178" y="1466472"/>
                        <a:pt x="1033369" y="1445326"/>
                      </a:cubicBezTo>
                      <a:lnTo>
                        <a:pt x="1034226" y="1445326"/>
                      </a:lnTo>
                      <a:cubicBezTo>
                        <a:pt x="1057753" y="1325311"/>
                        <a:pt x="1113093" y="1133097"/>
                        <a:pt x="1177006" y="1051658"/>
                      </a:cubicBezTo>
                      <a:cubicBezTo>
                        <a:pt x="1177006" y="1051658"/>
                        <a:pt x="1317690" y="863825"/>
                        <a:pt x="1318262" y="661133"/>
                      </a:cubicBezTo>
                      <a:cubicBezTo>
                        <a:pt x="1319405" y="297183"/>
                        <a:pt x="1025178" y="1146"/>
                        <a:pt x="661132" y="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235" name="자유형: 도형 234">
                  <a:extLst>
                    <a:ext uri="{FF2B5EF4-FFF2-40B4-BE49-F238E27FC236}">
                      <a16:creationId xmlns:a16="http://schemas.microsoft.com/office/drawing/2014/main" id="{F5C3B3AD-DF67-B095-7A87-D0E8981A30AD}"/>
                    </a:ext>
                  </a:extLst>
                </p:cNvPr>
                <p:cNvSpPr/>
                <p:nvPr/>
              </p:nvSpPr>
              <p:spPr>
                <a:xfrm>
                  <a:off x="3643310" y="2509361"/>
                  <a:ext cx="1413514" cy="1577816"/>
                </a:xfrm>
                <a:custGeom>
                  <a:avLst/>
                  <a:gdLst>
                    <a:gd name="connsiteX0" fmla="*/ 1035845 w 1413514"/>
                    <a:gd name="connsiteY0" fmla="*/ 1577816 h 1577816"/>
                    <a:gd name="connsiteX1" fmla="*/ 372334 w 1413514"/>
                    <a:gd name="connsiteY1" fmla="*/ 1577816 h 1577816"/>
                    <a:gd name="connsiteX2" fmla="*/ 279370 w 1413514"/>
                    <a:gd name="connsiteY2" fmla="*/ 1493615 h 1577816"/>
                    <a:gd name="connsiteX3" fmla="*/ 148973 w 1413514"/>
                    <a:gd name="connsiteY3" fmla="*/ 1125284 h 1577816"/>
                    <a:gd name="connsiteX4" fmla="*/ 148306 w 1413514"/>
                    <a:gd name="connsiteY4" fmla="*/ 1124426 h 1577816"/>
                    <a:gd name="connsiteX5" fmla="*/ 2 w 1413514"/>
                    <a:gd name="connsiteY5" fmla="*/ 704660 h 1577816"/>
                    <a:gd name="connsiteX6" fmla="*/ 706757 w 1413514"/>
                    <a:gd name="connsiteY6" fmla="*/ 0 h 1577816"/>
                    <a:gd name="connsiteX7" fmla="*/ 708852 w 1413514"/>
                    <a:gd name="connsiteY7" fmla="*/ 0 h 1577816"/>
                    <a:gd name="connsiteX8" fmla="*/ 1413512 w 1413514"/>
                    <a:gd name="connsiteY8" fmla="*/ 708851 h 1577816"/>
                    <a:gd name="connsiteX9" fmla="*/ 1262731 w 1413514"/>
                    <a:gd name="connsiteY9" fmla="*/ 1127760 h 1577816"/>
                    <a:gd name="connsiteX10" fmla="*/ 1262064 w 1413514"/>
                    <a:gd name="connsiteY10" fmla="*/ 1128617 h 1577816"/>
                    <a:gd name="connsiteX11" fmla="*/ 1128524 w 1413514"/>
                    <a:gd name="connsiteY11" fmla="*/ 1501997 h 1577816"/>
                    <a:gd name="connsiteX12" fmla="*/ 1124428 w 1413514"/>
                    <a:gd name="connsiteY12" fmla="*/ 1513999 h 1577816"/>
                    <a:gd name="connsiteX13" fmla="*/ 1035750 w 1413514"/>
                    <a:gd name="connsiteY13" fmla="*/ 1577721 h 1577816"/>
                    <a:gd name="connsiteX14" fmla="*/ 374048 w 1413514"/>
                    <a:gd name="connsiteY14" fmla="*/ 1482566 h 1577816"/>
                    <a:gd name="connsiteX15" fmla="*/ 1034417 w 1413514"/>
                    <a:gd name="connsiteY15" fmla="*/ 1482566 h 1577816"/>
                    <a:gd name="connsiteX16" fmla="*/ 1036893 w 1413514"/>
                    <a:gd name="connsiteY16" fmla="*/ 1474851 h 1577816"/>
                    <a:gd name="connsiteX17" fmla="*/ 1186721 w 1413514"/>
                    <a:gd name="connsiteY17" fmla="*/ 1070515 h 1577816"/>
                    <a:gd name="connsiteX18" fmla="*/ 1318262 w 1413514"/>
                    <a:gd name="connsiteY18" fmla="*/ 708660 h 1577816"/>
                    <a:gd name="connsiteX19" fmla="*/ 708566 w 1413514"/>
                    <a:gd name="connsiteY19" fmla="*/ 95345 h 1577816"/>
                    <a:gd name="connsiteX20" fmla="*/ 706757 w 1413514"/>
                    <a:gd name="connsiteY20" fmla="*/ 95345 h 1577816"/>
                    <a:gd name="connsiteX21" fmla="*/ 95252 w 1413514"/>
                    <a:gd name="connsiteY21" fmla="*/ 705041 h 1577816"/>
                    <a:gd name="connsiteX22" fmla="*/ 224696 w 1413514"/>
                    <a:gd name="connsiteY22" fmla="*/ 1067657 h 1577816"/>
                    <a:gd name="connsiteX23" fmla="*/ 373382 w 1413514"/>
                    <a:gd name="connsiteY23" fmla="*/ 1478090 h 1577816"/>
                    <a:gd name="connsiteX24" fmla="*/ 374048 w 1413514"/>
                    <a:gd name="connsiteY24" fmla="*/ 1482662 h 1577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413514" h="1577816">
                      <a:moveTo>
                        <a:pt x="1035845" y="1577816"/>
                      </a:moveTo>
                      <a:lnTo>
                        <a:pt x="372334" y="1577816"/>
                      </a:lnTo>
                      <a:cubicBezTo>
                        <a:pt x="324328" y="1577816"/>
                        <a:pt x="284228" y="1541145"/>
                        <a:pt x="279370" y="1493615"/>
                      </a:cubicBezTo>
                      <a:cubicBezTo>
                        <a:pt x="253271" y="1360265"/>
                        <a:pt x="200408" y="1191673"/>
                        <a:pt x="148973" y="1125284"/>
                      </a:cubicBezTo>
                      <a:cubicBezTo>
                        <a:pt x="148782" y="1124998"/>
                        <a:pt x="148496" y="1124712"/>
                        <a:pt x="148306" y="1124426"/>
                      </a:cubicBezTo>
                      <a:cubicBezTo>
                        <a:pt x="142210" y="1116235"/>
                        <a:pt x="-570" y="920591"/>
                        <a:pt x="2" y="704660"/>
                      </a:cubicBezTo>
                      <a:cubicBezTo>
                        <a:pt x="1240" y="316135"/>
                        <a:pt x="318232" y="0"/>
                        <a:pt x="706757" y="0"/>
                      </a:cubicBezTo>
                      <a:lnTo>
                        <a:pt x="708852" y="0"/>
                      </a:lnTo>
                      <a:cubicBezTo>
                        <a:pt x="1098520" y="1143"/>
                        <a:pt x="1414655" y="319183"/>
                        <a:pt x="1413512" y="708851"/>
                      </a:cubicBezTo>
                      <a:cubicBezTo>
                        <a:pt x="1412845" y="924782"/>
                        <a:pt x="1268922" y="1119569"/>
                        <a:pt x="1262731" y="1127760"/>
                      </a:cubicBezTo>
                      <a:cubicBezTo>
                        <a:pt x="1262541" y="1128046"/>
                        <a:pt x="1262255" y="1128332"/>
                        <a:pt x="1262064" y="1128617"/>
                      </a:cubicBezTo>
                      <a:cubicBezTo>
                        <a:pt x="1209296" y="1195864"/>
                        <a:pt x="1154908" y="1367409"/>
                        <a:pt x="1128524" y="1501997"/>
                      </a:cubicBezTo>
                      <a:cubicBezTo>
                        <a:pt x="1127667" y="1506284"/>
                        <a:pt x="1126333" y="1510284"/>
                        <a:pt x="1124428" y="1513999"/>
                      </a:cubicBezTo>
                      <a:cubicBezTo>
                        <a:pt x="1111760" y="1551527"/>
                        <a:pt x="1076232" y="1577721"/>
                        <a:pt x="1035750" y="1577721"/>
                      </a:cubicBezTo>
                      <a:close/>
                      <a:moveTo>
                        <a:pt x="374048" y="1482566"/>
                      </a:moveTo>
                      <a:lnTo>
                        <a:pt x="1034417" y="1482566"/>
                      </a:lnTo>
                      <a:cubicBezTo>
                        <a:pt x="1034988" y="1479899"/>
                        <a:pt x="1035845" y="1477328"/>
                        <a:pt x="1036893" y="1474851"/>
                      </a:cubicBezTo>
                      <a:cubicBezTo>
                        <a:pt x="1059468" y="1363885"/>
                        <a:pt x="1114332" y="1163288"/>
                        <a:pt x="1186721" y="1070515"/>
                      </a:cubicBezTo>
                      <a:cubicBezTo>
                        <a:pt x="1192722" y="1062323"/>
                        <a:pt x="1317690" y="889064"/>
                        <a:pt x="1318262" y="708660"/>
                      </a:cubicBezTo>
                      <a:cubicBezTo>
                        <a:pt x="1319309" y="371475"/>
                        <a:pt x="1045752" y="96298"/>
                        <a:pt x="708566" y="95345"/>
                      </a:cubicBezTo>
                      <a:lnTo>
                        <a:pt x="706757" y="95345"/>
                      </a:lnTo>
                      <a:cubicBezTo>
                        <a:pt x="370619" y="95345"/>
                        <a:pt x="96299" y="368808"/>
                        <a:pt x="95252" y="705041"/>
                      </a:cubicBezTo>
                      <a:cubicBezTo>
                        <a:pt x="94775" y="885158"/>
                        <a:pt x="218505" y="1058990"/>
                        <a:pt x="224696" y="1067657"/>
                      </a:cubicBezTo>
                      <a:cubicBezTo>
                        <a:pt x="297658" y="1162431"/>
                        <a:pt x="352522" y="1370076"/>
                        <a:pt x="373382" y="1478090"/>
                      </a:cubicBezTo>
                      <a:cubicBezTo>
                        <a:pt x="373667" y="1479613"/>
                        <a:pt x="373858" y="1481138"/>
                        <a:pt x="374048" y="1482662"/>
                      </a:cubicBez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227" name="그래픽 208">
                <a:extLst>
                  <a:ext uri="{FF2B5EF4-FFF2-40B4-BE49-F238E27FC236}">
                    <a16:creationId xmlns:a16="http://schemas.microsoft.com/office/drawing/2014/main" id="{EA393DDC-F01B-6BCD-72A2-C098B05829BC}"/>
                  </a:ext>
                </a:extLst>
              </p:cNvPr>
              <p:cNvGrpSpPr/>
              <p:nvPr/>
            </p:nvGrpSpPr>
            <p:grpSpPr>
              <a:xfrm>
                <a:off x="3876143" y="3992022"/>
                <a:ext cx="942512" cy="651319"/>
                <a:chOff x="3876143" y="3992022"/>
                <a:chExt cx="942512" cy="651319"/>
              </a:xfrm>
            </p:grpSpPr>
            <p:sp>
              <p:nvSpPr>
                <p:cNvPr id="232" name="자유형: 도형 231">
                  <a:extLst>
                    <a:ext uri="{FF2B5EF4-FFF2-40B4-BE49-F238E27FC236}">
                      <a16:creationId xmlns:a16="http://schemas.microsoft.com/office/drawing/2014/main" id="{0394C964-A6BD-7324-96AB-9C439CA14CA6}"/>
                    </a:ext>
                  </a:extLst>
                </p:cNvPr>
                <p:cNvSpPr/>
                <p:nvPr/>
              </p:nvSpPr>
              <p:spPr>
                <a:xfrm>
                  <a:off x="3923701" y="4039457"/>
                  <a:ext cx="847301" cy="556164"/>
                </a:xfrm>
                <a:custGeom>
                  <a:avLst/>
                  <a:gdLst>
                    <a:gd name="connsiteX0" fmla="*/ 831940 w 847301"/>
                    <a:gd name="connsiteY0" fmla="*/ 510159 h 556164"/>
                    <a:gd name="connsiteX1" fmla="*/ 784410 w 847301"/>
                    <a:gd name="connsiteY1" fmla="*/ 556165 h 556164"/>
                    <a:gd name="connsiteX2" fmla="*/ 62892 w 847301"/>
                    <a:gd name="connsiteY2" fmla="*/ 556165 h 556164"/>
                    <a:gd name="connsiteX3" fmla="*/ 15362 w 847301"/>
                    <a:gd name="connsiteY3" fmla="*/ 510159 h 556164"/>
                    <a:gd name="connsiteX4" fmla="*/ 27 w 847301"/>
                    <a:gd name="connsiteY4" fmla="*/ 46006 h 556164"/>
                    <a:gd name="connsiteX5" fmla="*/ 44508 w 847301"/>
                    <a:gd name="connsiteY5" fmla="*/ 0 h 556164"/>
                    <a:gd name="connsiteX6" fmla="*/ 802794 w 847301"/>
                    <a:gd name="connsiteY6" fmla="*/ 0 h 556164"/>
                    <a:gd name="connsiteX7" fmla="*/ 847275 w 847301"/>
                    <a:gd name="connsiteY7" fmla="*/ 46006 h 556164"/>
                    <a:gd name="connsiteX8" fmla="*/ 831940 w 847301"/>
                    <a:gd name="connsiteY8" fmla="*/ 510159 h 556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7301" h="556164">
                      <a:moveTo>
                        <a:pt x="831940" y="510159"/>
                      </a:moveTo>
                      <a:cubicBezTo>
                        <a:pt x="831083" y="535400"/>
                        <a:pt x="809747" y="556165"/>
                        <a:pt x="784410" y="556165"/>
                      </a:cubicBezTo>
                      <a:lnTo>
                        <a:pt x="62892" y="556165"/>
                      </a:lnTo>
                      <a:cubicBezTo>
                        <a:pt x="37555" y="556165"/>
                        <a:pt x="16219" y="535496"/>
                        <a:pt x="15362" y="510159"/>
                      </a:cubicBezTo>
                      <a:lnTo>
                        <a:pt x="27" y="46006"/>
                      </a:lnTo>
                      <a:cubicBezTo>
                        <a:pt x="-831" y="20765"/>
                        <a:pt x="19172" y="0"/>
                        <a:pt x="44508" y="0"/>
                      </a:cubicBezTo>
                      <a:lnTo>
                        <a:pt x="802794" y="0"/>
                      </a:lnTo>
                      <a:cubicBezTo>
                        <a:pt x="828035" y="0"/>
                        <a:pt x="848133" y="20669"/>
                        <a:pt x="847275" y="46006"/>
                      </a:cubicBezTo>
                      <a:lnTo>
                        <a:pt x="831940" y="5101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33" name="자유형: 도형 232">
                  <a:extLst>
                    <a:ext uri="{FF2B5EF4-FFF2-40B4-BE49-F238E27FC236}">
                      <a16:creationId xmlns:a16="http://schemas.microsoft.com/office/drawing/2014/main" id="{73660F6F-F71B-B546-A4A3-A5693DF88459}"/>
                    </a:ext>
                  </a:extLst>
                </p:cNvPr>
                <p:cNvSpPr/>
                <p:nvPr/>
              </p:nvSpPr>
              <p:spPr>
                <a:xfrm>
                  <a:off x="3876143" y="3992022"/>
                  <a:ext cx="942512" cy="651319"/>
                </a:xfrm>
                <a:custGeom>
                  <a:avLst/>
                  <a:gdLst>
                    <a:gd name="connsiteX0" fmla="*/ 831968 w 942512"/>
                    <a:gd name="connsiteY0" fmla="*/ 651224 h 651319"/>
                    <a:gd name="connsiteX1" fmla="*/ 110449 w 942512"/>
                    <a:gd name="connsiteY1" fmla="*/ 651224 h 651319"/>
                    <a:gd name="connsiteX2" fmla="*/ 15390 w 942512"/>
                    <a:gd name="connsiteY2" fmla="*/ 559213 h 651319"/>
                    <a:gd name="connsiteX3" fmla="*/ 55 w 942512"/>
                    <a:gd name="connsiteY3" fmla="*/ 95155 h 651319"/>
                    <a:gd name="connsiteX4" fmla="*/ 25867 w 942512"/>
                    <a:gd name="connsiteY4" fmla="*/ 28004 h 651319"/>
                    <a:gd name="connsiteX5" fmla="*/ 92066 w 942512"/>
                    <a:gd name="connsiteY5" fmla="*/ 0 h 651319"/>
                    <a:gd name="connsiteX6" fmla="*/ 850352 w 942512"/>
                    <a:gd name="connsiteY6" fmla="*/ 0 h 651319"/>
                    <a:gd name="connsiteX7" fmla="*/ 916646 w 942512"/>
                    <a:gd name="connsiteY7" fmla="*/ 28004 h 651319"/>
                    <a:gd name="connsiteX8" fmla="*/ 942458 w 942512"/>
                    <a:gd name="connsiteY8" fmla="*/ 95155 h 651319"/>
                    <a:gd name="connsiteX9" fmla="*/ 927123 w 942512"/>
                    <a:gd name="connsiteY9" fmla="*/ 559308 h 651319"/>
                    <a:gd name="connsiteX10" fmla="*/ 832064 w 942512"/>
                    <a:gd name="connsiteY10" fmla="*/ 651320 h 651319"/>
                    <a:gd name="connsiteX11" fmla="*/ 95305 w 942512"/>
                    <a:gd name="connsiteY11" fmla="*/ 95155 h 651319"/>
                    <a:gd name="connsiteX12" fmla="*/ 110545 w 942512"/>
                    <a:gd name="connsiteY12" fmla="*/ 556070 h 651319"/>
                    <a:gd name="connsiteX13" fmla="*/ 831587 w 942512"/>
                    <a:gd name="connsiteY13" fmla="*/ 556070 h 651319"/>
                    <a:gd name="connsiteX14" fmla="*/ 847113 w 942512"/>
                    <a:gd name="connsiteY14" fmla="*/ 95155 h 651319"/>
                    <a:gd name="connsiteX15" fmla="*/ 95305 w 942512"/>
                    <a:gd name="connsiteY15" fmla="*/ 95155 h 651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942512" h="651319">
                      <a:moveTo>
                        <a:pt x="831968" y="651224"/>
                      </a:moveTo>
                      <a:lnTo>
                        <a:pt x="110449" y="651224"/>
                      </a:lnTo>
                      <a:cubicBezTo>
                        <a:pt x="59681" y="651224"/>
                        <a:pt x="17009" y="609981"/>
                        <a:pt x="15390" y="559213"/>
                      </a:cubicBezTo>
                      <a:lnTo>
                        <a:pt x="55" y="95155"/>
                      </a:lnTo>
                      <a:cubicBezTo>
                        <a:pt x="-803" y="69913"/>
                        <a:pt x="8437" y="46101"/>
                        <a:pt x="25867" y="28004"/>
                      </a:cubicBezTo>
                      <a:cubicBezTo>
                        <a:pt x="43298" y="9906"/>
                        <a:pt x="66825" y="0"/>
                        <a:pt x="92066" y="0"/>
                      </a:cubicBezTo>
                      <a:lnTo>
                        <a:pt x="850352" y="0"/>
                      </a:lnTo>
                      <a:cubicBezTo>
                        <a:pt x="875593" y="0"/>
                        <a:pt x="899119" y="9906"/>
                        <a:pt x="916646" y="28004"/>
                      </a:cubicBezTo>
                      <a:cubicBezTo>
                        <a:pt x="934076" y="46101"/>
                        <a:pt x="943316" y="69913"/>
                        <a:pt x="942458" y="95155"/>
                      </a:cubicBezTo>
                      <a:lnTo>
                        <a:pt x="927123" y="559308"/>
                      </a:lnTo>
                      <a:cubicBezTo>
                        <a:pt x="925408" y="610076"/>
                        <a:pt x="882737" y="651320"/>
                        <a:pt x="832064" y="651320"/>
                      </a:cubicBezTo>
                      <a:close/>
                      <a:moveTo>
                        <a:pt x="95305" y="95155"/>
                      </a:moveTo>
                      <a:lnTo>
                        <a:pt x="110545" y="556070"/>
                      </a:lnTo>
                      <a:lnTo>
                        <a:pt x="831587" y="556070"/>
                      </a:lnTo>
                      <a:cubicBezTo>
                        <a:pt x="831587" y="556070"/>
                        <a:pt x="847113" y="95155"/>
                        <a:pt x="847113" y="95155"/>
                      </a:cubicBezTo>
                      <a:lnTo>
                        <a:pt x="95305" y="95155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228" name="그래픽 208">
                <a:extLst>
                  <a:ext uri="{FF2B5EF4-FFF2-40B4-BE49-F238E27FC236}">
                    <a16:creationId xmlns:a16="http://schemas.microsoft.com/office/drawing/2014/main" id="{D4C4C6C2-4B66-EC6A-CCC6-22B2A93492EB}"/>
                  </a:ext>
                </a:extLst>
              </p:cNvPr>
              <p:cNvGrpSpPr/>
              <p:nvPr/>
            </p:nvGrpSpPr>
            <p:grpSpPr>
              <a:xfrm>
                <a:off x="3879913" y="3256216"/>
                <a:ext cx="940212" cy="240029"/>
                <a:chOff x="3879913" y="3256216"/>
                <a:chExt cx="940212" cy="240029"/>
              </a:xfrm>
              <a:solidFill>
                <a:srgbClr val="FFFFFF"/>
              </a:solidFill>
            </p:grpSpPr>
            <p:sp>
              <p:nvSpPr>
                <p:cNvPr id="229" name="자유형: 도형 228">
                  <a:extLst>
                    <a:ext uri="{FF2B5EF4-FFF2-40B4-BE49-F238E27FC236}">
                      <a16:creationId xmlns:a16="http://schemas.microsoft.com/office/drawing/2014/main" id="{D5420438-D947-BBC6-4AA8-CC44BD225039}"/>
                    </a:ext>
                  </a:extLst>
                </p:cNvPr>
                <p:cNvSpPr/>
                <p:nvPr/>
              </p:nvSpPr>
              <p:spPr>
                <a:xfrm>
                  <a:off x="4011453" y="3256216"/>
                  <a:ext cx="677037" cy="240029"/>
                </a:xfrm>
                <a:custGeom>
                  <a:avLst/>
                  <a:gdLst>
                    <a:gd name="connsiteX0" fmla="*/ 532543 w 677037"/>
                    <a:gd name="connsiteY0" fmla="*/ 240030 h 240029"/>
                    <a:gd name="connsiteX1" fmla="*/ 438817 w 677037"/>
                    <a:gd name="connsiteY1" fmla="*/ 135160 h 240029"/>
                    <a:gd name="connsiteX2" fmla="*/ 435483 w 677037"/>
                    <a:gd name="connsiteY2" fmla="*/ 125254 h 240029"/>
                    <a:gd name="connsiteX3" fmla="*/ 432149 w 677037"/>
                    <a:gd name="connsiteY3" fmla="*/ 135160 h 240029"/>
                    <a:gd name="connsiteX4" fmla="*/ 338519 w 677037"/>
                    <a:gd name="connsiteY4" fmla="*/ 240030 h 240029"/>
                    <a:gd name="connsiteX5" fmla="*/ 244888 w 677037"/>
                    <a:gd name="connsiteY5" fmla="*/ 135160 h 240029"/>
                    <a:gd name="connsiteX6" fmla="*/ 241554 w 677037"/>
                    <a:gd name="connsiteY6" fmla="*/ 125349 h 240029"/>
                    <a:gd name="connsiteX7" fmla="*/ 238220 w 677037"/>
                    <a:gd name="connsiteY7" fmla="*/ 135160 h 240029"/>
                    <a:gd name="connsiteX8" fmla="*/ 144590 w 677037"/>
                    <a:gd name="connsiteY8" fmla="*/ 240030 h 240029"/>
                    <a:gd name="connsiteX9" fmla="*/ 50959 w 677037"/>
                    <a:gd name="connsiteY9" fmla="*/ 135160 h 240029"/>
                    <a:gd name="connsiteX10" fmla="*/ 34957 w 677037"/>
                    <a:gd name="connsiteY10" fmla="*/ 93536 h 240029"/>
                    <a:gd name="connsiteX11" fmla="*/ 0 w 677037"/>
                    <a:gd name="connsiteY11" fmla="*/ 47625 h 240029"/>
                    <a:gd name="connsiteX12" fmla="*/ 47625 w 677037"/>
                    <a:gd name="connsiteY12" fmla="*/ 0 h 240029"/>
                    <a:gd name="connsiteX13" fmla="*/ 141256 w 677037"/>
                    <a:gd name="connsiteY13" fmla="*/ 104870 h 240029"/>
                    <a:gd name="connsiteX14" fmla="*/ 144590 w 677037"/>
                    <a:gd name="connsiteY14" fmla="*/ 114681 h 240029"/>
                    <a:gd name="connsiteX15" fmla="*/ 147923 w 677037"/>
                    <a:gd name="connsiteY15" fmla="*/ 104870 h 240029"/>
                    <a:gd name="connsiteX16" fmla="*/ 241554 w 677037"/>
                    <a:gd name="connsiteY16" fmla="*/ 0 h 240029"/>
                    <a:gd name="connsiteX17" fmla="*/ 335185 w 677037"/>
                    <a:gd name="connsiteY17" fmla="*/ 104870 h 240029"/>
                    <a:gd name="connsiteX18" fmla="*/ 338519 w 677037"/>
                    <a:gd name="connsiteY18" fmla="*/ 114776 h 240029"/>
                    <a:gd name="connsiteX19" fmla="*/ 341852 w 677037"/>
                    <a:gd name="connsiteY19" fmla="*/ 104965 h 240029"/>
                    <a:gd name="connsiteX20" fmla="*/ 435483 w 677037"/>
                    <a:gd name="connsiteY20" fmla="*/ 95 h 240029"/>
                    <a:gd name="connsiteX21" fmla="*/ 529114 w 677037"/>
                    <a:gd name="connsiteY21" fmla="*/ 104965 h 240029"/>
                    <a:gd name="connsiteX22" fmla="*/ 532448 w 677037"/>
                    <a:gd name="connsiteY22" fmla="*/ 114967 h 240029"/>
                    <a:gd name="connsiteX23" fmla="*/ 535781 w 677037"/>
                    <a:gd name="connsiteY23" fmla="*/ 104965 h 240029"/>
                    <a:gd name="connsiteX24" fmla="*/ 629412 w 677037"/>
                    <a:gd name="connsiteY24" fmla="*/ 95 h 240029"/>
                    <a:gd name="connsiteX25" fmla="*/ 677037 w 677037"/>
                    <a:gd name="connsiteY25" fmla="*/ 47720 h 240029"/>
                    <a:gd name="connsiteX26" fmla="*/ 642080 w 677037"/>
                    <a:gd name="connsiteY26" fmla="*/ 93631 h 240029"/>
                    <a:gd name="connsiteX27" fmla="*/ 626078 w 677037"/>
                    <a:gd name="connsiteY27" fmla="*/ 135160 h 240029"/>
                    <a:gd name="connsiteX28" fmla="*/ 532352 w 677037"/>
                    <a:gd name="connsiteY28" fmla="*/ 240030 h 2400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677037" h="240029">
                      <a:moveTo>
                        <a:pt x="532543" y="240030"/>
                      </a:moveTo>
                      <a:cubicBezTo>
                        <a:pt x="473964" y="240030"/>
                        <a:pt x="453676" y="179451"/>
                        <a:pt x="438817" y="135160"/>
                      </a:cubicBezTo>
                      <a:cubicBezTo>
                        <a:pt x="437864" y="132207"/>
                        <a:pt x="436721" y="128873"/>
                        <a:pt x="435483" y="125254"/>
                      </a:cubicBezTo>
                      <a:cubicBezTo>
                        <a:pt x="434245" y="128778"/>
                        <a:pt x="433102" y="132207"/>
                        <a:pt x="432149" y="135160"/>
                      </a:cubicBezTo>
                      <a:cubicBezTo>
                        <a:pt x="417290" y="179451"/>
                        <a:pt x="397002" y="240030"/>
                        <a:pt x="338519" y="240030"/>
                      </a:cubicBezTo>
                      <a:cubicBezTo>
                        <a:pt x="280035" y="240030"/>
                        <a:pt x="259652" y="179451"/>
                        <a:pt x="244888" y="135160"/>
                      </a:cubicBezTo>
                      <a:cubicBezTo>
                        <a:pt x="243935" y="132207"/>
                        <a:pt x="242792" y="128873"/>
                        <a:pt x="241554" y="125349"/>
                      </a:cubicBezTo>
                      <a:cubicBezTo>
                        <a:pt x="240316" y="128873"/>
                        <a:pt x="239268" y="132207"/>
                        <a:pt x="238220" y="135160"/>
                      </a:cubicBezTo>
                      <a:cubicBezTo>
                        <a:pt x="223361" y="179451"/>
                        <a:pt x="203073" y="240030"/>
                        <a:pt x="144590" y="240030"/>
                      </a:cubicBezTo>
                      <a:cubicBezTo>
                        <a:pt x="86106" y="240030"/>
                        <a:pt x="65818" y="179451"/>
                        <a:pt x="50959" y="135160"/>
                      </a:cubicBezTo>
                      <a:cubicBezTo>
                        <a:pt x="46768" y="122682"/>
                        <a:pt x="40195" y="102965"/>
                        <a:pt x="34957" y="93536"/>
                      </a:cubicBezTo>
                      <a:cubicBezTo>
                        <a:pt x="14764" y="88011"/>
                        <a:pt x="0" y="69533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cubicBezTo>
                        <a:pt x="106108" y="0"/>
                        <a:pt x="126397" y="60579"/>
                        <a:pt x="141256" y="104870"/>
                      </a:cubicBezTo>
                      <a:cubicBezTo>
                        <a:pt x="142208" y="107823"/>
                        <a:pt x="143351" y="111157"/>
                        <a:pt x="144590" y="114681"/>
                      </a:cubicBezTo>
                      <a:cubicBezTo>
                        <a:pt x="145828" y="111157"/>
                        <a:pt x="146971" y="107823"/>
                        <a:pt x="147923" y="104870"/>
                      </a:cubicBezTo>
                      <a:cubicBezTo>
                        <a:pt x="162782" y="60579"/>
                        <a:pt x="183070" y="0"/>
                        <a:pt x="241554" y="0"/>
                      </a:cubicBezTo>
                      <a:cubicBezTo>
                        <a:pt x="300038" y="0"/>
                        <a:pt x="320421" y="60579"/>
                        <a:pt x="335185" y="104870"/>
                      </a:cubicBezTo>
                      <a:cubicBezTo>
                        <a:pt x="336137" y="107823"/>
                        <a:pt x="337280" y="111157"/>
                        <a:pt x="338519" y="114776"/>
                      </a:cubicBezTo>
                      <a:cubicBezTo>
                        <a:pt x="339757" y="111252"/>
                        <a:pt x="340900" y="107918"/>
                        <a:pt x="341852" y="104965"/>
                      </a:cubicBezTo>
                      <a:cubicBezTo>
                        <a:pt x="356711" y="60674"/>
                        <a:pt x="377000" y="95"/>
                        <a:pt x="435483" y="95"/>
                      </a:cubicBezTo>
                      <a:cubicBezTo>
                        <a:pt x="493967" y="95"/>
                        <a:pt x="514350" y="60674"/>
                        <a:pt x="529114" y="104965"/>
                      </a:cubicBezTo>
                      <a:cubicBezTo>
                        <a:pt x="530161" y="107918"/>
                        <a:pt x="531305" y="111347"/>
                        <a:pt x="532448" y="114967"/>
                      </a:cubicBezTo>
                      <a:cubicBezTo>
                        <a:pt x="533686" y="111347"/>
                        <a:pt x="534829" y="108013"/>
                        <a:pt x="535781" y="104965"/>
                      </a:cubicBezTo>
                      <a:cubicBezTo>
                        <a:pt x="550640" y="60674"/>
                        <a:pt x="570928" y="95"/>
                        <a:pt x="629412" y="95"/>
                      </a:cubicBezTo>
                      <a:cubicBezTo>
                        <a:pt x="655701" y="95"/>
                        <a:pt x="677037" y="21431"/>
                        <a:pt x="677037" y="47720"/>
                      </a:cubicBezTo>
                      <a:cubicBezTo>
                        <a:pt x="677037" y="69628"/>
                        <a:pt x="662178" y="88106"/>
                        <a:pt x="642080" y="93631"/>
                      </a:cubicBezTo>
                      <a:cubicBezTo>
                        <a:pt x="636842" y="102965"/>
                        <a:pt x="630269" y="122682"/>
                        <a:pt x="626078" y="135160"/>
                      </a:cubicBezTo>
                      <a:cubicBezTo>
                        <a:pt x="611219" y="179451"/>
                        <a:pt x="590931" y="240030"/>
                        <a:pt x="532352" y="2400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30" name="자유형: 도형 229">
                  <a:extLst>
                    <a:ext uri="{FF2B5EF4-FFF2-40B4-BE49-F238E27FC236}">
                      <a16:creationId xmlns:a16="http://schemas.microsoft.com/office/drawing/2014/main" id="{93B1D1D3-5BEF-FCB8-FA8C-856E2A8070E2}"/>
                    </a:ext>
                  </a:extLst>
                </p:cNvPr>
                <p:cNvSpPr/>
                <p:nvPr/>
              </p:nvSpPr>
              <p:spPr>
                <a:xfrm>
                  <a:off x="3879913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31" name="자유형: 도형 230">
                  <a:extLst>
                    <a:ext uri="{FF2B5EF4-FFF2-40B4-BE49-F238E27FC236}">
                      <a16:creationId xmlns:a16="http://schemas.microsoft.com/office/drawing/2014/main" id="{F77F4958-EBB1-7B8B-1B4D-4A01752D997D}"/>
                    </a:ext>
                  </a:extLst>
                </p:cNvPr>
                <p:cNvSpPr/>
                <p:nvPr/>
              </p:nvSpPr>
              <p:spPr>
                <a:xfrm>
                  <a:off x="4593335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EE3DC00-CFD1-3786-F8AC-D0839FDA8B74}"/>
                </a:ext>
              </a:extLst>
            </p:cNvPr>
            <p:cNvSpPr txBox="1"/>
            <p:nvPr/>
          </p:nvSpPr>
          <p:spPr>
            <a:xfrm>
              <a:off x="770158" y="1402881"/>
              <a:ext cx="204382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 과목의 평가 방향</a:t>
              </a:r>
            </a:p>
          </p:txBody>
        </p:sp>
        <p:grpSp>
          <p:nvGrpSpPr>
            <p:cNvPr id="200" name="그룹 199">
              <a:extLst>
                <a:ext uri="{FF2B5EF4-FFF2-40B4-BE49-F238E27FC236}">
                  <a16:creationId xmlns:a16="http://schemas.microsoft.com/office/drawing/2014/main" id="{3491D61B-075E-3E4B-4DDE-7AEE15EC0142}"/>
                </a:ext>
              </a:extLst>
            </p:cNvPr>
            <p:cNvGrpSpPr/>
            <p:nvPr/>
          </p:nvGrpSpPr>
          <p:grpSpPr>
            <a:xfrm>
              <a:off x="629974" y="1923502"/>
              <a:ext cx="6408670" cy="1461574"/>
              <a:chOff x="629974" y="1913961"/>
              <a:chExt cx="6408670" cy="1461574"/>
            </a:xfrm>
          </p:grpSpPr>
          <p:grpSp>
            <p:nvGrpSpPr>
              <p:cNvPr id="201" name="그룹 200">
                <a:extLst>
                  <a:ext uri="{FF2B5EF4-FFF2-40B4-BE49-F238E27FC236}">
                    <a16:creationId xmlns:a16="http://schemas.microsoft.com/office/drawing/2014/main" id="{79D2FA9E-C8C7-9BB6-A7F4-DD588DBDAB09}"/>
                  </a:ext>
                </a:extLst>
              </p:cNvPr>
              <p:cNvGrpSpPr/>
              <p:nvPr/>
            </p:nvGrpSpPr>
            <p:grpSpPr>
              <a:xfrm>
                <a:off x="629974" y="1913961"/>
                <a:ext cx="5410640" cy="200055"/>
                <a:chOff x="660454" y="1862612"/>
                <a:chExt cx="5410640" cy="200055"/>
              </a:xfrm>
            </p:grpSpPr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E136444E-C5C6-F784-B315-7E895FDBCCFD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518795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컴퓨팅 사고력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디지털 문화 소양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 소양을 기반으로 평가 항목 구체화</a:t>
                  </a:r>
                </a:p>
              </p:txBody>
            </p:sp>
            <p:grpSp>
              <p:nvGrpSpPr>
                <p:cNvPr id="223" name="그룹 222">
                  <a:extLst>
                    <a:ext uri="{FF2B5EF4-FFF2-40B4-BE49-F238E27FC236}">
                      <a16:creationId xmlns:a16="http://schemas.microsoft.com/office/drawing/2014/main" id="{6882148C-EAC2-9346-8F12-846AE6CDF58E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224" name="Freeform 5">
                    <a:extLst>
                      <a:ext uri="{FF2B5EF4-FFF2-40B4-BE49-F238E27FC236}">
                        <a16:creationId xmlns:a16="http://schemas.microsoft.com/office/drawing/2014/main" id="{445B9848-9164-8A68-6328-9C8AB2DC644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25" name="Freeform 7">
                    <a:extLst>
                      <a:ext uri="{FF2B5EF4-FFF2-40B4-BE49-F238E27FC236}">
                        <a16:creationId xmlns:a16="http://schemas.microsoft.com/office/drawing/2014/main" id="{6BDE2B81-6D3D-5483-3050-E151653F290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202" name="그룹 201">
                <a:extLst>
                  <a:ext uri="{FF2B5EF4-FFF2-40B4-BE49-F238E27FC236}">
                    <a16:creationId xmlns:a16="http://schemas.microsoft.com/office/drawing/2014/main" id="{D4613350-BBD9-3397-17E2-1F7AC149A01D}"/>
                  </a:ext>
                </a:extLst>
              </p:cNvPr>
              <p:cNvGrpSpPr/>
              <p:nvPr/>
            </p:nvGrpSpPr>
            <p:grpSpPr>
              <a:xfrm>
                <a:off x="629974" y="2229341"/>
                <a:ext cx="5081383" cy="200055"/>
                <a:chOff x="660454" y="1862612"/>
                <a:chExt cx="5081383" cy="200055"/>
              </a:xfrm>
            </p:grpSpPr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D68E4A7C-8210-499B-92DC-DAC093FFA0FB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4858702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지식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이해뿐 아니라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과정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기능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가치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태도의 측면 등을 다양하게 반영</a:t>
                  </a:r>
                </a:p>
              </p:txBody>
            </p:sp>
            <p:grpSp>
              <p:nvGrpSpPr>
                <p:cNvPr id="219" name="그룹 218">
                  <a:extLst>
                    <a:ext uri="{FF2B5EF4-FFF2-40B4-BE49-F238E27FC236}">
                      <a16:creationId xmlns:a16="http://schemas.microsoft.com/office/drawing/2014/main" id="{54CCA8ED-8E7F-6BC9-53A7-DEBF8D503CE4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220" name="Freeform 5">
                    <a:extLst>
                      <a:ext uri="{FF2B5EF4-FFF2-40B4-BE49-F238E27FC236}">
                        <a16:creationId xmlns:a16="http://schemas.microsoft.com/office/drawing/2014/main" id="{F738F064-A0F8-B5E6-15EA-240D5446760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21" name="Freeform 7">
                    <a:extLst>
                      <a:ext uri="{FF2B5EF4-FFF2-40B4-BE49-F238E27FC236}">
                        <a16:creationId xmlns:a16="http://schemas.microsoft.com/office/drawing/2014/main" id="{9BB4A9A5-ED92-3524-0FE6-F3F12186E6A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203" name="그룹 202">
                <a:extLst>
                  <a:ext uri="{FF2B5EF4-FFF2-40B4-BE49-F238E27FC236}">
                    <a16:creationId xmlns:a16="http://schemas.microsoft.com/office/drawing/2014/main" id="{0215CC99-DD43-6905-A281-3972B0E36D75}"/>
                  </a:ext>
                </a:extLst>
              </p:cNvPr>
              <p:cNvGrpSpPr/>
              <p:nvPr/>
            </p:nvGrpSpPr>
            <p:grpSpPr>
              <a:xfrm>
                <a:off x="629974" y="2544721"/>
                <a:ext cx="3983326" cy="200055"/>
                <a:chOff x="660454" y="1862612"/>
                <a:chExt cx="3983326" cy="200055"/>
              </a:xfrm>
            </p:grpSpPr>
            <p:sp>
              <p:nvSpPr>
                <p:cNvPr id="214" name="TextBox 213">
                  <a:extLst>
                    <a:ext uri="{FF2B5EF4-FFF2-40B4-BE49-F238E27FC236}">
                      <a16:creationId xmlns:a16="http://schemas.microsoft.com/office/drawing/2014/main" id="{B7245E11-10A2-BA2B-4BD1-A8696CFEBBFE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376064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과정을 중시하는 평가를 통해 학생의 성장과 발달을 지원</a:t>
                  </a:r>
                </a:p>
              </p:txBody>
            </p:sp>
            <p:grpSp>
              <p:nvGrpSpPr>
                <p:cNvPr id="215" name="그룹 214">
                  <a:extLst>
                    <a:ext uri="{FF2B5EF4-FFF2-40B4-BE49-F238E27FC236}">
                      <a16:creationId xmlns:a16="http://schemas.microsoft.com/office/drawing/2014/main" id="{08C7D57B-CA9E-ECF1-28EC-B8432258B23D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216" name="Freeform 5">
                    <a:extLst>
                      <a:ext uri="{FF2B5EF4-FFF2-40B4-BE49-F238E27FC236}">
                        <a16:creationId xmlns:a16="http://schemas.microsoft.com/office/drawing/2014/main" id="{AFDF53EF-7EFC-F155-5FDA-BE46811816F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7" name="Freeform 7">
                    <a:extLst>
                      <a:ext uri="{FF2B5EF4-FFF2-40B4-BE49-F238E27FC236}">
                        <a16:creationId xmlns:a16="http://schemas.microsoft.com/office/drawing/2014/main" id="{13978FD2-AAB5-D985-4FEE-8F91FF5B00C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204" name="그룹 203">
                <a:extLst>
                  <a:ext uri="{FF2B5EF4-FFF2-40B4-BE49-F238E27FC236}">
                    <a16:creationId xmlns:a16="http://schemas.microsoft.com/office/drawing/2014/main" id="{2CD045F6-80DD-CCC6-E637-4EA062AA3448}"/>
                  </a:ext>
                </a:extLst>
              </p:cNvPr>
              <p:cNvGrpSpPr/>
              <p:nvPr/>
            </p:nvGrpSpPr>
            <p:grpSpPr>
              <a:xfrm>
                <a:off x="629974" y="2860101"/>
                <a:ext cx="6408670" cy="200055"/>
                <a:chOff x="660454" y="1862612"/>
                <a:chExt cx="6408670" cy="200055"/>
              </a:xfrm>
            </p:grpSpPr>
            <p:sp>
              <p:nvSpPr>
                <p:cNvPr id="210" name="TextBox 209">
                  <a:extLst>
                    <a:ext uri="{FF2B5EF4-FFF2-40B4-BE49-F238E27FC236}">
                      <a16:creationId xmlns:a16="http://schemas.microsoft.com/office/drawing/2014/main" id="{9572D331-4E15-4E44-02D8-969741D4A21C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618598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학생 스스로 학습 수준을 파악하고 성찰할 수 있도록 학생과 함께 구체적인 평가 루브릭 구성</a:t>
                  </a:r>
                </a:p>
              </p:txBody>
            </p:sp>
            <p:grpSp>
              <p:nvGrpSpPr>
                <p:cNvPr id="211" name="그룹 210">
                  <a:extLst>
                    <a:ext uri="{FF2B5EF4-FFF2-40B4-BE49-F238E27FC236}">
                      <a16:creationId xmlns:a16="http://schemas.microsoft.com/office/drawing/2014/main" id="{88227EC7-CAFE-9FB1-917F-FE044FF76358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212" name="Freeform 5">
                    <a:extLst>
                      <a:ext uri="{FF2B5EF4-FFF2-40B4-BE49-F238E27FC236}">
                        <a16:creationId xmlns:a16="http://schemas.microsoft.com/office/drawing/2014/main" id="{20F2586B-4FF8-9272-DFE6-5513A5EBDAF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3" name="Freeform 7">
                    <a:extLst>
                      <a:ext uri="{FF2B5EF4-FFF2-40B4-BE49-F238E27FC236}">
                        <a16:creationId xmlns:a16="http://schemas.microsoft.com/office/drawing/2014/main" id="{5D424AED-60AF-2196-5C38-D59D7E36A8F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205" name="그룹 204">
                <a:extLst>
                  <a:ext uri="{FF2B5EF4-FFF2-40B4-BE49-F238E27FC236}">
                    <a16:creationId xmlns:a16="http://schemas.microsoft.com/office/drawing/2014/main" id="{2D372639-CBF9-92FE-07D5-D761771EB296}"/>
                  </a:ext>
                </a:extLst>
              </p:cNvPr>
              <p:cNvGrpSpPr/>
              <p:nvPr/>
            </p:nvGrpSpPr>
            <p:grpSpPr>
              <a:xfrm>
                <a:off x="629974" y="3175480"/>
                <a:ext cx="4855359" cy="200055"/>
                <a:chOff x="660454" y="1862612"/>
                <a:chExt cx="4855359" cy="200055"/>
              </a:xfrm>
            </p:grpSpPr>
            <p:sp>
              <p:nvSpPr>
                <p:cNvPr id="206" name="TextBox 205">
                  <a:extLst>
                    <a:ext uri="{FF2B5EF4-FFF2-40B4-BE49-F238E27FC236}">
                      <a16:creationId xmlns:a16="http://schemas.microsoft.com/office/drawing/2014/main" id="{DBA771C1-6A7F-6FCF-66E3-0799C13F7FF7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4632678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학습한 내용의 전이를 통해 학습한 내용을 적용할 수 있는 과제를 제시</a:t>
                  </a:r>
                </a:p>
              </p:txBody>
            </p:sp>
            <p:grpSp>
              <p:nvGrpSpPr>
                <p:cNvPr id="207" name="그룹 206">
                  <a:extLst>
                    <a:ext uri="{FF2B5EF4-FFF2-40B4-BE49-F238E27FC236}">
                      <a16:creationId xmlns:a16="http://schemas.microsoft.com/office/drawing/2014/main" id="{0CDA46FB-742A-7253-C17B-68844CB2A4C4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208" name="Freeform 5">
                    <a:extLst>
                      <a:ext uri="{FF2B5EF4-FFF2-40B4-BE49-F238E27FC236}">
                        <a16:creationId xmlns:a16="http://schemas.microsoft.com/office/drawing/2014/main" id="{8B18B495-0632-3647-ACE1-41C0AF76461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9" name="Freeform 7">
                    <a:extLst>
                      <a:ext uri="{FF2B5EF4-FFF2-40B4-BE49-F238E27FC236}">
                        <a16:creationId xmlns:a16="http://schemas.microsoft.com/office/drawing/2014/main" id="{AE62051C-AF06-E94F-276D-D89205F14CF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9578D20E-FDDC-B40A-AA53-A45052A4C924}"/>
              </a:ext>
            </a:extLst>
          </p:cNvPr>
          <p:cNvGrpSpPr/>
          <p:nvPr/>
        </p:nvGrpSpPr>
        <p:grpSpPr>
          <a:xfrm>
            <a:off x="468313" y="295332"/>
            <a:ext cx="1841500" cy="190957"/>
            <a:chOff x="144463" y="308032"/>
            <a:chExt cx="1841500" cy="190957"/>
          </a:xfrm>
        </p:grpSpPr>
        <p:grpSp>
          <p:nvGrpSpPr>
            <p:cNvPr id="168" name="그룹 167">
              <a:extLst>
                <a:ext uri="{FF2B5EF4-FFF2-40B4-BE49-F238E27FC236}">
                  <a16:creationId xmlns:a16="http://schemas.microsoft.com/office/drawing/2014/main" id="{229B2CB8-DAA9-1256-F291-3BB30A1239EA}"/>
                </a:ext>
              </a:extLst>
            </p:cNvPr>
            <p:cNvGrpSpPr/>
            <p:nvPr/>
          </p:nvGrpSpPr>
          <p:grpSpPr>
            <a:xfrm>
              <a:off x="144463" y="308032"/>
              <a:ext cx="1841500" cy="190957"/>
              <a:chOff x="-16919" y="983069"/>
              <a:chExt cx="4269516" cy="442734"/>
            </a:xfrm>
            <a:solidFill>
              <a:schemeClr val="lt1"/>
            </a:solidFill>
          </p:grpSpPr>
          <p:sp>
            <p:nvSpPr>
              <p:cNvPr id="171" name="사각형: 둥근 모서리 170">
                <a:extLst>
                  <a:ext uri="{FF2B5EF4-FFF2-40B4-BE49-F238E27FC236}">
                    <a16:creationId xmlns:a16="http://schemas.microsoft.com/office/drawing/2014/main" id="{4A7DE434-8F47-2285-D86E-8C04AE75F4AC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2" name="사각형: 둥근 모서리 171">
                <a:extLst>
                  <a:ext uri="{FF2B5EF4-FFF2-40B4-BE49-F238E27FC236}">
                    <a16:creationId xmlns:a16="http://schemas.microsoft.com/office/drawing/2014/main" id="{248F9915-9B63-89E2-2430-128AD0D1B52F}"/>
                  </a:ext>
                </a:extLst>
              </p:cNvPr>
              <p:cNvSpPr/>
              <p:nvPr/>
            </p:nvSpPr>
            <p:spPr>
              <a:xfrm>
                <a:off x="666368" y="983069"/>
                <a:ext cx="358622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647AFFCA-3C08-5FF3-DA0B-7FB6B34980EA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BDA425BD-0DA2-06CF-B59C-3D587D70452D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1B52586C-6123-9B76-5DE7-B632C36B9E79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EE42E8AE-6984-6966-6048-AEC89EDCAABC}"/>
                </a:ext>
              </a:extLst>
            </p:cNvPr>
            <p:cNvSpPr txBox="1"/>
            <p:nvPr/>
          </p:nvSpPr>
          <p:spPr>
            <a:xfrm>
              <a:off x="531068" y="326566"/>
              <a:ext cx="137377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정보의 영역구성</a:t>
              </a:r>
            </a:p>
          </p:txBody>
        </p:sp>
      </p:grpSp>
      <p:sp>
        <p:nvSpPr>
          <p:cNvPr id="175" name="TextBox 174">
            <a:extLst>
              <a:ext uri="{FF2B5EF4-FFF2-40B4-BE49-F238E27FC236}">
                <a16:creationId xmlns:a16="http://schemas.microsoft.com/office/drawing/2014/main" id="{8DF7F4CD-64B3-842F-1CE0-14E8BD7AC785}"/>
              </a:ext>
            </a:extLst>
          </p:cNvPr>
          <p:cNvSpPr txBox="1"/>
          <p:nvPr/>
        </p:nvSpPr>
        <p:spPr>
          <a:xfrm>
            <a:off x="466611" y="536298"/>
            <a:ext cx="403475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정보 과목의 교수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학습 및 평가</a:t>
            </a:r>
          </a:p>
        </p:txBody>
      </p:sp>
      <p:grpSp>
        <p:nvGrpSpPr>
          <p:cNvPr id="193" name="그룹 192">
            <a:extLst>
              <a:ext uri="{FF2B5EF4-FFF2-40B4-BE49-F238E27FC236}">
                <a16:creationId xmlns:a16="http://schemas.microsoft.com/office/drawing/2014/main" id="{61579EE2-39C9-74FE-F009-49F79ED58444}"/>
              </a:ext>
            </a:extLst>
          </p:cNvPr>
          <p:cNvGrpSpPr/>
          <p:nvPr/>
        </p:nvGrpSpPr>
        <p:grpSpPr>
          <a:xfrm>
            <a:off x="400478" y="1193339"/>
            <a:ext cx="8290416" cy="2388062"/>
            <a:chOff x="400478" y="1193339"/>
            <a:chExt cx="8290416" cy="2388062"/>
          </a:xfrm>
        </p:grpSpPr>
        <p:sp>
          <p:nvSpPr>
            <p:cNvPr id="90" name="자유형: 도형 89">
              <a:extLst>
                <a:ext uri="{FF2B5EF4-FFF2-40B4-BE49-F238E27FC236}">
                  <a16:creationId xmlns:a16="http://schemas.microsoft.com/office/drawing/2014/main" id="{0DFCECA2-CDBB-F2B5-27A2-6CCF3B600C42}"/>
                </a:ext>
              </a:extLst>
            </p:cNvPr>
            <p:cNvSpPr/>
            <p:nvPr/>
          </p:nvSpPr>
          <p:spPr>
            <a:xfrm>
              <a:off x="573690" y="1193339"/>
              <a:ext cx="315673" cy="315673"/>
            </a:xfrm>
            <a:custGeom>
              <a:avLst/>
              <a:gdLst>
                <a:gd name="connsiteX0" fmla="*/ 1419225 w 1419224"/>
                <a:gd name="connsiteY0" fmla="*/ 709613 h 1419225"/>
                <a:gd name="connsiteX1" fmla="*/ 709613 w 1419224"/>
                <a:gd name="connsiteY1" fmla="*/ 1419225 h 1419225"/>
                <a:gd name="connsiteX2" fmla="*/ 0 w 1419224"/>
                <a:gd name="connsiteY2" fmla="*/ 709613 h 1419225"/>
                <a:gd name="connsiteX3" fmla="*/ 709613 w 1419224"/>
                <a:gd name="connsiteY3" fmla="*/ 0 h 1419225"/>
                <a:gd name="connsiteX4" fmla="*/ 1419225 w 1419224"/>
                <a:gd name="connsiteY4" fmla="*/ 709613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24" h="1419225">
                  <a:moveTo>
                    <a:pt x="1419225" y="709613"/>
                  </a:moveTo>
                  <a:cubicBezTo>
                    <a:pt x="1419225" y="1101566"/>
                    <a:pt x="1101471" y="1419225"/>
                    <a:pt x="709613" y="1419225"/>
                  </a:cubicBezTo>
                  <a:cubicBezTo>
                    <a:pt x="317754" y="1419225"/>
                    <a:pt x="0" y="1101566"/>
                    <a:pt x="0" y="709613"/>
                  </a:cubicBezTo>
                  <a:cubicBezTo>
                    <a:pt x="0" y="317659"/>
                    <a:pt x="317754" y="0"/>
                    <a:pt x="709613" y="0"/>
                  </a:cubicBezTo>
                  <a:cubicBezTo>
                    <a:pt x="1101471" y="0"/>
                    <a:pt x="1419225" y="317754"/>
                    <a:pt x="1419225" y="709613"/>
                  </a:cubicBezTo>
                  <a:close/>
                </a:path>
              </a:pathLst>
            </a:custGeom>
            <a:solidFill>
              <a:srgbClr val="ACCAF6">
                <a:alpha val="26667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32" name="사각형: 둥근 위쪽 모서리 131">
              <a:extLst>
                <a:ext uri="{FF2B5EF4-FFF2-40B4-BE49-F238E27FC236}">
                  <a16:creationId xmlns:a16="http://schemas.microsoft.com/office/drawing/2014/main" id="{C2D7E3D8-A5FB-9D00-1598-CCF721409CB8}"/>
                </a:ext>
              </a:extLst>
            </p:cNvPr>
            <p:cNvSpPr/>
            <p:nvPr/>
          </p:nvSpPr>
          <p:spPr>
            <a:xfrm flipH="1">
              <a:off x="586558" y="1358968"/>
              <a:ext cx="8104336" cy="534237"/>
            </a:xfrm>
            <a:prstGeom prst="round2SameRect">
              <a:avLst>
                <a:gd name="adj1" fmla="val 11464"/>
                <a:gd name="adj2" fmla="val 0"/>
              </a:avLst>
            </a:prstGeo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latinLnBrk="1"/>
              <a:endParaRPr lang="ko-KR" altLang="en-US" sz="1800" kern="1200" dirty="0">
                <a:solidFill>
                  <a:schemeClr val="bg1"/>
                </a:solidFill>
                <a:latin typeface="+mj-lt"/>
                <a:cs typeface="Arial"/>
              </a:endParaRPr>
            </a:p>
          </p:txBody>
        </p:sp>
        <p:sp>
          <p:nvSpPr>
            <p:cNvPr id="92" name="사각형: 둥근 모서리 91">
              <a:extLst>
                <a:ext uri="{FF2B5EF4-FFF2-40B4-BE49-F238E27FC236}">
                  <a16:creationId xmlns:a16="http://schemas.microsoft.com/office/drawing/2014/main" id="{784956E7-AD89-29B2-D590-026F3B978472}"/>
                </a:ext>
              </a:extLst>
            </p:cNvPr>
            <p:cNvSpPr/>
            <p:nvPr/>
          </p:nvSpPr>
          <p:spPr>
            <a:xfrm>
              <a:off x="457962" y="1727177"/>
              <a:ext cx="8228076" cy="1854224"/>
            </a:xfrm>
            <a:prstGeom prst="roundRect">
              <a:avLst>
                <a:gd name="adj" fmla="val 3786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94" name="그래픽 208">
              <a:extLst>
                <a:ext uri="{FF2B5EF4-FFF2-40B4-BE49-F238E27FC236}">
                  <a16:creationId xmlns:a16="http://schemas.microsoft.com/office/drawing/2014/main" id="{23BC3B99-72DB-6469-E4F5-69B07AB908EF}"/>
                </a:ext>
              </a:extLst>
            </p:cNvPr>
            <p:cNvGrpSpPr/>
            <p:nvPr/>
          </p:nvGrpSpPr>
          <p:grpSpPr>
            <a:xfrm>
              <a:off x="400478" y="1248517"/>
              <a:ext cx="314403" cy="474653"/>
              <a:chOff x="3643310" y="2509361"/>
              <a:chExt cx="1413514" cy="2133981"/>
            </a:xfrm>
          </p:grpSpPr>
          <p:grpSp>
            <p:nvGrpSpPr>
              <p:cNvPr id="96" name="그래픽 208">
                <a:extLst>
                  <a:ext uri="{FF2B5EF4-FFF2-40B4-BE49-F238E27FC236}">
                    <a16:creationId xmlns:a16="http://schemas.microsoft.com/office/drawing/2014/main" id="{9EC17A35-281D-35FF-7763-082E435D1BB6}"/>
                  </a:ext>
                </a:extLst>
              </p:cNvPr>
              <p:cNvGrpSpPr/>
              <p:nvPr/>
            </p:nvGrpSpPr>
            <p:grpSpPr>
              <a:xfrm>
                <a:off x="3643310" y="2509361"/>
                <a:ext cx="1413514" cy="1577816"/>
                <a:chOff x="3643310" y="2509361"/>
                <a:chExt cx="1413514" cy="1577816"/>
              </a:xfrm>
            </p:grpSpPr>
            <p:sp>
              <p:nvSpPr>
                <p:cNvPr id="104" name="자유형: 도형 103">
                  <a:extLst>
                    <a:ext uri="{FF2B5EF4-FFF2-40B4-BE49-F238E27FC236}">
                      <a16:creationId xmlns:a16="http://schemas.microsoft.com/office/drawing/2014/main" id="{CC21656A-C32C-2E91-AFD1-FB821D4FF7E7}"/>
                    </a:ext>
                  </a:extLst>
                </p:cNvPr>
                <p:cNvSpPr/>
                <p:nvPr/>
              </p:nvSpPr>
              <p:spPr>
                <a:xfrm>
                  <a:off x="3690935" y="2556983"/>
                  <a:ext cx="1318265" cy="1482569"/>
                </a:xfrm>
                <a:custGeom>
                  <a:avLst/>
                  <a:gdLst>
                    <a:gd name="connsiteX0" fmla="*/ 661037 w 1318265"/>
                    <a:gd name="connsiteY0" fmla="*/ 3 h 1482569"/>
                    <a:gd name="connsiteX1" fmla="*/ 2 w 1318265"/>
                    <a:gd name="connsiteY1" fmla="*/ 657133 h 1482569"/>
                    <a:gd name="connsiteX2" fmla="*/ 138972 w 1318265"/>
                    <a:gd name="connsiteY2" fmla="*/ 1048515 h 1482569"/>
                    <a:gd name="connsiteX3" fmla="*/ 278989 w 1318265"/>
                    <a:gd name="connsiteY3" fmla="*/ 1439421 h 1482569"/>
                    <a:gd name="connsiteX4" fmla="*/ 324709 w 1318265"/>
                    <a:gd name="connsiteY4" fmla="*/ 1482569 h 1482569"/>
                    <a:gd name="connsiteX5" fmla="*/ 988221 w 1318265"/>
                    <a:gd name="connsiteY5" fmla="*/ 1482569 h 1482569"/>
                    <a:gd name="connsiteX6" fmla="*/ 1033369 w 1318265"/>
                    <a:gd name="connsiteY6" fmla="*/ 1445326 h 1482569"/>
                    <a:gd name="connsiteX7" fmla="*/ 1034226 w 1318265"/>
                    <a:gd name="connsiteY7" fmla="*/ 1445326 h 1482569"/>
                    <a:gd name="connsiteX8" fmla="*/ 1177006 w 1318265"/>
                    <a:gd name="connsiteY8" fmla="*/ 1051658 h 1482569"/>
                    <a:gd name="connsiteX9" fmla="*/ 1318262 w 1318265"/>
                    <a:gd name="connsiteY9" fmla="*/ 661133 h 1482569"/>
                    <a:gd name="connsiteX10" fmla="*/ 661132 w 1318265"/>
                    <a:gd name="connsiteY10" fmla="*/ 3 h 1482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8265" h="1482569">
                      <a:moveTo>
                        <a:pt x="661037" y="3"/>
                      </a:moveTo>
                      <a:cubicBezTo>
                        <a:pt x="297087" y="-1045"/>
                        <a:pt x="1145" y="293182"/>
                        <a:pt x="2" y="657133"/>
                      </a:cubicBezTo>
                      <a:cubicBezTo>
                        <a:pt x="-570" y="859729"/>
                        <a:pt x="138972" y="1048515"/>
                        <a:pt x="138972" y="1048515"/>
                      </a:cubicBezTo>
                      <a:cubicBezTo>
                        <a:pt x="201741" y="1129573"/>
                        <a:pt x="255843" y="1319596"/>
                        <a:pt x="278989" y="1439421"/>
                      </a:cubicBezTo>
                      <a:cubicBezTo>
                        <a:pt x="280513" y="1463424"/>
                        <a:pt x="300325" y="1482569"/>
                        <a:pt x="324709" y="1482569"/>
                      </a:cubicBezTo>
                      <a:lnTo>
                        <a:pt x="988221" y="1482569"/>
                      </a:lnTo>
                      <a:cubicBezTo>
                        <a:pt x="1010509" y="1482569"/>
                        <a:pt x="1029178" y="1466472"/>
                        <a:pt x="1033369" y="1445326"/>
                      </a:cubicBezTo>
                      <a:lnTo>
                        <a:pt x="1034226" y="1445326"/>
                      </a:lnTo>
                      <a:cubicBezTo>
                        <a:pt x="1057753" y="1325311"/>
                        <a:pt x="1113093" y="1133097"/>
                        <a:pt x="1177006" y="1051658"/>
                      </a:cubicBezTo>
                      <a:cubicBezTo>
                        <a:pt x="1177006" y="1051658"/>
                        <a:pt x="1317690" y="863825"/>
                        <a:pt x="1318262" y="661133"/>
                      </a:cubicBezTo>
                      <a:cubicBezTo>
                        <a:pt x="1319405" y="297183"/>
                        <a:pt x="1025178" y="1146"/>
                        <a:pt x="661132" y="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105" name="자유형: 도형 104">
                  <a:extLst>
                    <a:ext uri="{FF2B5EF4-FFF2-40B4-BE49-F238E27FC236}">
                      <a16:creationId xmlns:a16="http://schemas.microsoft.com/office/drawing/2014/main" id="{E3FDB5E6-D454-6D57-D2AF-A7800962D277}"/>
                    </a:ext>
                  </a:extLst>
                </p:cNvPr>
                <p:cNvSpPr/>
                <p:nvPr/>
              </p:nvSpPr>
              <p:spPr>
                <a:xfrm>
                  <a:off x="3643310" y="2509361"/>
                  <a:ext cx="1413514" cy="1577816"/>
                </a:xfrm>
                <a:custGeom>
                  <a:avLst/>
                  <a:gdLst>
                    <a:gd name="connsiteX0" fmla="*/ 1035845 w 1413514"/>
                    <a:gd name="connsiteY0" fmla="*/ 1577816 h 1577816"/>
                    <a:gd name="connsiteX1" fmla="*/ 372334 w 1413514"/>
                    <a:gd name="connsiteY1" fmla="*/ 1577816 h 1577816"/>
                    <a:gd name="connsiteX2" fmla="*/ 279370 w 1413514"/>
                    <a:gd name="connsiteY2" fmla="*/ 1493615 h 1577816"/>
                    <a:gd name="connsiteX3" fmla="*/ 148973 w 1413514"/>
                    <a:gd name="connsiteY3" fmla="*/ 1125284 h 1577816"/>
                    <a:gd name="connsiteX4" fmla="*/ 148306 w 1413514"/>
                    <a:gd name="connsiteY4" fmla="*/ 1124426 h 1577816"/>
                    <a:gd name="connsiteX5" fmla="*/ 2 w 1413514"/>
                    <a:gd name="connsiteY5" fmla="*/ 704660 h 1577816"/>
                    <a:gd name="connsiteX6" fmla="*/ 706757 w 1413514"/>
                    <a:gd name="connsiteY6" fmla="*/ 0 h 1577816"/>
                    <a:gd name="connsiteX7" fmla="*/ 708852 w 1413514"/>
                    <a:gd name="connsiteY7" fmla="*/ 0 h 1577816"/>
                    <a:gd name="connsiteX8" fmla="*/ 1413512 w 1413514"/>
                    <a:gd name="connsiteY8" fmla="*/ 708851 h 1577816"/>
                    <a:gd name="connsiteX9" fmla="*/ 1262731 w 1413514"/>
                    <a:gd name="connsiteY9" fmla="*/ 1127760 h 1577816"/>
                    <a:gd name="connsiteX10" fmla="*/ 1262064 w 1413514"/>
                    <a:gd name="connsiteY10" fmla="*/ 1128617 h 1577816"/>
                    <a:gd name="connsiteX11" fmla="*/ 1128524 w 1413514"/>
                    <a:gd name="connsiteY11" fmla="*/ 1501997 h 1577816"/>
                    <a:gd name="connsiteX12" fmla="*/ 1124428 w 1413514"/>
                    <a:gd name="connsiteY12" fmla="*/ 1513999 h 1577816"/>
                    <a:gd name="connsiteX13" fmla="*/ 1035750 w 1413514"/>
                    <a:gd name="connsiteY13" fmla="*/ 1577721 h 1577816"/>
                    <a:gd name="connsiteX14" fmla="*/ 374048 w 1413514"/>
                    <a:gd name="connsiteY14" fmla="*/ 1482566 h 1577816"/>
                    <a:gd name="connsiteX15" fmla="*/ 1034417 w 1413514"/>
                    <a:gd name="connsiteY15" fmla="*/ 1482566 h 1577816"/>
                    <a:gd name="connsiteX16" fmla="*/ 1036893 w 1413514"/>
                    <a:gd name="connsiteY16" fmla="*/ 1474851 h 1577816"/>
                    <a:gd name="connsiteX17" fmla="*/ 1186721 w 1413514"/>
                    <a:gd name="connsiteY17" fmla="*/ 1070515 h 1577816"/>
                    <a:gd name="connsiteX18" fmla="*/ 1318262 w 1413514"/>
                    <a:gd name="connsiteY18" fmla="*/ 708660 h 1577816"/>
                    <a:gd name="connsiteX19" fmla="*/ 708566 w 1413514"/>
                    <a:gd name="connsiteY19" fmla="*/ 95345 h 1577816"/>
                    <a:gd name="connsiteX20" fmla="*/ 706757 w 1413514"/>
                    <a:gd name="connsiteY20" fmla="*/ 95345 h 1577816"/>
                    <a:gd name="connsiteX21" fmla="*/ 95252 w 1413514"/>
                    <a:gd name="connsiteY21" fmla="*/ 705041 h 1577816"/>
                    <a:gd name="connsiteX22" fmla="*/ 224696 w 1413514"/>
                    <a:gd name="connsiteY22" fmla="*/ 1067657 h 1577816"/>
                    <a:gd name="connsiteX23" fmla="*/ 373382 w 1413514"/>
                    <a:gd name="connsiteY23" fmla="*/ 1478090 h 1577816"/>
                    <a:gd name="connsiteX24" fmla="*/ 374048 w 1413514"/>
                    <a:gd name="connsiteY24" fmla="*/ 1482662 h 1577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413514" h="1577816">
                      <a:moveTo>
                        <a:pt x="1035845" y="1577816"/>
                      </a:moveTo>
                      <a:lnTo>
                        <a:pt x="372334" y="1577816"/>
                      </a:lnTo>
                      <a:cubicBezTo>
                        <a:pt x="324328" y="1577816"/>
                        <a:pt x="284228" y="1541145"/>
                        <a:pt x="279370" y="1493615"/>
                      </a:cubicBezTo>
                      <a:cubicBezTo>
                        <a:pt x="253271" y="1360265"/>
                        <a:pt x="200408" y="1191673"/>
                        <a:pt x="148973" y="1125284"/>
                      </a:cubicBezTo>
                      <a:cubicBezTo>
                        <a:pt x="148782" y="1124998"/>
                        <a:pt x="148496" y="1124712"/>
                        <a:pt x="148306" y="1124426"/>
                      </a:cubicBezTo>
                      <a:cubicBezTo>
                        <a:pt x="142210" y="1116235"/>
                        <a:pt x="-570" y="920591"/>
                        <a:pt x="2" y="704660"/>
                      </a:cubicBezTo>
                      <a:cubicBezTo>
                        <a:pt x="1240" y="316135"/>
                        <a:pt x="318232" y="0"/>
                        <a:pt x="706757" y="0"/>
                      </a:cubicBezTo>
                      <a:lnTo>
                        <a:pt x="708852" y="0"/>
                      </a:lnTo>
                      <a:cubicBezTo>
                        <a:pt x="1098520" y="1143"/>
                        <a:pt x="1414655" y="319183"/>
                        <a:pt x="1413512" y="708851"/>
                      </a:cubicBezTo>
                      <a:cubicBezTo>
                        <a:pt x="1412845" y="924782"/>
                        <a:pt x="1268922" y="1119569"/>
                        <a:pt x="1262731" y="1127760"/>
                      </a:cubicBezTo>
                      <a:cubicBezTo>
                        <a:pt x="1262541" y="1128046"/>
                        <a:pt x="1262255" y="1128332"/>
                        <a:pt x="1262064" y="1128617"/>
                      </a:cubicBezTo>
                      <a:cubicBezTo>
                        <a:pt x="1209296" y="1195864"/>
                        <a:pt x="1154908" y="1367409"/>
                        <a:pt x="1128524" y="1501997"/>
                      </a:cubicBezTo>
                      <a:cubicBezTo>
                        <a:pt x="1127667" y="1506284"/>
                        <a:pt x="1126333" y="1510284"/>
                        <a:pt x="1124428" y="1513999"/>
                      </a:cubicBezTo>
                      <a:cubicBezTo>
                        <a:pt x="1111760" y="1551527"/>
                        <a:pt x="1076232" y="1577721"/>
                        <a:pt x="1035750" y="1577721"/>
                      </a:cubicBezTo>
                      <a:close/>
                      <a:moveTo>
                        <a:pt x="374048" y="1482566"/>
                      </a:moveTo>
                      <a:lnTo>
                        <a:pt x="1034417" y="1482566"/>
                      </a:lnTo>
                      <a:cubicBezTo>
                        <a:pt x="1034988" y="1479899"/>
                        <a:pt x="1035845" y="1477328"/>
                        <a:pt x="1036893" y="1474851"/>
                      </a:cubicBezTo>
                      <a:cubicBezTo>
                        <a:pt x="1059468" y="1363885"/>
                        <a:pt x="1114332" y="1163288"/>
                        <a:pt x="1186721" y="1070515"/>
                      </a:cubicBezTo>
                      <a:cubicBezTo>
                        <a:pt x="1192722" y="1062323"/>
                        <a:pt x="1317690" y="889064"/>
                        <a:pt x="1318262" y="708660"/>
                      </a:cubicBezTo>
                      <a:cubicBezTo>
                        <a:pt x="1319309" y="371475"/>
                        <a:pt x="1045752" y="96298"/>
                        <a:pt x="708566" y="95345"/>
                      </a:cubicBezTo>
                      <a:lnTo>
                        <a:pt x="706757" y="95345"/>
                      </a:lnTo>
                      <a:cubicBezTo>
                        <a:pt x="370619" y="95345"/>
                        <a:pt x="96299" y="368808"/>
                        <a:pt x="95252" y="705041"/>
                      </a:cubicBezTo>
                      <a:cubicBezTo>
                        <a:pt x="94775" y="885158"/>
                        <a:pt x="218505" y="1058990"/>
                        <a:pt x="224696" y="1067657"/>
                      </a:cubicBezTo>
                      <a:cubicBezTo>
                        <a:pt x="297658" y="1162431"/>
                        <a:pt x="352522" y="1370076"/>
                        <a:pt x="373382" y="1478090"/>
                      </a:cubicBezTo>
                      <a:cubicBezTo>
                        <a:pt x="373667" y="1479613"/>
                        <a:pt x="373858" y="1481138"/>
                        <a:pt x="374048" y="1482662"/>
                      </a:cubicBez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97" name="그래픽 208">
                <a:extLst>
                  <a:ext uri="{FF2B5EF4-FFF2-40B4-BE49-F238E27FC236}">
                    <a16:creationId xmlns:a16="http://schemas.microsoft.com/office/drawing/2014/main" id="{1315C66F-6A39-B0C4-2189-A987BB5C272F}"/>
                  </a:ext>
                </a:extLst>
              </p:cNvPr>
              <p:cNvGrpSpPr/>
              <p:nvPr/>
            </p:nvGrpSpPr>
            <p:grpSpPr>
              <a:xfrm>
                <a:off x="3876143" y="3992022"/>
                <a:ext cx="942512" cy="651319"/>
                <a:chOff x="3876143" y="3992022"/>
                <a:chExt cx="942512" cy="651319"/>
              </a:xfrm>
            </p:grpSpPr>
            <p:sp>
              <p:nvSpPr>
                <p:cNvPr id="102" name="자유형: 도형 101">
                  <a:extLst>
                    <a:ext uri="{FF2B5EF4-FFF2-40B4-BE49-F238E27FC236}">
                      <a16:creationId xmlns:a16="http://schemas.microsoft.com/office/drawing/2014/main" id="{AB9CDA31-09D4-79B2-B2CD-ADE61F77C2D9}"/>
                    </a:ext>
                  </a:extLst>
                </p:cNvPr>
                <p:cNvSpPr/>
                <p:nvPr/>
              </p:nvSpPr>
              <p:spPr>
                <a:xfrm>
                  <a:off x="3923701" y="4039457"/>
                  <a:ext cx="847301" cy="556164"/>
                </a:xfrm>
                <a:custGeom>
                  <a:avLst/>
                  <a:gdLst>
                    <a:gd name="connsiteX0" fmla="*/ 831940 w 847301"/>
                    <a:gd name="connsiteY0" fmla="*/ 510159 h 556164"/>
                    <a:gd name="connsiteX1" fmla="*/ 784410 w 847301"/>
                    <a:gd name="connsiteY1" fmla="*/ 556165 h 556164"/>
                    <a:gd name="connsiteX2" fmla="*/ 62892 w 847301"/>
                    <a:gd name="connsiteY2" fmla="*/ 556165 h 556164"/>
                    <a:gd name="connsiteX3" fmla="*/ 15362 w 847301"/>
                    <a:gd name="connsiteY3" fmla="*/ 510159 h 556164"/>
                    <a:gd name="connsiteX4" fmla="*/ 27 w 847301"/>
                    <a:gd name="connsiteY4" fmla="*/ 46006 h 556164"/>
                    <a:gd name="connsiteX5" fmla="*/ 44508 w 847301"/>
                    <a:gd name="connsiteY5" fmla="*/ 0 h 556164"/>
                    <a:gd name="connsiteX6" fmla="*/ 802794 w 847301"/>
                    <a:gd name="connsiteY6" fmla="*/ 0 h 556164"/>
                    <a:gd name="connsiteX7" fmla="*/ 847275 w 847301"/>
                    <a:gd name="connsiteY7" fmla="*/ 46006 h 556164"/>
                    <a:gd name="connsiteX8" fmla="*/ 831940 w 847301"/>
                    <a:gd name="connsiteY8" fmla="*/ 510159 h 556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7301" h="556164">
                      <a:moveTo>
                        <a:pt x="831940" y="510159"/>
                      </a:moveTo>
                      <a:cubicBezTo>
                        <a:pt x="831083" y="535400"/>
                        <a:pt x="809747" y="556165"/>
                        <a:pt x="784410" y="556165"/>
                      </a:cubicBezTo>
                      <a:lnTo>
                        <a:pt x="62892" y="556165"/>
                      </a:lnTo>
                      <a:cubicBezTo>
                        <a:pt x="37555" y="556165"/>
                        <a:pt x="16219" y="535496"/>
                        <a:pt x="15362" y="510159"/>
                      </a:cubicBezTo>
                      <a:lnTo>
                        <a:pt x="27" y="46006"/>
                      </a:lnTo>
                      <a:cubicBezTo>
                        <a:pt x="-831" y="20765"/>
                        <a:pt x="19172" y="0"/>
                        <a:pt x="44508" y="0"/>
                      </a:cubicBezTo>
                      <a:lnTo>
                        <a:pt x="802794" y="0"/>
                      </a:lnTo>
                      <a:cubicBezTo>
                        <a:pt x="828035" y="0"/>
                        <a:pt x="848133" y="20669"/>
                        <a:pt x="847275" y="46006"/>
                      </a:cubicBezTo>
                      <a:lnTo>
                        <a:pt x="831940" y="5101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03" name="자유형: 도형 102">
                  <a:extLst>
                    <a:ext uri="{FF2B5EF4-FFF2-40B4-BE49-F238E27FC236}">
                      <a16:creationId xmlns:a16="http://schemas.microsoft.com/office/drawing/2014/main" id="{259164BF-4C96-0BAC-53B7-D9DCB8272B47}"/>
                    </a:ext>
                  </a:extLst>
                </p:cNvPr>
                <p:cNvSpPr/>
                <p:nvPr/>
              </p:nvSpPr>
              <p:spPr>
                <a:xfrm>
                  <a:off x="3876143" y="3992022"/>
                  <a:ext cx="942512" cy="651319"/>
                </a:xfrm>
                <a:custGeom>
                  <a:avLst/>
                  <a:gdLst>
                    <a:gd name="connsiteX0" fmla="*/ 831968 w 942512"/>
                    <a:gd name="connsiteY0" fmla="*/ 651224 h 651319"/>
                    <a:gd name="connsiteX1" fmla="*/ 110449 w 942512"/>
                    <a:gd name="connsiteY1" fmla="*/ 651224 h 651319"/>
                    <a:gd name="connsiteX2" fmla="*/ 15390 w 942512"/>
                    <a:gd name="connsiteY2" fmla="*/ 559213 h 651319"/>
                    <a:gd name="connsiteX3" fmla="*/ 55 w 942512"/>
                    <a:gd name="connsiteY3" fmla="*/ 95155 h 651319"/>
                    <a:gd name="connsiteX4" fmla="*/ 25867 w 942512"/>
                    <a:gd name="connsiteY4" fmla="*/ 28004 h 651319"/>
                    <a:gd name="connsiteX5" fmla="*/ 92066 w 942512"/>
                    <a:gd name="connsiteY5" fmla="*/ 0 h 651319"/>
                    <a:gd name="connsiteX6" fmla="*/ 850352 w 942512"/>
                    <a:gd name="connsiteY6" fmla="*/ 0 h 651319"/>
                    <a:gd name="connsiteX7" fmla="*/ 916646 w 942512"/>
                    <a:gd name="connsiteY7" fmla="*/ 28004 h 651319"/>
                    <a:gd name="connsiteX8" fmla="*/ 942458 w 942512"/>
                    <a:gd name="connsiteY8" fmla="*/ 95155 h 651319"/>
                    <a:gd name="connsiteX9" fmla="*/ 927123 w 942512"/>
                    <a:gd name="connsiteY9" fmla="*/ 559308 h 651319"/>
                    <a:gd name="connsiteX10" fmla="*/ 832064 w 942512"/>
                    <a:gd name="connsiteY10" fmla="*/ 651320 h 651319"/>
                    <a:gd name="connsiteX11" fmla="*/ 95305 w 942512"/>
                    <a:gd name="connsiteY11" fmla="*/ 95155 h 651319"/>
                    <a:gd name="connsiteX12" fmla="*/ 110545 w 942512"/>
                    <a:gd name="connsiteY12" fmla="*/ 556070 h 651319"/>
                    <a:gd name="connsiteX13" fmla="*/ 831587 w 942512"/>
                    <a:gd name="connsiteY13" fmla="*/ 556070 h 651319"/>
                    <a:gd name="connsiteX14" fmla="*/ 847113 w 942512"/>
                    <a:gd name="connsiteY14" fmla="*/ 95155 h 651319"/>
                    <a:gd name="connsiteX15" fmla="*/ 95305 w 942512"/>
                    <a:gd name="connsiteY15" fmla="*/ 95155 h 651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942512" h="651319">
                      <a:moveTo>
                        <a:pt x="831968" y="651224"/>
                      </a:moveTo>
                      <a:lnTo>
                        <a:pt x="110449" y="651224"/>
                      </a:lnTo>
                      <a:cubicBezTo>
                        <a:pt x="59681" y="651224"/>
                        <a:pt x="17009" y="609981"/>
                        <a:pt x="15390" y="559213"/>
                      </a:cubicBezTo>
                      <a:lnTo>
                        <a:pt x="55" y="95155"/>
                      </a:lnTo>
                      <a:cubicBezTo>
                        <a:pt x="-803" y="69913"/>
                        <a:pt x="8437" y="46101"/>
                        <a:pt x="25867" y="28004"/>
                      </a:cubicBezTo>
                      <a:cubicBezTo>
                        <a:pt x="43298" y="9906"/>
                        <a:pt x="66825" y="0"/>
                        <a:pt x="92066" y="0"/>
                      </a:cubicBezTo>
                      <a:lnTo>
                        <a:pt x="850352" y="0"/>
                      </a:lnTo>
                      <a:cubicBezTo>
                        <a:pt x="875593" y="0"/>
                        <a:pt x="899119" y="9906"/>
                        <a:pt x="916646" y="28004"/>
                      </a:cubicBezTo>
                      <a:cubicBezTo>
                        <a:pt x="934076" y="46101"/>
                        <a:pt x="943316" y="69913"/>
                        <a:pt x="942458" y="95155"/>
                      </a:cubicBezTo>
                      <a:lnTo>
                        <a:pt x="927123" y="559308"/>
                      </a:lnTo>
                      <a:cubicBezTo>
                        <a:pt x="925408" y="610076"/>
                        <a:pt x="882737" y="651320"/>
                        <a:pt x="832064" y="651320"/>
                      </a:cubicBezTo>
                      <a:close/>
                      <a:moveTo>
                        <a:pt x="95305" y="95155"/>
                      </a:moveTo>
                      <a:lnTo>
                        <a:pt x="110545" y="556070"/>
                      </a:lnTo>
                      <a:lnTo>
                        <a:pt x="831587" y="556070"/>
                      </a:lnTo>
                      <a:cubicBezTo>
                        <a:pt x="831587" y="556070"/>
                        <a:pt x="847113" y="95155"/>
                        <a:pt x="847113" y="95155"/>
                      </a:cubicBezTo>
                      <a:lnTo>
                        <a:pt x="95305" y="95155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98" name="그래픽 208">
                <a:extLst>
                  <a:ext uri="{FF2B5EF4-FFF2-40B4-BE49-F238E27FC236}">
                    <a16:creationId xmlns:a16="http://schemas.microsoft.com/office/drawing/2014/main" id="{AD64A572-2E1C-2766-3371-055D8E28D5EA}"/>
                  </a:ext>
                </a:extLst>
              </p:cNvPr>
              <p:cNvGrpSpPr/>
              <p:nvPr/>
            </p:nvGrpSpPr>
            <p:grpSpPr>
              <a:xfrm>
                <a:off x="3879913" y="3256216"/>
                <a:ext cx="940212" cy="240029"/>
                <a:chOff x="3879913" y="3256216"/>
                <a:chExt cx="940212" cy="240029"/>
              </a:xfrm>
              <a:solidFill>
                <a:srgbClr val="FFFFFF"/>
              </a:solidFill>
            </p:grpSpPr>
            <p:sp>
              <p:nvSpPr>
                <p:cNvPr id="99" name="자유형: 도형 98">
                  <a:extLst>
                    <a:ext uri="{FF2B5EF4-FFF2-40B4-BE49-F238E27FC236}">
                      <a16:creationId xmlns:a16="http://schemas.microsoft.com/office/drawing/2014/main" id="{1B3F5148-6321-6FA7-C365-FD9DBDB4CF40}"/>
                    </a:ext>
                  </a:extLst>
                </p:cNvPr>
                <p:cNvSpPr/>
                <p:nvPr/>
              </p:nvSpPr>
              <p:spPr>
                <a:xfrm>
                  <a:off x="4011453" y="3256216"/>
                  <a:ext cx="677037" cy="240029"/>
                </a:xfrm>
                <a:custGeom>
                  <a:avLst/>
                  <a:gdLst>
                    <a:gd name="connsiteX0" fmla="*/ 532543 w 677037"/>
                    <a:gd name="connsiteY0" fmla="*/ 240030 h 240029"/>
                    <a:gd name="connsiteX1" fmla="*/ 438817 w 677037"/>
                    <a:gd name="connsiteY1" fmla="*/ 135160 h 240029"/>
                    <a:gd name="connsiteX2" fmla="*/ 435483 w 677037"/>
                    <a:gd name="connsiteY2" fmla="*/ 125254 h 240029"/>
                    <a:gd name="connsiteX3" fmla="*/ 432149 w 677037"/>
                    <a:gd name="connsiteY3" fmla="*/ 135160 h 240029"/>
                    <a:gd name="connsiteX4" fmla="*/ 338519 w 677037"/>
                    <a:gd name="connsiteY4" fmla="*/ 240030 h 240029"/>
                    <a:gd name="connsiteX5" fmla="*/ 244888 w 677037"/>
                    <a:gd name="connsiteY5" fmla="*/ 135160 h 240029"/>
                    <a:gd name="connsiteX6" fmla="*/ 241554 w 677037"/>
                    <a:gd name="connsiteY6" fmla="*/ 125349 h 240029"/>
                    <a:gd name="connsiteX7" fmla="*/ 238220 w 677037"/>
                    <a:gd name="connsiteY7" fmla="*/ 135160 h 240029"/>
                    <a:gd name="connsiteX8" fmla="*/ 144590 w 677037"/>
                    <a:gd name="connsiteY8" fmla="*/ 240030 h 240029"/>
                    <a:gd name="connsiteX9" fmla="*/ 50959 w 677037"/>
                    <a:gd name="connsiteY9" fmla="*/ 135160 h 240029"/>
                    <a:gd name="connsiteX10" fmla="*/ 34957 w 677037"/>
                    <a:gd name="connsiteY10" fmla="*/ 93536 h 240029"/>
                    <a:gd name="connsiteX11" fmla="*/ 0 w 677037"/>
                    <a:gd name="connsiteY11" fmla="*/ 47625 h 240029"/>
                    <a:gd name="connsiteX12" fmla="*/ 47625 w 677037"/>
                    <a:gd name="connsiteY12" fmla="*/ 0 h 240029"/>
                    <a:gd name="connsiteX13" fmla="*/ 141256 w 677037"/>
                    <a:gd name="connsiteY13" fmla="*/ 104870 h 240029"/>
                    <a:gd name="connsiteX14" fmla="*/ 144590 w 677037"/>
                    <a:gd name="connsiteY14" fmla="*/ 114681 h 240029"/>
                    <a:gd name="connsiteX15" fmla="*/ 147923 w 677037"/>
                    <a:gd name="connsiteY15" fmla="*/ 104870 h 240029"/>
                    <a:gd name="connsiteX16" fmla="*/ 241554 w 677037"/>
                    <a:gd name="connsiteY16" fmla="*/ 0 h 240029"/>
                    <a:gd name="connsiteX17" fmla="*/ 335185 w 677037"/>
                    <a:gd name="connsiteY17" fmla="*/ 104870 h 240029"/>
                    <a:gd name="connsiteX18" fmla="*/ 338519 w 677037"/>
                    <a:gd name="connsiteY18" fmla="*/ 114776 h 240029"/>
                    <a:gd name="connsiteX19" fmla="*/ 341852 w 677037"/>
                    <a:gd name="connsiteY19" fmla="*/ 104965 h 240029"/>
                    <a:gd name="connsiteX20" fmla="*/ 435483 w 677037"/>
                    <a:gd name="connsiteY20" fmla="*/ 95 h 240029"/>
                    <a:gd name="connsiteX21" fmla="*/ 529114 w 677037"/>
                    <a:gd name="connsiteY21" fmla="*/ 104965 h 240029"/>
                    <a:gd name="connsiteX22" fmla="*/ 532448 w 677037"/>
                    <a:gd name="connsiteY22" fmla="*/ 114967 h 240029"/>
                    <a:gd name="connsiteX23" fmla="*/ 535781 w 677037"/>
                    <a:gd name="connsiteY23" fmla="*/ 104965 h 240029"/>
                    <a:gd name="connsiteX24" fmla="*/ 629412 w 677037"/>
                    <a:gd name="connsiteY24" fmla="*/ 95 h 240029"/>
                    <a:gd name="connsiteX25" fmla="*/ 677037 w 677037"/>
                    <a:gd name="connsiteY25" fmla="*/ 47720 h 240029"/>
                    <a:gd name="connsiteX26" fmla="*/ 642080 w 677037"/>
                    <a:gd name="connsiteY26" fmla="*/ 93631 h 240029"/>
                    <a:gd name="connsiteX27" fmla="*/ 626078 w 677037"/>
                    <a:gd name="connsiteY27" fmla="*/ 135160 h 240029"/>
                    <a:gd name="connsiteX28" fmla="*/ 532352 w 677037"/>
                    <a:gd name="connsiteY28" fmla="*/ 240030 h 2400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677037" h="240029">
                      <a:moveTo>
                        <a:pt x="532543" y="240030"/>
                      </a:moveTo>
                      <a:cubicBezTo>
                        <a:pt x="473964" y="240030"/>
                        <a:pt x="453676" y="179451"/>
                        <a:pt x="438817" y="135160"/>
                      </a:cubicBezTo>
                      <a:cubicBezTo>
                        <a:pt x="437864" y="132207"/>
                        <a:pt x="436721" y="128873"/>
                        <a:pt x="435483" y="125254"/>
                      </a:cubicBezTo>
                      <a:cubicBezTo>
                        <a:pt x="434245" y="128778"/>
                        <a:pt x="433102" y="132207"/>
                        <a:pt x="432149" y="135160"/>
                      </a:cubicBezTo>
                      <a:cubicBezTo>
                        <a:pt x="417290" y="179451"/>
                        <a:pt x="397002" y="240030"/>
                        <a:pt x="338519" y="240030"/>
                      </a:cubicBezTo>
                      <a:cubicBezTo>
                        <a:pt x="280035" y="240030"/>
                        <a:pt x="259652" y="179451"/>
                        <a:pt x="244888" y="135160"/>
                      </a:cubicBezTo>
                      <a:cubicBezTo>
                        <a:pt x="243935" y="132207"/>
                        <a:pt x="242792" y="128873"/>
                        <a:pt x="241554" y="125349"/>
                      </a:cubicBezTo>
                      <a:cubicBezTo>
                        <a:pt x="240316" y="128873"/>
                        <a:pt x="239268" y="132207"/>
                        <a:pt x="238220" y="135160"/>
                      </a:cubicBezTo>
                      <a:cubicBezTo>
                        <a:pt x="223361" y="179451"/>
                        <a:pt x="203073" y="240030"/>
                        <a:pt x="144590" y="240030"/>
                      </a:cubicBezTo>
                      <a:cubicBezTo>
                        <a:pt x="86106" y="240030"/>
                        <a:pt x="65818" y="179451"/>
                        <a:pt x="50959" y="135160"/>
                      </a:cubicBezTo>
                      <a:cubicBezTo>
                        <a:pt x="46768" y="122682"/>
                        <a:pt x="40195" y="102965"/>
                        <a:pt x="34957" y="93536"/>
                      </a:cubicBezTo>
                      <a:cubicBezTo>
                        <a:pt x="14764" y="88011"/>
                        <a:pt x="0" y="69533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cubicBezTo>
                        <a:pt x="106108" y="0"/>
                        <a:pt x="126397" y="60579"/>
                        <a:pt x="141256" y="104870"/>
                      </a:cubicBezTo>
                      <a:cubicBezTo>
                        <a:pt x="142208" y="107823"/>
                        <a:pt x="143351" y="111157"/>
                        <a:pt x="144590" y="114681"/>
                      </a:cubicBezTo>
                      <a:cubicBezTo>
                        <a:pt x="145828" y="111157"/>
                        <a:pt x="146971" y="107823"/>
                        <a:pt x="147923" y="104870"/>
                      </a:cubicBezTo>
                      <a:cubicBezTo>
                        <a:pt x="162782" y="60579"/>
                        <a:pt x="183070" y="0"/>
                        <a:pt x="241554" y="0"/>
                      </a:cubicBezTo>
                      <a:cubicBezTo>
                        <a:pt x="300038" y="0"/>
                        <a:pt x="320421" y="60579"/>
                        <a:pt x="335185" y="104870"/>
                      </a:cubicBezTo>
                      <a:cubicBezTo>
                        <a:pt x="336137" y="107823"/>
                        <a:pt x="337280" y="111157"/>
                        <a:pt x="338519" y="114776"/>
                      </a:cubicBezTo>
                      <a:cubicBezTo>
                        <a:pt x="339757" y="111252"/>
                        <a:pt x="340900" y="107918"/>
                        <a:pt x="341852" y="104965"/>
                      </a:cubicBezTo>
                      <a:cubicBezTo>
                        <a:pt x="356711" y="60674"/>
                        <a:pt x="377000" y="95"/>
                        <a:pt x="435483" y="95"/>
                      </a:cubicBezTo>
                      <a:cubicBezTo>
                        <a:pt x="493967" y="95"/>
                        <a:pt x="514350" y="60674"/>
                        <a:pt x="529114" y="104965"/>
                      </a:cubicBezTo>
                      <a:cubicBezTo>
                        <a:pt x="530161" y="107918"/>
                        <a:pt x="531305" y="111347"/>
                        <a:pt x="532448" y="114967"/>
                      </a:cubicBezTo>
                      <a:cubicBezTo>
                        <a:pt x="533686" y="111347"/>
                        <a:pt x="534829" y="108013"/>
                        <a:pt x="535781" y="104965"/>
                      </a:cubicBezTo>
                      <a:cubicBezTo>
                        <a:pt x="550640" y="60674"/>
                        <a:pt x="570928" y="95"/>
                        <a:pt x="629412" y="95"/>
                      </a:cubicBezTo>
                      <a:cubicBezTo>
                        <a:pt x="655701" y="95"/>
                        <a:pt x="677037" y="21431"/>
                        <a:pt x="677037" y="47720"/>
                      </a:cubicBezTo>
                      <a:cubicBezTo>
                        <a:pt x="677037" y="69628"/>
                        <a:pt x="662178" y="88106"/>
                        <a:pt x="642080" y="93631"/>
                      </a:cubicBezTo>
                      <a:cubicBezTo>
                        <a:pt x="636842" y="102965"/>
                        <a:pt x="630269" y="122682"/>
                        <a:pt x="626078" y="135160"/>
                      </a:cubicBezTo>
                      <a:cubicBezTo>
                        <a:pt x="611219" y="179451"/>
                        <a:pt x="590931" y="240030"/>
                        <a:pt x="532352" y="2400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00" name="자유형: 도형 99">
                  <a:extLst>
                    <a:ext uri="{FF2B5EF4-FFF2-40B4-BE49-F238E27FC236}">
                      <a16:creationId xmlns:a16="http://schemas.microsoft.com/office/drawing/2014/main" id="{99050508-1630-BEED-86CC-9C7F6D913657}"/>
                    </a:ext>
                  </a:extLst>
                </p:cNvPr>
                <p:cNvSpPr/>
                <p:nvPr/>
              </p:nvSpPr>
              <p:spPr>
                <a:xfrm>
                  <a:off x="3879913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01" name="자유형: 도형 100">
                  <a:extLst>
                    <a:ext uri="{FF2B5EF4-FFF2-40B4-BE49-F238E27FC236}">
                      <a16:creationId xmlns:a16="http://schemas.microsoft.com/office/drawing/2014/main" id="{173F0393-9A84-4900-DE69-51D489F3CE1B}"/>
                    </a:ext>
                  </a:extLst>
                </p:cNvPr>
                <p:cNvSpPr/>
                <p:nvPr/>
              </p:nvSpPr>
              <p:spPr>
                <a:xfrm>
                  <a:off x="4593335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21E7BA8-68A5-C5CC-FD2E-9F2C2DB779AF}"/>
                </a:ext>
              </a:extLst>
            </p:cNvPr>
            <p:cNvSpPr txBox="1"/>
            <p:nvPr/>
          </p:nvSpPr>
          <p:spPr>
            <a:xfrm>
              <a:off x="770158" y="1402881"/>
              <a:ext cx="270106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 과목의 교수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학습 방향</a:t>
              </a:r>
            </a:p>
          </p:txBody>
        </p:sp>
        <p:grpSp>
          <p:nvGrpSpPr>
            <p:cNvPr id="192" name="그룹 191">
              <a:extLst>
                <a:ext uri="{FF2B5EF4-FFF2-40B4-BE49-F238E27FC236}">
                  <a16:creationId xmlns:a16="http://schemas.microsoft.com/office/drawing/2014/main" id="{BDC9D7C2-BA95-C18F-A364-CF095FFE86ED}"/>
                </a:ext>
              </a:extLst>
            </p:cNvPr>
            <p:cNvGrpSpPr/>
            <p:nvPr/>
          </p:nvGrpSpPr>
          <p:grpSpPr>
            <a:xfrm>
              <a:off x="629974" y="1923502"/>
              <a:ext cx="6774154" cy="1461574"/>
              <a:chOff x="629974" y="1913961"/>
              <a:chExt cx="6774154" cy="1461574"/>
            </a:xfrm>
          </p:grpSpPr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E29A4246-976C-7D35-C6D5-1E2C54A2E8E6}"/>
                  </a:ext>
                </a:extLst>
              </p:cNvPr>
              <p:cNvGrpSpPr/>
              <p:nvPr/>
            </p:nvGrpSpPr>
            <p:grpSpPr>
              <a:xfrm>
                <a:off x="629974" y="1913961"/>
                <a:ext cx="5410640" cy="200055"/>
                <a:chOff x="660454" y="1862612"/>
                <a:chExt cx="5410640" cy="200055"/>
              </a:xfrm>
            </p:grpSpPr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A99927A-543B-31CB-C359-3BD033BD5EB7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518795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실제적인 삶의 맥락에서 컴퓨팅을 통해 문제를 해결하도록 하는 학습 과제 제시</a:t>
                  </a:r>
                </a:p>
              </p:txBody>
            </p:sp>
            <p:grpSp>
              <p:nvGrpSpPr>
                <p:cNvPr id="128" name="그룹 127">
                  <a:extLst>
                    <a:ext uri="{FF2B5EF4-FFF2-40B4-BE49-F238E27FC236}">
                      <a16:creationId xmlns:a16="http://schemas.microsoft.com/office/drawing/2014/main" id="{2D2A7A41-60B4-25F5-CA8A-3F307B234B47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129" name="Freeform 5">
                    <a:extLst>
                      <a:ext uri="{FF2B5EF4-FFF2-40B4-BE49-F238E27FC236}">
                        <a16:creationId xmlns:a16="http://schemas.microsoft.com/office/drawing/2014/main" id="{207140E1-1E78-A78C-321C-1AD07BB1F52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0" name="Freeform 7">
                    <a:extLst>
                      <a:ext uri="{FF2B5EF4-FFF2-40B4-BE49-F238E27FC236}">
                        <a16:creationId xmlns:a16="http://schemas.microsoft.com/office/drawing/2014/main" id="{CD8393B9-B6EA-6623-0833-A407BE9DE02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47E1A731-1BEA-729D-409E-9BF199034F1E}"/>
                  </a:ext>
                </a:extLst>
              </p:cNvPr>
              <p:cNvGrpSpPr/>
              <p:nvPr/>
            </p:nvGrpSpPr>
            <p:grpSpPr>
              <a:xfrm>
                <a:off x="629974" y="2229341"/>
                <a:ext cx="6391036" cy="200055"/>
                <a:chOff x="660454" y="1862612"/>
                <a:chExt cx="6391036" cy="200055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5808A01C-27FD-A85E-10F1-145326A81856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616835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-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학습의 설계 과정에 학습자 참여 기회를 증진하는 등 학습자 맞춤형 교수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학습 구성</a:t>
                  </a:r>
                </a:p>
              </p:txBody>
            </p:sp>
            <p:grpSp>
              <p:nvGrpSpPr>
                <p:cNvPr id="124" name="그룹 123">
                  <a:extLst>
                    <a:ext uri="{FF2B5EF4-FFF2-40B4-BE49-F238E27FC236}">
                      <a16:creationId xmlns:a16="http://schemas.microsoft.com/office/drawing/2014/main" id="{E747DF04-2CD4-CAE7-8151-40C9E3B34778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125" name="Freeform 5">
                    <a:extLst>
                      <a:ext uri="{FF2B5EF4-FFF2-40B4-BE49-F238E27FC236}">
                        <a16:creationId xmlns:a16="http://schemas.microsoft.com/office/drawing/2014/main" id="{AFC9A200-3687-C645-B157-B5A51077A5D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6" name="Freeform 7">
                    <a:extLst>
                      <a:ext uri="{FF2B5EF4-FFF2-40B4-BE49-F238E27FC236}">
                        <a16:creationId xmlns:a16="http://schemas.microsoft.com/office/drawing/2014/main" id="{730C15B3-FF9D-CDFA-591B-54E9C5A30BA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F8AF13FF-BE9B-F209-9137-D15EB518E010}"/>
                  </a:ext>
                </a:extLst>
              </p:cNvPr>
              <p:cNvGrpSpPr/>
              <p:nvPr/>
            </p:nvGrpSpPr>
            <p:grpSpPr>
              <a:xfrm>
                <a:off x="629974" y="2544721"/>
                <a:ext cx="6774154" cy="200055"/>
                <a:chOff x="660454" y="1862612"/>
                <a:chExt cx="6774154" cy="200055"/>
              </a:xfrm>
            </p:grpSpPr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86EE59FA-BBB2-9901-9723-41CE770F79A0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655147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민주시민교육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생태전환 교육 등 당면한 사회문제와 더불어 지속가능발전 등의 범교과 주제를 활용</a:t>
                  </a:r>
                </a:p>
              </p:txBody>
            </p:sp>
            <p:grpSp>
              <p:nvGrpSpPr>
                <p:cNvPr id="120" name="그룹 119">
                  <a:extLst>
                    <a:ext uri="{FF2B5EF4-FFF2-40B4-BE49-F238E27FC236}">
                      <a16:creationId xmlns:a16="http://schemas.microsoft.com/office/drawing/2014/main" id="{2A3237AC-F181-8CA3-378F-3FCBA271DFF3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121" name="Freeform 5">
                    <a:extLst>
                      <a:ext uri="{FF2B5EF4-FFF2-40B4-BE49-F238E27FC236}">
                        <a16:creationId xmlns:a16="http://schemas.microsoft.com/office/drawing/2014/main" id="{6B8F3A9C-5D64-49C4-E619-7F3C34AC727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2" name="Freeform 7">
                    <a:extLst>
                      <a:ext uri="{FF2B5EF4-FFF2-40B4-BE49-F238E27FC236}">
                        <a16:creationId xmlns:a16="http://schemas.microsoft.com/office/drawing/2014/main" id="{203C0BF5-03B5-5733-89AF-D4DFDDE97DE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109" name="그룹 108">
                <a:extLst>
                  <a:ext uri="{FF2B5EF4-FFF2-40B4-BE49-F238E27FC236}">
                    <a16:creationId xmlns:a16="http://schemas.microsoft.com/office/drawing/2014/main" id="{6B3A0C96-6F7E-0EE8-87E1-3704D83AE8F1}"/>
                  </a:ext>
                </a:extLst>
              </p:cNvPr>
              <p:cNvGrpSpPr/>
              <p:nvPr/>
            </p:nvGrpSpPr>
            <p:grpSpPr>
              <a:xfrm>
                <a:off x="629974" y="2860101"/>
                <a:ext cx="6408670" cy="200055"/>
                <a:chOff x="660454" y="1862612"/>
                <a:chExt cx="6408670" cy="200055"/>
              </a:xfrm>
            </p:grpSpPr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83FF663E-7576-7C33-6066-879A9A772144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618598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 순서는 예시임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학생 수준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학교 환경 등을 고려하여 교육과정을 자율적으로 재구성 가능</a:t>
                  </a:r>
                </a:p>
              </p:txBody>
            </p:sp>
            <p:grpSp>
              <p:nvGrpSpPr>
                <p:cNvPr id="116" name="그룹 115">
                  <a:extLst>
                    <a:ext uri="{FF2B5EF4-FFF2-40B4-BE49-F238E27FC236}">
                      <a16:creationId xmlns:a16="http://schemas.microsoft.com/office/drawing/2014/main" id="{6FFE0AC9-C055-DE58-48DA-AC981DBD88DA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117" name="Freeform 5">
                    <a:extLst>
                      <a:ext uri="{FF2B5EF4-FFF2-40B4-BE49-F238E27FC236}">
                        <a16:creationId xmlns:a16="http://schemas.microsoft.com/office/drawing/2014/main" id="{A87E04EC-511C-C8E6-1D82-3F5E2A1CF98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8" name="Freeform 7">
                    <a:extLst>
                      <a:ext uri="{FF2B5EF4-FFF2-40B4-BE49-F238E27FC236}">
                        <a16:creationId xmlns:a16="http://schemas.microsoft.com/office/drawing/2014/main" id="{9E69DA1C-3205-2E12-2CBB-2CC54EB38B1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186" name="그룹 185">
                <a:extLst>
                  <a:ext uri="{FF2B5EF4-FFF2-40B4-BE49-F238E27FC236}">
                    <a16:creationId xmlns:a16="http://schemas.microsoft.com/office/drawing/2014/main" id="{02D21790-EA19-D930-B5DE-A652398AA96F}"/>
                  </a:ext>
                </a:extLst>
              </p:cNvPr>
              <p:cNvGrpSpPr/>
              <p:nvPr/>
            </p:nvGrpSpPr>
            <p:grpSpPr>
              <a:xfrm>
                <a:off x="629974" y="3175480"/>
                <a:ext cx="4324766" cy="200055"/>
                <a:chOff x="660454" y="1862612"/>
                <a:chExt cx="4324766" cy="200055"/>
              </a:xfrm>
            </p:grpSpPr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9FC1B033-A46E-9287-0A67-F6C99789282E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410208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온라인 학습 플랫폼을 활용하는 디지털 기반 학습 이력을 활용</a:t>
                  </a:r>
                </a:p>
              </p:txBody>
            </p:sp>
            <p:grpSp>
              <p:nvGrpSpPr>
                <p:cNvPr id="188" name="그룹 187">
                  <a:extLst>
                    <a:ext uri="{FF2B5EF4-FFF2-40B4-BE49-F238E27FC236}">
                      <a16:creationId xmlns:a16="http://schemas.microsoft.com/office/drawing/2014/main" id="{20F223A2-3BC1-54DB-15B1-2A7DF0393009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189" name="Freeform 5">
                    <a:extLst>
                      <a:ext uri="{FF2B5EF4-FFF2-40B4-BE49-F238E27FC236}">
                        <a16:creationId xmlns:a16="http://schemas.microsoft.com/office/drawing/2014/main" id="{0CD0E6AA-B639-E579-0FA6-797D0F2165D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90" name="Freeform 7">
                    <a:extLst>
                      <a:ext uri="{FF2B5EF4-FFF2-40B4-BE49-F238E27FC236}">
                        <a16:creationId xmlns:a16="http://schemas.microsoft.com/office/drawing/2014/main" id="{7F199F91-27FD-345A-994A-6BB48758F40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48506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0981C531-D34B-987B-7EBD-0F936F924C70}"/>
              </a:ext>
            </a:extLst>
          </p:cNvPr>
          <p:cNvGrpSpPr/>
          <p:nvPr/>
        </p:nvGrpSpPr>
        <p:grpSpPr>
          <a:xfrm>
            <a:off x="574636" y="730254"/>
            <a:ext cx="7994729" cy="4024599"/>
            <a:chOff x="574636" y="730254"/>
            <a:chExt cx="7994729" cy="4024599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C423F553-A667-60C4-D181-1E58DBC71819}"/>
                </a:ext>
              </a:extLst>
            </p:cNvPr>
            <p:cNvGrpSpPr/>
            <p:nvPr/>
          </p:nvGrpSpPr>
          <p:grpSpPr>
            <a:xfrm>
              <a:off x="574636" y="730254"/>
              <a:ext cx="7994729" cy="733072"/>
              <a:chOff x="574636" y="730254"/>
              <a:chExt cx="7994729" cy="73307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2C82B86-9155-9077-F109-50F13FE3D0F3}"/>
                  </a:ext>
                </a:extLst>
              </p:cNvPr>
              <p:cNvSpPr txBox="1"/>
              <p:nvPr/>
            </p:nvSpPr>
            <p:spPr>
              <a:xfrm>
                <a:off x="6058402" y="730254"/>
                <a:ext cx="228428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 정보과 교원연수자료</a:t>
                </a:r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3ACFB745-47ED-5187-9505-205EE4CD462A}"/>
                  </a:ext>
                </a:extLst>
              </p:cNvPr>
              <p:cNvGrpSpPr/>
              <p:nvPr/>
            </p:nvGrpSpPr>
            <p:grpSpPr>
              <a:xfrm>
                <a:off x="574636" y="931013"/>
                <a:ext cx="7994729" cy="532313"/>
                <a:chOff x="574636" y="931013"/>
                <a:chExt cx="7994729" cy="532313"/>
              </a:xfrm>
            </p:grpSpPr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EC1695F0-728A-A9CD-0689-774F67DC6071}"/>
                    </a:ext>
                  </a:extLst>
                </p:cNvPr>
                <p:cNvSpPr/>
                <p:nvPr/>
              </p:nvSpPr>
              <p:spPr>
                <a:xfrm>
                  <a:off x="1396173" y="931013"/>
                  <a:ext cx="7173192" cy="5323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8CE04710-B723-E5B4-FBAD-8E4B85F84237}"/>
                    </a:ext>
                  </a:extLst>
                </p:cNvPr>
                <p:cNvSpPr/>
                <p:nvPr/>
              </p:nvSpPr>
              <p:spPr>
                <a:xfrm>
                  <a:off x="1257936" y="1029343"/>
                  <a:ext cx="200209" cy="167825"/>
                </a:xfrm>
                <a:custGeom>
                  <a:avLst/>
                  <a:gdLst>
                    <a:gd name="connsiteX0" fmla="*/ 24098 w 128968"/>
                    <a:gd name="connsiteY0" fmla="*/ 0 h 108108"/>
                    <a:gd name="connsiteX1" fmla="*/ 128968 w 128968"/>
                    <a:gd name="connsiteY1" fmla="*/ 0 h 108108"/>
                    <a:gd name="connsiteX2" fmla="*/ 128968 w 128968"/>
                    <a:gd name="connsiteY2" fmla="*/ 108109 h 108108"/>
                    <a:gd name="connsiteX3" fmla="*/ 0 w 128968"/>
                    <a:gd name="connsiteY3" fmla="*/ 108109 h 108108"/>
                    <a:gd name="connsiteX4" fmla="*/ 24098 w 128968"/>
                    <a:gd name="connsiteY4" fmla="*/ 0 h 108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8" h="108108">
                      <a:moveTo>
                        <a:pt x="24098" y="0"/>
                      </a:moveTo>
                      <a:cubicBezTo>
                        <a:pt x="24098" y="0"/>
                        <a:pt x="78010" y="65437"/>
                        <a:pt x="128968" y="0"/>
                      </a:cubicBezTo>
                      <a:lnTo>
                        <a:pt x="128968" y="108109"/>
                      </a:lnTo>
                      <a:lnTo>
                        <a:pt x="0" y="108109"/>
                      </a:lnTo>
                      <a:lnTo>
                        <a:pt x="24098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자유형: 도형 14">
                  <a:extLst>
                    <a:ext uri="{FF2B5EF4-FFF2-40B4-BE49-F238E27FC236}">
                      <a16:creationId xmlns:a16="http://schemas.microsoft.com/office/drawing/2014/main" id="{FD7B6C40-6314-F8C4-7C07-77B6ED526D46}"/>
                    </a:ext>
                  </a:extLst>
                </p:cNvPr>
                <p:cNvSpPr/>
                <p:nvPr/>
              </p:nvSpPr>
              <p:spPr>
                <a:xfrm>
                  <a:off x="1257936" y="1197168"/>
                  <a:ext cx="200209" cy="167825"/>
                </a:xfrm>
                <a:custGeom>
                  <a:avLst/>
                  <a:gdLst>
                    <a:gd name="connsiteX0" fmla="*/ 24098 w 128968"/>
                    <a:gd name="connsiteY0" fmla="*/ 108109 h 108108"/>
                    <a:gd name="connsiteX1" fmla="*/ 128968 w 128968"/>
                    <a:gd name="connsiteY1" fmla="*/ 108109 h 108108"/>
                    <a:gd name="connsiteX2" fmla="*/ 128968 w 128968"/>
                    <a:gd name="connsiteY2" fmla="*/ 0 h 108108"/>
                    <a:gd name="connsiteX3" fmla="*/ 0 w 128968"/>
                    <a:gd name="connsiteY3" fmla="*/ 0 h 108108"/>
                    <a:gd name="connsiteX4" fmla="*/ 24098 w 128968"/>
                    <a:gd name="connsiteY4" fmla="*/ 108109 h 108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8" h="108108">
                      <a:moveTo>
                        <a:pt x="24098" y="108109"/>
                      </a:moveTo>
                      <a:cubicBezTo>
                        <a:pt x="24098" y="108109"/>
                        <a:pt x="78010" y="42672"/>
                        <a:pt x="128968" y="108109"/>
                      </a:cubicBezTo>
                      <a:lnTo>
                        <a:pt x="128968" y="0"/>
                      </a:lnTo>
                      <a:lnTo>
                        <a:pt x="0" y="0"/>
                      </a:lnTo>
                      <a:lnTo>
                        <a:pt x="24098" y="10810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7559E8C-1D69-F01E-AA74-3231394FBFAC}"/>
                    </a:ext>
                  </a:extLst>
                </p:cNvPr>
                <p:cNvSpPr txBox="1"/>
                <p:nvPr/>
              </p:nvSpPr>
              <p:spPr>
                <a:xfrm>
                  <a:off x="1652339" y="982679"/>
                  <a:ext cx="204222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2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 기초</a:t>
                  </a:r>
                </a:p>
              </p:txBody>
            </p:sp>
            <p:sp>
              <p:nvSpPr>
                <p:cNvPr id="17" name="사각형: 둥근 모서리 16">
                  <a:extLst>
                    <a:ext uri="{FF2B5EF4-FFF2-40B4-BE49-F238E27FC236}">
                      <a16:creationId xmlns:a16="http://schemas.microsoft.com/office/drawing/2014/main" id="{7FD2771B-9C94-B5A2-9AAA-C948BB8238F4}"/>
                    </a:ext>
                  </a:extLst>
                </p:cNvPr>
                <p:cNvSpPr/>
                <p:nvPr/>
              </p:nvSpPr>
              <p:spPr>
                <a:xfrm>
                  <a:off x="574636" y="931013"/>
                  <a:ext cx="782761" cy="5323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9C93B1B-9896-8D9C-9A95-28285F71D039}"/>
                    </a:ext>
                  </a:extLst>
                </p:cNvPr>
                <p:cNvSpPr txBox="1"/>
                <p:nvPr/>
              </p:nvSpPr>
              <p:spPr>
                <a:xfrm>
                  <a:off x="787280" y="982679"/>
                  <a:ext cx="357469" cy="430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2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Ⅴ</a:t>
                  </a:r>
                  <a:endParaRPr lang="ko-KR" altLang="en-US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0591C069-D800-CEAA-ED74-0A83C96C53E9}"/>
                </a:ext>
              </a:extLst>
            </p:cNvPr>
            <p:cNvGrpSpPr/>
            <p:nvPr/>
          </p:nvGrpSpPr>
          <p:grpSpPr>
            <a:xfrm>
              <a:off x="812590" y="1763730"/>
              <a:ext cx="4621458" cy="2991123"/>
              <a:chOff x="812590" y="1763730"/>
              <a:chExt cx="4621458" cy="2991123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8BB9E9D-B6B5-1A9B-1D15-9BFD64C90ADF}"/>
                  </a:ext>
                </a:extLst>
              </p:cNvPr>
              <p:cNvSpPr txBox="1"/>
              <p:nvPr/>
            </p:nvSpPr>
            <p:spPr>
              <a:xfrm>
                <a:off x="812590" y="1763730"/>
                <a:ext cx="31515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기초 과목의 성격과 목표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4789A4-57D3-53CB-D51E-34AE676F88E4}"/>
                  </a:ext>
                </a:extLst>
              </p:cNvPr>
              <p:cNvSpPr txBox="1"/>
              <p:nvPr/>
            </p:nvSpPr>
            <p:spPr>
              <a:xfrm>
                <a:off x="812590" y="2151462"/>
                <a:ext cx="46214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2015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기초와 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기초 비교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8994080-5C54-CA57-7A39-BA66FC133C4E}"/>
                  </a:ext>
                </a:extLst>
              </p:cNvPr>
              <p:cNvSpPr txBox="1"/>
              <p:nvPr/>
            </p:nvSpPr>
            <p:spPr>
              <a:xfrm>
                <a:off x="812590" y="2539194"/>
                <a:ext cx="40363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기초 과목 내용의 계열성과 연계성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DEB1006-027C-DF6A-684C-6AD6F35A4787}"/>
                  </a:ext>
                </a:extLst>
              </p:cNvPr>
              <p:cNvSpPr txBox="1"/>
              <p:nvPr/>
            </p:nvSpPr>
            <p:spPr>
              <a:xfrm>
                <a:off x="812590" y="2926926"/>
                <a:ext cx="31098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인공지능의 이해 영역의 중점사항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76F07E0-AA9B-5C7D-5838-81F07FAEE6B5}"/>
                  </a:ext>
                </a:extLst>
              </p:cNvPr>
              <p:cNvSpPr txBox="1"/>
              <p:nvPr/>
            </p:nvSpPr>
            <p:spPr>
              <a:xfrm>
                <a:off x="812590" y="3314658"/>
                <a:ext cx="31098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인공지능과 학습 영역의 중점사항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F3D0D2B-EDDD-D5EC-EC90-90E434C80652}"/>
                  </a:ext>
                </a:extLst>
              </p:cNvPr>
              <p:cNvSpPr txBox="1"/>
              <p:nvPr/>
            </p:nvSpPr>
            <p:spPr>
              <a:xfrm>
                <a:off x="812590" y="3702390"/>
                <a:ext cx="37927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인공지능의 사회적 영향 영역의 중점사항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290252E-9B72-9C0D-5EB4-AB136C1832DD}"/>
                  </a:ext>
                </a:extLst>
              </p:cNvPr>
              <p:cNvSpPr txBox="1"/>
              <p:nvPr/>
            </p:nvSpPr>
            <p:spPr>
              <a:xfrm>
                <a:off x="812590" y="4090122"/>
                <a:ext cx="33198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프로젝트 영역의 중점사항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DD80467-37E0-0C67-C3C1-097655B4FEEF}"/>
                  </a:ext>
                </a:extLst>
              </p:cNvPr>
              <p:cNvSpPr txBox="1"/>
              <p:nvPr/>
            </p:nvSpPr>
            <p:spPr>
              <a:xfrm>
                <a:off x="812590" y="4477854"/>
                <a:ext cx="33310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기초의 교수 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 및 평가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390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11023A5-C606-3280-B925-ACDCE120BFD1}"/>
              </a:ext>
            </a:extLst>
          </p:cNvPr>
          <p:cNvSpPr txBox="1"/>
          <p:nvPr/>
        </p:nvSpPr>
        <p:spPr>
          <a:xfrm>
            <a:off x="466611" y="536298"/>
            <a:ext cx="442108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인공지능 기초 과목의 성격과 목표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A9BD4D2-9AF5-C1A0-6D27-60BFB4C8AD57}"/>
              </a:ext>
            </a:extLst>
          </p:cNvPr>
          <p:cNvGrpSpPr/>
          <p:nvPr/>
        </p:nvGrpSpPr>
        <p:grpSpPr>
          <a:xfrm>
            <a:off x="468313" y="295332"/>
            <a:ext cx="1210468" cy="190957"/>
            <a:chOff x="144463" y="308032"/>
            <a:chExt cx="1210468" cy="190957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9D210ED4-84CB-A27B-48F3-4CF6B9CCE819}"/>
                </a:ext>
              </a:extLst>
            </p:cNvPr>
            <p:cNvGrpSpPr/>
            <p:nvPr/>
          </p:nvGrpSpPr>
          <p:grpSpPr>
            <a:xfrm>
              <a:off x="144463" y="308032"/>
              <a:ext cx="1210468" cy="190957"/>
              <a:chOff x="-16919" y="983069"/>
              <a:chExt cx="2806468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6AD53EDF-51BF-C829-FDDC-EEB36B41F7A7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F68817EF-1BF6-3DA9-7B9C-73B8D6838B3D}"/>
                  </a:ext>
                </a:extLst>
              </p:cNvPr>
              <p:cNvSpPr/>
              <p:nvPr/>
            </p:nvSpPr>
            <p:spPr>
              <a:xfrm>
                <a:off x="666368" y="983069"/>
                <a:ext cx="2123181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82934F42-8A7A-2DB8-8549-5A89D6A353E8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7230050B-E1DD-1E10-71EB-13786FAE5FB5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AF04C8-E0C5-464C-0372-B9883B24FED7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Ⅴ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746374-678C-FF0B-2594-90ED761FA3A8}"/>
                </a:ext>
              </a:extLst>
            </p:cNvPr>
            <p:cNvSpPr txBox="1"/>
            <p:nvPr/>
          </p:nvSpPr>
          <p:spPr>
            <a:xfrm>
              <a:off x="531068" y="326566"/>
              <a:ext cx="73096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기초</a:t>
              </a:r>
            </a:p>
          </p:txBody>
        </p:sp>
      </p:grp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2EB659FE-2D2B-55E3-16FD-EAF56FF6765E}"/>
              </a:ext>
            </a:extLst>
          </p:cNvPr>
          <p:cNvGrpSpPr/>
          <p:nvPr/>
        </p:nvGrpSpPr>
        <p:grpSpPr>
          <a:xfrm>
            <a:off x="466611" y="1389094"/>
            <a:ext cx="8209076" cy="2679052"/>
            <a:chOff x="466611" y="1389094"/>
            <a:chExt cx="8209076" cy="2679052"/>
          </a:xfrm>
        </p:grpSpPr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4EE9711D-302D-4AA4-A014-8DB6B1C20B42}"/>
                </a:ext>
              </a:extLst>
            </p:cNvPr>
            <p:cNvGrpSpPr/>
            <p:nvPr/>
          </p:nvGrpSpPr>
          <p:grpSpPr>
            <a:xfrm>
              <a:off x="466611" y="1389094"/>
              <a:ext cx="8209076" cy="2679052"/>
              <a:chOff x="466611" y="3776285"/>
              <a:chExt cx="8209076" cy="2679052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A0F46C63-E53C-DA95-EB77-6A75E2F0B199}"/>
                  </a:ext>
                </a:extLst>
              </p:cNvPr>
              <p:cNvGrpSpPr/>
              <p:nvPr/>
            </p:nvGrpSpPr>
            <p:grpSpPr>
              <a:xfrm>
                <a:off x="466611" y="3776285"/>
                <a:ext cx="8209076" cy="2679052"/>
                <a:chOff x="588671" y="1508272"/>
                <a:chExt cx="8087017" cy="2946959"/>
              </a:xfrm>
            </p:grpSpPr>
            <p:sp>
              <p:nvSpPr>
                <p:cNvPr id="77" name="사각형: 둥근 위쪽 모서리 76">
                  <a:extLst>
                    <a:ext uri="{FF2B5EF4-FFF2-40B4-BE49-F238E27FC236}">
                      <a16:creationId xmlns:a16="http://schemas.microsoft.com/office/drawing/2014/main" id="{1EE0FFC2-3628-AE70-AE19-B376CADCFAF8}"/>
                    </a:ext>
                  </a:extLst>
                </p:cNvPr>
                <p:cNvSpPr/>
                <p:nvPr/>
              </p:nvSpPr>
              <p:spPr>
                <a:xfrm rot="16200000">
                  <a:off x="4324961" y="-2228018"/>
                  <a:ext cx="614435" cy="8087015"/>
                </a:xfrm>
                <a:prstGeom prst="round2SameRect">
                  <a:avLst>
                    <a:gd name="adj1" fmla="val 50000"/>
                    <a:gd name="adj2" fmla="val 16256"/>
                  </a:avLst>
                </a:prstGeom>
                <a:gradFill>
                  <a:gsLst>
                    <a:gs pos="100000">
                      <a:srgbClr val="3B6DD5"/>
                    </a:gs>
                    <a:gs pos="0">
                      <a:srgbClr val="825BC1"/>
                    </a:gs>
                  </a:gsLst>
                  <a:lin ang="5400000" scaled="0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78" name="사각형: 둥근 모서리 77">
                  <a:extLst>
                    <a:ext uri="{FF2B5EF4-FFF2-40B4-BE49-F238E27FC236}">
                      <a16:creationId xmlns:a16="http://schemas.microsoft.com/office/drawing/2014/main" id="{59A46C5C-19EE-5B1D-1739-2EB60A2B6761}"/>
                    </a:ext>
                  </a:extLst>
                </p:cNvPr>
                <p:cNvSpPr/>
                <p:nvPr/>
              </p:nvSpPr>
              <p:spPr>
                <a:xfrm>
                  <a:off x="1234440" y="1609731"/>
                  <a:ext cx="7441248" cy="2845500"/>
                </a:xfrm>
                <a:prstGeom prst="roundRect">
                  <a:avLst>
                    <a:gd name="adj" fmla="val 3406"/>
                  </a:avLst>
                </a:prstGeom>
                <a:gradFill flip="none" rotWithShape="1">
                  <a:gsLst>
                    <a:gs pos="100000">
                      <a:srgbClr val="D5DCE3"/>
                    </a:gs>
                    <a:gs pos="0">
                      <a:srgbClr val="F8F9FA"/>
                    </a:gs>
                  </a:gsLst>
                  <a:lin ang="2700000" scaled="1"/>
                  <a:tileRect/>
                </a:gradFill>
                <a:ln w="15875">
                  <a:solidFill>
                    <a:schemeClr val="bg1"/>
                  </a:solidFill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6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27FCA750-9538-0174-E112-A7E94F670A10}"/>
                    </a:ext>
                  </a:extLst>
                </p:cNvPr>
                <p:cNvSpPr txBox="1"/>
                <p:nvPr/>
              </p:nvSpPr>
              <p:spPr>
                <a:xfrm>
                  <a:off x="834322" y="1673199"/>
                  <a:ext cx="286938" cy="3046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29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B5060F6-9A56-1601-B947-1A4B3121F8A5}"/>
                  </a:ext>
                </a:extLst>
              </p:cNvPr>
              <p:cNvSpPr txBox="1"/>
              <p:nvPr/>
            </p:nvSpPr>
            <p:spPr>
              <a:xfrm>
                <a:off x="1292042" y="3976910"/>
                <a:ext cx="2468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gradFill>
                      <a:gsLst>
                        <a:gs pos="100000">
                          <a:srgbClr val="3D6CD4"/>
                        </a:gs>
                        <a:gs pos="19000">
                          <a:srgbClr val="825BC1"/>
                        </a:gs>
                      </a:gsLst>
                      <a:lin ang="0" scaled="0"/>
                    </a:gra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기초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gradFill>
                      <a:gsLst>
                        <a:gs pos="100000">
                          <a:srgbClr val="3D6CD4"/>
                        </a:gs>
                        <a:gs pos="19000">
                          <a:srgbClr val="825BC1"/>
                        </a:gs>
                      </a:gsLst>
                      <a:lin ang="0" scaled="0"/>
                    </a:gra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gradFill>
                      <a:gsLst>
                        <a:gs pos="100000">
                          <a:srgbClr val="3D6CD4"/>
                        </a:gs>
                        <a:gs pos="19000">
                          <a:srgbClr val="825BC1"/>
                        </a:gs>
                      </a:gsLst>
                      <a:lin ang="0" scaled="0"/>
                    </a:gra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과목의 성격</a:t>
                </a:r>
              </a:p>
            </p:txBody>
          </p:sp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42289C3E-C3BF-447E-4637-E0F1D0BB1C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5268" y="4334863"/>
                <a:ext cx="7437524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1270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469DDAF-533D-C64B-BD30-543691AEEA0A}"/>
                </a:ext>
              </a:extLst>
            </p:cNvPr>
            <p:cNvSpPr txBox="1"/>
            <p:nvPr/>
          </p:nvSpPr>
          <p:spPr>
            <a:xfrm>
              <a:off x="1292041" y="2155737"/>
              <a:ext cx="6876883" cy="166199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‘인공지능 기초’는 학문의 분야 중 컴퓨터과학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정보시스템의 내용을 기반으로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</a:p>
            <a:p>
              <a:pPr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개인의 삶과 다양한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분야에서 직접적인 영향을 미치고 있는 인공지능에 대한 깊은 이해를 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제공하게 된다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미래 사회의 변화와 불확실성 등으로 인한 진로와 직업의 변화에 능동적으로 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대처하며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인공지능의 주체적 사용자인 학습자가 인공지능을 인간 중심으로 안전하고 책임 있게 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사용하는 자기주도성을 갖춘 디지털 민주시민으로 성장하게 한다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 </a:t>
              </a:r>
            </a:p>
            <a:p>
              <a:pPr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프로젝트 기반의 프로그래밍을 통한 직접 구현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모델에 대한 평가 등 인공지능에 대한 깊이 있는 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학습을 기반으로 대학의 전공과 연계된 기초경험을 제공하도록 한다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2EA57B85-1334-BE82-A6BB-1389A5B005F2}"/>
              </a:ext>
            </a:extLst>
          </p:cNvPr>
          <p:cNvGrpSpPr/>
          <p:nvPr/>
        </p:nvGrpSpPr>
        <p:grpSpPr>
          <a:xfrm>
            <a:off x="466611" y="4414299"/>
            <a:ext cx="8209076" cy="1751549"/>
            <a:chOff x="466611" y="4588963"/>
            <a:chExt cx="8209076" cy="1751549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DC8148B5-1EAC-9CC0-0AF0-6A8A71236419}"/>
                </a:ext>
              </a:extLst>
            </p:cNvPr>
            <p:cNvGrpSpPr/>
            <p:nvPr/>
          </p:nvGrpSpPr>
          <p:grpSpPr>
            <a:xfrm>
              <a:off x="466611" y="4588963"/>
              <a:ext cx="8209076" cy="1751549"/>
              <a:chOff x="466611" y="1389094"/>
              <a:chExt cx="8209076" cy="1751549"/>
            </a:xfrm>
          </p:grpSpPr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D68D7A1B-E21E-93CE-0B99-B2C3671CA396}"/>
                  </a:ext>
                </a:extLst>
              </p:cNvPr>
              <p:cNvGrpSpPr/>
              <p:nvPr/>
            </p:nvGrpSpPr>
            <p:grpSpPr>
              <a:xfrm>
                <a:off x="466611" y="1389094"/>
                <a:ext cx="8209076" cy="1751549"/>
                <a:chOff x="588671" y="1508272"/>
                <a:chExt cx="8087017" cy="1926706"/>
              </a:xfrm>
            </p:grpSpPr>
            <p:sp>
              <p:nvSpPr>
                <p:cNvPr id="103" name="사각형: 둥근 위쪽 모서리 102">
                  <a:extLst>
                    <a:ext uri="{FF2B5EF4-FFF2-40B4-BE49-F238E27FC236}">
                      <a16:creationId xmlns:a16="http://schemas.microsoft.com/office/drawing/2014/main" id="{D4E5B27C-453D-D5C4-425E-2158DE8C7889}"/>
                    </a:ext>
                  </a:extLst>
                </p:cNvPr>
                <p:cNvSpPr/>
                <p:nvPr/>
              </p:nvSpPr>
              <p:spPr>
                <a:xfrm rot="16200000">
                  <a:off x="4324961" y="-2228018"/>
                  <a:ext cx="614435" cy="8087015"/>
                </a:xfrm>
                <a:prstGeom prst="round2SameRect">
                  <a:avLst>
                    <a:gd name="adj1" fmla="val 50000"/>
                    <a:gd name="adj2" fmla="val 16256"/>
                  </a:avLst>
                </a:prstGeom>
                <a:gradFill>
                  <a:gsLst>
                    <a:gs pos="100000">
                      <a:srgbClr val="3B6DD5"/>
                    </a:gs>
                    <a:gs pos="0">
                      <a:srgbClr val="825BC1"/>
                    </a:gs>
                  </a:gsLst>
                  <a:lin ang="5400000" scaled="0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104" name="사각형: 둥근 모서리 103">
                  <a:extLst>
                    <a:ext uri="{FF2B5EF4-FFF2-40B4-BE49-F238E27FC236}">
                      <a16:creationId xmlns:a16="http://schemas.microsoft.com/office/drawing/2014/main" id="{65937C8D-9240-AA85-F741-5DFDA1EBD709}"/>
                    </a:ext>
                  </a:extLst>
                </p:cNvPr>
                <p:cNvSpPr/>
                <p:nvPr/>
              </p:nvSpPr>
              <p:spPr>
                <a:xfrm>
                  <a:off x="1234440" y="1609728"/>
                  <a:ext cx="7441248" cy="1825250"/>
                </a:xfrm>
                <a:prstGeom prst="roundRect">
                  <a:avLst>
                    <a:gd name="adj" fmla="val 4279"/>
                  </a:avLst>
                </a:prstGeom>
                <a:gradFill flip="none" rotWithShape="1">
                  <a:gsLst>
                    <a:gs pos="100000">
                      <a:srgbClr val="D5DCE3"/>
                    </a:gs>
                    <a:gs pos="0">
                      <a:srgbClr val="F8F9FA"/>
                    </a:gs>
                  </a:gsLst>
                  <a:lin ang="2700000" scaled="1"/>
                  <a:tileRect/>
                </a:gradFill>
                <a:ln w="15875">
                  <a:solidFill>
                    <a:schemeClr val="bg1"/>
                  </a:solidFill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6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28C8F2D7-8AB7-BC4F-9AA6-483731FDC492}"/>
                    </a:ext>
                  </a:extLst>
                </p:cNvPr>
                <p:cNvSpPr txBox="1"/>
                <p:nvPr/>
              </p:nvSpPr>
              <p:spPr>
                <a:xfrm>
                  <a:off x="834322" y="1673199"/>
                  <a:ext cx="286938" cy="3046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29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</a:t>
                  </a:r>
                  <a:endPara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AF0EF337-5A76-D484-BE83-A49E6335539E}"/>
                  </a:ext>
                </a:extLst>
              </p:cNvPr>
              <p:cNvSpPr txBox="1"/>
              <p:nvPr/>
            </p:nvSpPr>
            <p:spPr>
              <a:xfrm>
                <a:off x="1292042" y="1589719"/>
                <a:ext cx="2468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gradFill>
                      <a:gsLst>
                        <a:gs pos="100000">
                          <a:srgbClr val="3D6CD4"/>
                        </a:gs>
                        <a:gs pos="19000">
                          <a:srgbClr val="825BC1"/>
                        </a:gs>
                      </a:gsLst>
                      <a:lin ang="0" scaled="0"/>
                    </a:gra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기초 과목의 목표</a:t>
                </a:r>
              </a:p>
            </p:txBody>
          </p:sp>
          <p:cxnSp>
            <p:nvCxnSpPr>
              <p:cNvPr id="102" name="직선 연결선 101">
                <a:extLst>
                  <a:ext uri="{FF2B5EF4-FFF2-40B4-BE49-F238E27FC236}">
                    <a16:creationId xmlns:a16="http://schemas.microsoft.com/office/drawing/2014/main" id="{3B263F4D-B054-9FF3-B1CF-CFF4C35D22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5268" y="1947672"/>
                <a:ext cx="7437524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1270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033A3A2-E285-0392-DF2D-F4B783A99361}"/>
                </a:ext>
              </a:extLst>
            </p:cNvPr>
            <p:cNvSpPr txBox="1"/>
            <p:nvPr/>
          </p:nvSpPr>
          <p:spPr>
            <a:xfrm>
              <a:off x="1292041" y="5395211"/>
              <a:ext cx="7167027" cy="69762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‘인공지능 기초’는 인공지능의 발전에 따른 사회의 변화를 파악하고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인공지능의 원리에 대한 이해를 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바탕으로 인공지능을 다양한 분야의 문제를 창의적으로 해결하기 위한 핵심 도구로서 프로그래밍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할 수 있으며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인공지능의 윤리적 쟁점에 관한 올바른 가치관과 태도를 함양하는 데 중점을 둔다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038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3D22A09-A9A2-E7E1-7748-6E41D96B4C43}"/>
              </a:ext>
            </a:extLst>
          </p:cNvPr>
          <p:cNvGrpSpPr/>
          <p:nvPr/>
        </p:nvGrpSpPr>
        <p:grpSpPr>
          <a:xfrm>
            <a:off x="466608" y="1290198"/>
            <a:ext cx="8209080" cy="341133"/>
            <a:chOff x="466608" y="1290198"/>
            <a:chExt cx="8209080" cy="341133"/>
          </a:xfrm>
        </p:grpSpPr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D09A77C2-EE01-D759-63D9-2714C945BD33}"/>
                </a:ext>
              </a:extLst>
            </p:cNvPr>
            <p:cNvGrpSpPr/>
            <p:nvPr/>
          </p:nvGrpSpPr>
          <p:grpSpPr>
            <a:xfrm>
              <a:off x="466608" y="1290198"/>
              <a:ext cx="3035544" cy="341133"/>
              <a:chOff x="466608" y="1290198"/>
              <a:chExt cx="3035544" cy="341133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8A273828-6C13-F1BB-416D-8B51A8D8B5E6}"/>
                  </a:ext>
                </a:extLst>
              </p:cNvPr>
              <p:cNvGrpSpPr/>
              <p:nvPr/>
            </p:nvGrpSpPr>
            <p:grpSpPr>
              <a:xfrm>
                <a:off x="466608" y="1290198"/>
                <a:ext cx="3035544" cy="341133"/>
                <a:chOff x="466609" y="1290199"/>
                <a:chExt cx="3002611" cy="337432"/>
              </a:xfrm>
            </p:grpSpPr>
            <p:sp>
              <p:nvSpPr>
                <p:cNvPr id="73" name="사각형: 둥근 위쪽 모서리 72">
                  <a:extLst>
                    <a:ext uri="{FF2B5EF4-FFF2-40B4-BE49-F238E27FC236}">
                      <a16:creationId xmlns:a16="http://schemas.microsoft.com/office/drawing/2014/main" id="{6937A920-0D1D-A4DF-A5A2-E8B3FF24DA27}"/>
                    </a:ext>
                  </a:extLst>
                </p:cNvPr>
                <p:cNvSpPr/>
                <p:nvPr/>
              </p:nvSpPr>
              <p:spPr>
                <a:xfrm flipH="1">
                  <a:off x="466609" y="1290199"/>
                  <a:ext cx="2333296" cy="333999"/>
                </a:xfrm>
                <a:prstGeom prst="round2SameRect">
                  <a:avLst/>
                </a:pr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6" name="자유형: 도형 65">
                  <a:extLst>
                    <a:ext uri="{FF2B5EF4-FFF2-40B4-BE49-F238E27FC236}">
                      <a16:creationId xmlns:a16="http://schemas.microsoft.com/office/drawing/2014/main" id="{003DF876-0550-2793-5077-7583F4EF6A43}"/>
                    </a:ext>
                  </a:extLst>
                </p:cNvPr>
                <p:cNvSpPr/>
                <p:nvPr/>
              </p:nvSpPr>
              <p:spPr>
                <a:xfrm flipH="1">
                  <a:off x="2434486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solidFill>
                  <a:srgbClr val="6E799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>
                        <a:lumMod val="85000"/>
                      </a:schemeClr>
                    </a:solidFill>
                    <a:latin typeface="+mj-lt"/>
                  </a:endParaRPr>
                </a:p>
              </p:txBody>
            </p:sp>
          </p:grp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047FAA9-F8F5-1B27-61F0-4A499879C53A}"/>
                  </a:ext>
                </a:extLst>
              </p:cNvPr>
              <p:cNvSpPr txBox="1"/>
              <p:nvPr/>
            </p:nvSpPr>
            <p:spPr>
              <a:xfrm flipH="1">
                <a:off x="576594" y="1337654"/>
                <a:ext cx="251030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2015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 내용체계</a:t>
                </a:r>
              </a:p>
            </p:txBody>
          </p:sp>
        </p:grp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4F337A0B-4F51-D4A7-067C-5E7BDE9AB78A}"/>
                </a:ext>
              </a:extLst>
            </p:cNvPr>
            <p:cNvGrpSpPr/>
            <p:nvPr/>
          </p:nvGrpSpPr>
          <p:grpSpPr>
            <a:xfrm>
              <a:off x="5704152" y="1290198"/>
              <a:ext cx="2971536" cy="341133"/>
              <a:chOff x="5704152" y="1290198"/>
              <a:chExt cx="2971536" cy="341133"/>
            </a:xfrm>
          </p:grpSpPr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33EDB2B8-F65A-D7E2-2EA8-1073B4C18DCC}"/>
                  </a:ext>
                </a:extLst>
              </p:cNvPr>
              <p:cNvGrpSpPr/>
              <p:nvPr/>
            </p:nvGrpSpPr>
            <p:grpSpPr>
              <a:xfrm flipH="1">
                <a:off x="5704152" y="1290198"/>
                <a:ext cx="2971536" cy="341133"/>
                <a:chOff x="466609" y="1290199"/>
                <a:chExt cx="2939297" cy="337432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85" name="사각형: 둥근 위쪽 모서리 84">
                  <a:extLst>
                    <a:ext uri="{FF2B5EF4-FFF2-40B4-BE49-F238E27FC236}">
                      <a16:creationId xmlns:a16="http://schemas.microsoft.com/office/drawing/2014/main" id="{03203B67-CF70-2A6E-A6C8-18B6ADABD411}"/>
                    </a:ext>
                  </a:extLst>
                </p:cNvPr>
                <p:cNvSpPr/>
                <p:nvPr/>
              </p:nvSpPr>
              <p:spPr>
                <a:xfrm flipH="1">
                  <a:off x="466609" y="1290199"/>
                  <a:ext cx="2333296" cy="333999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86" name="자유형: 도형 85">
                  <a:extLst>
                    <a:ext uri="{FF2B5EF4-FFF2-40B4-BE49-F238E27FC236}">
                      <a16:creationId xmlns:a16="http://schemas.microsoft.com/office/drawing/2014/main" id="{F50548AA-6CC8-13F2-A51A-0125CED0F2F0}"/>
                    </a:ext>
                  </a:extLst>
                </p:cNvPr>
                <p:cNvSpPr/>
                <p:nvPr/>
              </p:nvSpPr>
              <p:spPr>
                <a:xfrm flipH="1">
                  <a:off x="2371172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C4B118B9-A59C-2FC1-B7E5-7CD89A4FDA37}"/>
                  </a:ext>
                </a:extLst>
              </p:cNvPr>
              <p:cNvSpPr txBox="1"/>
              <p:nvPr/>
            </p:nvSpPr>
            <p:spPr>
              <a:xfrm>
                <a:off x="6052193" y="1337654"/>
                <a:ext cx="25135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 내용체계</a:t>
                </a:r>
              </a:p>
            </p:txBody>
          </p:sp>
        </p:grp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A89BA707-ED82-4AF6-5477-3982EE5154C9}"/>
              </a:ext>
            </a:extLst>
          </p:cNvPr>
          <p:cNvSpPr txBox="1"/>
          <p:nvPr/>
        </p:nvSpPr>
        <p:spPr>
          <a:xfrm>
            <a:off x="466611" y="582465"/>
            <a:ext cx="6912149" cy="33855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en-US" altLang="ko-KR" sz="2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2015 </a:t>
            </a:r>
            <a:r>
              <a:rPr lang="ko-KR" altLang="en-US" sz="2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인공지능 기초와 </a:t>
            </a:r>
            <a:r>
              <a:rPr lang="en-US" altLang="ko-KR" sz="2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2022 </a:t>
            </a:r>
            <a:r>
              <a:rPr lang="ko-KR" altLang="en-US" sz="2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인공지능 기초 비교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9D9AC992-F8E4-F52A-392C-17FD9C8F9D1E}"/>
              </a:ext>
            </a:extLst>
          </p:cNvPr>
          <p:cNvGrpSpPr/>
          <p:nvPr/>
        </p:nvGrpSpPr>
        <p:grpSpPr>
          <a:xfrm>
            <a:off x="468313" y="295332"/>
            <a:ext cx="1210468" cy="190957"/>
            <a:chOff x="144463" y="308032"/>
            <a:chExt cx="1210468" cy="190957"/>
          </a:xfrm>
        </p:grpSpPr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3B2156C0-B8F9-FB56-A83A-54ED6BCF27C7}"/>
                </a:ext>
              </a:extLst>
            </p:cNvPr>
            <p:cNvGrpSpPr/>
            <p:nvPr/>
          </p:nvGrpSpPr>
          <p:grpSpPr>
            <a:xfrm>
              <a:off x="144463" y="308032"/>
              <a:ext cx="1210468" cy="190957"/>
              <a:chOff x="-16919" y="983069"/>
              <a:chExt cx="2806468" cy="442734"/>
            </a:xfrm>
            <a:solidFill>
              <a:schemeClr val="lt1"/>
            </a:solidFill>
          </p:grpSpPr>
          <p:sp>
            <p:nvSpPr>
              <p:cNvPr id="62" name="사각형: 둥근 모서리 61">
                <a:extLst>
                  <a:ext uri="{FF2B5EF4-FFF2-40B4-BE49-F238E27FC236}">
                    <a16:creationId xmlns:a16="http://schemas.microsoft.com/office/drawing/2014/main" id="{E5A09E9B-6B70-E162-BD5D-D8640EBBCE7C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사각형: 둥근 모서리 62">
                <a:extLst>
                  <a:ext uri="{FF2B5EF4-FFF2-40B4-BE49-F238E27FC236}">
                    <a16:creationId xmlns:a16="http://schemas.microsoft.com/office/drawing/2014/main" id="{71596B12-63EE-5C72-E1D0-1FB6AD3E5490}"/>
                  </a:ext>
                </a:extLst>
              </p:cNvPr>
              <p:cNvSpPr/>
              <p:nvPr/>
            </p:nvSpPr>
            <p:spPr>
              <a:xfrm>
                <a:off x="666368" y="983069"/>
                <a:ext cx="2123181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자유형: 도형 63">
                <a:extLst>
                  <a:ext uri="{FF2B5EF4-FFF2-40B4-BE49-F238E27FC236}">
                    <a16:creationId xmlns:a16="http://schemas.microsoft.com/office/drawing/2014/main" id="{5829F961-AE28-72A5-B1A2-6CC25D5BC2E2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자유형: 도형 64">
                <a:extLst>
                  <a:ext uri="{FF2B5EF4-FFF2-40B4-BE49-F238E27FC236}">
                    <a16:creationId xmlns:a16="http://schemas.microsoft.com/office/drawing/2014/main" id="{70B8B11E-7900-AEA0-6236-869084D5DD8E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B620016-8402-BD2E-4E0F-ECD2F0031362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Ⅴ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5046F9F-8B7B-7C2B-3998-20D01B2DBA1D}"/>
                </a:ext>
              </a:extLst>
            </p:cNvPr>
            <p:cNvSpPr txBox="1"/>
            <p:nvPr/>
          </p:nvSpPr>
          <p:spPr>
            <a:xfrm>
              <a:off x="531068" y="326566"/>
              <a:ext cx="73096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기초</a:t>
              </a:r>
            </a:p>
          </p:txBody>
        </p:sp>
      </p:grpSp>
      <p:graphicFrame>
        <p:nvGraphicFramePr>
          <p:cNvPr id="89" name="표 88">
            <a:extLst>
              <a:ext uri="{FF2B5EF4-FFF2-40B4-BE49-F238E27FC236}">
                <a16:creationId xmlns:a16="http://schemas.microsoft.com/office/drawing/2014/main" id="{AE76462A-DAA0-D04C-5EDC-48A9FFE45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205005"/>
              </p:ext>
            </p:extLst>
          </p:nvPr>
        </p:nvGraphicFramePr>
        <p:xfrm>
          <a:off x="466607" y="1627860"/>
          <a:ext cx="3881458" cy="4537988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81075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812700">
                  <a:extLst>
                    <a:ext uri="{9D8B030D-6E8A-4147-A177-3AD203B41FA5}">
                      <a16:colId xmlns:a16="http://schemas.microsoft.com/office/drawing/2014/main" val="2988722225"/>
                    </a:ext>
                  </a:extLst>
                </a:gridCol>
                <a:gridCol w="225800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 개념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436175">
                <a:tc rowSpan="2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이해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</a:t>
                      </a:r>
                      <a:endParaRPr lang="en-US" altLang="ko-KR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</a:t>
                      </a:r>
                      <a:endParaRPr lang="en-US" altLang="ko-KR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개념과 특성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기술의 발전과 사회 변화</a:t>
                      </a:r>
                      <a:endParaRPr lang="en-US" altLang="ko-KR" sz="10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96122">
                <a:tc vMerge="1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</a:t>
                      </a: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에이전트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지능 에이전트의 개념과 역할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636444">
                <a:tc rowSpan="3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원리와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활용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센서와 인식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컴퓨터 비전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음성 인식과 언어 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661174"/>
                  </a:ext>
                </a:extLst>
              </a:tr>
              <a:tr h="436175">
                <a:tc vMerge="1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탐색과 추론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해결과 탐색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표현과 추론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5364662"/>
                  </a:ext>
                </a:extLst>
              </a:tr>
              <a:tr h="436175">
                <a:tc vMerge="1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기계학습의 개념과 활용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딥러닝의 개념과 활용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305142"/>
                  </a:ext>
                </a:extLst>
              </a:tr>
              <a:tr h="636444">
                <a:tc rowSpan="2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데이터와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데이터의 속성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정형 데이터와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비정형 데이터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576264"/>
                  </a:ext>
                </a:extLst>
              </a:tr>
              <a:tr h="436175">
                <a:tc vMerge="1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</a:t>
                      </a:r>
                      <a:endParaRPr lang="en-US" altLang="ko-KR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모델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분류 모델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 모델 구현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9781821"/>
                  </a:ext>
                </a:extLst>
              </a:tr>
              <a:tr h="436175">
                <a:tc rowSpan="2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사회적 영향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</a:t>
                      </a:r>
                      <a:endParaRPr lang="en-US" altLang="ko-KR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영향력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사회적 문제 해결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편향성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7535840"/>
                  </a:ext>
                </a:extLst>
              </a:tr>
              <a:tr h="436175">
                <a:tc vMerge="1"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</a:t>
                      </a:r>
                      <a:endParaRPr lang="en-US" altLang="ko-KR" sz="10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윤리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윤리적 딜레마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사회적 책임과 공정성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</a:tbl>
          </a:graphicData>
        </a:graphic>
      </p:graphicFrame>
      <p:sp>
        <p:nvSpPr>
          <p:cNvPr id="91" name="직사각형 90">
            <a:extLst>
              <a:ext uri="{FF2B5EF4-FFF2-40B4-BE49-F238E27FC236}">
                <a16:creationId xmlns:a16="http://schemas.microsoft.com/office/drawing/2014/main" id="{41F79952-6235-2FB5-B467-289B40ADB5A0}"/>
              </a:ext>
            </a:extLst>
          </p:cNvPr>
          <p:cNvSpPr/>
          <p:nvPr/>
        </p:nvSpPr>
        <p:spPr>
          <a:xfrm>
            <a:off x="5391150" y="1627860"/>
            <a:ext cx="3284538" cy="246221"/>
          </a:xfrm>
          <a:prstGeom prst="rect">
            <a:avLst/>
          </a:prstGeom>
          <a:gradFill>
            <a:gsLst>
              <a:gs pos="0">
                <a:srgbClr val="3B6DD5">
                  <a:alpha val="20000"/>
                </a:srgbClr>
              </a:gs>
              <a:gs pos="89000">
                <a:srgbClr val="825BC1">
                  <a:alpha val="2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206FFE45-05E4-8C2A-F7A6-D803FAC2E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957138"/>
              </p:ext>
            </p:extLst>
          </p:nvPr>
        </p:nvGraphicFramePr>
        <p:xfrm>
          <a:off x="5391150" y="1627860"/>
          <a:ext cx="3284538" cy="4537987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869293">
                  <a:extLst>
                    <a:ext uri="{9D8B030D-6E8A-4147-A177-3AD203B41FA5}">
                      <a16:colId xmlns:a16="http://schemas.microsoft.com/office/drawing/2014/main" val="2988722225"/>
                    </a:ext>
                  </a:extLst>
                </a:gridCol>
                <a:gridCol w="2415245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252155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107145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이해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원리</a:t>
                      </a:r>
                      <a:endParaRPr lang="en-US" altLang="ko-KR" sz="10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탐색</a:t>
                      </a:r>
                      <a:endParaRPr lang="en-US" altLang="ko-KR" sz="10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지식의 표현과 추론</a:t>
                      </a:r>
                      <a:endParaRPr lang="en-US" altLang="ko-KR" sz="10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107145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기계학습과 데이터</a:t>
                      </a:r>
                      <a:endParaRPr lang="en-US" altLang="ko-KR" sz="10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 알고리즘</a:t>
                      </a:r>
                      <a:endParaRPr lang="en-US" altLang="ko-KR" sz="10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인공신경망과 딥러닝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9781821"/>
                  </a:ext>
                </a:extLst>
              </a:tr>
              <a:tr h="107145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사회적 영향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발전과 사회 변화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진로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윤리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7535840"/>
                  </a:ext>
                </a:extLst>
              </a:tr>
              <a:tr h="107145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</a:t>
                      </a:r>
                      <a:endParaRPr lang="en-US" altLang="ko-KR" sz="10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프로젝트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지속가능발전목표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문제 해결 절차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FF73FF36-2A24-69A7-BA94-A0B96FE91BCD}"/>
              </a:ext>
            </a:extLst>
          </p:cNvPr>
          <p:cNvGrpSpPr/>
          <p:nvPr/>
        </p:nvGrpSpPr>
        <p:grpSpPr>
          <a:xfrm>
            <a:off x="3502152" y="1807986"/>
            <a:ext cx="1868978" cy="3749334"/>
            <a:chOff x="3502152" y="1807986"/>
            <a:chExt cx="1868978" cy="3749334"/>
          </a:xfrm>
        </p:grpSpPr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7F124770-B2E9-F245-3C79-694ED6E6C216}"/>
                </a:ext>
              </a:extLst>
            </p:cNvPr>
            <p:cNvGrpSpPr/>
            <p:nvPr/>
          </p:nvGrpSpPr>
          <p:grpSpPr>
            <a:xfrm>
              <a:off x="3779361" y="1807986"/>
              <a:ext cx="883921" cy="254604"/>
              <a:chOff x="3779361" y="1807986"/>
              <a:chExt cx="883921" cy="254604"/>
            </a:xfrm>
          </p:grpSpPr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8F5C5B02-DAC4-90E4-56CF-AFE04F5AF962}"/>
                  </a:ext>
                </a:extLst>
              </p:cNvPr>
              <p:cNvSpPr/>
              <p:nvPr/>
            </p:nvSpPr>
            <p:spPr>
              <a:xfrm>
                <a:off x="3779361" y="1807986"/>
                <a:ext cx="883921" cy="254604"/>
              </a:xfrm>
              <a:prstGeom prst="roundRect">
                <a:avLst/>
              </a:prstGeom>
              <a:solidFill>
                <a:srgbClr val="3D6CD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CB0DAC23-A74F-8686-B72F-EA9A744D242F}"/>
                  </a:ext>
                </a:extLst>
              </p:cNvPr>
              <p:cNvSpPr txBox="1"/>
              <p:nvPr/>
            </p:nvSpPr>
            <p:spPr>
              <a:xfrm>
                <a:off x="3853432" y="1854497"/>
                <a:ext cx="73577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10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이동</a:t>
                </a:r>
                <a:r>
                  <a:rPr lang="en-US" altLang="ko-KR" sz="10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0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 정보</a:t>
                </a:r>
                <a:r>
                  <a:rPr lang="en-US" altLang="ko-KR" sz="10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endParaRPr lang="ko-KR" altLang="en-US" sz="105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2E126791-CF44-ED5A-CFA1-E975D5C61B38}"/>
                </a:ext>
              </a:extLst>
            </p:cNvPr>
            <p:cNvGrpSpPr/>
            <p:nvPr/>
          </p:nvGrpSpPr>
          <p:grpSpPr>
            <a:xfrm>
              <a:off x="3779361" y="2385836"/>
              <a:ext cx="883921" cy="254604"/>
              <a:chOff x="3779361" y="2347736"/>
              <a:chExt cx="883921" cy="254604"/>
            </a:xfrm>
          </p:grpSpPr>
          <p:sp>
            <p:nvSpPr>
              <p:cNvPr id="102" name="사각형: 둥근 모서리 101">
                <a:extLst>
                  <a:ext uri="{FF2B5EF4-FFF2-40B4-BE49-F238E27FC236}">
                    <a16:creationId xmlns:a16="http://schemas.microsoft.com/office/drawing/2014/main" id="{4EC8FC4B-C245-1729-87F9-173D2B35F68D}"/>
                  </a:ext>
                </a:extLst>
              </p:cNvPr>
              <p:cNvSpPr/>
              <p:nvPr/>
            </p:nvSpPr>
            <p:spPr>
              <a:xfrm>
                <a:off x="3779361" y="2347736"/>
                <a:ext cx="883921" cy="254604"/>
              </a:xfrm>
              <a:prstGeom prst="roundRect">
                <a:avLst/>
              </a:prstGeom>
              <a:solidFill>
                <a:srgbClr val="3D6CD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D22CD03-B1CE-BA75-0D8D-973EB77330FC}"/>
                  </a:ext>
                </a:extLst>
              </p:cNvPr>
              <p:cNvSpPr txBox="1"/>
              <p:nvPr/>
            </p:nvSpPr>
            <p:spPr>
              <a:xfrm>
                <a:off x="3853432" y="2394247"/>
                <a:ext cx="73577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10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이동</a:t>
                </a:r>
                <a:r>
                  <a:rPr lang="en-US" altLang="ko-KR" sz="10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0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 정보</a:t>
                </a:r>
                <a:r>
                  <a:rPr lang="en-US" altLang="ko-KR" sz="10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endParaRPr lang="ko-KR" altLang="en-US" sz="105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99E63B47-7247-68DE-B823-32A97364F2B8}"/>
                </a:ext>
              </a:extLst>
            </p:cNvPr>
            <p:cNvGrpSpPr/>
            <p:nvPr/>
          </p:nvGrpSpPr>
          <p:grpSpPr>
            <a:xfrm>
              <a:off x="3502152" y="2881136"/>
              <a:ext cx="412356" cy="254604"/>
              <a:chOff x="3697643" y="2881136"/>
              <a:chExt cx="412356" cy="254604"/>
            </a:xfrm>
          </p:grpSpPr>
          <p:sp>
            <p:nvSpPr>
              <p:cNvPr id="109" name="사각형: 둥근 모서리 108">
                <a:extLst>
                  <a:ext uri="{FF2B5EF4-FFF2-40B4-BE49-F238E27FC236}">
                    <a16:creationId xmlns:a16="http://schemas.microsoft.com/office/drawing/2014/main" id="{C36357A4-96BB-C86D-CA5B-7E4EB596C3BF}"/>
                  </a:ext>
                </a:extLst>
              </p:cNvPr>
              <p:cNvSpPr/>
              <p:nvPr/>
            </p:nvSpPr>
            <p:spPr>
              <a:xfrm>
                <a:off x="3697643" y="2881136"/>
                <a:ext cx="412356" cy="254604"/>
              </a:xfrm>
              <a:prstGeom prst="roundRect">
                <a:avLst/>
              </a:prstGeom>
              <a:solidFill>
                <a:srgbClr val="6E79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19BD5A8-4EC5-1C95-6990-CA18B5436B9D}"/>
                  </a:ext>
                </a:extLst>
              </p:cNvPr>
              <p:cNvSpPr txBox="1"/>
              <p:nvPr/>
            </p:nvSpPr>
            <p:spPr>
              <a:xfrm>
                <a:off x="3778787" y="2927647"/>
                <a:ext cx="250068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ko-KR" altLang="en-US" sz="105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삭제</a:t>
                </a:r>
              </a:p>
            </p:txBody>
          </p: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47EF4AC3-329A-E409-753E-E95C19F717B8}"/>
                </a:ext>
              </a:extLst>
            </p:cNvPr>
            <p:cNvGrpSpPr/>
            <p:nvPr/>
          </p:nvGrpSpPr>
          <p:grpSpPr>
            <a:xfrm>
              <a:off x="4348065" y="2153158"/>
              <a:ext cx="1023065" cy="247094"/>
              <a:chOff x="4348065" y="2257425"/>
              <a:chExt cx="1023065" cy="247094"/>
            </a:xfrm>
          </p:grpSpPr>
          <p:sp>
            <p:nvSpPr>
              <p:cNvPr id="112" name="직사각형 111">
                <a:extLst>
                  <a:ext uri="{FF2B5EF4-FFF2-40B4-BE49-F238E27FC236}">
                    <a16:creationId xmlns:a16="http://schemas.microsoft.com/office/drawing/2014/main" id="{7F94D4E9-8B07-45AF-53D0-57DA09F912DD}"/>
                  </a:ext>
                </a:extLst>
              </p:cNvPr>
              <p:cNvSpPr/>
              <p:nvPr/>
            </p:nvSpPr>
            <p:spPr>
              <a:xfrm>
                <a:off x="4348065" y="2311400"/>
                <a:ext cx="888304" cy="139144"/>
              </a:xfrm>
              <a:prstGeom prst="rect">
                <a:avLst/>
              </a:prstGeom>
              <a:gradFill>
                <a:gsLst>
                  <a:gs pos="0">
                    <a:srgbClr val="6E7990">
                      <a:alpha val="59000"/>
                    </a:srgbClr>
                  </a:gs>
                  <a:gs pos="100000">
                    <a:srgbClr val="825BC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5" name="이등변 삼각형 114">
                <a:extLst>
                  <a:ext uri="{FF2B5EF4-FFF2-40B4-BE49-F238E27FC236}">
                    <a16:creationId xmlns:a16="http://schemas.microsoft.com/office/drawing/2014/main" id="{B96D8F9E-9E8F-422F-FEBE-B07E501C2628}"/>
                  </a:ext>
                </a:extLst>
              </p:cNvPr>
              <p:cNvSpPr/>
              <p:nvPr/>
            </p:nvSpPr>
            <p:spPr>
              <a:xfrm rot="5400000">
                <a:off x="5178011" y="2311400"/>
                <a:ext cx="247094" cy="139144"/>
              </a:xfrm>
              <a:prstGeom prst="triangle">
                <a:avLst/>
              </a:prstGeom>
              <a:solidFill>
                <a:srgbClr val="835DC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086441D0-1BD6-8F5D-B047-CE7E0F577D6F}"/>
                </a:ext>
              </a:extLst>
            </p:cNvPr>
            <p:cNvGrpSpPr/>
            <p:nvPr/>
          </p:nvGrpSpPr>
          <p:grpSpPr>
            <a:xfrm>
              <a:off x="4412243" y="2536031"/>
              <a:ext cx="958887" cy="1312311"/>
              <a:chOff x="4412243" y="2536031"/>
              <a:chExt cx="958887" cy="1312311"/>
            </a:xfrm>
          </p:grpSpPr>
          <p:sp>
            <p:nvSpPr>
              <p:cNvPr id="119" name="이등변 삼각형 118">
                <a:extLst>
                  <a:ext uri="{FF2B5EF4-FFF2-40B4-BE49-F238E27FC236}">
                    <a16:creationId xmlns:a16="http://schemas.microsoft.com/office/drawing/2014/main" id="{FE01D920-08F2-E939-978F-9FCED32E5980}"/>
                  </a:ext>
                </a:extLst>
              </p:cNvPr>
              <p:cNvSpPr/>
              <p:nvPr/>
            </p:nvSpPr>
            <p:spPr>
              <a:xfrm rot="5400000">
                <a:off x="5178011" y="2590006"/>
                <a:ext cx="247094" cy="139144"/>
              </a:xfrm>
              <a:prstGeom prst="triangle">
                <a:avLst/>
              </a:prstGeom>
              <a:solidFill>
                <a:srgbClr val="835DC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AE121A25-1793-B8D0-C1F0-94D1FE148850}"/>
                  </a:ext>
                </a:extLst>
              </p:cNvPr>
              <p:cNvSpPr/>
              <p:nvPr/>
            </p:nvSpPr>
            <p:spPr>
              <a:xfrm>
                <a:off x="4412243" y="2590006"/>
                <a:ext cx="821507" cy="1258336"/>
              </a:xfrm>
              <a:custGeom>
                <a:avLst/>
                <a:gdLst>
                  <a:gd name="connsiteX0" fmla="*/ 157568 w 821507"/>
                  <a:gd name="connsiteY0" fmla="*/ 1119188 h 1258336"/>
                  <a:gd name="connsiteX1" fmla="*/ 250957 w 821507"/>
                  <a:gd name="connsiteY1" fmla="*/ 1119188 h 1258336"/>
                  <a:gd name="connsiteX2" fmla="*/ 250957 w 821507"/>
                  <a:gd name="connsiteY2" fmla="*/ 1258332 h 1258336"/>
                  <a:gd name="connsiteX3" fmla="*/ 157568 w 821507"/>
                  <a:gd name="connsiteY3" fmla="*/ 1258332 h 1258336"/>
                  <a:gd name="connsiteX4" fmla="*/ 0 w 821507"/>
                  <a:gd name="connsiteY4" fmla="*/ 1119188 h 1258336"/>
                  <a:gd name="connsiteX5" fmla="*/ 93389 w 821507"/>
                  <a:gd name="connsiteY5" fmla="*/ 1119188 h 1258336"/>
                  <a:gd name="connsiteX6" fmla="*/ 93389 w 821507"/>
                  <a:gd name="connsiteY6" fmla="*/ 1258332 h 1258336"/>
                  <a:gd name="connsiteX7" fmla="*/ 0 w 821507"/>
                  <a:gd name="connsiteY7" fmla="*/ 1258332 h 1258336"/>
                  <a:gd name="connsiteX8" fmla="*/ 316583 w 821507"/>
                  <a:gd name="connsiteY8" fmla="*/ 1116411 h 1258336"/>
                  <a:gd name="connsiteX9" fmla="*/ 455727 w 821507"/>
                  <a:gd name="connsiteY9" fmla="*/ 1116411 h 1258336"/>
                  <a:gd name="connsiteX10" fmla="*/ 455727 w 821507"/>
                  <a:gd name="connsiteY10" fmla="*/ 1258336 h 1258336"/>
                  <a:gd name="connsiteX11" fmla="*/ 316583 w 821507"/>
                  <a:gd name="connsiteY11" fmla="*/ 1258336 h 1258336"/>
                  <a:gd name="connsiteX12" fmla="*/ 316583 w 821507"/>
                  <a:gd name="connsiteY12" fmla="*/ 1258332 h 1258336"/>
                  <a:gd name="connsiteX13" fmla="*/ 315136 w 821507"/>
                  <a:gd name="connsiteY13" fmla="*/ 1258332 h 1258336"/>
                  <a:gd name="connsiteX14" fmla="*/ 315136 w 821507"/>
                  <a:gd name="connsiteY14" fmla="*/ 1119188 h 1258336"/>
                  <a:gd name="connsiteX15" fmla="*/ 316583 w 821507"/>
                  <a:gd name="connsiteY15" fmla="*/ 1119188 h 1258336"/>
                  <a:gd name="connsiteX16" fmla="*/ 316583 w 821507"/>
                  <a:gd name="connsiteY16" fmla="*/ 964409 h 1258336"/>
                  <a:gd name="connsiteX17" fmla="*/ 455727 w 821507"/>
                  <a:gd name="connsiteY17" fmla="*/ 964409 h 1258336"/>
                  <a:gd name="connsiteX18" fmla="*/ 455727 w 821507"/>
                  <a:gd name="connsiteY18" fmla="*/ 1054498 h 1258336"/>
                  <a:gd name="connsiteX19" fmla="*/ 316583 w 821507"/>
                  <a:gd name="connsiteY19" fmla="*/ 1054498 h 1258336"/>
                  <a:gd name="connsiteX20" fmla="*/ 316583 w 821507"/>
                  <a:gd name="connsiteY20" fmla="*/ 812405 h 1258336"/>
                  <a:gd name="connsiteX21" fmla="*/ 455727 w 821507"/>
                  <a:gd name="connsiteY21" fmla="*/ 812405 h 1258336"/>
                  <a:gd name="connsiteX22" fmla="*/ 455727 w 821507"/>
                  <a:gd name="connsiteY22" fmla="*/ 902496 h 1258336"/>
                  <a:gd name="connsiteX23" fmla="*/ 316583 w 821507"/>
                  <a:gd name="connsiteY23" fmla="*/ 902496 h 1258336"/>
                  <a:gd name="connsiteX24" fmla="*/ 316583 w 821507"/>
                  <a:gd name="connsiteY24" fmla="*/ 660401 h 1258336"/>
                  <a:gd name="connsiteX25" fmla="*/ 455727 w 821507"/>
                  <a:gd name="connsiteY25" fmla="*/ 660401 h 1258336"/>
                  <a:gd name="connsiteX26" fmla="*/ 455727 w 821507"/>
                  <a:gd name="connsiteY26" fmla="*/ 750492 h 1258336"/>
                  <a:gd name="connsiteX27" fmla="*/ 316583 w 821507"/>
                  <a:gd name="connsiteY27" fmla="*/ 750492 h 1258336"/>
                  <a:gd name="connsiteX28" fmla="*/ 316583 w 821507"/>
                  <a:gd name="connsiteY28" fmla="*/ 508397 h 1258336"/>
                  <a:gd name="connsiteX29" fmla="*/ 455727 w 821507"/>
                  <a:gd name="connsiteY29" fmla="*/ 508397 h 1258336"/>
                  <a:gd name="connsiteX30" fmla="*/ 455727 w 821507"/>
                  <a:gd name="connsiteY30" fmla="*/ 598488 h 1258336"/>
                  <a:gd name="connsiteX31" fmla="*/ 316583 w 821507"/>
                  <a:gd name="connsiteY31" fmla="*/ 598488 h 1258336"/>
                  <a:gd name="connsiteX32" fmla="*/ 316583 w 821507"/>
                  <a:gd name="connsiteY32" fmla="*/ 356393 h 1258336"/>
                  <a:gd name="connsiteX33" fmla="*/ 455727 w 821507"/>
                  <a:gd name="connsiteY33" fmla="*/ 356393 h 1258336"/>
                  <a:gd name="connsiteX34" fmla="*/ 455727 w 821507"/>
                  <a:gd name="connsiteY34" fmla="*/ 446484 h 1258336"/>
                  <a:gd name="connsiteX35" fmla="*/ 316583 w 821507"/>
                  <a:gd name="connsiteY35" fmla="*/ 446484 h 1258336"/>
                  <a:gd name="connsiteX36" fmla="*/ 316583 w 821507"/>
                  <a:gd name="connsiteY36" fmla="*/ 204389 h 1258336"/>
                  <a:gd name="connsiteX37" fmla="*/ 455727 w 821507"/>
                  <a:gd name="connsiteY37" fmla="*/ 204389 h 1258336"/>
                  <a:gd name="connsiteX38" fmla="*/ 455727 w 821507"/>
                  <a:gd name="connsiteY38" fmla="*/ 294480 h 1258336"/>
                  <a:gd name="connsiteX39" fmla="*/ 316583 w 821507"/>
                  <a:gd name="connsiteY39" fmla="*/ 294480 h 1258336"/>
                  <a:gd name="connsiteX40" fmla="*/ 700302 w 821507"/>
                  <a:gd name="connsiteY40" fmla="*/ 0 h 1258336"/>
                  <a:gd name="connsiteX41" fmla="*/ 821507 w 821507"/>
                  <a:gd name="connsiteY41" fmla="*/ 0 h 1258336"/>
                  <a:gd name="connsiteX42" fmla="*/ 821507 w 821507"/>
                  <a:gd name="connsiteY42" fmla="*/ 139144 h 1258336"/>
                  <a:gd name="connsiteX43" fmla="*/ 700302 w 821507"/>
                  <a:gd name="connsiteY43" fmla="*/ 139144 h 1258336"/>
                  <a:gd name="connsiteX44" fmla="*/ 516945 w 821507"/>
                  <a:gd name="connsiteY44" fmla="*/ 0 h 1258336"/>
                  <a:gd name="connsiteX45" fmla="*/ 638389 w 821507"/>
                  <a:gd name="connsiteY45" fmla="*/ 0 h 1258336"/>
                  <a:gd name="connsiteX46" fmla="*/ 638389 w 821507"/>
                  <a:gd name="connsiteY46" fmla="*/ 139144 h 1258336"/>
                  <a:gd name="connsiteX47" fmla="*/ 516945 w 821507"/>
                  <a:gd name="connsiteY47" fmla="*/ 139144 h 1258336"/>
                  <a:gd name="connsiteX48" fmla="*/ 316582 w 821507"/>
                  <a:gd name="connsiteY48" fmla="*/ 0 h 1258336"/>
                  <a:gd name="connsiteX49" fmla="*/ 455032 w 821507"/>
                  <a:gd name="connsiteY49" fmla="*/ 0 h 1258336"/>
                  <a:gd name="connsiteX50" fmla="*/ 455032 w 821507"/>
                  <a:gd name="connsiteY50" fmla="*/ 142476 h 1258336"/>
                  <a:gd name="connsiteX51" fmla="*/ 316583 w 821507"/>
                  <a:gd name="connsiteY51" fmla="*/ 142476 h 1258336"/>
                  <a:gd name="connsiteX52" fmla="*/ 316583 w 821507"/>
                  <a:gd name="connsiteY52" fmla="*/ 139144 h 1258336"/>
                  <a:gd name="connsiteX53" fmla="*/ 316582 w 821507"/>
                  <a:gd name="connsiteY53" fmla="*/ 139144 h 1258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821507" h="1258336">
                    <a:moveTo>
                      <a:pt x="157568" y="1119188"/>
                    </a:moveTo>
                    <a:lnTo>
                      <a:pt x="250957" y="1119188"/>
                    </a:lnTo>
                    <a:lnTo>
                      <a:pt x="250957" y="1258332"/>
                    </a:lnTo>
                    <a:lnTo>
                      <a:pt x="157568" y="1258332"/>
                    </a:lnTo>
                    <a:close/>
                    <a:moveTo>
                      <a:pt x="0" y="1119188"/>
                    </a:moveTo>
                    <a:lnTo>
                      <a:pt x="93389" y="1119188"/>
                    </a:lnTo>
                    <a:lnTo>
                      <a:pt x="93389" y="1258332"/>
                    </a:lnTo>
                    <a:lnTo>
                      <a:pt x="0" y="1258332"/>
                    </a:lnTo>
                    <a:close/>
                    <a:moveTo>
                      <a:pt x="316583" y="1116411"/>
                    </a:moveTo>
                    <a:lnTo>
                      <a:pt x="455727" y="1116411"/>
                    </a:lnTo>
                    <a:lnTo>
                      <a:pt x="455727" y="1258336"/>
                    </a:lnTo>
                    <a:lnTo>
                      <a:pt x="316583" y="1258336"/>
                    </a:lnTo>
                    <a:lnTo>
                      <a:pt x="316583" y="1258332"/>
                    </a:lnTo>
                    <a:lnTo>
                      <a:pt x="315136" y="1258332"/>
                    </a:lnTo>
                    <a:lnTo>
                      <a:pt x="315136" y="1119188"/>
                    </a:lnTo>
                    <a:lnTo>
                      <a:pt x="316583" y="1119188"/>
                    </a:lnTo>
                    <a:close/>
                    <a:moveTo>
                      <a:pt x="316583" y="964409"/>
                    </a:moveTo>
                    <a:lnTo>
                      <a:pt x="455727" y="964409"/>
                    </a:lnTo>
                    <a:lnTo>
                      <a:pt x="455727" y="1054498"/>
                    </a:lnTo>
                    <a:lnTo>
                      <a:pt x="316583" y="1054498"/>
                    </a:lnTo>
                    <a:close/>
                    <a:moveTo>
                      <a:pt x="316583" y="812405"/>
                    </a:moveTo>
                    <a:lnTo>
                      <a:pt x="455727" y="812405"/>
                    </a:lnTo>
                    <a:lnTo>
                      <a:pt x="455727" y="902496"/>
                    </a:lnTo>
                    <a:lnTo>
                      <a:pt x="316583" y="902496"/>
                    </a:lnTo>
                    <a:close/>
                    <a:moveTo>
                      <a:pt x="316583" y="660401"/>
                    </a:moveTo>
                    <a:lnTo>
                      <a:pt x="455727" y="660401"/>
                    </a:lnTo>
                    <a:lnTo>
                      <a:pt x="455727" y="750492"/>
                    </a:lnTo>
                    <a:lnTo>
                      <a:pt x="316583" y="750492"/>
                    </a:lnTo>
                    <a:close/>
                    <a:moveTo>
                      <a:pt x="316583" y="508397"/>
                    </a:moveTo>
                    <a:lnTo>
                      <a:pt x="455727" y="508397"/>
                    </a:lnTo>
                    <a:lnTo>
                      <a:pt x="455727" y="598488"/>
                    </a:lnTo>
                    <a:lnTo>
                      <a:pt x="316583" y="598488"/>
                    </a:lnTo>
                    <a:close/>
                    <a:moveTo>
                      <a:pt x="316583" y="356393"/>
                    </a:moveTo>
                    <a:lnTo>
                      <a:pt x="455727" y="356393"/>
                    </a:lnTo>
                    <a:lnTo>
                      <a:pt x="455727" y="446484"/>
                    </a:lnTo>
                    <a:lnTo>
                      <a:pt x="316583" y="446484"/>
                    </a:lnTo>
                    <a:close/>
                    <a:moveTo>
                      <a:pt x="316583" y="204389"/>
                    </a:moveTo>
                    <a:lnTo>
                      <a:pt x="455727" y="204389"/>
                    </a:lnTo>
                    <a:lnTo>
                      <a:pt x="455727" y="294480"/>
                    </a:lnTo>
                    <a:lnTo>
                      <a:pt x="316583" y="294480"/>
                    </a:lnTo>
                    <a:close/>
                    <a:moveTo>
                      <a:pt x="700302" y="0"/>
                    </a:moveTo>
                    <a:lnTo>
                      <a:pt x="821507" y="0"/>
                    </a:lnTo>
                    <a:lnTo>
                      <a:pt x="821507" y="139144"/>
                    </a:lnTo>
                    <a:lnTo>
                      <a:pt x="700302" y="139144"/>
                    </a:lnTo>
                    <a:close/>
                    <a:moveTo>
                      <a:pt x="516945" y="0"/>
                    </a:moveTo>
                    <a:lnTo>
                      <a:pt x="638389" y="0"/>
                    </a:lnTo>
                    <a:lnTo>
                      <a:pt x="638389" y="139144"/>
                    </a:lnTo>
                    <a:lnTo>
                      <a:pt x="516945" y="139144"/>
                    </a:lnTo>
                    <a:close/>
                    <a:moveTo>
                      <a:pt x="316582" y="0"/>
                    </a:moveTo>
                    <a:lnTo>
                      <a:pt x="455032" y="0"/>
                    </a:lnTo>
                    <a:lnTo>
                      <a:pt x="455032" y="142476"/>
                    </a:lnTo>
                    <a:lnTo>
                      <a:pt x="316583" y="142476"/>
                    </a:lnTo>
                    <a:lnTo>
                      <a:pt x="316583" y="139144"/>
                    </a:lnTo>
                    <a:lnTo>
                      <a:pt x="316582" y="139144"/>
                    </a:lnTo>
                    <a:close/>
                  </a:path>
                </a:pathLst>
              </a:custGeom>
              <a:gradFill>
                <a:gsLst>
                  <a:gs pos="0">
                    <a:srgbClr val="6E7990">
                      <a:alpha val="59000"/>
                    </a:srgbClr>
                  </a:gs>
                  <a:gs pos="100000">
                    <a:srgbClr val="825BC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22F4CAD5-B617-C977-7A17-0010F091995F}"/>
                </a:ext>
              </a:extLst>
            </p:cNvPr>
            <p:cNvGrpSpPr/>
            <p:nvPr/>
          </p:nvGrpSpPr>
          <p:grpSpPr>
            <a:xfrm>
              <a:off x="4348065" y="3331369"/>
              <a:ext cx="1023065" cy="1217063"/>
              <a:chOff x="4348065" y="3331369"/>
              <a:chExt cx="1023065" cy="1217063"/>
            </a:xfrm>
          </p:grpSpPr>
          <p:sp>
            <p:nvSpPr>
              <p:cNvPr id="132" name="이등변 삼각형 131">
                <a:extLst>
                  <a:ext uri="{FF2B5EF4-FFF2-40B4-BE49-F238E27FC236}">
                    <a16:creationId xmlns:a16="http://schemas.microsoft.com/office/drawing/2014/main" id="{990BFE6C-B0B5-71FF-ACBE-6FFF3E025A7B}"/>
                  </a:ext>
                </a:extLst>
              </p:cNvPr>
              <p:cNvSpPr/>
              <p:nvPr/>
            </p:nvSpPr>
            <p:spPr>
              <a:xfrm rot="5400000">
                <a:off x="5178011" y="3385344"/>
                <a:ext cx="247094" cy="139144"/>
              </a:xfrm>
              <a:prstGeom prst="triangle">
                <a:avLst/>
              </a:prstGeom>
              <a:solidFill>
                <a:srgbClr val="835DC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5" name="자유형: 도형 144">
                <a:extLst>
                  <a:ext uri="{FF2B5EF4-FFF2-40B4-BE49-F238E27FC236}">
                    <a16:creationId xmlns:a16="http://schemas.microsoft.com/office/drawing/2014/main" id="{07C1159B-51C8-0223-1DA2-FD79A5FDA39A}"/>
                  </a:ext>
                </a:extLst>
              </p:cNvPr>
              <p:cNvSpPr/>
              <p:nvPr/>
            </p:nvSpPr>
            <p:spPr>
              <a:xfrm>
                <a:off x="4348065" y="3385344"/>
                <a:ext cx="885684" cy="1163088"/>
              </a:xfrm>
              <a:custGeom>
                <a:avLst/>
                <a:gdLst>
                  <a:gd name="connsiteX0" fmla="*/ 642697 w 885684"/>
                  <a:gd name="connsiteY0" fmla="*/ 0 h 1163088"/>
                  <a:gd name="connsiteX1" fmla="*/ 885684 w 885684"/>
                  <a:gd name="connsiteY1" fmla="*/ 0 h 1163088"/>
                  <a:gd name="connsiteX2" fmla="*/ 885684 w 885684"/>
                  <a:gd name="connsiteY2" fmla="*/ 139144 h 1163088"/>
                  <a:gd name="connsiteX3" fmla="*/ 781842 w 885684"/>
                  <a:gd name="connsiteY3" fmla="*/ 139144 h 1163088"/>
                  <a:gd name="connsiteX4" fmla="*/ 781842 w 885684"/>
                  <a:gd name="connsiteY4" fmla="*/ 1023938 h 1163088"/>
                  <a:gd name="connsiteX5" fmla="*/ 781842 w 885684"/>
                  <a:gd name="connsiteY5" fmla="*/ 1023938 h 1163088"/>
                  <a:gd name="connsiteX6" fmla="*/ 781842 w 885684"/>
                  <a:gd name="connsiteY6" fmla="*/ 1163082 h 1163088"/>
                  <a:gd name="connsiteX7" fmla="*/ 781842 w 885684"/>
                  <a:gd name="connsiteY7" fmla="*/ 1163082 h 1163088"/>
                  <a:gd name="connsiteX8" fmla="*/ 781842 w 885684"/>
                  <a:gd name="connsiteY8" fmla="*/ 1163088 h 1163088"/>
                  <a:gd name="connsiteX9" fmla="*/ 642698 w 885684"/>
                  <a:gd name="connsiteY9" fmla="*/ 1163088 h 1163088"/>
                  <a:gd name="connsiteX10" fmla="*/ 642698 w 885684"/>
                  <a:gd name="connsiteY10" fmla="*/ 1163082 h 1163088"/>
                  <a:gd name="connsiteX11" fmla="*/ 0 w 885684"/>
                  <a:gd name="connsiteY11" fmla="*/ 1163082 h 1163088"/>
                  <a:gd name="connsiteX12" fmla="*/ 0 w 885684"/>
                  <a:gd name="connsiteY12" fmla="*/ 1023938 h 1163088"/>
                  <a:gd name="connsiteX13" fmla="*/ 642698 w 885684"/>
                  <a:gd name="connsiteY13" fmla="*/ 1023938 h 1163088"/>
                  <a:gd name="connsiteX14" fmla="*/ 642698 w 885684"/>
                  <a:gd name="connsiteY14" fmla="*/ 139144 h 1163088"/>
                  <a:gd name="connsiteX15" fmla="*/ 642697 w 885684"/>
                  <a:gd name="connsiteY15" fmla="*/ 139144 h 1163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85684" h="1163088">
                    <a:moveTo>
                      <a:pt x="642697" y="0"/>
                    </a:moveTo>
                    <a:lnTo>
                      <a:pt x="885684" y="0"/>
                    </a:lnTo>
                    <a:lnTo>
                      <a:pt x="885684" y="139144"/>
                    </a:lnTo>
                    <a:lnTo>
                      <a:pt x="781842" y="139144"/>
                    </a:lnTo>
                    <a:lnTo>
                      <a:pt x="781842" y="1023938"/>
                    </a:lnTo>
                    <a:lnTo>
                      <a:pt x="781842" y="1023938"/>
                    </a:lnTo>
                    <a:lnTo>
                      <a:pt x="781842" y="1163082"/>
                    </a:lnTo>
                    <a:lnTo>
                      <a:pt x="781842" y="1163082"/>
                    </a:lnTo>
                    <a:lnTo>
                      <a:pt x="781842" y="1163088"/>
                    </a:lnTo>
                    <a:lnTo>
                      <a:pt x="642698" y="1163088"/>
                    </a:lnTo>
                    <a:lnTo>
                      <a:pt x="642698" y="1163082"/>
                    </a:lnTo>
                    <a:lnTo>
                      <a:pt x="0" y="1163082"/>
                    </a:lnTo>
                    <a:lnTo>
                      <a:pt x="0" y="1023938"/>
                    </a:lnTo>
                    <a:lnTo>
                      <a:pt x="642698" y="1023938"/>
                    </a:lnTo>
                    <a:lnTo>
                      <a:pt x="642698" y="139144"/>
                    </a:lnTo>
                    <a:lnTo>
                      <a:pt x="642697" y="139144"/>
                    </a:lnTo>
                    <a:close/>
                  </a:path>
                </a:pathLst>
              </a:custGeom>
              <a:gradFill>
                <a:gsLst>
                  <a:gs pos="0">
                    <a:srgbClr val="6E7990">
                      <a:alpha val="59000"/>
                    </a:srgbClr>
                  </a:gs>
                  <a:gs pos="100000">
                    <a:srgbClr val="825BC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004B2749-E034-0EDC-1796-7D17BD8AF3ED}"/>
                </a:ext>
              </a:extLst>
            </p:cNvPr>
            <p:cNvGrpSpPr/>
            <p:nvPr/>
          </p:nvGrpSpPr>
          <p:grpSpPr>
            <a:xfrm>
              <a:off x="4348065" y="4568857"/>
              <a:ext cx="1023065" cy="988463"/>
              <a:chOff x="4348065" y="4568857"/>
              <a:chExt cx="1023065" cy="988463"/>
            </a:xfrm>
          </p:grpSpPr>
          <p:sp>
            <p:nvSpPr>
              <p:cNvPr id="138" name="이등변 삼각형 137">
                <a:extLst>
                  <a:ext uri="{FF2B5EF4-FFF2-40B4-BE49-F238E27FC236}">
                    <a16:creationId xmlns:a16="http://schemas.microsoft.com/office/drawing/2014/main" id="{2AAC2B00-A333-D79E-BAE6-C91EE8933C5D}"/>
                  </a:ext>
                </a:extLst>
              </p:cNvPr>
              <p:cNvSpPr/>
              <p:nvPr/>
            </p:nvSpPr>
            <p:spPr>
              <a:xfrm rot="5400000">
                <a:off x="5178011" y="4622832"/>
                <a:ext cx="247094" cy="139144"/>
              </a:xfrm>
              <a:prstGeom prst="triangle">
                <a:avLst/>
              </a:prstGeom>
              <a:solidFill>
                <a:srgbClr val="835DC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7" name="자유형: 도형 146">
                <a:extLst>
                  <a:ext uri="{FF2B5EF4-FFF2-40B4-BE49-F238E27FC236}">
                    <a16:creationId xmlns:a16="http://schemas.microsoft.com/office/drawing/2014/main" id="{22699175-E81F-A9D7-3FC0-A004C374F87F}"/>
                  </a:ext>
                </a:extLst>
              </p:cNvPr>
              <p:cNvSpPr/>
              <p:nvPr/>
            </p:nvSpPr>
            <p:spPr>
              <a:xfrm>
                <a:off x="4348065" y="4622832"/>
                <a:ext cx="885684" cy="934488"/>
              </a:xfrm>
              <a:custGeom>
                <a:avLst/>
                <a:gdLst>
                  <a:gd name="connsiteX0" fmla="*/ 642697 w 885684"/>
                  <a:gd name="connsiteY0" fmla="*/ 0 h 934488"/>
                  <a:gd name="connsiteX1" fmla="*/ 885684 w 885684"/>
                  <a:gd name="connsiteY1" fmla="*/ 0 h 934488"/>
                  <a:gd name="connsiteX2" fmla="*/ 885684 w 885684"/>
                  <a:gd name="connsiteY2" fmla="*/ 139144 h 934488"/>
                  <a:gd name="connsiteX3" fmla="*/ 781842 w 885684"/>
                  <a:gd name="connsiteY3" fmla="*/ 139144 h 934488"/>
                  <a:gd name="connsiteX4" fmla="*/ 781842 w 885684"/>
                  <a:gd name="connsiteY4" fmla="*/ 795338 h 934488"/>
                  <a:gd name="connsiteX5" fmla="*/ 781842 w 885684"/>
                  <a:gd name="connsiteY5" fmla="*/ 934482 h 934488"/>
                  <a:gd name="connsiteX6" fmla="*/ 781842 w 885684"/>
                  <a:gd name="connsiteY6" fmla="*/ 934488 h 934488"/>
                  <a:gd name="connsiteX7" fmla="*/ 642698 w 885684"/>
                  <a:gd name="connsiteY7" fmla="*/ 934488 h 934488"/>
                  <a:gd name="connsiteX8" fmla="*/ 642698 w 885684"/>
                  <a:gd name="connsiteY8" fmla="*/ 934482 h 934488"/>
                  <a:gd name="connsiteX9" fmla="*/ 0 w 885684"/>
                  <a:gd name="connsiteY9" fmla="*/ 934482 h 934488"/>
                  <a:gd name="connsiteX10" fmla="*/ 0 w 885684"/>
                  <a:gd name="connsiteY10" fmla="*/ 795338 h 934488"/>
                  <a:gd name="connsiteX11" fmla="*/ 642698 w 885684"/>
                  <a:gd name="connsiteY11" fmla="*/ 795338 h 934488"/>
                  <a:gd name="connsiteX12" fmla="*/ 642698 w 885684"/>
                  <a:gd name="connsiteY12" fmla="*/ 139144 h 934488"/>
                  <a:gd name="connsiteX13" fmla="*/ 642697 w 885684"/>
                  <a:gd name="connsiteY13" fmla="*/ 139144 h 934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85684" h="934488">
                    <a:moveTo>
                      <a:pt x="642697" y="0"/>
                    </a:moveTo>
                    <a:lnTo>
                      <a:pt x="885684" y="0"/>
                    </a:lnTo>
                    <a:lnTo>
                      <a:pt x="885684" y="139144"/>
                    </a:lnTo>
                    <a:lnTo>
                      <a:pt x="781842" y="139144"/>
                    </a:lnTo>
                    <a:lnTo>
                      <a:pt x="781842" y="795338"/>
                    </a:lnTo>
                    <a:lnTo>
                      <a:pt x="781842" y="934482"/>
                    </a:lnTo>
                    <a:lnTo>
                      <a:pt x="781842" y="934488"/>
                    </a:lnTo>
                    <a:lnTo>
                      <a:pt x="642698" y="934488"/>
                    </a:lnTo>
                    <a:lnTo>
                      <a:pt x="642698" y="934482"/>
                    </a:lnTo>
                    <a:lnTo>
                      <a:pt x="0" y="934482"/>
                    </a:lnTo>
                    <a:lnTo>
                      <a:pt x="0" y="795338"/>
                    </a:lnTo>
                    <a:lnTo>
                      <a:pt x="642698" y="795338"/>
                    </a:lnTo>
                    <a:lnTo>
                      <a:pt x="642698" y="139144"/>
                    </a:lnTo>
                    <a:lnTo>
                      <a:pt x="642697" y="139144"/>
                    </a:lnTo>
                    <a:close/>
                  </a:path>
                </a:pathLst>
              </a:custGeom>
              <a:gradFill>
                <a:gsLst>
                  <a:gs pos="0">
                    <a:srgbClr val="6E7990">
                      <a:alpha val="59000"/>
                    </a:srgbClr>
                  </a:gs>
                  <a:gs pos="100000">
                    <a:srgbClr val="825BC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174" name="그룹 173">
            <a:extLst>
              <a:ext uri="{FF2B5EF4-FFF2-40B4-BE49-F238E27FC236}">
                <a16:creationId xmlns:a16="http://schemas.microsoft.com/office/drawing/2014/main" id="{96D32B5C-8B88-F88D-4C19-A25E9955FEA1}"/>
              </a:ext>
            </a:extLst>
          </p:cNvPr>
          <p:cNvGrpSpPr/>
          <p:nvPr/>
        </p:nvGrpSpPr>
        <p:grpSpPr>
          <a:xfrm>
            <a:off x="8124376" y="5374571"/>
            <a:ext cx="441326" cy="441326"/>
            <a:chOff x="7874235" y="3391816"/>
            <a:chExt cx="441326" cy="441326"/>
          </a:xfrm>
        </p:grpSpPr>
        <p:sp>
          <p:nvSpPr>
            <p:cNvPr id="172" name="타원 171">
              <a:extLst>
                <a:ext uri="{FF2B5EF4-FFF2-40B4-BE49-F238E27FC236}">
                  <a16:creationId xmlns:a16="http://schemas.microsoft.com/office/drawing/2014/main" id="{20813429-5A46-F8F4-8741-9F35DDE8359D}"/>
                </a:ext>
              </a:extLst>
            </p:cNvPr>
            <p:cNvSpPr/>
            <p:nvPr/>
          </p:nvSpPr>
          <p:spPr>
            <a:xfrm>
              <a:off x="7874235" y="3391816"/>
              <a:ext cx="441326" cy="441326"/>
            </a:xfrm>
            <a:prstGeom prst="ellipse">
              <a:avLst/>
            </a:prstGeom>
            <a:solidFill>
              <a:srgbClr val="825BC1"/>
            </a:solidFill>
            <a:ln w="22225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16000"/>
                </a:prstClr>
              </a:outerShdw>
            </a:effectLst>
          </p:spPr>
          <p:txBody>
            <a:bodyPr wrap="square" lIns="0" tIns="0" rIns="0" bIns="0" anchor="ctr">
              <a:noAutofit/>
            </a:bodyPr>
            <a:lstStyle/>
            <a:p>
              <a:pPr latinLnBrk="1"/>
              <a:endParaRPr lang="ko-KR" altLang="en-US" sz="1600" kern="1200" dirty="0">
                <a:solidFill>
                  <a:schemeClr val="bg1"/>
                </a:solidFill>
                <a:latin typeface="+mj-lt"/>
                <a:cs typeface="Arial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35DF1897-C41E-3349-7AD2-DEC20F8E6CF5}"/>
                </a:ext>
              </a:extLst>
            </p:cNvPr>
            <p:cNvSpPr txBox="1"/>
            <p:nvPr/>
          </p:nvSpPr>
          <p:spPr>
            <a:xfrm>
              <a:off x="7931391" y="3504788"/>
              <a:ext cx="32701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신설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193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41EF793-F493-AD17-2E6E-F548AB2E2246}"/>
              </a:ext>
            </a:extLst>
          </p:cNvPr>
          <p:cNvSpPr txBox="1"/>
          <p:nvPr/>
        </p:nvSpPr>
        <p:spPr>
          <a:xfrm>
            <a:off x="466611" y="536298"/>
            <a:ext cx="578203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인공지능 기초 과목 내용의 계열성과 연계성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FA234086-F2CF-1CB1-A1B0-47074C174C54}"/>
              </a:ext>
            </a:extLst>
          </p:cNvPr>
          <p:cNvGrpSpPr/>
          <p:nvPr/>
        </p:nvGrpSpPr>
        <p:grpSpPr>
          <a:xfrm>
            <a:off x="468313" y="295332"/>
            <a:ext cx="1210468" cy="190957"/>
            <a:chOff x="144463" y="308032"/>
            <a:chExt cx="1210468" cy="190957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DA15C655-43E8-3CD1-86AF-7D732F93A2E4}"/>
                </a:ext>
              </a:extLst>
            </p:cNvPr>
            <p:cNvGrpSpPr/>
            <p:nvPr/>
          </p:nvGrpSpPr>
          <p:grpSpPr>
            <a:xfrm>
              <a:off x="144463" y="308032"/>
              <a:ext cx="1210468" cy="190957"/>
              <a:chOff x="-16919" y="983069"/>
              <a:chExt cx="2806468" cy="442734"/>
            </a:xfrm>
            <a:solidFill>
              <a:schemeClr val="lt1"/>
            </a:solidFill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2156E49D-1145-3C06-335D-5289F62232FB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03A1F323-A5A8-F6B0-1D7F-C58E387EBE2F}"/>
                  </a:ext>
                </a:extLst>
              </p:cNvPr>
              <p:cNvSpPr/>
              <p:nvPr/>
            </p:nvSpPr>
            <p:spPr>
              <a:xfrm>
                <a:off x="666368" y="983069"/>
                <a:ext cx="2123181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6F3FAC37-7A48-E648-273F-36689DF5CE51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A872727B-9D67-3082-D1E4-FEF5789B99F6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0D5CC1-9305-5767-9F24-E6CFF662678E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Ⅴ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BD30CD-D10E-C968-4CF7-61E97B3221CB}"/>
                </a:ext>
              </a:extLst>
            </p:cNvPr>
            <p:cNvSpPr txBox="1"/>
            <p:nvPr/>
          </p:nvSpPr>
          <p:spPr>
            <a:xfrm>
              <a:off x="531068" y="326566"/>
              <a:ext cx="73096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기초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F889823D-0E3A-5BA4-21F2-1490760C50A3}"/>
              </a:ext>
            </a:extLst>
          </p:cNvPr>
          <p:cNvGrpSpPr/>
          <p:nvPr/>
        </p:nvGrpSpPr>
        <p:grpSpPr>
          <a:xfrm>
            <a:off x="688670" y="1290198"/>
            <a:ext cx="2207371" cy="341133"/>
            <a:chOff x="688670" y="1290198"/>
            <a:chExt cx="2207371" cy="341133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1127ABFD-A399-684E-3E6B-AA7C7B7737F2}"/>
                </a:ext>
              </a:extLst>
            </p:cNvPr>
            <p:cNvGrpSpPr/>
            <p:nvPr/>
          </p:nvGrpSpPr>
          <p:grpSpPr>
            <a:xfrm>
              <a:off x="688670" y="1290198"/>
              <a:ext cx="2207371" cy="341133"/>
              <a:chOff x="1294781" y="1290198"/>
              <a:chExt cx="2207371" cy="341133"/>
            </a:xfrm>
            <a:solidFill>
              <a:srgbClr val="3D6CD4"/>
            </a:solidFill>
          </p:grpSpPr>
          <p:sp>
            <p:nvSpPr>
              <p:cNvPr id="25" name="사각형: 둥근 위쪽 모서리 24">
                <a:extLst>
                  <a:ext uri="{FF2B5EF4-FFF2-40B4-BE49-F238E27FC236}">
                    <a16:creationId xmlns:a16="http://schemas.microsoft.com/office/drawing/2014/main" id="{FD163170-A197-00E0-5852-AC892C8839CF}"/>
                  </a:ext>
                </a:extLst>
              </p:cNvPr>
              <p:cNvSpPr/>
              <p:nvPr/>
            </p:nvSpPr>
            <p:spPr>
              <a:xfrm flipH="1">
                <a:off x="1936695" y="1290198"/>
                <a:ext cx="923544" cy="337662"/>
              </a:xfrm>
              <a:prstGeom prst="round2SameRect">
                <a:avLst/>
              </a:prstGeom>
              <a:solidFill>
                <a:srgbClr val="3D6CD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2DF15A3E-A430-05DD-A897-D4063ADEAA33}"/>
                  </a:ext>
                </a:extLst>
              </p:cNvPr>
              <p:cNvSpPr/>
              <p:nvPr/>
            </p:nvSpPr>
            <p:spPr>
              <a:xfrm flipH="1">
                <a:off x="2456069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solidFill>
                <a:srgbClr val="3D6CD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9DF265B2-D576-1449-C0A6-F5E378266EF2}"/>
                  </a:ext>
                </a:extLst>
              </p:cNvPr>
              <p:cNvSpPr/>
              <p:nvPr/>
            </p:nvSpPr>
            <p:spPr>
              <a:xfrm>
                <a:off x="1294781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solidFill>
                <a:srgbClr val="3D6CD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A614186-B3FD-0BA6-42CB-FE3C7569DBB1}"/>
                </a:ext>
              </a:extLst>
            </p:cNvPr>
            <p:cNvSpPr txBox="1"/>
            <p:nvPr/>
          </p:nvSpPr>
          <p:spPr>
            <a:xfrm flipH="1">
              <a:off x="1410841" y="1337654"/>
              <a:ext cx="76302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</a:t>
              </a:r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</a:t>
              </a:r>
            </a:p>
          </p:txBody>
        </p:sp>
      </p:grp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DD39E4FE-EB69-29E0-D5F8-37AD34384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599817"/>
              </p:ext>
            </p:extLst>
          </p:nvPr>
        </p:nvGraphicFramePr>
        <p:xfrm>
          <a:off x="466607" y="1627860"/>
          <a:ext cx="2651497" cy="453799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0051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1950985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255195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BC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3D6CD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7BC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6CD4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70335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개념과 특성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시스템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579439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성취기준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[9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04-01]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개념과 특성을 설명하고 인공지능 소프트웨어를 구별한다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[9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04-02]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학습에서 데이터의 중요성을 이해하고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학습에 필요한 데이터를 수집하여 분류한다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[9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04-03]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데이터를 활용하여 인공지능 시스템을 구성하고 적용한다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[9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04-04]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시스템으로 해결 가능한 문제를 발견하고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해결에 적합한 인공지능 시스템을 적용한다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[9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04-05]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학습에 필요한 데이터의 수집과 활용에서 발생하는 윤리적인 문제의 해결 방안을 구상한다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93881B93-E09E-D7E8-D89B-20C7EAEC8A90}"/>
              </a:ext>
            </a:extLst>
          </p:cNvPr>
          <p:cNvGrpSpPr/>
          <p:nvPr/>
        </p:nvGrpSpPr>
        <p:grpSpPr>
          <a:xfrm>
            <a:off x="3468315" y="1290198"/>
            <a:ext cx="2207371" cy="341133"/>
            <a:chOff x="3468315" y="1290198"/>
            <a:chExt cx="2207371" cy="341133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FB5B1DC7-3AA3-01BC-8B92-6510823F7804}"/>
                </a:ext>
              </a:extLst>
            </p:cNvPr>
            <p:cNvGrpSpPr/>
            <p:nvPr/>
          </p:nvGrpSpPr>
          <p:grpSpPr>
            <a:xfrm>
              <a:off x="3468315" y="1290198"/>
              <a:ext cx="2207371" cy="341133"/>
              <a:chOff x="1294781" y="1290198"/>
              <a:chExt cx="2207371" cy="341133"/>
            </a:xfrm>
            <a:solidFill>
              <a:srgbClr val="825BC1"/>
            </a:solidFill>
          </p:grpSpPr>
          <p:sp>
            <p:nvSpPr>
              <p:cNvPr id="42" name="사각형: 둥근 위쪽 모서리 41">
                <a:extLst>
                  <a:ext uri="{FF2B5EF4-FFF2-40B4-BE49-F238E27FC236}">
                    <a16:creationId xmlns:a16="http://schemas.microsoft.com/office/drawing/2014/main" id="{2515FA0D-B736-BFF5-38DD-1FD20102ABCB}"/>
                  </a:ext>
                </a:extLst>
              </p:cNvPr>
              <p:cNvSpPr/>
              <p:nvPr/>
            </p:nvSpPr>
            <p:spPr>
              <a:xfrm flipH="1">
                <a:off x="1936695" y="1290198"/>
                <a:ext cx="923544" cy="337662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78516E8A-D163-C7B6-D097-5768F225EBE9}"/>
                  </a:ext>
                </a:extLst>
              </p:cNvPr>
              <p:cNvSpPr/>
              <p:nvPr/>
            </p:nvSpPr>
            <p:spPr>
              <a:xfrm flipH="1">
                <a:off x="2456069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B22978E7-00B8-4B7E-DA74-00CF555B0230}"/>
                  </a:ext>
                </a:extLst>
              </p:cNvPr>
              <p:cNvSpPr/>
              <p:nvPr/>
            </p:nvSpPr>
            <p:spPr>
              <a:xfrm>
                <a:off x="1294781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08901A-747B-0909-941D-7C36929BE734}"/>
                </a:ext>
              </a:extLst>
            </p:cNvPr>
            <p:cNvSpPr txBox="1"/>
            <p:nvPr/>
          </p:nvSpPr>
          <p:spPr>
            <a:xfrm flipH="1">
              <a:off x="4190486" y="1337654"/>
              <a:ext cx="76302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</a:t>
              </a:r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</a:t>
              </a:r>
            </a:p>
          </p:txBody>
        </p:sp>
      </p:grp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D2BDB5D2-3E26-AF7F-DFC2-678B7C5D1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425763"/>
              </p:ext>
            </p:extLst>
          </p:nvPr>
        </p:nvGraphicFramePr>
        <p:xfrm>
          <a:off x="3246252" y="1627860"/>
          <a:ext cx="2651497" cy="4535952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0051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1950985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255552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825BC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5BC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지능 에이전트의 역할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기계학습의 개념과 유형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57840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성취기준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[12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04-01]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지능 에이전트의 개념과 특성을 이해하고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인간과 인공지능의 관계를 분석한다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[12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04-02]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기계학습의 개념을 이해하고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지도학습과 비지도학습의 차이를 </a:t>
                      </a:r>
                      <a:r>
                        <a:rPr lang="ko-KR" altLang="en-US" sz="1050" b="0" i="0" u="none" strike="noStrike" cap="none" dirty="0" err="1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비교⋅분석한다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[12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04-03]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기계학습을 활용하여 해결할 수 있는 문제와 그렇지 않은 문제를 구분하고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사회문제 해결에 기계학습을 적용한다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20F02DD8-8C3F-70D2-861B-A26B17B9DDAA}"/>
              </a:ext>
            </a:extLst>
          </p:cNvPr>
          <p:cNvGrpSpPr/>
          <p:nvPr/>
        </p:nvGrpSpPr>
        <p:grpSpPr>
          <a:xfrm>
            <a:off x="6245554" y="1290198"/>
            <a:ext cx="2207371" cy="341133"/>
            <a:chOff x="6245554" y="1290198"/>
            <a:chExt cx="2207371" cy="341133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0B4CFE22-823E-234B-363F-C2782EF8E128}"/>
                </a:ext>
              </a:extLst>
            </p:cNvPr>
            <p:cNvGrpSpPr/>
            <p:nvPr/>
          </p:nvGrpSpPr>
          <p:grpSpPr>
            <a:xfrm>
              <a:off x="6245554" y="1290198"/>
              <a:ext cx="2207371" cy="341133"/>
              <a:chOff x="1294781" y="1290198"/>
              <a:chExt cx="2207371" cy="341133"/>
            </a:xfrm>
            <a:gradFill>
              <a:gsLst>
                <a:gs pos="4000">
                  <a:srgbClr val="3B6DD5"/>
                </a:gs>
                <a:gs pos="75000">
                  <a:srgbClr val="825BC1"/>
                </a:gs>
              </a:gsLst>
              <a:lin ang="0" scaled="0"/>
            </a:gradFill>
          </p:grpSpPr>
          <p:sp>
            <p:nvSpPr>
              <p:cNvPr id="49" name="사각형: 둥근 위쪽 모서리 48">
                <a:extLst>
                  <a:ext uri="{FF2B5EF4-FFF2-40B4-BE49-F238E27FC236}">
                    <a16:creationId xmlns:a16="http://schemas.microsoft.com/office/drawing/2014/main" id="{3611E3EE-508D-529C-7AB7-6A0D602650B5}"/>
                  </a:ext>
                </a:extLst>
              </p:cNvPr>
              <p:cNvSpPr/>
              <p:nvPr/>
            </p:nvSpPr>
            <p:spPr>
              <a:xfrm flipH="1">
                <a:off x="1936695" y="1290198"/>
                <a:ext cx="923544" cy="337662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3BC358A5-14AB-C9EC-5615-8172E07B0ED2}"/>
                  </a:ext>
                </a:extLst>
              </p:cNvPr>
              <p:cNvSpPr/>
              <p:nvPr/>
            </p:nvSpPr>
            <p:spPr>
              <a:xfrm flipH="1">
                <a:off x="2456069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D291074C-49EC-958E-FFAD-3ABFD3AD843B}"/>
                  </a:ext>
                </a:extLst>
              </p:cNvPr>
              <p:cNvSpPr/>
              <p:nvPr/>
            </p:nvSpPr>
            <p:spPr>
              <a:xfrm>
                <a:off x="1294781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FE271DE-6ECF-8175-EAB8-0C309B4ED4B5}"/>
                </a:ext>
              </a:extLst>
            </p:cNvPr>
            <p:cNvSpPr txBox="1"/>
            <p:nvPr/>
          </p:nvSpPr>
          <p:spPr>
            <a:xfrm flipH="1">
              <a:off x="6768150" y="1337654"/>
              <a:ext cx="116217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기초</a:t>
              </a:r>
            </a:p>
          </p:txBody>
        </p:sp>
      </p:grpSp>
      <p:graphicFrame>
        <p:nvGraphicFramePr>
          <p:cNvPr id="52" name="표 51">
            <a:extLst>
              <a:ext uri="{FF2B5EF4-FFF2-40B4-BE49-F238E27FC236}">
                <a16:creationId xmlns:a16="http://schemas.microsoft.com/office/drawing/2014/main" id="{F6BBC657-A942-E085-BE96-C89418A4F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653068"/>
              </p:ext>
            </p:extLst>
          </p:nvPr>
        </p:nvGraphicFramePr>
        <p:xfrm>
          <a:off x="6023491" y="1627860"/>
          <a:ext cx="2651497" cy="4537492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861941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1789556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253340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BC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7BC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107065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원리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탐색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지식의 표현과 추론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107065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학습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기계학습과 데이터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 알고리즘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인공신경망과 딥러닝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107065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사회적 영향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발전과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 변화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진로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윤리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240023"/>
                  </a:ext>
                </a:extLst>
              </a:tr>
              <a:tr h="107065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프로젝트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지속가능발전목표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문제 해결 절차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439062"/>
                  </a:ext>
                </a:extLst>
              </a:tr>
            </a:tbl>
          </a:graphicData>
        </a:graphic>
      </p:graphicFrame>
      <p:sp>
        <p:nvSpPr>
          <p:cNvPr id="61" name="직사각형 60">
            <a:extLst>
              <a:ext uri="{FF2B5EF4-FFF2-40B4-BE49-F238E27FC236}">
                <a16:creationId xmlns:a16="http://schemas.microsoft.com/office/drawing/2014/main" id="{3363B5EE-05F6-2A07-20E4-3C4DC1B4331E}"/>
              </a:ext>
            </a:extLst>
          </p:cNvPr>
          <p:cNvSpPr/>
          <p:nvPr/>
        </p:nvSpPr>
        <p:spPr>
          <a:xfrm>
            <a:off x="6023490" y="1627860"/>
            <a:ext cx="2652197" cy="246221"/>
          </a:xfrm>
          <a:prstGeom prst="rect">
            <a:avLst/>
          </a:prstGeom>
          <a:gradFill>
            <a:gsLst>
              <a:gs pos="0">
                <a:srgbClr val="3B6DD5">
                  <a:alpha val="20000"/>
                </a:srgbClr>
              </a:gs>
              <a:gs pos="89000">
                <a:srgbClr val="825BC1">
                  <a:alpha val="2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604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55906EDA-5072-0A4F-FF88-8A5D0951E0B7}"/>
              </a:ext>
            </a:extLst>
          </p:cNvPr>
          <p:cNvGrpSpPr/>
          <p:nvPr/>
        </p:nvGrpSpPr>
        <p:grpSpPr>
          <a:xfrm>
            <a:off x="4700879" y="2368333"/>
            <a:ext cx="3991089" cy="3797518"/>
            <a:chOff x="4700879" y="2368333"/>
            <a:chExt cx="3991089" cy="3797518"/>
          </a:xfrm>
        </p:grpSpPr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47E3501D-433B-427B-58FC-74C7C8C9B8E7}"/>
                </a:ext>
              </a:extLst>
            </p:cNvPr>
            <p:cNvGrpSpPr/>
            <p:nvPr/>
          </p:nvGrpSpPr>
          <p:grpSpPr>
            <a:xfrm>
              <a:off x="4700879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5CB2639A-F220-2234-4A4E-62D0D32F5F0E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EFFA57CB-5558-7FC2-CE03-2F9C2131746A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79" name="자유형: 도형 78">
                    <a:extLst>
                      <a:ext uri="{FF2B5EF4-FFF2-40B4-BE49-F238E27FC236}">
                        <a16:creationId xmlns:a16="http://schemas.microsoft.com/office/drawing/2014/main" id="{8B577F8C-8CCA-3341-B210-F286530AA7BD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0" name="자유형: 도형 79">
                    <a:extLst>
                      <a:ext uri="{FF2B5EF4-FFF2-40B4-BE49-F238E27FC236}">
                        <a16:creationId xmlns:a16="http://schemas.microsoft.com/office/drawing/2014/main" id="{A454FA36-2E38-E5BF-4100-20FD809B7DAA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1" name="사각형: 둥근 위쪽 모서리 80">
                    <a:extLst>
                      <a:ext uri="{FF2B5EF4-FFF2-40B4-BE49-F238E27FC236}">
                        <a16:creationId xmlns:a16="http://schemas.microsoft.com/office/drawing/2014/main" id="{0D633DFC-8507-73A1-64C9-A6210D9D3608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BC86E824-5D69-F74B-FCDC-379FE0AC6EC5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 기준</a:t>
                  </a:r>
                </a:p>
              </p:txBody>
            </p:sp>
          </p:grpSp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B7323B96-5A99-5A84-F99A-10FFCA77310A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사각형: 둥근 위쪽 모서리 75">
                <a:extLst>
                  <a:ext uri="{FF2B5EF4-FFF2-40B4-BE49-F238E27FC236}">
                    <a16:creationId xmlns:a16="http://schemas.microsoft.com/office/drawing/2014/main" id="{597DC6F2-311A-2295-D4B9-240E547F7152}"/>
                  </a:ext>
                </a:extLst>
              </p:cNvPr>
              <p:cNvSpPr/>
              <p:nvPr/>
            </p:nvSpPr>
            <p:spPr>
              <a:xfrm rot="16200000">
                <a:off x="-778002" y="3957122"/>
                <a:ext cx="3453343" cy="964112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83" name="사각형: 둥근 모서리 82">
              <a:extLst>
                <a:ext uri="{FF2B5EF4-FFF2-40B4-BE49-F238E27FC236}">
                  <a16:creationId xmlns:a16="http://schemas.microsoft.com/office/drawing/2014/main" id="{CAC32067-9009-4001-D9E3-D1348E38BEDF}"/>
                </a:ext>
              </a:extLst>
            </p:cNvPr>
            <p:cNvSpPr/>
            <p:nvPr/>
          </p:nvSpPr>
          <p:spPr>
            <a:xfrm>
              <a:off x="4700879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4595127-7F28-4839-9BDB-A527C00DB3F0}"/>
              </a:ext>
            </a:extLst>
          </p:cNvPr>
          <p:cNvGrpSpPr/>
          <p:nvPr/>
        </p:nvGrpSpPr>
        <p:grpSpPr>
          <a:xfrm>
            <a:off x="466611" y="2368333"/>
            <a:ext cx="3991089" cy="3797518"/>
            <a:chOff x="466611" y="2368333"/>
            <a:chExt cx="3991089" cy="3797518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1D56A909-E622-89B1-7F44-D107849B7B77}"/>
                </a:ext>
              </a:extLst>
            </p:cNvPr>
            <p:cNvGrpSpPr/>
            <p:nvPr/>
          </p:nvGrpSpPr>
          <p:grpSpPr>
            <a:xfrm>
              <a:off x="466611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3FF62510-A2A5-9B51-4363-071821D48428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27B04932-F9E9-A7C2-846F-11E9264EF479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C5A23DBC-620A-AEA5-C04C-04F642157027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5" name="자유형: 도형 44">
                    <a:extLst>
                      <a:ext uri="{FF2B5EF4-FFF2-40B4-BE49-F238E27FC236}">
                        <a16:creationId xmlns:a16="http://schemas.microsoft.com/office/drawing/2014/main" id="{C2FF0520-37DD-AFC2-D79A-FD75C5587A22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6" name="사각형: 둥근 위쪽 모서리 45">
                    <a:extLst>
                      <a:ext uri="{FF2B5EF4-FFF2-40B4-BE49-F238E27FC236}">
                        <a16:creationId xmlns:a16="http://schemas.microsoft.com/office/drawing/2014/main" id="{63636F07-F85F-4ADC-2B97-BE86A9A3C828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156D51A6-757D-9903-A774-43A0F276CCD4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sp>
            <p:nvSpPr>
              <p:cNvPr id="41" name="사각형: 둥근 모서리 40">
                <a:extLst>
                  <a:ext uri="{FF2B5EF4-FFF2-40B4-BE49-F238E27FC236}">
                    <a16:creationId xmlns:a16="http://schemas.microsoft.com/office/drawing/2014/main" id="{503860F1-2B40-5A7F-27CB-13D54B2E8D59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사각형: 둥근 위쪽 모서리 62">
                <a:extLst>
                  <a:ext uri="{FF2B5EF4-FFF2-40B4-BE49-F238E27FC236}">
                    <a16:creationId xmlns:a16="http://schemas.microsoft.com/office/drawing/2014/main" id="{6BB5336F-C085-3050-D9E2-5EAC1F8BD93F}"/>
                  </a:ext>
                </a:extLst>
              </p:cNvPr>
              <p:cNvSpPr/>
              <p:nvPr/>
            </p:nvSpPr>
            <p:spPr>
              <a:xfrm rot="16200000">
                <a:off x="-879001" y="4051380"/>
                <a:ext cx="3453343" cy="762113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6830E544-1624-FC63-7F88-61FE971A701F}"/>
                </a:ext>
              </a:extLst>
            </p:cNvPr>
            <p:cNvSpPr/>
            <p:nvPr/>
          </p:nvSpPr>
          <p:spPr>
            <a:xfrm>
              <a:off x="466611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CEFDEE2-782B-D1C9-48C9-64605C8F3F50}"/>
              </a:ext>
            </a:extLst>
          </p:cNvPr>
          <p:cNvSpPr txBox="1"/>
          <p:nvPr/>
        </p:nvSpPr>
        <p:spPr>
          <a:xfrm>
            <a:off x="466611" y="536298"/>
            <a:ext cx="447077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인공지능 기초의 영역별 중점사항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FC7712-EA18-6180-9D32-C1922290EFAE}"/>
              </a:ext>
            </a:extLst>
          </p:cNvPr>
          <p:cNvGrpSpPr/>
          <p:nvPr/>
        </p:nvGrpSpPr>
        <p:grpSpPr>
          <a:xfrm>
            <a:off x="468313" y="295332"/>
            <a:ext cx="1210468" cy="190957"/>
            <a:chOff x="144463" y="308032"/>
            <a:chExt cx="1210468" cy="190957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FED16357-8D6B-4C2F-8C01-2071CB2527A0}"/>
                </a:ext>
              </a:extLst>
            </p:cNvPr>
            <p:cNvGrpSpPr/>
            <p:nvPr/>
          </p:nvGrpSpPr>
          <p:grpSpPr>
            <a:xfrm>
              <a:off x="144463" y="308032"/>
              <a:ext cx="1210468" cy="190957"/>
              <a:chOff x="-16919" y="983069"/>
              <a:chExt cx="2806468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F9D4541A-3F6D-898E-0FE9-531EA4CE4C97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4E1E4C45-8075-1F0B-6B46-2BAFACB1DFD0}"/>
                  </a:ext>
                </a:extLst>
              </p:cNvPr>
              <p:cNvSpPr/>
              <p:nvPr/>
            </p:nvSpPr>
            <p:spPr>
              <a:xfrm>
                <a:off x="666368" y="983069"/>
                <a:ext cx="2123181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31866A2D-B06B-0325-3FC4-07361A18E7D4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AAF611BA-1ED7-C4A4-E8C1-4A8FE367F6E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8058E7-4CE4-3C57-E57E-900A6E2A9464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Ⅴ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4BB0D8-360E-A828-1B7D-04C26DF67653}"/>
                </a:ext>
              </a:extLst>
            </p:cNvPr>
            <p:cNvSpPr txBox="1"/>
            <p:nvPr/>
          </p:nvSpPr>
          <p:spPr>
            <a:xfrm>
              <a:off x="531068" y="326566"/>
              <a:ext cx="73096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기초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607CD55-46A9-44E4-6AAB-54C962AC2F16}"/>
              </a:ext>
            </a:extLst>
          </p:cNvPr>
          <p:cNvGrpSpPr/>
          <p:nvPr/>
        </p:nvGrpSpPr>
        <p:grpSpPr>
          <a:xfrm>
            <a:off x="424486" y="1088231"/>
            <a:ext cx="3588541" cy="340052"/>
            <a:chOff x="424486" y="1088231"/>
            <a:chExt cx="3588541" cy="34005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C269A8-BF78-2059-45C4-59872B08C162}"/>
                </a:ext>
              </a:extLst>
            </p:cNvPr>
            <p:cNvSpPr txBox="1"/>
            <p:nvPr/>
          </p:nvSpPr>
          <p:spPr>
            <a:xfrm>
              <a:off x="781373" y="1151284"/>
              <a:ext cx="323165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‘인공지능의 이해’ 영역의 중점사항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726F99C2-7C0C-870C-3CC8-76E347927326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CA57370D-D6AD-5737-4923-B20E9E8BE86E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3A0C14B6-3AE5-F308-A2A1-12047177C256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C329556B-08B2-7023-CDA4-7734F1E2A6B3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4DF9191-D1DA-1383-2829-AF9944B0BB9F}"/>
              </a:ext>
            </a:extLst>
          </p:cNvPr>
          <p:cNvGrpSpPr/>
          <p:nvPr/>
        </p:nvGrpSpPr>
        <p:grpSpPr>
          <a:xfrm>
            <a:off x="461963" y="1532988"/>
            <a:ext cx="8213725" cy="636964"/>
            <a:chOff x="461963" y="1598139"/>
            <a:chExt cx="8213725" cy="636964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A9237EF1-BD8D-45E3-2A86-16BBA63A35F6}"/>
                </a:ext>
              </a:extLst>
            </p:cNvPr>
            <p:cNvSpPr/>
            <p:nvPr/>
          </p:nvSpPr>
          <p:spPr>
            <a:xfrm>
              <a:off x="461963" y="1598139"/>
              <a:ext cx="8213725" cy="636964"/>
            </a:xfrm>
            <a:prstGeom prst="roundRect">
              <a:avLst>
                <a:gd name="adj" fmla="val 10292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D69A15-B9F7-9991-D8E4-106DB693C75C}"/>
                </a:ext>
              </a:extLst>
            </p:cNvPr>
            <p:cNvSpPr txBox="1"/>
            <p:nvPr/>
          </p:nvSpPr>
          <p:spPr>
            <a:xfrm>
              <a:off x="751154" y="1808899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8F65B21-FDB3-84D5-E814-2513D20053E0}"/>
                </a:ext>
              </a:extLst>
            </p:cNvPr>
            <p:cNvSpPr txBox="1"/>
            <p:nvPr/>
          </p:nvSpPr>
          <p:spPr>
            <a:xfrm>
              <a:off x="1528528" y="1701178"/>
              <a:ext cx="5979201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인공지능에 대한 이해를 바탕으로 실생활의 문제를 인공지능의 관점에서 파악하고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지능적 판단을 구현하기 위해 탐색과 추론 방식을 적용하는 능력과 태도를 기른다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B8ACFFEB-C625-992F-D61B-1B74F1AB49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7358" y="1675112"/>
              <a:ext cx="1" cy="483018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5B2F00C1-5176-243C-FBA4-99BB24E16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657122"/>
              </p:ext>
            </p:extLst>
          </p:nvPr>
        </p:nvGraphicFramePr>
        <p:xfrm>
          <a:off x="466611" y="2711887"/>
          <a:ext cx="3988581" cy="3453964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5947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2910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86378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인공지능은 인간의 지능적인 행동을 모방하는 것으로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실생활에 도움을 준다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탐색과 추론으로 문제를 해결하는 인공지능을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구현하는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것은 다양한 학문 분야에 활용된다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756287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원리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탐색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지식의 표현과 추론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756287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기반 문제 해결 사례 탐색하기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탐색 알고리즘을 문제 해결에 적용하기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추론을 통해 새로운 지식을 생성하는 방법 탐색하기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68556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필요성과 적용 가능성 인식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인공지능을 활용하여 실생활 및 다양한 학문 분야의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문제를 해결하는 자세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82" name="표 81">
            <a:extLst>
              <a:ext uri="{FF2B5EF4-FFF2-40B4-BE49-F238E27FC236}">
                <a16:creationId xmlns:a16="http://schemas.microsoft.com/office/drawing/2014/main" id="{210E365F-C3AC-7385-8648-652B51F13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7743"/>
              </p:ext>
            </p:extLst>
          </p:nvPr>
        </p:nvGraphicFramePr>
        <p:xfrm>
          <a:off x="4700878" y="2711890"/>
          <a:ext cx="3974809" cy="3453345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96518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0962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899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지능적 판단에 대한 이해를 바탕으로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인공지능을 활용한 실생활 및 다양한 학문 분야의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 사례를 비교 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분석한다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6385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인공지능에서 탐색의 중요성을 이해하고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해결을 위한 탐색 과정을 설계한다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6385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맹목적 탐색과 정보 이용 탐색의 차이를 중심으로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지능적 탐색의 원리를 파악한다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6385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지능적 탐색이 필요한 문제를 찾아보고 문제 해결을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위해 정보 이용 탐색 알고리즘을 적용한다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091432"/>
                  </a:ext>
                </a:extLst>
              </a:tr>
              <a:tr h="6385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01-05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규칙과 사실을 활용하여 지식을 표현하고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새로운 지식을 추론하여 생성한다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82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275C4C39-2127-DF62-5B5F-17DF7394AAA6}"/>
              </a:ext>
            </a:extLst>
          </p:cNvPr>
          <p:cNvGrpSpPr/>
          <p:nvPr/>
        </p:nvGrpSpPr>
        <p:grpSpPr>
          <a:xfrm>
            <a:off x="4700879" y="2368333"/>
            <a:ext cx="3991089" cy="3797518"/>
            <a:chOff x="4700879" y="2368333"/>
            <a:chExt cx="3991089" cy="3797518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EC58C864-5558-260C-6807-7F66857ABC6A}"/>
                </a:ext>
              </a:extLst>
            </p:cNvPr>
            <p:cNvGrpSpPr/>
            <p:nvPr/>
          </p:nvGrpSpPr>
          <p:grpSpPr>
            <a:xfrm>
              <a:off x="4700879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9B2E42F8-CF1D-8FC8-CD31-746A19206846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58D857C0-E281-BE34-18C4-16B44006C1FF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50" name="자유형: 도형 49">
                    <a:extLst>
                      <a:ext uri="{FF2B5EF4-FFF2-40B4-BE49-F238E27FC236}">
                        <a16:creationId xmlns:a16="http://schemas.microsoft.com/office/drawing/2014/main" id="{951E3FF8-B0FB-CD73-440D-32CC0A157663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1" name="자유형: 도형 50">
                    <a:extLst>
                      <a:ext uri="{FF2B5EF4-FFF2-40B4-BE49-F238E27FC236}">
                        <a16:creationId xmlns:a16="http://schemas.microsoft.com/office/drawing/2014/main" id="{A87415D0-9B18-8524-A614-2C38BCFB43B5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2" name="사각형: 둥근 위쪽 모서리 51">
                    <a:extLst>
                      <a:ext uri="{FF2B5EF4-FFF2-40B4-BE49-F238E27FC236}">
                        <a16:creationId xmlns:a16="http://schemas.microsoft.com/office/drawing/2014/main" id="{E779A5F2-268D-DF94-2D74-1FC5F6777D12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BCC7AAA-41C6-6F17-7400-4096B7CF7456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 기준</a:t>
                  </a:r>
                </a:p>
              </p:txBody>
            </p:sp>
          </p:grpSp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7D14F8F3-2F86-4CA6-EEFC-043F62FCB2A4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사각형: 둥근 위쪽 모서리 46">
                <a:extLst>
                  <a:ext uri="{FF2B5EF4-FFF2-40B4-BE49-F238E27FC236}">
                    <a16:creationId xmlns:a16="http://schemas.microsoft.com/office/drawing/2014/main" id="{17CABB0A-F4C3-34EE-68D7-0B97893655A6}"/>
                  </a:ext>
                </a:extLst>
              </p:cNvPr>
              <p:cNvSpPr/>
              <p:nvPr/>
            </p:nvSpPr>
            <p:spPr>
              <a:xfrm rot="16200000">
                <a:off x="-778002" y="3957122"/>
                <a:ext cx="3453343" cy="964112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E478A022-1545-D032-53FF-8E7A7793A4B3}"/>
                </a:ext>
              </a:extLst>
            </p:cNvPr>
            <p:cNvSpPr/>
            <p:nvPr/>
          </p:nvSpPr>
          <p:spPr>
            <a:xfrm>
              <a:off x="4700879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9FD57EE-AAE9-ABB9-EC2A-DA8183979633}"/>
              </a:ext>
            </a:extLst>
          </p:cNvPr>
          <p:cNvGrpSpPr/>
          <p:nvPr/>
        </p:nvGrpSpPr>
        <p:grpSpPr>
          <a:xfrm>
            <a:off x="466611" y="2368333"/>
            <a:ext cx="3991089" cy="3797518"/>
            <a:chOff x="466611" y="2368333"/>
            <a:chExt cx="3991089" cy="3797518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88EAEEAE-A586-697A-3F51-10ED4D8512F5}"/>
                </a:ext>
              </a:extLst>
            </p:cNvPr>
            <p:cNvGrpSpPr/>
            <p:nvPr/>
          </p:nvGrpSpPr>
          <p:grpSpPr>
            <a:xfrm>
              <a:off x="466611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F6E26881-673A-6296-831B-7986617C2B9F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0B487005-88C8-3AB6-AE0D-2DEC97D27E58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62" name="자유형: 도형 61">
                    <a:extLst>
                      <a:ext uri="{FF2B5EF4-FFF2-40B4-BE49-F238E27FC236}">
                        <a16:creationId xmlns:a16="http://schemas.microsoft.com/office/drawing/2014/main" id="{AC35508C-6617-8D09-1C05-A14783F96AE3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3" name="자유형: 도형 62">
                    <a:extLst>
                      <a:ext uri="{FF2B5EF4-FFF2-40B4-BE49-F238E27FC236}">
                        <a16:creationId xmlns:a16="http://schemas.microsoft.com/office/drawing/2014/main" id="{AD3BDE72-2FB8-DD94-B496-7EC646EEC781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4" name="사각형: 둥근 위쪽 모서리 63">
                    <a:extLst>
                      <a:ext uri="{FF2B5EF4-FFF2-40B4-BE49-F238E27FC236}">
                        <a16:creationId xmlns:a16="http://schemas.microsoft.com/office/drawing/2014/main" id="{8762EE8B-84DE-9FE6-1AFD-53F7195DD5AF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DB8F796F-784F-4B17-3270-7304E1BCE67C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3701A2F9-3AAA-A213-3D09-2FC45E56E51A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사각형: 둥근 위쪽 모서리 58">
                <a:extLst>
                  <a:ext uri="{FF2B5EF4-FFF2-40B4-BE49-F238E27FC236}">
                    <a16:creationId xmlns:a16="http://schemas.microsoft.com/office/drawing/2014/main" id="{39164EC9-4A07-8F1C-BCF8-A2463D2B22D9}"/>
                  </a:ext>
                </a:extLst>
              </p:cNvPr>
              <p:cNvSpPr/>
              <p:nvPr/>
            </p:nvSpPr>
            <p:spPr>
              <a:xfrm rot="16200000">
                <a:off x="-879001" y="4051380"/>
                <a:ext cx="3453343" cy="762113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3EA8FE58-A741-1F9B-A318-6E07C0878D7E}"/>
                </a:ext>
              </a:extLst>
            </p:cNvPr>
            <p:cNvSpPr/>
            <p:nvPr/>
          </p:nvSpPr>
          <p:spPr>
            <a:xfrm>
              <a:off x="466611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D6B115C-104C-6D53-E2BE-865612F86316}"/>
              </a:ext>
            </a:extLst>
          </p:cNvPr>
          <p:cNvSpPr txBox="1"/>
          <p:nvPr/>
        </p:nvSpPr>
        <p:spPr>
          <a:xfrm>
            <a:off x="466611" y="536298"/>
            <a:ext cx="438581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인공지능 기초의 영역별 중점사항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D9AA8EB-3895-18F6-7B52-86AFC550732B}"/>
              </a:ext>
            </a:extLst>
          </p:cNvPr>
          <p:cNvGrpSpPr/>
          <p:nvPr/>
        </p:nvGrpSpPr>
        <p:grpSpPr>
          <a:xfrm>
            <a:off x="468313" y="295332"/>
            <a:ext cx="1210468" cy="190957"/>
            <a:chOff x="144463" y="308032"/>
            <a:chExt cx="1210468" cy="190957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B3AF0FCD-3ECC-E120-C545-E0DE3F2DA91A}"/>
                </a:ext>
              </a:extLst>
            </p:cNvPr>
            <p:cNvGrpSpPr/>
            <p:nvPr/>
          </p:nvGrpSpPr>
          <p:grpSpPr>
            <a:xfrm>
              <a:off x="144463" y="308032"/>
              <a:ext cx="1210468" cy="190957"/>
              <a:chOff x="-16919" y="983069"/>
              <a:chExt cx="2806468" cy="442734"/>
            </a:xfrm>
            <a:solidFill>
              <a:schemeClr val="lt1"/>
            </a:solidFill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A4B08B98-26C9-EFE3-AD62-1AB25FEB7A22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54C462B1-7A48-9618-D68D-371EE8FC7774}"/>
                  </a:ext>
                </a:extLst>
              </p:cNvPr>
              <p:cNvSpPr/>
              <p:nvPr/>
            </p:nvSpPr>
            <p:spPr>
              <a:xfrm>
                <a:off x="666368" y="983069"/>
                <a:ext cx="2123181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FAD83C50-D039-14A4-E230-9D9048B81D45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0561A835-B2D2-494C-763A-73FC0EF61276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822F93-DFB4-3EC1-37DE-5F5EA1393AA8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Ⅴ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D462941-B7E2-B234-6DAD-511EB71634E1}"/>
                </a:ext>
              </a:extLst>
            </p:cNvPr>
            <p:cNvSpPr txBox="1"/>
            <p:nvPr/>
          </p:nvSpPr>
          <p:spPr>
            <a:xfrm>
              <a:off x="531068" y="326566"/>
              <a:ext cx="73096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기초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6CEC31B-AFFF-F86C-1C2E-3E6FF2C7BFDC}"/>
              </a:ext>
            </a:extLst>
          </p:cNvPr>
          <p:cNvGrpSpPr/>
          <p:nvPr/>
        </p:nvGrpSpPr>
        <p:grpSpPr>
          <a:xfrm>
            <a:off x="424486" y="1088231"/>
            <a:ext cx="3588541" cy="340052"/>
            <a:chOff x="424486" y="1088231"/>
            <a:chExt cx="3588541" cy="3400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BED7686-1D0B-CF33-6672-68E35AD5F345}"/>
                </a:ext>
              </a:extLst>
            </p:cNvPr>
            <p:cNvSpPr txBox="1"/>
            <p:nvPr/>
          </p:nvSpPr>
          <p:spPr>
            <a:xfrm>
              <a:off x="781373" y="1151284"/>
              <a:ext cx="323165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‘인공지능과 학습’ 영역의 중점사항</a:t>
              </a: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39F62A05-6637-10E1-F5CE-FB1477F412D7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1A5CB6E9-F6B4-85AD-0FC6-FB6473BF72CC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F1CC3E2B-D2B5-9CC7-9C18-996F648AAF5B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E0D60AB0-4415-B9B1-C606-475CDA319D60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BEF556D5-D581-4DFC-7921-57570DE0CAC8}"/>
              </a:ext>
            </a:extLst>
          </p:cNvPr>
          <p:cNvGrpSpPr/>
          <p:nvPr/>
        </p:nvGrpSpPr>
        <p:grpSpPr>
          <a:xfrm>
            <a:off x="461963" y="1532988"/>
            <a:ext cx="8213725" cy="636964"/>
            <a:chOff x="461963" y="1598139"/>
            <a:chExt cx="8213725" cy="636964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5AD5136F-3225-D22B-54B5-BD50E958E2ED}"/>
                </a:ext>
              </a:extLst>
            </p:cNvPr>
            <p:cNvSpPr/>
            <p:nvPr/>
          </p:nvSpPr>
          <p:spPr>
            <a:xfrm>
              <a:off x="461963" y="1598139"/>
              <a:ext cx="8213725" cy="636964"/>
            </a:xfrm>
            <a:prstGeom prst="roundRect">
              <a:avLst>
                <a:gd name="adj" fmla="val 10292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7EEF0E5-E928-FF50-8CE8-78A6FC18DEFF}"/>
                </a:ext>
              </a:extLst>
            </p:cNvPr>
            <p:cNvSpPr txBox="1"/>
            <p:nvPr/>
          </p:nvSpPr>
          <p:spPr>
            <a:xfrm>
              <a:off x="751154" y="1808899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F873ED2-479A-D643-6F28-756CD635EA89}"/>
                </a:ext>
              </a:extLst>
            </p:cNvPr>
            <p:cNvSpPr txBox="1"/>
            <p:nvPr/>
          </p:nvSpPr>
          <p:spPr>
            <a:xfrm>
              <a:off x="1528528" y="1701178"/>
              <a:ext cx="6589946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기계학습을 활용하여 해결할 수 있는 문제를 정의하고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문제 해결 과정에서 필요한 데이터와 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모델을 활용하여 문제를 효과적으로 해결하는 능력과 태도를 기른다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F3D6FB41-FF44-66DE-BF08-D416236FB7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7358" y="1675112"/>
              <a:ext cx="1" cy="483018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4CF9264C-694E-3D0E-08FF-DBFB052958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198613"/>
              </p:ext>
            </p:extLst>
          </p:nvPr>
        </p:nvGraphicFramePr>
        <p:xfrm>
          <a:off x="4700878" y="2711891"/>
          <a:ext cx="3974809" cy="3447218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96518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0962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6147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기계학습을 적용할 문제를 정의하고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해결에 필요한 데이터를 선정하여 수집한다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735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수집한 데이터를 가공하여 핵심 속성을 추출한다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6147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해결에 적합한 기계학습의 유형과 알고리즘을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선정한다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6147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훈련 데이터를 이용하여 학습을 진행하고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테스트 데이터를 사용하여 성능을 평가한다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091432"/>
                  </a:ext>
                </a:extLst>
              </a:tr>
              <a:tr h="6147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02-05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규칙과 사실을 활용하여 지식을 표현하고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새로운 지식을 추론하여 생성한다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  <a:tr h="6147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02-06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딥러닝을 활용하여 실생활 및 다양한 학문 분야의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문제를 해결하고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성능을 평가한다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413043"/>
                  </a:ext>
                </a:extLst>
              </a:tr>
            </a:tbl>
          </a:graphicData>
        </a:graphic>
      </p:graphicFrame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18FBC152-834B-0499-430E-CE62016C44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801921"/>
              </p:ext>
            </p:extLst>
          </p:nvPr>
        </p:nvGraphicFramePr>
        <p:xfrm>
          <a:off x="466611" y="2711889"/>
          <a:ext cx="3988581" cy="3459532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5947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2910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82332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 기반의 인공지능을 구현하기 위해서는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</a:t>
                      </a:r>
                      <a:r>
                        <a:rPr lang="en-US" altLang="ko-KR" sz="105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lang="ko-KR" altLang="en-US" sz="105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해결에 적합한 데이터와 기계학습 모델을 활용한다</a:t>
                      </a:r>
                      <a:r>
                        <a:rPr lang="en-US" altLang="ko-KR" sz="105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딥러닝은 다중의 은닉층으로 구성된 인공신경망으로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복잡한 문제를 효과적으로 해결하는 데 활용된다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86468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68951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기계학습과 데이터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 알고리즘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인공신경망과 딥러닝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108257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기계학습을 적용할 문제 정의하기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해결하고자 하는 문제에 적합한 데이터 탐색하기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문제에 적합한 기계학습 알고리즘을 선정하고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모델 구현하기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딥러닝을 활용한 문제 해결 방법 탐색하고 구현하기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472079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기계학습에 적용하는 데이터의 중요성 판단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학습을 통한 인공지능의 효과성과 효율성 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813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DA71AD1-0981-CBB2-B3F1-E0D1C00746BE}"/>
              </a:ext>
            </a:extLst>
          </p:cNvPr>
          <p:cNvGrpSpPr/>
          <p:nvPr/>
        </p:nvGrpSpPr>
        <p:grpSpPr>
          <a:xfrm>
            <a:off x="4700879" y="2368333"/>
            <a:ext cx="3991089" cy="3797518"/>
            <a:chOff x="4700879" y="2368333"/>
            <a:chExt cx="3991089" cy="3797518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659F42E2-76DF-7A1F-AA57-A0A40467FFE6}"/>
                </a:ext>
              </a:extLst>
            </p:cNvPr>
            <p:cNvGrpSpPr/>
            <p:nvPr/>
          </p:nvGrpSpPr>
          <p:grpSpPr>
            <a:xfrm>
              <a:off x="4700879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BD0FA896-81BF-2F4D-C78F-95B2323ABB31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209F0DD8-2A26-3337-01A9-1C6D851C0BC8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5C848CEF-1E71-6744-2C72-B4D625569FCB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8" name="자유형: 도형 37">
                    <a:extLst>
                      <a:ext uri="{FF2B5EF4-FFF2-40B4-BE49-F238E27FC236}">
                        <a16:creationId xmlns:a16="http://schemas.microsoft.com/office/drawing/2014/main" id="{4A502B25-BE3F-E760-1C1F-866E0937D397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9" name="사각형: 둥근 위쪽 모서리 38">
                    <a:extLst>
                      <a:ext uri="{FF2B5EF4-FFF2-40B4-BE49-F238E27FC236}">
                        <a16:creationId xmlns:a16="http://schemas.microsoft.com/office/drawing/2014/main" id="{4F4DB0C9-D5C4-A283-E3F9-3A86A8439493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16EC42E-8EDE-C190-5152-003100A28DA6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 기준</a:t>
                  </a:r>
                </a:p>
              </p:txBody>
            </p:sp>
          </p:grpSp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72F695B7-1BBE-E2F1-23AA-F3035993BBBA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사각형: 둥근 위쪽 모서리 33">
                <a:extLst>
                  <a:ext uri="{FF2B5EF4-FFF2-40B4-BE49-F238E27FC236}">
                    <a16:creationId xmlns:a16="http://schemas.microsoft.com/office/drawing/2014/main" id="{BFA9E9AE-FC35-FA35-8300-AC037303FC24}"/>
                  </a:ext>
                </a:extLst>
              </p:cNvPr>
              <p:cNvSpPr/>
              <p:nvPr/>
            </p:nvSpPr>
            <p:spPr>
              <a:xfrm rot="16200000">
                <a:off x="-778002" y="3957122"/>
                <a:ext cx="3453343" cy="964112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53132C30-B71E-6F7B-47AD-A3193215FB44}"/>
                </a:ext>
              </a:extLst>
            </p:cNvPr>
            <p:cNvSpPr/>
            <p:nvPr/>
          </p:nvSpPr>
          <p:spPr>
            <a:xfrm>
              <a:off x="4700879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746575-3278-E402-CE04-39F6EFA2B4F3}"/>
              </a:ext>
            </a:extLst>
          </p:cNvPr>
          <p:cNvGrpSpPr/>
          <p:nvPr/>
        </p:nvGrpSpPr>
        <p:grpSpPr>
          <a:xfrm>
            <a:off x="466611" y="2368333"/>
            <a:ext cx="3991089" cy="3797518"/>
            <a:chOff x="466611" y="2368333"/>
            <a:chExt cx="3991089" cy="3797518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A1B52945-772F-E8E2-CF04-9C50680DDC68}"/>
                </a:ext>
              </a:extLst>
            </p:cNvPr>
            <p:cNvGrpSpPr/>
            <p:nvPr/>
          </p:nvGrpSpPr>
          <p:grpSpPr>
            <a:xfrm>
              <a:off x="466611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7D6832E9-669D-EA27-C6FF-4FD209EACE38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0E8DE5E8-7436-ACCE-1312-1CA6232244BE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2CB60E50-9C25-AD7B-810D-21B2EFB6AA6B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9" name="자유형: 도형 48">
                    <a:extLst>
                      <a:ext uri="{FF2B5EF4-FFF2-40B4-BE49-F238E27FC236}">
                        <a16:creationId xmlns:a16="http://schemas.microsoft.com/office/drawing/2014/main" id="{9E6D072A-70A1-D497-8AB3-0D47458C07A9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0" name="사각형: 둥근 위쪽 모서리 49">
                    <a:extLst>
                      <a:ext uri="{FF2B5EF4-FFF2-40B4-BE49-F238E27FC236}">
                        <a16:creationId xmlns:a16="http://schemas.microsoft.com/office/drawing/2014/main" id="{F6A24641-4A3F-EF9B-6341-9F8FAC685D18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1573D5D-39FC-E499-B958-B3CCEBCE43FF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0A12FBD1-701C-D60C-1ECC-C745AE25CDE5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사각형: 둥근 위쪽 모서리 44">
                <a:extLst>
                  <a:ext uri="{FF2B5EF4-FFF2-40B4-BE49-F238E27FC236}">
                    <a16:creationId xmlns:a16="http://schemas.microsoft.com/office/drawing/2014/main" id="{BFE64721-7035-6EDC-F1F4-2C51F9E61526}"/>
                  </a:ext>
                </a:extLst>
              </p:cNvPr>
              <p:cNvSpPr/>
              <p:nvPr/>
            </p:nvSpPr>
            <p:spPr>
              <a:xfrm rot="16200000">
                <a:off x="-879001" y="4051380"/>
                <a:ext cx="3453343" cy="762113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E7F96F0C-EEE0-B037-5271-D262F86D5A9D}"/>
                </a:ext>
              </a:extLst>
            </p:cNvPr>
            <p:cNvSpPr/>
            <p:nvPr/>
          </p:nvSpPr>
          <p:spPr>
            <a:xfrm>
              <a:off x="466611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342DE8E-1D36-815D-2B1B-D10E110B03D8}"/>
              </a:ext>
            </a:extLst>
          </p:cNvPr>
          <p:cNvSpPr txBox="1"/>
          <p:nvPr/>
        </p:nvSpPr>
        <p:spPr>
          <a:xfrm>
            <a:off x="466611" y="536298"/>
            <a:ext cx="438581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인공지능 기초의 영역별 중점사항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1EDE5308-C8E0-E2A0-23C1-FFEE3A9CEE2F}"/>
              </a:ext>
            </a:extLst>
          </p:cNvPr>
          <p:cNvGrpSpPr/>
          <p:nvPr/>
        </p:nvGrpSpPr>
        <p:grpSpPr>
          <a:xfrm>
            <a:off x="468313" y="295332"/>
            <a:ext cx="1210468" cy="190957"/>
            <a:chOff x="144463" y="308032"/>
            <a:chExt cx="1210468" cy="190957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33FDB935-56A4-17BF-8BD8-E4924A847842}"/>
                </a:ext>
              </a:extLst>
            </p:cNvPr>
            <p:cNvGrpSpPr/>
            <p:nvPr/>
          </p:nvGrpSpPr>
          <p:grpSpPr>
            <a:xfrm>
              <a:off x="144463" y="308032"/>
              <a:ext cx="1210468" cy="190957"/>
              <a:chOff x="-16919" y="983069"/>
              <a:chExt cx="2806468" cy="442734"/>
            </a:xfrm>
            <a:solidFill>
              <a:schemeClr val="lt1"/>
            </a:solidFill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7AF1CB83-2679-1023-A838-5DB03871E66B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8FDD34AA-2974-E32A-9554-F9F4503CD339}"/>
                  </a:ext>
                </a:extLst>
              </p:cNvPr>
              <p:cNvSpPr/>
              <p:nvPr/>
            </p:nvSpPr>
            <p:spPr>
              <a:xfrm>
                <a:off x="666368" y="983069"/>
                <a:ext cx="2123181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2F447316-1108-378E-CF3C-03B135776071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4BD8930F-39D0-6A37-491C-878016294F52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AD6176-90CA-57D9-3F1C-2C638821CFA1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Ⅴ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01D9D9-9F5F-EF1D-5A93-987079171116}"/>
                </a:ext>
              </a:extLst>
            </p:cNvPr>
            <p:cNvSpPr txBox="1"/>
            <p:nvPr/>
          </p:nvSpPr>
          <p:spPr>
            <a:xfrm>
              <a:off x="531068" y="326566"/>
              <a:ext cx="73096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기초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E9DD2C02-907E-6056-56CF-2B27F3D2FCE7}"/>
              </a:ext>
            </a:extLst>
          </p:cNvPr>
          <p:cNvGrpSpPr/>
          <p:nvPr/>
        </p:nvGrpSpPr>
        <p:grpSpPr>
          <a:xfrm>
            <a:off x="424486" y="1088231"/>
            <a:ext cx="4324320" cy="340052"/>
            <a:chOff x="424486" y="1088231"/>
            <a:chExt cx="4324320" cy="3400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57311F-E9F5-B651-ADD1-E83D02C60892}"/>
                </a:ext>
              </a:extLst>
            </p:cNvPr>
            <p:cNvSpPr txBox="1"/>
            <p:nvPr/>
          </p:nvSpPr>
          <p:spPr>
            <a:xfrm>
              <a:off x="781373" y="1151284"/>
              <a:ext cx="396743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‘인공지능의 사회적 영향 ’ 영역의 중점사항</a:t>
              </a: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A331D2D2-843D-70D7-2665-A39659592BD0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A9AEFA47-97B6-21F9-A2DA-0545ABC1AAFE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78464B92-4E81-114D-334A-0122BE209C35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185472D0-7C14-5B68-6704-CE4DF85F33BE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1712519-A0F3-7E2E-A25E-673D42332DB5}"/>
              </a:ext>
            </a:extLst>
          </p:cNvPr>
          <p:cNvGrpSpPr/>
          <p:nvPr/>
        </p:nvGrpSpPr>
        <p:grpSpPr>
          <a:xfrm>
            <a:off x="461963" y="1532988"/>
            <a:ext cx="8213725" cy="636964"/>
            <a:chOff x="461963" y="1598139"/>
            <a:chExt cx="8213725" cy="636964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C24BF20E-E192-208B-6A02-C0D92A5227BD}"/>
                </a:ext>
              </a:extLst>
            </p:cNvPr>
            <p:cNvSpPr/>
            <p:nvPr/>
          </p:nvSpPr>
          <p:spPr>
            <a:xfrm>
              <a:off x="461963" y="1598139"/>
              <a:ext cx="8213725" cy="636964"/>
            </a:xfrm>
            <a:prstGeom prst="roundRect">
              <a:avLst>
                <a:gd name="adj" fmla="val 10292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23CE64-A9D7-3FE8-467E-3EBFF5D81B3E}"/>
                </a:ext>
              </a:extLst>
            </p:cNvPr>
            <p:cNvSpPr txBox="1"/>
            <p:nvPr/>
          </p:nvSpPr>
          <p:spPr>
            <a:xfrm>
              <a:off x="751154" y="1808899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B18B98-3136-3B0F-22F2-461C8508A30F}"/>
                </a:ext>
              </a:extLst>
            </p:cNvPr>
            <p:cNvSpPr txBox="1"/>
            <p:nvPr/>
          </p:nvSpPr>
          <p:spPr>
            <a:xfrm>
              <a:off x="1528528" y="1716566"/>
              <a:ext cx="6931385" cy="40011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인공지능의 발전에 따른 인간의 삶과 진로의 변화를 탐색하고</a:t>
              </a:r>
              <a:r>
                <a: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인공지능의 다양한 측면에 대한 비판적인 </a:t>
              </a:r>
              <a:endParaRPr lang="en-US" altLang="ko-KR" sz="13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r>
                <a: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자세를 바탕으로 인공지능과 관련된 윤리적 문제에 대해 올바른 가치관을 형성할 수 있는 태도를 기른다</a:t>
              </a:r>
              <a:r>
                <a: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6F8B53BE-4AD2-624A-FA27-B4269403AE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7358" y="1675112"/>
              <a:ext cx="1" cy="483018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28F481EA-0B5F-D148-6459-99EFA4BCD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117413"/>
              </p:ext>
            </p:extLst>
          </p:nvPr>
        </p:nvGraphicFramePr>
        <p:xfrm>
          <a:off x="4700878" y="2711892"/>
          <a:ext cx="3974809" cy="3453956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96518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0962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8634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발전으로 인한 사회 변화를 살펴보고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인공지능으로 해결할 수 있는 사회적 문제를 분석한다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8634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인공지능에 의해 변화하는 인간의 삶과 직업의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양상에 대해 이해하고 진로를 탐색한다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8634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인공지능에 대한 비판적 자세를 바탕으로 인공지능과 인간의 공존 방안을 도출한다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519884"/>
                  </a:ext>
                </a:extLst>
              </a:tr>
              <a:tr h="8634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활용사례와 윤리적 딜레마 상황을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윤리 관점에서 분석한다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 </a:t>
                      </a: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0367D2B5-0922-450D-CC22-DA6F957E1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515619"/>
              </p:ext>
            </p:extLst>
          </p:nvPr>
        </p:nvGraphicFramePr>
        <p:xfrm>
          <a:off x="466611" y="2711889"/>
          <a:ext cx="3988581" cy="3459532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5947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2910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82332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인공지능이 현대 사회에 끼치는 영향력이 커지고 있고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이에 따라 직업의 변화 속도가 빨라지고 있다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인공지능을 올바르게 활용하기 위해서는 인공지능에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의해 발생할 수 있는 윤리적 문제에 대한 이해가 필요하다</a:t>
                      </a:r>
                      <a:r>
                        <a:rPr lang="en-US" altLang="ko-KR" sz="105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86468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68951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발전과 사회 변화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진로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윤리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108257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인공지능으로 해결할 수 있는 사회적 문제 탐색하기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인공지능에 의해 변화하는 인간의 삶과 직업의 양상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파악하기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인간의 공존 방안에 대해 탐색하기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관련된 윤리적 딜레마 상황에 대해 논의하기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472079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진로 및 직업 관점에서 인공지능의 중요성 인식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다양한 측면에 대한 비판적 자세와 윤리적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97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027B98DC-D189-0063-8F74-4DB530A132AF}"/>
              </a:ext>
            </a:extLst>
          </p:cNvPr>
          <p:cNvGrpSpPr/>
          <p:nvPr/>
        </p:nvGrpSpPr>
        <p:grpSpPr>
          <a:xfrm>
            <a:off x="4700879" y="2368333"/>
            <a:ext cx="3991089" cy="3797518"/>
            <a:chOff x="4700879" y="2368333"/>
            <a:chExt cx="3991089" cy="3797518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8DCDA550-BDE6-58CF-4CD3-C50CDDEFB730}"/>
                </a:ext>
              </a:extLst>
            </p:cNvPr>
            <p:cNvGrpSpPr/>
            <p:nvPr/>
          </p:nvGrpSpPr>
          <p:grpSpPr>
            <a:xfrm>
              <a:off x="4700879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894354AD-5615-1522-3D0D-89914C9E8D93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4358CF8A-01A7-F443-F772-6C8533BE8EF4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50" name="자유형: 도형 49">
                    <a:extLst>
                      <a:ext uri="{FF2B5EF4-FFF2-40B4-BE49-F238E27FC236}">
                        <a16:creationId xmlns:a16="http://schemas.microsoft.com/office/drawing/2014/main" id="{A696DDDE-AD81-C84A-3B25-29165EB1D58B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1" name="자유형: 도형 50">
                    <a:extLst>
                      <a:ext uri="{FF2B5EF4-FFF2-40B4-BE49-F238E27FC236}">
                        <a16:creationId xmlns:a16="http://schemas.microsoft.com/office/drawing/2014/main" id="{CA207C1E-B109-8356-F09A-F035823EAE5D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2" name="사각형: 둥근 위쪽 모서리 51">
                    <a:extLst>
                      <a:ext uri="{FF2B5EF4-FFF2-40B4-BE49-F238E27FC236}">
                        <a16:creationId xmlns:a16="http://schemas.microsoft.com/office/drawing/2014/main" id="{B035D91A-5BFD-8E83-127B-1B9BBF3E2538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9E96FB13-CBF3-AC86-9147-4202E7A5D4CD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 기준</a:t>
                  </a:r>
                </a:p>
              </p:txBody>
            </p:sp>
          </p:grpSp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FAC19F72-37D1-DB39-D5F9-2F105E4F86AF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사각형: 둥근 위쪽 모서리 46">
                <a:extLst>
                  <a:ext uri="{FF2B5EF4-FFF2-40B4-BE49-F238E27FC236}">
                    <a16:creationId xmlns:a16="http://schemas.microsoft.com/office/drawing/2014/main" id="{90835E54-06A7-085F-A00F-103CADC7EBDA}"/>
                  </a:ext>
                </a:extLst>
              </p:cNvPr>
              <p:cNvSpPr/>
              <p:nvPr/>
            </p:nvSpPr>
            <p:spPr>
              <a:xfrm rot="16200000">
                <a:off x="-778002" y="3957122"/>
                <a:ext cx="3453343" cy="964112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13089D11-ADCB-5D79-8AA6-6FA7BE7DAD2C}"/>
                </a:ext>
              </a:extLst>
            </p:cNvPr>
            <p:cNvSpPr/>
            <p:nvPr/>
          </p:nvSpPr>
          <p:spPr>
            <a:xfrm>
              <a:off x="4700879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8E3E909-227C-26F2-D6EF-01882F6F733B}"/>
              </a:ext>
            </a:extLst>
          </p:cNvPr>
          <p:cNvGrpSpPr/>
          <p:nvPr/>
        </p:nvGrpSpPr>
        <p:grpSpPr>
          <a:xfrm>
            <a:off x="466611" y="2368333"/>
            <a:ext cx="3991089" cy="3797518"/>
            <a:chOff x="466611" y="2368333"/>
            <a:chExt cx="3991089" cy="379751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BD47980A-CCE0-6566-D664-450D9DDEEF04}"/>
                </a:ext>
              </a:extLst>
            </p:cNvPr>
            <p:cNvGrpSpPr/>
            <p:nvPr/>
          </p:nvGrpSpPr>
          <p:grpSpPr>
            <a:xfrm>
              <a:off x="466611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8869A1DB-569E-1FA9-8EC0-2E8F9F799A1C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E23DAC9C-04EA-F662-6A0E-79BC218C0F16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FECE9342-50E7-A0A6-DA39-03E67740AC6A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0" name="자유형: 도형 39">
                    <a:extLst>
                      <a:ext uri="{FF2B5EF4-FFF2-40B4-BE49-F238E27FC236}">
                        <a16:creationId xmlns:a16="http://schemas.microsoft.com/office/drawing/2014/main" id="{03C9C5AF-B75F-C42D-1F52-9D92A193BB92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1" name="사각형: 둥근 위쪽 모서리 40">
                    <a:extLst>
                      <a:ext uri="{FF2B5EF4-FFF2-40B4-BE49-F238E27FC236}">
                        <a16:creationId xmlns:a16="http://schemas.microsoft.com/office/drawing/2014/main" id="{B79556E0-E023-4519-0301-10561058C73E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1EA7A33-7B0B-9C71-F80C-FC5762F208F1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3E9761F7-BB12-B6A0-710B-3765AB19EC4F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사각형: 둥근 위쪽 모서리 35">
                <a:extLst>
                  <a:ext uri="{FF2B5EF4-FFF2-40B4-BE49-F238E27FC236}">
                    <a16:creationId xmlns:a16="http://schemas.microsoft.com/office/drawing/2014/main" id="{B8A5B803-38A9-DACF-B574-F91596E160C2}"/>
                  </a:ext>
                </a:extLst>
              </p:cNvPr>
              <p:cNvSpPr/>
              <p:nvPr/>
            </p:nvSpPr>
            <p:spPr>
              <a:xfrm rot="16200000">
                <a:off x="-879001" y="4051380"/>
                <a:ext cx="3453343" cy="762113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78604F7A-A0DF-4C7D-6668-2033B0D12D27}"/>
                </a:ext>
              </a:extLst>
            </p:cNvPr>
            <p:cNvSpPr/>
            <p:nvPr/>
          </p:nvSpPr>
          <p:spPr>
            <a:xfrm>
              <a:off x="466611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E2E47A8-3F4E-B07A-D723-CF0B0CD7FF3E}"/>
              </a:ext>
            </a:extLst>
          </p:cNvPr>
          <p:cNvSpPr txBox="1"/>
          <p:nvPr/>
        </p:nvSpPr>
        <p:spPr>
          <a:xfrm>
            <a:off x="466611" y="536298"/>
            <a:ext cx="4470776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인공지능 기초의 영역별 중점사항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851D5EF-7812-934C-DD39-29DA7905E7A0}"/>
              </a:ext>
            </a:extLst>
          </p:cNvPr>
          <p:cNvGrpSpPr/>
          <p:nvPr/>
        </p:nvGrpSpPr>
        <p:grpSpPr>
          <a:xfrm>
            <a:off x="468313" y="295332"/>
            <a:ext cx="1210468" cy="190957"/>
            <a:chOff x="144463" y="308032"/>
            <a:chExt cx="1210468" cy="190957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43E6B29-6672-390B-D169-7FDC43D124F2}"/>
                </a:ext>
              </a:extLst>
            </p:cNvPr>
            <p:cNvGrpSpPr/>
            <p:nvPr/>
          </p:nvGrpSpPr>
          <p:grpSpPr>
            <a:xfrm>
              <a:off x="144463" y="308032"/>
              <a:ext cx="1210468" cy="190957"/>
              <a:chOff x="-16919" y="983069"/>
              <a:chExt cx="2806468" cy="442734"/>
            </a:xfrm>
            <a:solidFill>
              <a:schemeClr val="lt1"/>
            </a:solidFill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2F25AE2E-55CC-8594-7D8F-8F610919BE4D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5002DD40-FE31-1DB6-AF12-C936D226F765}"/>
                  </a:ext>
                </a:extLst>
              </p:cNvPr>
              <p:cNvSpPr/>
              <p:nvPr/>
            </p:nvSpPr>
            <p:spPr>
              <a:xfrm>
                <a:off x="666368" y="983069"/>
                <a:ext cx="2123181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7AA0F17F-8685-C6CD-01C2-A28591B83088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849629D7-46F4-F46B-BAA0-267A834AB535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F656ECC-7DD1-AE9D-4EEB-EF5449DEA8D0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Ⅴ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804B45-4C34-9080-40AB-E9B186EDC197}"/>
                </a:ext>
              </a:extLst>
            </p:cNvPr>
            <p:cNvSpPr txBox="1"/>
            <p:nvPr/>
          </p:nvSpPr>
          <p:spPr>
            <a:xfrm>
              <a:off x="531068" y="326566"/>
              <a:ext cx="73096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기초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1C4B3945-4F42-830B-F40E-961A120F4269}"/>
              </a:ext>
            </a:extLst>
          </p:cNvPr>
          <p:cNvGrpSpPr/>
          <p:nvPr/>
        </p:nvGrpSpPr>
        <p:grpSpPr>
          <a:xfrm>
            <a:off x="424486" y="1088231"/>
            <a:ext cx="3798535" cy="340052"/>
            <a:chOff x="424486" y="1088231"/>
            <a:chExt cx="3798535" cy="3400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1637EC6-0463-92E3-5317-87815DB6C6DB}"/>
                </a:ext>
              </a:extLst>
            </p:cNvPr>
            <p:cNvSpPr txBox="1"/>
            <p:nvPr/>
          </p:nvSpPr>
          <p:spPr>
            <a:xfrm>
              <a:off x="781373" y="1151284"/>
              <a:ext cx="344164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‘인공지능 프로젝트’ 영역의 중점사항</a:t>
              </a: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97A5A93B-48B6-73A3-A207-CF7D0CC3D3C3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2997101F-7F58-C825-61A6-8A6FBEA3CCDF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1C62F5DB-1BDC-0178-13D3-84269FD37FA3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57C2251C-2E02-1319-7A59-D0FF1AFAF6B8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51C253FD-134C-5743-3991-63B9DFBA962C}"/>
              </a:ext>
            </a:extLst>
          </p:cNvPr>
          <p:cNvGrpSpPr/>
          <p:nvPr/>
        </p:nvGrpSpPr>
        <p:grpSpPr>
          <a:xfrm>
            <a:off x="461963" y="1532988"/>
            <a:ext cx="8213725" cy="636964"/>
            <a:chOff x="461963" y="1598139"/>
            <a:chExt cx="8213725" cy="636964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F7F19535-8301-F2CF-5980-29C2CCCE8D9D}"/>
                </a:ext>
              </a:extLst>
            </p:cNvPr>
            <p:cNvSpPr/>
            <p:nvPr/>
          </p:nvSpPr>
          <p:spPr>
            <a:xfrm>
              <a:off x="461963" y="1598139"/>
              <a:ext cx="8213725" cy="636964"/>
            </a:xfrm>
            <a:prstGeom prst="roundRect">
              <a:avLst>
                <a:gd name="adj" fmla="val 10292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91BF0DA-9AF3-CCB1-E6A1-12E085D4631A}"/>
                </a:ext>
              </a:extLst>
            </p:cNvPr>
            <p:cNvSpPr txBox="1"/>
            <p:nvPr/>
          </p:nvSpPr>
          <p:spPr>
            <a:xfrm>
              <a:off x="751154" y="1808899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886CE9-93BC-0FC6-C763-06C494E33163}"/>
                </a:ext>
              </a:extLst>
            </p:cNvPr>
            <p:cNvSpPr txBox="1"/>
            <p:nvPr/>
          </p:nvSpPr>
          <p:spPr>
            <a:xfrm>
              <a:off x="1528528" y="1701178"/>
              <a:ext cx="6222857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인공지능이 다양한 분야와 융합하여 새로운 가치를 창출할 수 있다는 점을 인식하고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인류가 직면해 있는 문제를 인공지능을 활용하여 해결할 수 있는 능력과 태도를 기른다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77B37539-63A6-F4DB-1570-AC11001946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7358" y="1675112"/>
              <a:ext cx="1" cy="483018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2" name="표 41">
            <a:extLst>
              <a:ext uri="{FF2B5EF4-FFF2-40B4-BE49-F238E27FC236}">
                <a16:creationId xmlns:a16="http://schemas.microsoft.com/office/drawing/2014/main" id="{225E45B3-0102-9A83-2092-0310363D3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721438"/>
              </p:ext>
            </p:extLst>
          </p:nvPr>
        </p:nvGraphicFramePr>
        <p:xfrm>
          <a:off x="466611" y="2711887"/>
          <a:ext cx="3988581" cy="3454471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5947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2910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655569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인공지능은 다양한 분야와 융합하여 새로운 가치를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창출하는 데 도움을 준다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인공지능은 지속가능발전목표를 달성하는 데 도움을 준다</a:t>
                      </a:r>
                      <a:r>
                        <a:rPr lang="en-US" altLang="ko-KR" sz="105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91532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47781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인공지능과 지속가능발전목표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문제 해결 절차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69789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프로젝트 주제 탐색하기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프로젝트 수행 계획 구안하기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소프트웨어 개발 및 평가 방법 설정하기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1231157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인류의 지속가능발전에서 인공지능의 중요성 및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가치를 판단하는 태도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프로젝트를 수행하는 과정에서 협력적으로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문제를 해결하는 자세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프로젝트를 수행하는 과정에서 윤리 문제 등 사회적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영향 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C2C46C41-DAF2-958A-76DC-6EC3BC06EE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806455"/>
              </p:ext>
            </p:extLst>
          </p:nvPr>
        </p:nvGraphicFramePr>
        <p:xfrm>
          <a:off x="4700878" y="2711891"/>
          <a:ext cx="3974809" cy="3447218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96518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0962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9291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지속가능발전목표를 해결하기 위해 인공지능을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적용할 수 있는 방안을 탐색하고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프로젝트 활동에 적합한 주제를 도출한다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6598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문제 해결 과정에 기반하여 프로젝트 수행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계획을 구안한다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9291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 프로젝트를 수행하는 과정에서 협력적인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 자세를 바탕으로 인공지능 소프트웨어를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개발한다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9291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인기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lumMod val="85000"/>
                              <a:lumOff val="15000"/>
                            </a:srgb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인공지능의 사회적 영향을 고려하여 인공지능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소프트웨어를 개발하고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평가 결과를 반영하여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성능을 개선한다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091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128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Box 176">
            <a:extLst>
              <a:ext uri="{FF2B5EF4-FFF2-40B4-BE49-F238E27FC236}">
                <a16:creationId xmlns:a16="http://schemas.microsoft.com/office/drawing/2014/main" id="{2594337F-7EE1-63BE-BBE7-7BD51C067E71}"/>
              </a:ext>
            </a:extLst>
          </p:cNvPr>
          <p:cNvSpPr txBox="1"/>
          <p:nvPr/>
        </p:nvSpPr>
        <p:spPr>
          <a:xfrm>
            <a:off x="466611" y="536298"/>
            <a:ext cx="461825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인공지능 기초의 교수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학습 및 평가</a:t>
            </a:r>
          </a:p>
        </p:txBody>
      </p:sp>
      <p:grpSp>
        <p:nvGrpSpPr>
          <p:cNvPr id="178" name="그룹 177">
            <a:extLst>
              <a:ext uri="{FF2B5EF4-FFF2-40B4-BE49-F238E27FC236}">
                <a16:creationId xmlns:a16="http://schemas.microsoft.com/office/drawing/2014/main" id="{FA7338A1-26F6-24D9-E39C-628EDF9DBA8F}"/>
              </a:ext>
            </a:extLst>
          </p:cNvPr>
          <p:cNvGrpSpPr/>
          <p:nvPr/>
        </p:nvGrpSpPr>
        <p:grpSpPr>
          <a:xfrm>
            <a:off x="468313" y="295332"/>
            <a:ext cx="1210468" cy="190957"/>
            <a:chOff x="144463" y="308032"/>
            <a:chExt cx="1210468" cy="190957"/>
          </a:xfrm>
        </p:grpSpPr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6CD23819-62CC-DEA4-2C6D-2060FB74AA37}"/>
                </a:ext>
              </a:extLst>
            </p:cNvPr>
            <p:cNvGrpSpPr/>
            <p:nvPr/>
          </p:nvGrpSpPr>
          <p:grpSpPr>
            <a:xfrm>
              <a:off x="144463" y="308032"/>
              <a:ext cx="1210468" cy="190957"/>
              <a:chOff x="-16919" y="983069"/>
              <a:chExt cx="2806468" cy="442734"/>
            </a:xfrm>
            <a:solidFill>
              <a:schemeClr val="lt1"/>
            </a:solidFill>
          </p:grpSpPr>
          <p:sp>
            <p:nvSpPr>
              <p:cNvPr id="182" name="사각형: 둥근 모서리 181">
                <a:extLst>
                  <a:ext uri="{FF2B5EF4-FFF2-40B4-BE49-F238E27FC236}">
                    <a16:creationId xmlns:a16="http://schemas.microsoft.com/office/drawing/2014/main" id="{A6B07D0A-A649-2793-F79D-6AB253B9F8C6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3" name="사각형: 둥근 모서리 182">
                <a:extLst>
                  <a:ext uri="{FF2B5EF4-FFF2-40B4-BE49-F238E27FC236}">
                    <a16:creationId xmlns:a16="http://schemas.microsoft.com/office/drawing/2014/main" id="{9B278049-268A-262D-875D-232340EE823A}"/>
                  </a:ext>
                </a:extLst>
              </p:cNvPr>
              <p:cNvSpPr/>
              <p:nvPr/>
            </p:nvSpPr>
            <p:spPr>
              <a:xfrm>
                <a:off x="666368" y="983069"/>
                <a:ext cx="2123181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4" name="자유형: 도형 183">
                <a:extLst>
                  <a:ext uri="{FF2B5EF4-FFF2-40B4-BE49-F238E27FC236}">
                    <a16:creationId xmlns:a16="http://schemas.microsoft.com/office/drawing/2014/main" id="{F870EF17-BE5F-2338-57C9-5E15ED72A415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5" name="자유형: 도형 184">
                <a:extLst>
                  <a:ext uri="{FF2B5EF4-FFF2-40B4-BE49-F238E27FC236}">
                    <a16:creationId xmlns:a16="http://schemas.microsoft.com/office/drawing/2014/main" id="{2BE2586C-FF4B-E1D0-78E7-296269CFC38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DFCD7485-F17C-9688-04D0-885A4D4D7394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Ⅴ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8F775AF3-3993-9191-DBA2-9ED053C657C3}"/>
                </a:ext>
              </a:extLst>
            </p:cNvPr>
            <p:cNvSpPr txBox="1"/>
            <p:nvPr/>
          </p:nvSpPr>
          <p:spPr>
            <a:xfrm>
              <a:off x="531068" y="326566"/>
              <a:ext cx="73096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기초</a:t>
              </a:r>
            </a:p>
          </p:txBody>
        </p:sp>
      </p:grpSp>
      <p:grpSp>
        <p:nvGrpSpPr>
          <p:cNvPr id="306" name="그룹 305">
            <a:extLst>
              <a:ext uri="{FF2B5EF4-FFF2-40B4-BE49-F238E27FC236}">
                <a16:creationId xmlns:a16="http://schemas.microsoft.com/office/drawing/2014/main" id="{0FFD3751-8DA7-ED12-E49F-EF794E3A3EB2}"/>
              </a:ext>
            </a:extLst>
          </p:cNvPr>
          <p:cNvGrpSpPr/>
          <p:nvPr/>
        </p:nvGrpSpPr>
        <p:grpSpPr>
          <a:xfrm>
            <a:off x="400478" y="1193339"/>
            <a:ext cx="8290416" cy="4972744"/>
            <a:chOff x="400478" y="1193339"/>
            <a:chExt cx="8290416" cy="4972744"/>
          </a:xfrm>
        </p:grpSpPr>
        <p:grpSp>
          <p:nvGrpSpPr>
            <p:cNvPr id="305" name="그룹 304">
              <a:extLst>
                <a:ext uri="{FF2B5EF4-FFF2-40B4-BE49-F238E27FC236}">
                  <a16:creationId xmlns:a16="http://schemas.microsoft.com/office/drawing/2014/main" id="{C23F209E-014C-1178-502B-F02E477B2CDD}"/>
                </a:ext>
              </a:extLst>
            </p:cNvPr>
            <p:cNvGrpSpPr/>
            <p:nvPr/>
          </p:nvGrpSpPr>
          <p:grpSpPr>
            <a:xfrm>
              <a:off x="400478" y="1193339"/>
              <a:ext cx="8290416" cy="2692860"/>
              <a:chOff x="400478" y="1193339"/>
              <a:chExt cx="8290416" cy="2692860"/>
            </a:xfrm>
          </p:grpSpPr>
          <p:sp>
            <p:nvSpPr>
              <p:cNvPr id="224" name="자유형: 도형 223">
                <a:extLst>
                  <a:ext uri="{FF2B5EF4-FFF2-40B4-BE49-F238E27FC236}">
                    <a16:creationId xmlns:a16="http://schemas.microsoft.com/office/drawing/2014/main" id="{30BE3698-8D2D-57EB-5A3D-B1B8A1DFB4E8}"/>
                  </a:ext>
                </a:extLst>
              </p:cNvPr>
              <p:cNvSpPr/>
              <p:nvPr/>
            </p:nvSpPr>
            <p:spPr>
              <a:xfrm>
                <a:off x="573690" y="1193339"/>
                <a:ext cx="315673" cy="315673"/>
              </a:xfrm>
              <a:custGeom>
                <a:avLst/>
                <a:gdLst>
                  <a:gd name="connsiteX0" fmla="*/ 1419225 w 1419224"/>
                  <a:gd name="connsiteY0" fmla="*/ 709613 h 1419225"/>
                  <a:gd name="connsiteX1" fmla="*/ 709613 w 1419224"/>
                  <a:gd name="connsiteY1" fmla="*/ 1419225 h 1419225"/>
                  <a:gd name="connsiteX2" fmla="*/ 0 w 1419224"/>
                  <a:gd name="connsiteY2" fmla="*/ 709613 h 1419225"/>
                  <a:gd name="connsiteX3" fmla="*/ 709613 w 1419224"/>
                  <a:gd name="connsiteY3" fmla="*/ 0 h 1419225"/>
                  <a:gd name="connsiteX4" fmla="*/ 1419225 w 1419224"/>
                  <a:gd name="connsiteY4" fmla="*/ 709613 h 1419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24" h="1419225">
                    <a:moveTo>
                      <a:pt x="1419225" y="709613"/>
                    </a:moveTo>
                    <a:cubicBezTo>
                      <a:pt x="1419225" y="1101566"/>
                      <a:pt x="1101471" y="1419225"/>
                      <a:pt x="709613" y="1419225"/>
                    </a:cubicBezTo>
                    <a:cubicBezTo>
                      <a:pt x="317754" y="1419225"/>
                      <a:pt x="0" y="1101566"/>
                      <a:pt x="0" y="709613"/>
                    </a:cubicBezTo>
                    <a:cubicBezTo>
                      <a:pt x="0" y="317659"/>
                      <a:pt x="317754" y="0"/>
                      <a:pt x="709613" y="0"/>
                    </a:cubicBezTo>
                    <a:cubicBezTo>
                      <a:pt x="1101471" y="0"/>
                      <a:pt x="1419225" y="317754"/>
                      <a:pt x="1419225" y="709613"/>
                    </a:cubicBezTo>
                    <a:close/>
                  </a:path>
                </a:pathLst>
              </a:custGeom>
              <a:solidFill>
                <a:srgbClr val="ACCAF6">
                  <a:alpha val="26667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6" name="사각형: 둥근 위쪽 모서리 175">
                <a:extLst>
                  <a:ext uri="{FF2B5EF4-FFF2-40B4-BE49-F238E27FC236}">
                    <a16:creationId xmlns:a16="http://schemas.microsoft.com/office/drawing/2014/main" id="{69512028-67F1-D3AF-D6C8-E4496FD7ACEA}"/>
                  </a:ext>
                </a:extLst>
              </p:cNvPr>
              <p:cNvSpPr/>
              <p:nvPr/>
            </p:nvSpPr>
            <p:spPr>
              <a:xfrm flipH="1">
                <a:off x="586558" y="1358968"/>
                <a:ext cx="8104336" cy="534237"/>
              </a:xfrm>
              <a:prstGeom prst="round2SameRect">
                <a:avLst>
                  <a:gd name="adj1" fmla="val 11464"/>
                  <a:gd name="adj2" fmla="val 0"/>
                </a:avLst>
              </a:prstGeo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143" name="사각형: 둥근 모서리 142">
                <a:extLst>
                  <a:ext uri="{FF2B5EF4-FFF2-40B4-BE49-F238E27FC236}">
                    <a16:creationId xmlns:a16="http://schemas.microsoft.com/office/drawing/2014/main" id="{DAF7A815-E31B-020D-E2BB-441DF27995F8}"/>
                  </a:ext>
                </a:extLst>
              </p:cNvPr>
              <p:cNvSpPr/>
              <p:nvPr/>
            </p:nvSpPr>
            <p:spPr>
              <a:xfrm>
                <a:off x="457962" y="1727176"/>
                <a:ext cx="8228076" cy="2159023"/>
              </a:xfrm>
              <a:prstGeom prst="roundRect">
                <a:avLst>
                  <a:gd name="adj" fmla="val 3786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6" name="그룹 195">
                <a:extLst>
                  <a:ext uri="{FF2B5EF4-FFF2-40B4-BE49-F238E27FC236}">
                    <a16:creationId xmlns:a16="http://schemas.microsoft.com/office/drawing/2014/main" id="{7386FC89-BE85-7860-5E58-54EAB4ED79BF}"/>
                  </a:ext>
                </a:extLst>
              </p:cNvPr>
              <p:cNvGrpSpPr/>
              <p:nvPr/>
            </p:nvGrpSpPr>
            <p:grpSpPr>
              <a:xfrm>
                <a:off x="629974" y="1913961"/>
                <a:ext cx="7415356" cy="1785453"/>
                <a:chOff x="629974" y="1855224"/>
                <a:chExt cx="7415356" cy="1785453"/>
              </a:xfrm>
            </p:grpSpPr>
            <p:grpSp>
              <p:nvGrpSpPr>
                <p:cNvPr id="144" name="그룹 143">
                  <a:extLst>
                    <a:ext uri="{FF2B5EF4-FFF2-40B4-BE49-F238E27FC236}">
                      <a16:creationId xmlns:a16="http://schemas.microsoft.com/office/drawing/2014/main" id="{CBFBC039-D461-1F0A-E91A-708C012339EA}"/>
                    </a:ext>
                  </a:extLst>
                </p:cNvPr>
                <p:cNvGrpSpPr/>
                <p:nvPr/>
              </p:nvGrpSpPr>
              <p:grpSpPr>
                <a:xfrm>
                  <a:off x="629974" y="1855224"/>
                  <a:ext cx="3900291" cy="200055"/>
                  <a:chOff x="660454" y="1862612"/>
                  <a:chExt cx="3900291" cy="200055"/>
                </a:xfrm>
              </p:grpSpPr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23039C48-7C26-9643-FB51-5688FFA11CA5}"/>
                      </a:ext>
                    </a:extLst>
                  </p:cNvPr>
                  <p:cNvSpPr txBox="1"/>
                  <p:nvPr/>
                </p:nvSpPr>
                <p:spPr>
                  <a:xfrm>
                    <a:off x="883135" y="1862612"/>
                    <a:ext cx="3677610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spc="-1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컴퓨팅 사고력</a:t>
                    </a:r>
                    <a:r>
                      <a:rPr lang="en-US" altLang="ko-KR" sz="1300" spc="-1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300" spc="-1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디지털 문화 소양</a:t>
                    </a:r>
                    <a:r>
                      <a:rPr lang="en-US" altLang="ko-KR" sz="1300" spc="-1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300" spc="-1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 소양을 함양</a:t>
                    </a:r>
                  </a:p>
                </p:txBody>
              </p:sp>
              <p:grpSp>
                <p:nvGrpSpPr>
                  <p:cNvPr id="158" name="그룹 157">
                    <a:extLst>
                      <a:ext uri="{FF2B5EF4-FFF2-40B4-BE49-F238E27FC236}">
                        <a16:creationId xmlns:a16="http://schemas.microsoft.com/office/drawing/2014/main" id="{4FADFDDE-3BF9-CBE9-F3C7-43EC3188A67C}"/>
                      </a:ext>
                    </a:extLst>
                  </p:cNvPr>
                  <p:cNvGrpSpPr/>
                  <p:nvPr/>
                </p:nvGrpSpPr>
                <p:grpSpPr>
                  <a:xfrm>
                    <a:off x="660454" y="1885783"/>
                    <a:ext cx="169189" cy="153713"/>
                    <a:chOff x="660454" y="1885784"/>
                    <a:chExt cx="169189" cy="153713"/>
                  </a:xfrm>
                  <a:solidFill>
                    <a:srgbClr val="3B6DD5"/>
                  </a:solidFill>
                </p:grpSpPr>
                <p:sp>
                  <p:nvSpPr>
                    <p:cNvPr id="159" name="Freeform 5">
                      <a:extLst>
                        <a:ext uri="{FF2B5EF4-FFF2-40B4-BE49-F238E27FC236}">
                          <a16:creationId xmlns:a16="http://schemas.microsoft.com/office/drawing/2014/main" id="{1E0777AE-E22E-A443-04C4-5CC46E2C53AA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60454" y="1890605"/>
                      <a:ext cx="148839" cy="148892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60" name="Freeform 7">
                      <a:extLst>
                        <a:ext uri="{FF2B5EF4-FFF2-40B4-BE49-F238E27FC236}">
                          <a16:creationId xmlns:a16="http://schemas.microsoft.com/office/drawing/2014/main" id="{82D76959-0847-AF4D-B345-ECD6D57F792E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92526" y="1885784"/>
                      <a:ext cx="137117" cy="114283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45" name="그룹 144">
                  <a:extLst>
                    <a:ext uri="{FF2B5EF4-FFF2-40B4-BE49-F238E27FC236}">
                      <a16:creationId xmlns:a16="http://schemas.microsoft.com/office/drawing/2014/main" id="{04BF4FEB-A26E-3AEC-190E-4006A8BFA8A5}"/>
                    </a:ext>
                  </a:extLst>
                </p:cNvPr>
                <p:cNvGrpSpPr/>
                <p:nvPr/>
              </p:nvGrpSpPr>
              <p:grpSpPr>
                <a:xfrm>
                  <a:off x="629974" y="2201560"/>
                  <a:ext cx="3122514" cy="200055"/>
                  <a:chOff x="660454" y="1862612"/>
                  <a:chExt cx="3122514" cy="200055"/>
                </a:xfrm>
              </p:grpSpPr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F93D68CE-48E4-2265-E255-A8D8393605FC}"/>
                      </a:ext>
                    </a:extLst>
                  </p:cNvPr>
                  <p:cNvSpPr txBox="1"/>
                  <p:nvPr/>
                </p:nvSpPr>
                <p:spPr>
                  <a:xfrm>
                    <a:off x="883135" y="1862612"/>
                    <a:ext cx="289983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학습자 맞춤형 교수 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학습을 통해 역량 함양</a:t>
                    </a:r>
                  </a:p>
                </p:txBody>
              </p:sp>
              <p:grpSp>
                <p:nvGrpSpPr>
                  <p:cNvPr id="154" name="그룹 153">
                    <a:extLst>
                      <a:ext uri="{FF2B5EF4-FFF2-40B4-BE49-F238E27FC236}">
                        <a16:creationId xmlns:a16="http://schemas.microsoft.com/office/drawing/2014/main" id="{F0320400-1B06-A6BA-50E4-E4B0EA765AEA}"/>
                      </a:ext>
                    </a:extLst>
                  </p:cNvPr>
                  <p:cNvGrpSpPr/>
                  <p:nvPr/>
                </p:nvGrpSpPr>
                <p:grpSpPr>
                  <a:xfrm>
                    <a:off x="660454" y="1885783"/>
                    <a:ext cx="169189" cy="153713"/>
                    <a:chOff x="660454" y="1885784"/>
                    <a:chExt cx="169189" cy="153713"/>
                  </a:xfrm>
                  <a:solidFill>
                    <a:srgbClr val="3B6DD5"/>
                  </a:solidFill>
                </p:grpSpPr>
                <p:sp>
                  <p:nvSpPr>
                    <p:cNvPr id="155" name="Freeform 5">
                      <a:extLst>
                        <a:ext uri="{FF2B5EF4-FFF2-40B4-BE49-F238E27FC236}">
                          <a16:creationId xmlns:a16="http://schemas.microsoft.com/office/drawing/2014/main" id="{294622DD-9579-33D1-191C-40E4BD19DA5B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60454" y="1890605"/>
                      <a:ext cx="148839" cy="148892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56" name="Freeform 7">
                      <a:extLst>
                        <a:ext uri="{FF2B5EF4-FFF2-40B4-BE49-F238E27FC236}">
                          <a16:creationId xmlns:a16="http://schemas.microsoft.com/office/drawing/2014/main" id="{A23E7EF7-1EDC-3A88-7069-62F081CEEA80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92526" y="1885784"/>
                      <a:ext cx="137117" cy="114283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47" name="그룹 146">
                  <a:extLst>
                    <a:ext uri="{FF2B5EF4-FFF2-40B4-BE49-F238E27FC236}">
                      <a16:creationId xmlns:a16="http://schemas.microsoft.com/office/drawing/2014/main" id="{1C837492-9584-7811-F23F-9C2553D50C2A}"/>
                    </a:ext>
                  </a:extLst>
                </p:cNvPr>
                <p:cNvGrpSpPr/>
                <p:nvPr/>
              </p:nvGrpSpPr>
              <p:grpSpPr>
                <a:xfrm>
                  <a:off x="629974" y="2547896"/>
                  <a:ext cx="7415356" cy="200055"/>
                  <a:chOff x="660454" y="1862612"/>
                  <a:chExt cx="7415356" cy="200055"/>
                </a:xfrm>
              </p:grpSpPr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88EC08AE-0FEC-425E-5796-EBFCF3CFD332}"/>
                      </a:ext>
                    </a:extLst>
                  </p:cNvPr>
                  <p:cNvSpPr txBox="1"/>
                  <p:nvPr/>
                </p:nvSpPr>
                <p:spPr>
                  <a:xfrm>
                    <a:off x="883135" y="1862612"/>
                    <a:ext cx="7192675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과목 내의 내용 영역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다른 교과 및 비교과 활동과의 융합을 통해 학생의 인공지능 소양이 다양한 분야에 전이</a:t>
                    </a:r>
                  </a:p>
                </p:txBody>
              </p:sp>
              <p:grpSp>
                <p:nvGrpSpPr>
                  <p:cNvPr id="150" name="그룹 149">
                    <a:extLst>
                      <a:ext uri="{FF2B5EF4-FFF2-40B4-BE49-F238E27FC236}">
                        <a16:creationId xmlns:a16="http://schemas.microsoft.com/office/drawing/2014/main" id="{658AABB4-7E82-AF9E-C493-B1A46D161D3C}"/>
                      </a:ext>
                    </a:extLst>
                  </p:cNvPr>
                  <p:cNvGrpSpPr/>
                  <p:nvPr/>
                </p:nvGrpSpPr>
                <p:grpSpPr>
                  <a:xfrm>
                    <a:off x="660454" y="1885783"/>
                    <a:ext cx="169189" cy="153713"/>
                    <a:chOff x="660454" y="1885784"/>
                    <a:chExt cx="169189" cy="153713"/>
                  </a:xfrm>
                  <a:solidFill>
                    <a:srgbClr val="3B6DD5"/>
                  </a:solidFill>
                </p:grpSpPr>
                <p:sp>
                  <p:nvSpPr>
                    <p:cNvPr id="151" name="Freeform 5">
                      <a:extLst>
                        <a:ext uri="{FF2B5EF4-FFF2-40B4-BE49-F238E27FC236}">
                          <a16:creationId xmlns:a16="http://schemas.microsoft.com/office/drawing/2014/main" id="{C1159901-8293-3700-1746-62488B2FE3E8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60454" y="1890605"/>
                      <a:ext cx="148839" cy="148892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52" name="Freeform 7">
                      <a:extLst>
                        <a:ext uri="{FF2B5EF4-FFF2-40B4-BE49-F238E27FC236}">
                          <a16:creationId xmlns:a16="http://schemas.microsoft.com/office/drawing/2014/main" id="{3D91BA7C-7B8A-5A03-F014-7FAAE3A91275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92526" y="1885784"/>
                      <a:ext cx="137117" cy="114283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86" name="그룹 185">
                  <a:extLst>
                    <a:ext uri="{FF2B5EF4-FFF2-40B4-BE49-F238E27FC236}">
                      <a16:creationId xmlns:a16="http://schemas.microsoft.com/office/drawing/2014/main" id="{A766AAD4-14CF-BDF8-41D6-BAC196C7B6DF}"/>
                    </a:ext>
                  </a:extLst>
                </p:cNvPr>
                <p:cNvGrpSpPr/>
                <p:nvPr/>
              </p:nvGrpSpPr>
              <p:grpSpPr>
                <a:xfrm>
                  <a:off x="629974" y="2894232"/>
                  <a:ext cx="7152463" cy="400110"/>
                  <a:chOff x="660454" y="1862612"/>
                  <a:chExt cx="7152463" cy="400110"/>
                </a:xfrm>
              </p:grpSpPr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A1DC5AD4-AE87-57EC-BEF0-A2641968331E}"/>
                      </a:ext>
                    </a:extLst>
                  </p:cNvPr>
                  <p:cNvSpPr txBox="1"/>
                  <p:nvPr/>
                </p:nvSpPr>
                <p:spPr>
                  <a:xfrm>
                    <a:off x="883135" y="1862612"/>
                    <a:ext cx="6929782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프로그래밍을 통한 인공지능 프로그램의 개발 활동을 중심으로 하되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 개념 이해에 도움이 되는 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소프트웨어나 인공지능 관련 라이브러리를 적극적으로 활용하여 최소 성취수준을 보장</a:t>
                    </a:r>
                  </a:p>
                </p:txBody>
              </p:sp>
              <p:grpSp>
                <p:nvGrpSpPr>
                  <p:cNvPr id="188" name="그룹 187">
                    <a:extLst>
                      <a:ext uri="{FF2B5EF4-FFF2-40B4-BE49-F238E27FC236}">
                        <a16:creationId xmlns:a16="http://schemas.microsoft.com/office/drawing/2014/main" id="{695C7D0B-879E-EF7E-B149-CC50170E5D31}"/>
                      </a:ext>
                    </a:extLst>
                  </p:cNvPr>
                  <p:cNvGrpSpPr/>
                  <p:nvPr/>
                </p:nvGrpSpPr>
                <p:grpSpPr>
                  <a:xfrm>
                    <a:off x="660454" y="1885783"/>
                    <a:ext cx="169189" cy="153713"/>
                    <a:chOff x="660454" y="1885784"/>
                    <a:chExt cx="169189" cy="153713"/>
                  </a:xfrm>
                  <a:solidFill>
                    <a:srgbClr val="3B6DD5"/>
                  </a:solidFill>
                </p:grpSpPr>
                <p:sp>
                  <p:nvSpPr>
                    <p:cNvPr id="189" name="Freeform 5">
                      <a:extLst>
                        <a:ext uri="{FF2B5EF4-FFF2-40B4-BE49-F238E27FC236}">
                          <a16:creationId xmlns:a16="http://schemas.microsoft.com/office/drawing/2014/main" id="{947414C9-96B1-2802-434B-1E75F4D11B7B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60454" y="1890605"/>
                      <a:ext cx="148839" cy="148892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90" name="Freeform 7">
                      <a:extLst>
                        <a:ext uri="{FF2B5EF4-FFF2-40B4-BE49-F238E27FC236}">
                          <a16:creationId xmlns:a16="http://schemas.microsoft.com/office/drawing/2014/main" id="{370765EC-D899-835A-4B1A-0AE1BA9789D3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92526" y="1885784"/>
                      <a:ext cx="137117" cy="114283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91" name="그룹 190">
                  <a:extLst>
                    <a:ext uri="{FF2B5EF4-FFF2-40B4-BE49-F238E27FC236}">
                      <a16:creationId xmlns:a16="http://schemas.microsoft.com/office/drawing/2014/main" id="{3FB49C4B-A22A-DF8E-DD64-3F1DA905E01E}"/>
                    </a:ext>
                  </a:extLst>
                </p:cNvPr>
                <p:cNvGrpSpPr/>
                <p:nvPr/>
              </p:nvGrpSpPr>
              <p:grpSpPr>
                <a:xfrm>
                  <a:off x="629974" y="3440622"/>
                  <a:ext cx="6336534" cy="200055"/>
                  <a:chOff x="660454" y="1862612"/>
                  <a:chExt cx="6336534" cy="200055"/>
                </a:xfrm>
              </p:grpSpPr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C9D5E43D-78C8-C526-F118-02F880D44E62}"/>
                      </a:ext>
                    </a:extLst>
                  </p:cNvPr>
                  <p:cNvSpPr txBox="1"/>
                  <p:nvPr/>
                </p:nvSpPr>
                <p:spPr>
                  <a:xfrm>
                    <a:off x="883135" y="1862612"/>
                    <a:ext cx="611385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진로 및 직업을 안내하고 학생이 자신의 진로를 탐색할 수 있도록 교수 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학습 과정을 구성</a:t>
                    </a:r>
                  </a:p>
                </p:txBody>
              </p:sp>
              <p:grpSp>
                <p:nvGrpSpPr>
                  <p:cNvPr id="193" name="그룹 192">
                    <a:extLst>
                      <a:ext uri="{FF2B5EF4-FFF2-40B4-BE49-F238E27FC236}">
                        <a16:creationId xmlns:a16="http://schemas.microsoft.com/office/drawing/2014/main" id="{1A6E0E8B-A91D-7E4F-B4E5-6D7475A9221C}"/>
                      </a:ext>
                    </a:extLst>
                  </p:cNvPr>
                  <p:cNvGrpSpPr/>
                  <p:nvPr/>
                </p:nvGrpSpPr>
                <p:grpSpPr>
                  <a:xfrm>
                    <a:off x="660454" y="1885783"/>
                    <a:ext cx="169189" cy="153713"/>
                    <a:chOff x="660454" y="1885784"/>
                    <a:chExt cx="169189" cy="153713"/>
                  </a:xfrm>
                  <a:solidFill>
                    <a:srgbClr val="3B6DD5"/>
                  </a:solidFill>
                </p:grpSpPr>
                <p:sp>
                  <p:nvSpPr>
                    <p:cNvPr id="194" name="Freeform 5">
                      <a:extLst>
                        <a:ext uri="{FF2B5EF4-FFF2-40B4-BE49-F238E27FC236}">
                          <a16:creationId xmlns:a16="http://schemas.microsoft.com/office/drawing/2014/main" id="{0505B8BA-A56E-DBC6-1DD8-5A3E522DDC23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60454" y="1890605"/>
                      <a:ext cx="148839" cy="148892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95" name="Freeform 7">
                      <a:extLst>
                        <a:ext uri="{FF2B5EF4-FFF2-40B4-BE49-F238E27FC236}">
                          <a16:creationId xmlns:a16="http://schemas.microsoft.com/office/drawing/2014/main" id="{364FA006-D6F0-7CCB-0239-D51E043D9334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92526" y="1885784"/>
                      <a:ext cx="137117" cy="114283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12" name="그래픽 208">
                <a:extLst>
                  <a:ext uri="{FF2B5EF4-FFF2-40B4-BE49-F238E27FC236}">
                    <a16:creationId xmlns:a16="http://schemas.microsoft.com/office/drawing/2014/main" id="{6814BCC5-F1CB-CF74-AEDC-E1490B5A2FE5}"/>
                  </a:ext>
                </a:extLst>
              </p:cNvPr>
              <p:cNvGrpSpPr/>
              <p:nvPr/>
            </p:nvGrpSpPr>
            <p:grpSpPr>
              <a:xfrm>
                <a:off x="400478" y="1248517"/>
                <a:ext cx="314403" cy="474653"/>
                <a:chOff x="3643310" y="2509361"/>
                <a:chExt cx="1413514" cy="2133981"/>
              </a:xfrm>
            </p:grpSpPr>
            <p:grpSp>
              <p:nvGrpSpPr>
                <p:cNvPr id="213" name="그래픽 208">
                  <a:extLst>
                    <a:ext uri="{FF2B5EF4-FFF2-40B4-BE49-F238E27FC236}">
                      <a16:creationId xmlns:a16="http://schemas.microsoft.com/office/drawing/2014/main" id="{64A521C6-49CF-E759-4687-8655C61E4E81}"/>
                    </a:ext>
                  </a:extLst>
                </p:cNvPr>
                <p:cNvGrpSpPr/>
                <p:nvPr/>
              </p:nvGrpSpPr>
              <p:grpSpPr>
                <a:xfrm>
                  <a:off x="3643310" y="2509361"/>
                  <a:ext cx="1413514" cy="1577816"/>
                  <a:chOff x="3643310" y="2509361"/>
                  <a:chExt cx="1413514" cy="1577816"/>
                </a:xfrm>
              </p:grpSpPr>
              <p:sp>
                <p:nvSpPr>
                  <p:cNvPr id="214" name="자유형: 도형 213">
                    <a:extLst>
                      <a:ext uri="{FF2B5EF4-FFF2-40B4-BE49-F238E27FC236}">
                        <a16:creationId xmlns:a16="http://schemas.microsoft.com/office/drawing/2014/main" id="{71F41424-7519-2AFD-0B55-1BE826074C02}"/>
                      </a:ext>
                    </a:extLst>
                  </p:cNvPr>
                  <p:cNvSpPr/>
                  <p:nvPr/>
                </p:nvSpPr>
                <p:spPr>
                  <a:xfrm>
                    <a:off x="3690935" y="2556983"/>
                    <a:ext cx="1318265" cy="1482569"/>
                  </a:xfrm>
                  <a:custGeom>
                    <a:avLst/>
                    <a:gdLst>
                      <a:gd name="connsiteX0" fmla="*/ 661037 w 1318265"/>
                      <a:gd name="connsiteY0" fmla="*/ 3 h 1482569"/>
                      <a:gd name="connsiteX1" fmla="*/ 2 w 1318265"/>
                      <a:gd name="connsiteY1" fmla="*/ 657133 h 1482569"/>
                      <a:gd name="connsiteX2" fmla="*/ 138972 w 1318265"/>
                      <a:gd name="connsiteY2" fmla="*/ 1048515 h 1482569"/>
                      <a:gd name="connsiteX3" fmla="*/ 278989 w 1318265"/>
                      <a:gd name="connsiteY3" fmla="*/ 1439421 h 1482569"/>
                      <a:gd name="connsiteX4" fmla="*/ 324709 w 1318265"/>
                      <a:gd name="connsiteY4" fmla="*/ 1482569 h 1482569"/>
                      <a:gd name="connsiteX5" fmla="*/ 988221 w 1318265"/>
                      <a:gd name="connsiteY5" fmla="*/ 1482569 h 1482569"/>
                      <a:gd name="connsiteX6" fmla="*/ 1033369 w 1318265"/>
                      <a:gd name="connsiteY6" fmla="*/ 1445326 h 1482569"/>
                      <a:gd name="connsiteX7" fmla="*/ 1034226 w 1318265"/>
                      <a:gd name="connsiteY7" fmla="*/ 1445326 h 1482569"/>
                      <a:gd name="connsiteX8" fmla="*/ 1177006 w 1318265"/>
                      <a:gd name="connsiteY8" fmla="*/ 1051658 h 1482569"/>
                      <a:gd name="connsiteX9" fmla="*/ 1318262 w 1318265"/>
                      <a:gd name="connsiteY9" fmla="*/ 661133 h 1482569"/>
                      <a:gd name="connsiteX10" fmla="*/ 661132 w 1318265"/>
                      <a:gd name="connsiteY10" fmla="*/ 3 h 1482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18265" h="1482569">
                        <a:moveTo>
                          <a:pt x="661037" y="3"/>
                        </a:moveTo>
                        <a:cubicBezTo>
                          <a:pt x="297087" y="-1045"/>
                          <a:pt x="1145" y="293182"/>
                          <a:pt x="2" y="657133"/>
                        </a:cubicBezTo>
                        <a:cubicBezTo>
                          <a:pt x="-570" y="859729"/>
                          <a:pt x="138972" y="1048515"/>
                          <a:pt x="138972" y="1048515"/>
                        </a:cubicBezTo>
                        <a:cubicBezTo>
                          <a:pt x="201741" y="1129573"/>
                          <a:pt x="255843" y="1319596"/>
                          <a:pt x="278989" y="1439421"/>
                        </a:cubicBezTo>
                        <a:cubicBezTo>
                          <a:pt x="280513" y="1463424"/>
                          <a:pt x="300325" y="1482569"/>
                          <a:pt x="324709" y="1482569"/>
                        </a:cubicBezTo>
                        <a:lnTo>
                          <a:pt x="988221" y="1482569"/>
                        </a:lnTo>
                        <a:cubicBezTo>
                          <a:pt x="1010509" y="1482569"/>
                          <a:pt x="1029178" y="1466472"/>
                          <a:pt x="1033369" y="1445326"/>
                        </a:cubicBezTo>
                        <a:lnTo>
                          <a:pt x="1034226" y="1445326"/>
                        </a:lnTo>
                        <a:cubicBezTo>
                          <a:pt x="1057753" y="1325311"/>
                          <a:pt x="1113093" y="1133097"/>
                          <a:pt x="1177006" y="1051658"/>
                        </a:cubicBezTo>
                        <a:cubicBezTo>
                          <a:pt x="1177006" y="1051658"/>
                          <a:pt x="1317690" y="863825"/>
                          <a:pt x="1318262" y="661133"/>
                        </a:cubicBezTo>
                        <a:cubicBezTo>
                          <a:pt x="1319405" y="297183"/>
                          <a:pt x="1025178" y="1146"/>
                          <a:pt x="661132" y="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7B9FB"/>
                      </a:gs>
                      <a:gs pos="100000">
                        <a:srgbClr val="3B9DF8"/>
                      </a:gs>
                    </a:gsLst>
                    <a:lin ang="2732974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15" name="자유형: 도형 214">
                    <a:extLst>
                      <a:ext uri="{FF2B5EF4-FFF2-40B4-BE49-F238E27FC236}">
                        <a16:creationId xmlns:a16="http://schemas.microsoft.com/office/drawing/2014/main" id="{02253DE5-C44A-AE88-D1CF-B38A8061F6B3}"/>
                      </a:ext>
                    </a:extLst>
                  </p:cNvPr>
                  <p:cNvSpPr/>
                  <p:nvPr/>
                </p:nvSpPr>
                <p:spPr>
                  <a:xfrm>
                    <a:off x="3643310" y="2509361"/>
                    <a:ext cx="1413514" cy="1577816"/>
                  </a:xfrm>
                  <a:custGeom>
                    <a:avLst/>
                    <a:gdLst>
                      <a:gd name="connsiteX0" fmla="*/ 1035845 w 1413514"/>
                      <a:gd name="connsiteY0" fmla="*/ 1577816 h 1577816"/>
                      <a:gd name="connsiteX1" fmla="*/ 372334 w 1413514"/>
                      <a:gd name="connsiteY1" fmla="*/ 1577816 h 1577816"/>
                      <a:gd name="connsiteX2" fmla="*/ 279370 w 1413514"/>
                      <a:gd name="connsiteY2" fmla="*/ 1493615 h 1577816"/>
                      <a:gd name="connsiteX3" fmla="*/ 148973 w 1413514"/>
                      <a:gd name="connsiteY3" fmla="*/ 1125284 h 1577816"/>
                      <a:gd name="connsiteX4" fmla="*/ 148306 w 1413514"/>
                      <a:gd name="connsiteY4" fmla="*/ 1124426 h 1577816"/>
                      <a:gd name="connsiteX5" fmla="*/ 2 w 1413514"/>
                      <a:gd name="connsiteY5" fmla="*/ 704660 h 1577816"/>
                      <a:gd name="connsiteX6" fmla="*/ 706757 w 1413514"/>
                      <a:gd name="connsiteY6" fmla="*/ 0 h 1577816"/>
                      <a:gd name="connsiteX7" fmla="*/ 708852 w 1413514"/>
                      <a:gd name="connsiteY7" fmla="*/ 0 h 1577816"/>
                      <a:gd name="connsiteX8" fmla="*/ 1413512 w 1413514"/>
                      <a:gd name="connsiteY8" fmla="*/ 708851 h 1577816"/>
                      <a:gd name="connsiteX9" fmla="*/ 1262731 w 1413514"/>
                      <a:gd name="connsiteY9" fmla="*/ 1127760 h 1577816"/>
                      <a:gd name="connsiteX10" fmla="*/ 1262064 w 1413514"/>
                      <a:gd name="connsiteY10" fmla="*/ 1128617 h 1577816"/>
                      <a:gd name="connsiteX11" fmla="*/ 1128524 w 1413514"/>
                      <a:gd name="connsiteY11" fmla="*/ 1501997 h 1577816"/>
                      <a:gd name="connsiteX12" fmla="*/ 1124428 w 1413514"/>
                      <a:gd name="connsiteY12" fmla="*/ 1513999 h 1577816"/>
                      <a:gd name="connsiteX13" fmla="*/ 1035750 w 1413514"/>
                      <a:gd name="connsiteY13" fmla="*/ 1577721 h 1577816"/>
                      <a:gd name="connsiteX14" fmla="*/ 374048 w 1413514"/>
                      <a:gd name="connsiteY14" fmla="*/ 1482566 h 1577816"/>
                      <a:gd name="connsiteX15" fmla="*/ 1034417 w 1413514"/>
                      <a:gd name="connsiteY15" fmla="*/ 1482566 h 1577816"/>
                      <a:gd name="connsiteX16" fmla="*/ 1036893 w 1413514"/>
                      <a:gd name="connsiteY16" fmla="*/ 1474851 h 1577816"/>
                      <a:gd name="connsiteX17" fmla="*/ 1186721 w 1413514"/>
                      <a:gd name="connsiteY17" fmla="*/ 1070515 h 1577816"/>
                      <a:gd name="connsiteX18" fmla="*/ 1318262 w 1413514"/>
                      <a:gd name="connsiteY18" fmla="*/ 708660 h 1577816"/>
                      <a:gd name="connsiteX19" fmla="*/ 708566 w 1413514"/>
                      <a:gd name="connsiteY19" fmla="*/ 95345 h 1577816"/>
                      <a:gd name="connsiteX20" fmla="*/ 706757 w 1413514"/>
                      <a:gd name="connsiteY20" fmla="*/ 95345 h 1577816"/>
                      <a:gd name="connsiteX21" fmla="*/ 95252 w 1413514"/>
                      <a:gd name="connsiteY21" fmla="*/ 705041 h 1577816"/>
                      <a:gd name="connsiteX22" fmla="*/ 224696 w 1413514"/>
                      <a:gd name="connsiteY22" fmla="*/ 1067657 h 1577816"/>
                      <a:gd name="connsiteX23" fmla="*/ 373382 w 1413514"/>
                      <a:gd name="connsiteY23" fmla="*/ 1478090 h 1577816"/>
                      <a:gd name="connsiteX24" fmla="*/ 374048 w 1413514"/>
                      <a:gd name="connsiteY24" fmla="*/ 1482662 h 15778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413514" h="1577816">
                        <a:moveTo>
                          <a:pt x="1035845" y="1577816"/>
                        </a:moveTo>
                        <a:lnTo>
                          <a:pt x="372334" y="1577816"/>
                        </a:lnTo>
                        <a:cubicBezTo>
                          <a:pt x="324328" y="1577816"/>
                          <a:pt x="284228" y="1541145"/>
                          <a:pt x="279370" y="1493615"/>
                        </a:cubicBezTo>
                        <a:cubicBezTo>
                          <a:pt x="253271" y="1360265"/>
                          <a:pt x="200408" y="1191673"/>
                          <a:pt x="148973" y="1125284"/>
                        </a:cubicBezTo>
                        <a:cubicBezTo>
                          <a:pt x="148782" y="1124998"/>
                          <a:pt x="148496" y="1124712"/>
                          <a:pt x="148306" y="1124426"/>
                        </a:cubicBezTo>
                        <a:cubicBezTo>
                          <a:pt x="142210" y="1116235"/>
                          <a:pt x="-570" y="920591"/>
                          <a:pt x="2" y="704660"/>
                        </a:cubicBezTo>
                        <a:cubicBezTo>
                          <a:pt x="1240" y="316135"/>
                          <a:pt x="318232" y="0"/>
                          <a:pt x="706757" y="0"/>
                        </a:cubicBezTo>
                        <a:lnTo>
                          <a:pt x="708852" y="0"/>
                        </a:lnTo>
                        <a:cubicBezTo>
                          <a:pt x="1098520" y="1143"/>
                          <a:pt x="1414655" y="319183"/>
                          <a:pt x="1413512" y="708851"/>
                        </a:cubicBezTo>
                        <a:cubicBezTo>
                          <a:pt x="1412845" y="924782"/>
                          <a:pt x="1268922" y="1119569"/>
                          <a:pt x="1262731" y="1127760"/>
                        </a:cubicBezTo>
                        <a:cubicBezTo>
                          <a:pt x="1262541" y="1128046"/>
                          <a:pt x="1262255" y="1128332"/>
                          <a:pt x="1262064" y="1128617"/>
                        </a:cubicBezTo>
                        <a:cubicBezTo>
                          <a:pt x="1209296" y="1195864"/>
                          <a:pt x="1154908" y="1367409"/>
                          <a:pt x="1128524" y="1501997"/>
                        </a:cubicBezTo>
                        <a:cubicBezTo>
                          <a:pt x="1127667" y="1506284"/>
                          <a:pt x="1126333" y="1510284"/>
                          <a:pt x="1124428" y="1513999"/>
                        </a:cubicBezTo>
                        <a:cubicBezTo>
                          <a:pt x="1111760" y="1551527"/>
                          <a:pt x="1076232" y="1577721"/>
                          <a:pt x="1035750" y="1577721"/>
                        </a:cubicBezTo>
                        <a:close/>
                        <a:moveTo>
                          <a:pt x="374048" y="1482566"/>
                        </a:moveTo>
                        <a:lnTo>
                          <a:pt x="1034417" y="1482566"/>
                        </a:lnTo>
                        <a:cubicBezTo>
                          <a:pt x="1034988" y="1479899"/>
                          <a:pt x="1035845" y="1477328"/>
                          <a:pt x="1036893" y="1474851"/>
                        </a:cubicBezTo>
                        <a:cubicBezTo>
                          <a:pt x="1059468" y="1363885"/>
                          <a:pt x="1114332" y="1163288"/>
                          <a:pt x="1186721" y="1070515"/>
                        </a:cubicBezTo>
                        <a:cubicBezTo>
                          <a:pt x="1192722" y="1062323"/>
                          <a:pt x="1317690" y="889064"/>
                          <a:pt x="1318262" y="708660"/>
                        </a:cubicBezTo>
                        <a:cubicBezTo>
                          <a:pt x="1319309" y="371475"/>
                          <a:pt x="1045752" y="96298"/>
                          <a:pt x="708566" y="95345"/>
                        </a:cubicBezTo>
                        <a:lnTo>
                          <a:pt x="706757" y="95345"/>
                        </a:lnTo>
                        <a:cubicBezTo>
                          <a:pt x="370619" y="95345"/>
                          <a:pt x="96299" y="368808"/>
                          <a:pt x="95252" y="705041"/>
                        </a:cubicBezTo>
                        <a:cubicBezTo>
                          <a:pt x="94775" y="885158"/>
                          <a:pt x="218505" y="1058990"/>
                          <a:pt x="224696" y="1067657"/>
                        </a:cubicBezTo>
                        <a:cubicBezTo>
                          <a:pt x="297658" y="1162431"/>
                          <a:pt x="352522" y="1370076"/>
                          <a:pt x="373382" y="1478090"/>
                        </a:cubicBezTo>
                        <a:cubicBezTo>
                          <a:pt x="373667" y="1479613"/>
                          <a:pt x="373858" y="1481138"/>
                          <a:pt x="374048" y="1482662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216" name="그래픽 208">
                  <a:extLst>
                    <a:ext uri="{FF2B5EF4-FFF2-40B4-BE49-F238E27FC236}">
                      <a16:creationId xmlns:a16="http://schemas.microsoft.com/office/drawing/2014/main" id="{D83A96AF-E0D7-571D-0312-0D75AF77E0DE}"/>
                    </a:ext>
                  </a:extLst>
                </p:cNvPr>
                <p:cNvGrpSpPr/>
                <p:nvPr/>
              </p:nvGrpSpPr>
              <p:grpSpPr>
                <a:xfrm>
                  <a:off x="3876143" y="3992022"/>
                  <a:ext cx="942512" cy="651319"/>
                  <a:chOff x="3876143" y="3992022"/>
                  <a:chExt cx="942512" cy="651319"/>
                </a:xfrm>
              </p:grpSpPr>
              <p:sp>
                <p:nvSpPr>
                  <p:cNvPr id="217" name="자유형: 도형 216">
                    <a:extLst>
                      <a:ext uri="{FF2B5EF4-FFF2-40B4-BE49-F238E27FC236}">
                        <a16:creationId xmlns:a16="http://schemas.microsoft.com/office/drawing/2014/main" id="{471E6778-4B66-98A1-BD6E-B6B499D53B96}"/>
                      </a:ext>
                    </a:extLst>
                  </p:cNvPr>
                  <p:cNvSpPr/>
                  <p:nvPr/>
                </p:nvSpPr>
                <p:spPr>
                  <a:xfrm>
                    <a:off x="3923701" y="4039457"/>
                    <a:ext cx="847301" cy="556164"/>
                  </a:xfrm>
                  <a:custGeom>
                    <a:avLst/>
                    <a:gdLst>
                      <a:gd name="connsiteX0" fmla="*/ 831940 w 847301"/>
                      <a:gd name="connsiteY0" fmla="*/ 510159 h 556164"/>
                      <a:gd name="connsiteX1" fmla="*/ 784410 w 847301"/>
                      <a:gd name="connsiteY1" fmla="*/ 556165 h 556164"/>
                      <a:gd name="connsiteX2" fmla="*/ 62892 w 847301"/>
                      <a:gd name="connsiteY2" fmla="*/ 556165 h 556164"/>
                      <a:gd name="connsiteX3" fmla="*/ 15362 w 847301"/>
                      <a:gd name="connsiteY3" fmla="*/ 510159 h 556164"/>
                      <a:gd name="connsiteX4" fmla="*/ 27 w 847301"/>
                      <a:gd name="connsiteY4" fmla="*/ 46006 h 556164"/>
                      <a:gd name="connsiteX5" fmla="*/ 44508 w 847301"/>
                      <a:gd name="connsiteY5" fmla="*/ 0 h 556164"/>
                      <a:gd name="connsiteX6" fmla="*/ 802794 w 847301"/>
                      <a:gd name="connsiteY6" fmla="*/ 0 h 556164"/>
                      <a:gd name="connsiteX7" fmla="*/ 847275 w 847301"/>
                      <a:gd name="connsiteY7" fmla="*/ 46006 h 556164"/>
                      <a:gd name="connsiteX8" fmla="*/ 831940 w 847301"/>
                      <a:gd name="connsiteY8" fmla="*/ 510159 h 556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47301" h="556164">
                        <a:moveTo>
                          <a:pt x="831940" y="510159"/>
                        </a:moveTo>
                        <a:cubicBezTo>
                          <a:pt x="831083" y="535400"/>
                          <a:pt x="809747" y="556165"/>
                          <a:pt x="784410" y="556165"/>
                        </a:cubicBezTo>
                        <a:lnTo>
                          <a:pt x="62892" y="556165"/>
                        </a:lnTo>
                        <a:cubicBezTo>
                          <a:pt x="37555" y="556165"/>
                          <a:pt x="16219" y="535496"/>
                          <a:pt x="15362" y="510159"/>
                        </a:cubicBezTo>
                        <a:lnTo>
                          <a:pt x="27" y="46006"/>
                        </a:lnTo>
                        <a:cubicBezTo>
                          <a:pt x="-831" y="20765"/>
                          <a:pt x="19172" y="0"/>
                          <a:pt x="44508" y="0"/>
                        </a:cubicBezTo>
                        <a:lnTo>
                          <a:pt x="802794" y="0"/>
                        </a:lnTo>
                        <a:cubicBezTo>
                          <a:pt x="828035" y="0"/>
                          <a:pt x="848133" y="20669"/>
                          <a:pt x="847275" y="46006"/>
                        </a:cubicBezTo>
                        <a:lnTo>
                          <a:pt x="831940" y="51015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18" name="자유형: 도형 217">
                    <a:extLst>
                      <a:ext uri="{FF2B5EF4-FFF2-40B4-BE49-F238E27FC236}">
                        <a16:creationId xmlns:a16="http://schemas.microsoft.com/office/drawing/2014/main" id="{265009A1-3F8A-9BE8-C238-CF8CB90D21AB}"/>
                      </a:ext>
                    </a:extLst>
                  </p:cNvPr>
                  <p:cNvSpPr/>
                  <p:nvPr/>
                </p:nvSpPr>
                <p:spPr>
                  <a:xfrm>
                    <a:off x="3876143" y="3992022"/>
                    <a:ext cx="942512" cy="651319"/>
                  </a:xfrm>
                  <a:custGeom>
                    <a:avLst/>
                    <a:gdLst>
                      <a:gd name="connsiteX0" fmla="*/ 831968 w 942512"/>
                      <a:gd name="connsiteY0" fmla="*/ 651224 h 651319"/>
                      <a:gd name="connsiteX1" fmla="*/ 110449 w 942512"/>
                      <a:gd name="connsiteY1" fmla="*/ 651224 h 651319"/>
                      <a:gd name="connsiteX2" fmla="*/ 15390 w 942512"/>
                      <a:gd name="connsiteY2" fmla="*/ 559213 h 651319"/>
                      <a:gd name="connsiteX3" fmla="*/ 55 w 942512"/>
                      <a:gd name="connsiteY3" fmla="*/ 95155 h 651319"/>
                      <a:gd name="connsiteX4" fmla="*/ 25867 w 942512"/>
                      <a:gd name="connsiteY4" fmla="*/ 28004 h 651319"/>
                      <a:gd name="connsiteX5" fmla="*/ 92066 w 942512"/>
                      <a:gd name="connsiteY5" fmla="*/ 0 h 651319"/>
                      <a:gd name="connsiteX6" fmla="*/ 850352 w 942512"/>
                      <a:gd name="connsiteY6" fmla="*/ 0 h 651319"/>
                      <a:gd name="connsiteX7" fmla="*/ 916646 w 942512"/>
                      <a:gd name="connsiteY7" fmla="*/ 28004 h 651319"/>
                      <a:gd name="connsiteX8" fmla="*/ 942458 w 942512"/>
                      <a:gd name="connsiteY8" fmla="*/ 95155 h 651319"/>
                      <a:gd name="connsiteX9" fmla="*/ 927123 w 942512"/>
                      <a:gd name="connsiteY9" fmla="*/ 559308 h 651319"/>
                      <a:gd name="connsiteX10" fmla="*/ 832064 w 942512"/>
                      <a:gd name="connsiteY10" fmla="*/ 651320 h 651319"/>
                      <a:gd name="connsiteX11" fmla="*/ 95305 w 942512"/>
                      <a:gd name="connsiteY11" fmla="*/ 95155 h 651319"/>
                      <a:gd name="connsiteX12" fmla="*/ 110545 w 942512"/>
                      <a:gd name="connsiteY12" fmla="*/ 556070 h 651319"/>
                      <a:gd name="connsiteX13" fmla="*/ 831587 w 942512"/>
                      <a:gd name="connsiteY13" fmla="*/ 556070 h 651319"/>
                      <a:gd name="connsiteX14" fmla="*/ 847113 w 942512"/>
                      <a:gd name="connsiteY14" fmla="*/ 95155 h 651319"/>
                      <a:gd name="connsiteX15" fmla="*/ 95305 w 942512"/>
                      <a:gd name="connsiteY15" fmla="*/ 95155 h 6513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42512" h="651319">
                        <a:moveTo>
                          <a:pt x="831968" y="651224"/>
                        </a:moveTo>
                        <a:lnTo>
                          <a:pt x="110449" y="651224"/>
                        </a:lnTo>
                        <a:cubicBezTo>
                          <a:pt x="59681" y="651224"/>
                          <a:pt x="17009" y="609981"/>
                          <a:pt x="15390" y="559213"/>
                        </a:cubicBezTo>
                        <a:lnTo>
                          <a:pt x="55" y="95155"/>
                        </a:lnTo>
                        <a:cubicBezTo>
                          <a:pt x="-803" y="69913"/>
                          <a:pt x="8437" y="46101"/>
                          <a:pt x="25867" y="28004"/>
                        </a:cubicBezTo>
                        <a:cubicBezTo>
                          <a:pt x="43298" y="9906"/>
                          <a:pt x="66825" y="0"/>
                          <a:pt x="92066" y="0"/>
                        </a:cubicBezTo>
                        <a:lnTo>
                          <a:pt x="850352" y="0"/>
                        </a:lnTo>
                        <a:cubicBezTo>
                          <a:pt x="875593" y="0"/>
                          <a:pt x="899119" y="9906"/>
                          <a:pt x="916646" y="28004"/>
                        </a:cubicBezTo>
                        <a:cubicBezTo>
                          <a:pt x="934076" y="46101"/>
                          <a:pt x="943316" y="69913"/>
                          <a:pt x="942458" y="95155"/>
                        </a:cubicBezTo>
                        <a:lnTo>
                          <a:pt x="927123" y="559308"/>
                        </a:lnTo>
                        <a:cubicBezTo>
                          <a:pt x="925408" y="610076"/>
                          <a:pt x="882737" y="651320"/>
                          <a:pt x="832064" y="651320"/>
                        </a:cubicBezTo>
                        <a:close/>
                        <a:moveTo>
                          <a:pt x="95305" y="95155"/>
                        </a:moveTo>
                        <a:lnTo>
                          <a:pt x="110545" y="556070"/>
                        </a:lnTo>
                        <a:lnTo>
                          <a:pt x="831587" y="556070"/>
                        </a:lnTo>
                        <a:cubicBezTo>
                          <a:pt x="831587" y="556070"/>
                          <a:pt x="847113" y="95155"/>
                          <a:pt x="847113" y="95155"/>
                        </a:cubicBezTo>
                        <a:lnTo>
                          <a:pt x="95305" y="95155"/>
                        </a:ln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219" name="그래픽 208">
                  <a:extLst>
                    <a:ext uri="{FF2B5EF4-FFF2-40B4-BE49-F238E27FC236}">
                      <a16:creationId xmlns:a16="http://schemas.microsoft.com/office/drawing/2014/main" id="{AA3431E1-A31B-77CD-DD58-05A68AF055A9}"/>
                    </a:ext>
                  </a:extLst>
                </p:cNvPr>
                <p:cNvGrpSpPr/>
                <p:nvPr/>
              </p:nvGrpSpPr>
              <p:grpSpPr>
                <a:xfrm>
                  <a:off x="3879913" y="3256216"/>
                  <a:ext cx="940212" cy="240029"/>
                  <a:chOff x="3879913" y="3256216"/>
                  <a:chExt cx="940212" cy="240029"/>
                </a:xfrm>
                <a:solidFill>
                  <a:srgbClr val="FFFFFF"/>
                </a:solidFill>
              </p:grpSpPr>
              <p:sp>
                <p:nvSpPr>
                  <p:cNvPr id="220" name="자유형: 도형 219">
                    <a:extLst>
                      <a:ext uri="{FF2B5EF4-FFF2-40B4-BE49-F238E27FC236}">
                        <a16:creationId xmlns:a16="http://schemas.microsoft.com/office/drawing/2014/main" id="{5441FB20-278D-6291-34D1-D32E9954E9FC}"/>
                      </a:ext>
                    </a:extLst>
                  </p:cNvPr>
                  <p:cNvSpPr/>
                  <p:nvPr/>
                </p:nvSpPr>
                <p:spPr>
                  <a:xfrm>
                    <a:off x="4011453" y="3256216"/>
                    <a:ext cx="677037" cy="240029"/>
                  </a:xfrm>
                  <a:custGeom>
                    <a:avLst/>
                    <a:gdLst>
                      <a:gd name="connsiteX0" fmla="*/ 532543 w 677037"/>
                      <a:gd name="connsiteY0" fmla="*/ 240030 h 240029"/>
                      <a:gd name="connsiteX1" fmla="*/ 438817 w 677037"/>
                      <a:gd name="connsiteY1" fmla="*/ 135160 h 240029"/>
                      <a:gd name="connsiteX2" fmla="*/ 435483 w 677037"/>
                      <a:gd name="connsiteY2" fmla="*/ 125254 h 240029"/>
                      <a:gd name="connsiteX3" fmla="*/ 432149 w 677037"/>
                      <a:gd name="connsiteY3" fmla="*/ 135160 h 240029"/>
                      <a:gd name="connsiteX4" fmla="*/ 338519 w 677037"/>
                      <a:gd name="connsiteY4" fmla="*/ 240030 h 240029"/>
                      <a:gd name="connsiteX5" fmla="*/ 244888 w 677037"/>
                      <a:gd name="connsiteY5" fmla="*/ 135160 h 240029"/>
                      <a:gd name="connsiteX6" fmla="*/ 241554 w 677037"/>
                      <a:gd name="connsiteY6" fmla="*/ 125349 h 240029"/>
                      <a:gd name="connsiteX7" fmla="*/ 238220 w 677037"/>
                      <a:gd name="connsiteY7" fmla="*/ 135160 h 240029"/>
                      <a:gd name="connsiteX8" fmla="*/ 144590 w 677037"/>
                      <a:gd name="connsiteY8" fmla="*/ 240030 h 240029"/>
                      <a:gd name="connsiteX9" fmla="*/ 50959 w 677037"/>
                      <a:gd name="connsiteY9" fmla="*/ 135160 h 240029"/>
                      <a:gd name="connsiteX10" fmla="*/ 34957 w 677037"/>
                      <a:gd name="connsiteY10" fmla="*/ 93536 h 240029"/>
                      <a:gd name="connsiteX11" fmla="*/ 0 w 677037"/>
                      <a:gd name="connsiteY11" fmla="*/ 47625 h 240029"/>
                      <a:gd name="connsiteX12" fmla="*/ 47625 w 677037"/>
                      <a:gd name="connsiteY12" fmla="*/ 0 h 240029"/>
                      <a:gd name="connsiteX13" fmla="*/ 141256 w 677037"/>
                      <a:gd name="connsiteY13" fmla="*/ 104870 h 240029"/>
                      <a:gd name="connsiteX14" fmla="*/ 144590 w 677037"/>
                      <a:gd name="connsiteY14" fmla="*/ 114681 h 240029"/>
                      <a:gd name="connsiteX15" fmla="*/ 147923 w 677037"/>
                      <a:gd name="connsiteY15" fmla="*/ 104870 h 240029"/>
                      <a:gd name="connsiteX16" fmla="*/ 241554 w 677037"/>
                      <a:gd name="connsiteY16" fmla="*/ 0 h 240029"/>
                      <a:gd name="connsiteX17" fmla="*/ 335185 w 677037"/>
                      <a:gd name="connsiteY17" fmla="*/ 104870 h 240029"/>
                      <a:gd name="connsiteX18" fmla="*/ 338519 w 677037"/>
                      <a:gd name="connsiteY18" fmla="*/ 114776 h 240029"/>
                      <a:gd name="connsiteX19" fmla="*/ 341852 w 677037"/>
                      <a:gd name="connsiteY19" fmla="*/ 104965 h 240029"/>
                      <a:gd name="connsiteX20" fmla="*/ 435483 w 677037"/>
                      <a:gd name="connsiteY20" fmla="*/ 95 h 240029"/>
                      <a:gd name="connsiteX21" fmla="*/ 529114 w 677037"/>
                      <a:gd name="connsiteY21" fmla="*/ 104965 h 240029"/>
                      <a:gd name="connsiteX22" fmla="*/ 532448 w 677037"/>
                      <a:gd name="connsiteY22" fmla="*/ 114967 h 240029"/>
                      <a:gd name="connsiteX23" fmla="*/ 535781 w 677037"/>
                      <a:gd name="connsiteY23" fmla="*/ 104965 h 240029"/>
                      <a:gd name="connsiteX24" fmla="*/ 629412 w 677037"/>
                      <a:gd name="connsiteY24" fmla="*/ 95 h 240029"/>
                      <a:gd name="connsiteX25" fmla="*/ 677037 w 677037"/>
                      <a:gd name="connsiteY25" fmla="*/ 47720 h 240029"/>
                      <a:gd name="connsiteX26" fmla="*/ 642080 w 677037"/>
                      <a:gd name="connsiteY26" fmla="*/ 93631 h 240029"/>
                      <a:gd name="connsiteX27" fmla="*/ 626078 w 677037"/>
                      <a:gd name="connsiteY27" fmla="*/ 135160 h 240029"/>
                      <a:gd name="connsiteX28" fmla="*/ 532352 w 677037"/>
                      <a:gd name="connsiteY28" fmla="*/ 240030 h 240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677037" h="240029">
                        <a:moveTo>
                          <a:pt x="532543" y="240030"/>
                        </a:moveTo>
                        <a:cubicBezTo>
                          <a:pt x="473964" y="240030"/>
                          <a:pt x="453676" y="179451"/>
                          <a:pt x="438817" y="135160"/>
                        </a:cubicBezTo>
                        <a:cubicBezTo>
                          <a:pt x="437864" y="132207"/>
                          <a:pt x="436721" y="128873"/>
                          <a:pt x="435483" y="125254"/>
                        </a:cubicBezTo>
                        <a:cubicBezTo>
                          <a:pt x="434245" y="128778"/>
                          <a:pt x="433102" y="132207"/>
                          <a:pt x="432149" y="135160"/>
                        </a:cubicBezTo>
                        <a:cubicBezTo>
                          <a:pt x="417290" y="179451"/>
                          <a:pt x="397002" y="240030"/>
                          <a:pt x="338519" y="240030"/>
                        </a:cubicBezTo>
                        <a:cubicBezTo>
                          <a:pt x="280035" y="240030"/>
                          <a:pt x="259652" y="179451"/>
                          <a:pt x="244888" y="135160"/>
                        </a:cubicBezTo>
                        <a:cubicBezTo>
                          <a:pt x="243935" y="132207"/>
                          <a:pt x="242792" y="128873"/>
                          <a:pt x="241554" y="125349"/>
                        </a:cubicBezTo>
                        <a:cubicBezTo>
                          <a:pt x="240316" y="128873"/>
                          <a:pt x="239268" y="132207"/>
                          <a:pt x="238220" y="135160"/>
                        </a:cubicBezTo>
                        <a:cubicBezTo>
                          <a:pt x="223361" y="179451"/>
                          <a:pt x="203073" y="240030"/>
                          <a:pt x="144590" y="240030"/>
                        </a:cubicBezTo>
                        <a:cubicBezTo>
                          <a:pt x="86106" y="240030"/>
                          <a:pt x="65818" y="179451"/>
                          <a:pt x="50959" y="135160"/>
                        </a:cubicBezTo>
                        <a:cubicBezTo>
                          <a:pt x="46768" y="122682"/>
                          <a:pt x="40195" y="102965"/>
                          <a:pt x="34957" y="93536"/>
                        </a:cubicBezTo>
                        <a:cubicBezTo>
                          <a:pt x="14764" y="88011"/>
                          <a:pt x="0" y="69533"/>
                          <a:pt x="0" y="47625"/>
                        </a:cubicBezTo>
                        <a:cubicBezTo>
                          <a:pt x="0" y="21336"/>
                          <a:pt x="21336" y="0"/>
                          <a:pt x="47625" y="0"/>
                        </a:cubicBezTo>
                        <a:cubicBezTo>
                          <a:pt x="106108" y="0"/>
                          <a:pt x="126397" y="60579"/>
                          <a:pt x="141256" y="104870"/>
                        </a:cubicBezTo>
                        <a:cubicBezTo>
                          <a:pt x="142208" y="107823"/>
                          <a:pt x="143351" y="111157"/>
                          <a:pt x="144590" y="114681"/>
                        </a:cubicBezTo>
                        <a:cubicBezTo>
                          <a:pt x="145828" y="111157"/>
                          <a:pt x="146971" y="107823"/>
                          <a:pt x="147923" y="104870"/>
                        </a:cubicBezTo>
                        <a:cubicBezTo>
                          <a:pt x="162782" y="60579"/>
                          <a:pt x="183070" y="0"/>
                          <a:pt x="241554" y="0"/>
                        </a:cubicBezTo>
                        <a:cubicBezTo>
                          <a:pt x="300038" y="0"/>
                          <a:pt x="320421" y="60579"/>
                          <a:pt x="335185" y="104870"/>
                        </a:cubicBezTo>
                        <a:cubicBezTo>
                          <a:pt x="336137" y="107823"/>
                          <a:pt x="337280" y="111157"/>
                          <a:pt x="338519" y="114776"/>
                        </a:cubicBezTo>
                        <a:cubicBezTo>
                          <a:pt x="339757" y="111252"/>
                          <a:pt x="340900" y="107918"/>
                          <a:pt x="341852" y="104965"/>
                        </a:cubicBezTo>
                        <a:cubicBezTo>
                          <a:pt x="356711" y="60674"/>
                          <a:pt x="377000" y="95"/>
                          <a:pt x="435483" y="95"/>
                        </a:cubicBezTo>
                        <a:cubicBezTo>
                          <a:pt x="493967" y="95"/>
                          <a:pt x="514350" y="60674"/>
                          <a:pt x="529114" y="104965"/>
                        </a:cubicBezTo>
                        <a:cubicBezTo>
                          <a:pt x="530161" y="107918"/>
                          <a:pt x="531305" y="111347"/>
                          <a:pt x="532448" y="114967"/>
                        </a:cubicBezTo>
                        <a:cubicBezTo>
                          <a:pt x="533686" y="111347"/>
                          <a:pt x="534829" y="108013"/>
                          <a:pt x="535781" y="104965"/>
                        </a:cubicBezTo>
                        <a:cubicBezTo>
                          <a:pt x="550640" y="60674"/>
                          <a:pt x="570928" y="95"/>
                          <a:pt x="629412" y="95"/>
                        </a:cubicBezTo>
                        <a:cubicBezTo>
                          <a:pt x="655701" y="95"/>
                          <a:pt x="677037" y="21431"/>
                          <a:pt x="677037" y="47720"/>
                        </a:cubicBezTo>
                        <a:cubicBezTo>
                          <a:pt x="677037" y="69628"/>
                          <a:pt x="662178" y="88106"/>
                          <a:pt x="642080" y="93631"/>
                        </a:cubicBezTo>
                        <a:cubicBezTo>
                          <a:pt x="636842" y="102965"/>
                          <a:pt x="630269" y="122682"/>
                          <a:pt x="626078" y="135160"/>
                        </a:cubicBezTo>
                        <a:cubicBezTo>
                          <a:pt x="611219" y="179451"/>
                          <a:pt x="590931" y="240030"/>
                          <a:pt x="532352" y="2400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21" name="자유형: 도형 220">
                    <a:extLst>
                      <a:ext uri="{FF2B5EF4-FFF2-40B4-BE49-F238E27FC236}">
                        <a16:creationId xmlns:a16="http://schemas.microsoft.com/office/drawing/2014/main" id="{4CA2CE51-87FE-9779-507D-BB0561D0351E}"/>
                      </a:ext>
                    </a:extLst>
                  </p:cNvPr>
                  <p:cNvSpPr/>
                  <p:nvPr/>
                </p:nvSpPr>
                <p:spPr>
                  <a:xfrm>
                    <a:off x="3879913" y="3256311"/>
                    <a:ext cx="226790" cy="95250"/>
                  </a:xfrm>
                  <a:custGeom>
                    <a:avLst/>
                    <a:gdLst>
                      <a:gd name="connsiteX0" fmla="*/ 179165 w 226790"/>
                      <a:gd name="connsiteY0" fmla="*/ 95250 h 95250"/>
                      <a:gd name="connsiteX1" fmla="*/ 47625 w 226790"/>
                      <a:gd name="connsiteY1" fmla="*/ 95250 h 95250"/>
                      <a:gd name="connsiteX2" fmla="*/ 0 w 226790"/>
                      <a:gd name="connsiteY2" fmla="*/ 47625 h 95250"/>
                      <a:gd name="connsiteX3" fmla="*/ 47625 w 226790"/>
                      <a:gd name="connsiteY3" fmla="*/ 0 h 95250"/>
                      <a:gd name="connsiteX4" fmla="*/ 179165 w 226790"/>
                      <a:gd name="connsiteY4" fmla="*/ 0 h 95250"/>
                      <a:gd name="connsiteX5" fmla="*/ 226790 w 226790"/>
                      <a:gd name="connsiteY5" fmla="*/ 47625 h 95250"/>
                      <a:gd name="connsiteX6" fmla="*/ 179165 w 226790"/>
                      <a:gd name="connsiteY6" fmla="*/ 95250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6790" h="95250">
                        <a:moveTo>
                          <a:pt x="179165" y="95250"/>
                        </a:moveTo>
                        <a:lnTo>
                          <a:pt x="47625" y="95250"/>
                        </a:lnTo>
                        <a:cubicBezTo>
                          <a:pt x="21336" y="95250"/>
                          <a:pt x="0" y="73914"/>
                          <a:pt x="0" y="47625"/>
                        </a:cubicBezTo>
                        <a:cubicBezTo>
                          <a:pt x="0" y="21336"/>
                          <a:pt x="21336" y="0"/>
                          <a:pt x="47625" y="0"/>
                        </a:cubicBezTo>
                        <a:lnTo>
                          <a:pt x="179165" y="0"/>
                        </a:lnTo>
                        <a:cubicBezTo>
                          <a:pt x="205454" y="0"/>
                          <a:pt x="226790" y="21336"/>
                          <a:pt x="226790" y="47625"/>
                        </a:cubicBezTo>
                        <a:cubicBezTo>
                          <a:pt x="226790" y="73914"/>
                          <a:pt x="205454" y="95250"/>
                          <a:pt x="179165" y="952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22" name="자유형: 도형 221">
                    <a:extLst>
                      <a:ext uri="{FF2B5EF4-FFF2-40B4-BE49-F238E27FC236}">
                        <a16:creationId xmlns:a16="http://schemas.microsoft.com/office/drawing/2014/main" id="{A2A7735C-D28B-609C-6AA2-40D2A34D4E43}"/>
                      </a:ext>
                    </a:extLst>
                  </p:cNvPr>
                  <p:cNvSpPr/>
                  <p:nvPr/>
                </p:nvSpPr>
                <p:spPr>
                  <a:xfrm>
                    <a:off x="4593335" y="3256311"/>
                    <a:ext cx="226790" cy="95250"/>
                  </a:xfrm>
                  <a:custGeom>
                    <a:avLst/>
                    <a:gdLst>
                      <a:gd name="connsiteX0" fmla="*/ 179165 w 226790"/>
                      <a:gd name="connsiteY0" fmla="*/ 95250 h 95250"/>
                      <a:gd name="connsiteX1" fmla="*/ 47625 w 226790"/>
                      <a:gd name="connsiteY1" fmla="*/ 95250 h 95250"/>
                      <a:gd name="connsiteX2" fmla="*/ 0 w 226790"/>
                      <a:gd name="connsiteY2" fmla="*/ 47625 h 95250"/>
                      <a:gd name="connsiteX3" fmla="*/ 47625 w 226790"/>
                      <a:gd name="connsiteY3" fmla="*/ 0 h 95250"/>
                      <a:gd name="connsiteX4" fmla="*/ 179165 w 226790"/>
                      <a:gd name="connsiteY4" fmla="*/ 0 h 95250"/>
                      <a:gd name="connsiteX5" fmla="*/ 226790 w 226790"/>
                      <a:gd name="connsiteY5" fmla="*/ 47625 h 95250"/>
                      <a:gd name="connsiteX6" fmla="*/ 179165 w 226790"/>
                      <a:gd name="connsiteY6" fmla="*/ 95250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6790" h="95250">
                        <a:moveTo>
                          <a:pt x="179165" y="95250"/>
                        </a:moveTo>
                        <a:lnTo>
                          <a:pt x="47625" y="95250"/>
                        </a:lnTo>
                        <a:cubicBezTo>
                          <a:pt x="21336" y="95250"/>
                          <a:pt x="0" y="73914"/>
                          <a:pt x="0" y="47625"/>
                        </a:cubicBezTo>
                        <a:cubicBezTo>
                          <a:pt x="0" y="21336"/>
                          <a:pt x="21336" y="0"/>
                          <a:pt x="47625" y="0"/>
                        </a:cubicBezTo>
                        <a:lnTo>
                          <a:pt x="179165" y="0"/>
                        </a:lnTo>
                        <a:cubicBezTo>
                          <a:pt x="205454" y="0"/>
                          <a:pt x="226790" y="21336"/>
                          <a:pt x="226790" y="47625"/>
                        </a:cubicBezTo>
                        <a:cubicBezTo>
                          <a:pt x="226790" y="73914"/>
                          <a:pt x="205454" y="95250"/>
                          <a:pt x="179165" y="952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2A70B350-F004-B02B-937F-2B770DAF1594}"/>
                  </a:ext>
                </a:extLst>
              </p:cNvPr>
              <p:cNvSpPr txBox="1"/>
              <p:nvPr/>
            </p:nvSpPr>
            <p:spPr>
              <a:xfrm>
                <a:off x="770158" y="1402881"/>
                <a:ext cx="36628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기초 교수 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 방향과 방법</a:t>
                </a:r>
              </a:p>
            </p:txBody>
          </p:sp>
        </p:grpSp>
        <p:grpSp>
          <p:nvGrpSpPr>
            <p:cNvPr id="304" name="그룹 303">
              <a:extLst>
                <a:ext uri="{FF2B5EF4-FFF2-40B4-BE49-F238E27FC236}">
                  <a16:creationId xmlns:a16="http://schemas.microsoft.com/office/drawing/2014/main" id="{869F58CB-9946-9E1F-CE15-8ECA225D15DA}"/>
                </a:ext>
              </a:extLst>
            </p:cNvPr>
            <p:cNvGrpSpPr/>
            <p:nvPr/>
          </p:nvGrpSpPr>
          <p:grpSpPr>
            <a:xfrm>
              <a:off x="400478" y="4134659"/>
              <a:ext cx="8290416" cy="2031424"/>
              <a:chOff x="400478" y="4134659"/>
              <a:chExt cx="8290416" cy="2031424"/>
            </a:xfrm>
          </p:grpSpPr>
          <p:sp>
            <p:nvSpPr>
              <p:cNvPr id="227" name="자유형: 도형 226">
                <a:extLst>
                  <a:ext uri="{FF2B5EF4-FFF2-40B4-BE49-F238E27FC236}">
                    <a16:creationId xmlns:a16="http://schemas.microsoft.com/office/drawing/2014/main" id="{CB041846-A384-EC37-5BE3-AC9BDED62A1B}"/>
                  </a:ext>
                </a:extLst>
              </p:cNvPr>
              <p:cNvSpPr/>
              <p:nvPr/>
            </p:nvSpPr>
            <p:spPr>
              <a:xfrm>
                <a:off x="573690" y="4134659"/>
                <a:ext cx="315673" cy="315673"/>
              </a:xfrm>
              <a:custGeom>
                <a:avLst/>
                <a:gdLst>
                  <a:gd name="connsiteX0" fmla="*/ 1419225 w 1419224"/>
                  <a:gd name="connsiteY0" fmla="*/ 709613 h 1419225"/>
                  <a:gd name="connsiteX1" fmla="*/ 709613 w 1419224"/>
                  <a:gd name="connsiteY1" fmla="*/ 1419225 h 1419225"/>
                  <a:gd name="connsiteX2" fmla="*/ 0 w 1419224"/>
                  <a:gd name="connsiteY2" fmla="*/ 709613 h 1419225"/>
                  <a:gd name="connsiteX3" fmla="*/ 709613 w 1419224"/>
                  <a:gd name="connsiteY3" fmla="*/ 0 h 1419225"/>
                  <a:gd name="connsiteX4" fmla="*/ 1419225 w 1419224"/>
                  <a:gd name="connsiteY4" fmla="*/ 709613 h 1419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24" h="1419225">
                    <a:moveTo>
                      <a:pt x="1419225" y="709613"/>
                    </a:moveTo>
                    <a:cubicBezTo>
                      <a:pt x="1419225" y="1101566"/>
                      <a:pt x="1101471" y="1419225"/>
                      <a:pt x="709613" y="1419225"/>
                    </a:cubicBezTo>
                    <a:cubicBezTo>
                      <a:pt x="317754" y="1419225"/>
                      <a:pt x="0" y="1101566"/>
                      <a:pt x="0" y="709613"/>
                    </a:cubicBezTo>
                    <a:cubicBezTo>
                      <a:pt x="0" y="317659"/>
                      <a:pt x="317754" y="0"/>
                      <a:pt x="709613" y="0"/>
                    </a:cubicBezTo>
                    <a:cubicBezTo>
                      <a:pt x="1101471" y="0"/>
                      <a:pt x="1419225" y="317754"/>
                      <a:pt x="1419225" y="709613"/>
                    </a:cubicBezTo>
                    <a:close/>
                  </a:path>
                </a:pathLst>
              </a:custGeom>
              <a:solidFill>
                <a:srgbClr val="ACCAF6">
                  <a:alpha val="26667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69" name="사각형: 둥근 위쪽 모서리 268">
                <a:extLst>
                  <a:ext uri="{FF2B5EF4-FFF2-40B4-BE49-F238E27FC236}">
                    <a16:creationId xmlns:a16="http://schemas.microsoft.com/office/drawing/2014/main" id="{AC46ED74-EF7C-B991-E3D2-EC1EDB9E0993}"/>
                  </a:ext>
                </a:extLst>
              </p:cNvPr>
              <p:cNvSpPr/>
              <p:nvPr/>
            </p:nvSpPr>
            <p:spPr>
              <a:xfrm flipH="1">
                <a:off x="586558" y="4300288"/>
                <a:ext cx="8104336" cy="534237"/>
              </a:xfrm>
              <a:prstGeom prst="round2SameRect">
                <a:avLst>
                  <a:gd name="adj1" fmla="val 11464"/>
                  <a:gd name="adj2" fmla="val 0"/>
                </a:avLst>
              </a:prstGeom>
              <a:gradFill>
                <a:gsLst>
                  <a:gs pos="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latinLnBrk="1"/>
                <a:endParaRPr lang="ko-KR" altLang="en-US" sz="180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229" name="사각형: 둥근 모서리 228">
                <a:extLst>
                  <a:ext uri="{FF2B5EF4-FFF2-40B4-BE49-F238E27FC236}">
                    <a16:creationId xmlns:a16="http://schemas.microsoft.com/office/drawing/2014/main" id="{815CFCD0-C013-1F97-5D3F-D15254857001}"/>
                  </a:ext>
                </a:extLst>
              </p:cNvPr>
              <p:cNvSpPr/>
              <p:nvPr/>
            </p:nvSpPr>
            <p:spPr>
              <a:xfrm>
                <a:off x="457962" y="4668497"/>
                <a:ext cx="8228076" cy="1497586"/>
              </a:xfrm>
              <a:prstGeom prst="roundRect">
                <a:avLst>
                  <a:gd name="adj" fmla="val 3786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70" name="그룹 269">
                <a:extLst>
                  <a:ext uri="{FF2B5EF4-FFF2-40B4-BE49-F238E27FC236}">
                    <a16:creationId xmlns:a16="http://schemas.microsoft.com/office/drawing/2014/main" id="{7D7CA167-9DAD-502A-3AF6-CACC7987BD66}"/>
                  </a:ext>
                </a:extLst>
              </p:cNvPr>
              <p:cNvGrpSpPr/>
              <p:nvPr/>
            </p:nvGrpSpPr>
            <p:grpSpPr>
              <a:xfrm>
                <a:off x="629974" y="4893301"/>
                <a:ext cx="7800076" cy="1047979"/>
                <a:chOff x="629974" y="4855281"/>
                <a:chExt cx="7800076" cy="1047979"/>
              </a:xfrm>
            </p:grpSpPr>
            <p:grpSp>
              <p:nvGrpSpPr>
                <p:cNvPr id="243" name="그룹 242">
                  <a:extLst>
                    <a:ext uri="{FF2B5EF4-FFF2-40B4-BE49-F238E27FC236}">
                      <a16:creationId xmlns:a16="http://schemas.microsoft.com/office/drawing/2014/main" id="{2CA1912F-4FF9-2187-2DAD-6B4EE0EA3DCF}"/>
                    </a:ext>
                  </a:extLst>
                </p:cNvPr>
                <p:cNvGrpSpPr/>
                <p:nvPr/>
              </p:nvGrpSpPr>
              <p:grpSpPr>
                <a:xfrm>
                  <a:off x="629974" y="4855281"/>
                  <a:ext cx="7800076" cy="400110"/>
                  <a:chOff x="660454" y="1862612"/>
                  <a:chExt cx="7800076" cy="400110"/>
                </a:xfrm>
              </p:grpSpPr>
              <p:sp>
                <p:nvSpPr>
                  <p:cNvPr id="264" name="TextBox 263">
                    <a:extLst>
                      <a:ext uri="{FF2B5EF4-FFF2-40B4-BE49-F238E27FC236}">
                        <a16:creationId xmlns:a16="http://schemas.microsoft.com/office/drawing/2014/main" id="{B9A28B42-C9F8-23AC-8B91-CDB8656BBB49}"/>
                      </a:ext>
                    </a:extLst>
                  </p:cNvPr>
                  <p:cNvSpPr txBox="1"/>
                  <p:nvPr/>
                </p:nvSpPr>
                <p:spPr>
                  <a:xfrm>
                    <a:off x="883135" y="1862612"/>
                    <a:ext cx="7577395" cy="4001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spc="-1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 프로그램 구현에 프로그래밍 활동이 포함되나 프로그래밍 내용보다는 인공지능의 구현과 활용</a:t>
                    </a:r>
                    <a:r>
                      <a:rPr lang="en-US" altLang="ko-KR" sz="1300" spc="-1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300" spc="-1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 </a:t>
                    </a:r>
                    <a:endPara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r>
                      <a:rPr lang="ko-KR" altLang="en-US" sz="1300" spc="-1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활용에 대한 인식에 초점을 맞추어 평가</a:t>
                    </a:r>
                  </a:p>
                </p:txBody>
              </p:sp>
              <p:grpSp>
                <p:nvGrpSpPr>
                  <p:cNvPr id="265" name="그룹 264">
                    <a:extLst>
                      <a:ext uri="{FF2B5EF4-FFF2-40B4-BE49-F238E27FC236}">
                        <a16:creationId xmlns:a16="http://schemas.microsoft.com/office/drawing/2014/main" id="{2EC24237-2467-FE37-A59F-B7648FD94AC0}"/>
                      </a:ext>
                    </a:extLst>
                  </p:cNvPr>
                  <p:cNvGrpSpPr/>
                  <p:nvPr/>
                </p:nvGrpSpPr>
                <p:grpSpPr>
                  <a:xfrm>
                    <a:off x="660454" y="1885783"/>
                    <a:ext cx="169189" cy="153713"/>
                    <a:chOff x="660454" y="1885784"/>
                    <a:chExt cx="169189" cy="153713"/>
                  </a:xfrm>
                  <a:solidFill>
                    <a:srgbClr val="3B6DD5"/>
                  </a:solidFill>
                </p:grpSpPr>
                <p:sp>
                  <p:nvSpPr>
                    <p:cNvPr id="266" name="Freeform 5">
                      <a:extLst>
                        <a:ext uri="{FF2B5EF4-FFF2-40B4-BE49-F238E27FC236}">
                          <a16:creationId xmlns:a16="http://schemas.microsoft.com/office/drawing/2014/main" id="{3271F063-8FDA-777D-699E-88359109999B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60454" y="1890605"/>
                      <a:ext cx="148839" cy="148892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7" name="Freeform 7">
                      <a:extLst>
                        <a:ext uri="{FF2B5EF4-FFF2-40B4-BE49-F238E27FC236}">
                          <a16:creationId xmlns:a16="http://schemas.microsoft.com/office/drawing/2014/main" id="{91126EB1-B6B7-0EE1-757E-4CDA56A7B7E7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92526" y="1885784"/>
                      <a:ext cx="137117" cy="114283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44" name="그룹 243">
                  <a:extLst>
                    <a:ext uri="{FF2B5EF4-FFF2-40B4-BE49-F238E27FC236}">
                      <a16:creationId xmlns:a16="http://schemas.microsoft.com/office/drawing/2014/main" id="{B2E526BB-AF5B-CA41-40A4-E6E535244C0E}"/>
                    </a:ext>
                  </a:extLst>
                </p:cNvPr>
                <p:cNvGrpSpPr/>
                <p:nvPr/>
              </p:nvGrpSpPr>
              <p:grpSpPr>
                <a:xfrm>
                  <a:off x="629974" y="5379271"/>
                  <a:ext cx="3489601" cy="200055"/>
                  <a:chOff x="660454" y="1862612"/>
                  <a:chExt cx="3489601" cy="200055"/>
                </a:xfrm>
              </p:grpSpPr>
              <p:sp>
                <p:nvSpPr>
                  <p:cNvPr id="260" name="TextBox 259">
                    <a:extLst>
                      <a:ext uri="{FF2B5EF4-FFF2-40B4-BE49-F238E27FC236}">
                        <a16:creationId xmlns:a16="http://schemas.microsoft.com/office/drawing/2014/main" id="{160BA79B-263A-B431-6C01-FE3C70386F9A}"/>
                      </a:ext>
                    </a:extLst>
                  </p:cNvPr>
                  <p:cNvSpPr txBox="1"/>
                  <p:nvPr/>
                </p:nvSpPr>
                <p:spPr>
                  <a:xfrm>
                    <a:off x="883135" y="1862612"/>
                    <a:ext cx="3266920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정량적 평가와 정성적 평가 내용을 명확하게 구분</a:t>
                    </a:r>
                  </a:p>
                </p:txBody>
              </p:sp>
              <p:grpSp>
                <p:nvGrpSpPr>
                  <p:cNvPr id="261" name="그룹 260">
                    <a:extLst>
                      <a:ext uri="{FF2B5EF4-FFF2-40B4-BE49-F238E27FC236}">
                        <a16:creationId xmlns:a16="http://schemas.microsoft.com/office/drawing/2014/main" id="{EEEFA7DD-96CB-9A41-09D4-2747BADA5EE9}"/>
                      </a:ext>
                    </a:extLst>
                  </p:cNvPr>
                  <p:cNvGrpSpPr/>
                  <p:nvPr/>
                </p:nvGrpSpPr>
                <p:grpSpPr>
                  <a:xfrm>
                    <a:off x="660454" y="1885783"/>
                    <a:ext cx="169189" cy="153713"/>
                    <a:chOff x="660454" y="1885784"/>
                    <a:chExt cx="169189" cy="153713"/>
                  </a:xfrm>
                  <a:solidFill>
                    <a:srgbClr val="3B6DD5"/>
                  </a:solidFill>
                </p:grpSpPr>
                <p:sp>
                  <p:nvSpPr>
                    <p:cNvPr id="262" name="Freeform 5">
                      <a:extLst>
                        <a:ext uri="{FF2B5EF4-FFF2-40B4-BE49-F238E27FC236}">
                          <a16:creationId xmlns:a16="http://schemas.microsoft.com/office/drawing/2014/main" id="{9B997F5A-98BE-AD02-54CD-521FEEBD9D64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60454" y="1890605"/>
                      <a:ext cx="148839" cy="148892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3" name="Freeform 7">
                      <a:extLst>
                        <a:ext uri="{FF2B5EF4-FFF2-40B4-BE49-F238E27FC236}">
                          <a16:creationId xmlns:a16="http://schemas.microsoft.com/office/drawing/2014/main" id="{FD988869-9DBC-32BE-3B42-6C45AAB146A0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92526" y="1885784"/>
                      <a:ext cx="137117" cy="114283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45" name="그룹 244">
                  <a:extLst>
                    <a:ext uri="{FF2B5EF4-FFF2-40B4-BE49-F238E27FC236}">
                      <a16:creationId xmlns:a16="http://schemas.microsoft.com/office/drawing/2014/main" id="{DB24BA6E-D315-5790-D69A-777723543CA7}"/>
                    </a:ext>
                  </a:extLst>
                </p:cNvPr>
                <p:cNvGrpSpPr/>
                <p:nvPr/>
              </p:nvGrpSpPr>
              <p:grpSpPr>
                <a:xfrm>
                  <a:off x="629974" y="5703205"/>
                  <a:ext cx="7415356" cy="200055"/>
                  <a:chOff x="660454" y="1862612"/>
                  <a:chExt cx="7415356" cy="200055"/>
                </a:xfrm>
              </p:grpSpPr>
              <p:sp>
                <p:nvSpPr>
                  <p:cNvPr id="256" name="TextBox 255">
                    <a:extLst>
                      <a:ext uri="{FF2B5EF4-FFF2-40B4-BE49-F238E27FC236}">
                        <a16:creationId xmlns:a16="http://schemas.microsoft.com/office/drawing/2014/main" id="{CD07D5B5-2875-84B9-BB03-B6837448118B}"/>
                      </a:ext>
                    </a:extLst>
                  </p:cNvPr>
                  <p:cNvSpPr txBox="1"/>
                  <p:nvPr/>
                </p:nvSpPr>
                <p:spPr>
                  <a:xfrm>
                    <a:off x="883135" y="1862612"/>
                    <a:ext cx="7192675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프로젝트의 경우 평가 결과가 학생 활동에 즉시 피드백되어 결과물의 개선으로 나타날 수 있도록 평가를 계획</a:t>
                    </a:r>
                  </a:p>
                </p:txBody>
              </p:sp>
              <p:grpSp>
                <p:nvGrpSpPr>
                  <p:cNvPr id="257" name="그룹 256">
                    <a:extLst>
                      <a:ext uri="{FF2B5EF4-FFF2-40B4-BE49-F238E27FC236}">
                        <a16:creationId xmlns:a16="http://schemas.microsoft.com/office/drawing/2014/main" id="{F737DFF0-BDB5-21D9-9A56-47794C6778D0}"/>
                      </a:ext>
                    </a:extLst>
                  </p:cNvPr>
                  <p:cNvGrpSpPr/>
                  <p:nvPr/>
                </p:nvGrpSpPr>
                <p:grpSpPr>
                  <a:xfrm>
                    <a:off x="660454" y="1885783"/>
                    <a:ext cx="169189" cy="153713"/>
                    <a:chOff x="660454" y="1885784"/>
                    <a:chExt cx="169189" cy="153713"/>
                  </a:xfrm>
                  <a:solidFill>
                    <a:srgbClr val="3B6DD5"/>
                  </a:solidFill>
                </p:grpSpPr>
                <p:sp>
                  <p:nvSpPr>
                    <p:cNvPr id="258" name="Freeform 5">
                      <a:extLst>
                        <a:ext uri="{FF2B5EF4-FFF2-40B4-BE49-F238E27FC236}">
                          <a16:creationId xmlns:a16="http://schemas.microsoft.com/office/drawing/2014/main" id="{7E52B261-5CF8-E4EC-677B-938D61FDAA10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60454" y="1890605"/>
                      <a:ext cx="148839" cy="148892"/>
                    </a:xfrm>
                    <a:custGeom>
                      <a:avLst/>
                      <a:gdLst>
                        <a:gd name="T0" fmla="*/ 2479 w 2933"/>
                        <a:gd name="T1" fmla="*/ 2479 h 2934"/>
                        <a:gd name="T2" fmla="*/ 455 w 2933"/>
                        <a:gd name="T3" fmla="*/ 2479 h 2934"/>
                        <a:gd name="T4" fmla="*/ 455 w 2933"/>
                        <a:gd name="T5" fmla="*/ 455 h 2934"/>
                        <a:gd name="T6" fmla="*/ 2036 w 2933"/>
                        <a:gd name="T7" fmla="*/ 455 h 2934"/>
                        <a:gd name="T8" fmla="*/ 2491 w 2933"/>
                        <a:gd name="T9" fmla="*/ 0 h 2934"/>
                        <a:gd name="T10" fmla="*/ 0 w 2933"/>
                        <a:gd name="T11" fmla="*/ 0 h 2934"/>
                        <a:gd name="T12" fmla="*/ 0 w 2933"/>
                        <a:gd name="T13" fmla="*/ 2934 h 2934"/>
                        <a:gd name="T14" fmla="*/ 2933 w 2933"/>
                        <a:gd name="T15" fmla="*/ 2934 h 2934"/>
                        <a:gd name="T16" fmla="*/ 2933 w 2933"/>
                        <a:gd name="T17" fmla="*/ 1054 h 2934"/>
                        <a:gd name="T18" fmla="*/ 2479 w 2933"/>
                        <a:gd name="T19" fmla="*/ 1508 h 2934"/>
                        <a:gd name="T20" fmla="*/ 2479 w 2933"/>
                        <a:gd name="T21" fmla="*/ 2479 h 2934"/>
                        <a:gd name="T22" fmla="*/ 2479 w 2933"/>
                        <a:gd name="T23" fmla="*/ 2479 h 2934"/>
                        <a:gd name="T24" fmla="*/ 2479 w 2933"/>
                        <a:gd name="T25" fmla="*/ 2479 h 29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933" h="2934">
                          <a:moveTo>
                            <a:pt x="2479" y="2479"/>
                          </a:moveTo>
                          <a:lnTo>
                            <a:pt x="455" y="2479"/>
                          </a:lnTo>
                          <a:lnTo>
                            <a:pt x="455" y="455"/>
                          </a:lnTo>
                          <a:lnTo>
                            <a:pt x="2036" y="455"/>
                          </a:lnTo>
                          <a:lnTo>
                            <a:pt x="2491" y="0"/>
                          </a:lnTo>
                          <a:lnTo>
                            <a:pt x="0" y="0"/>
                          </a:lnTo>
                          <a:lnTo>
                            <a:pt x="0" y="2934"/>
                          </a:lnTo>
                          <a:lnTo>
                            <a:pt x="2933" y="2934"/>
                          </a:lnTo>
                          <a:lnTo>
                            <a:pt x="2933" y="1054"/>
                          </a:lnTo>
                          <a:lnTo>
                            <a:pt x="2479" y="1508"/>
                          </a:lnTo>
                          <a:lnTo>
                            <a:pt x="2479" y="2479"/>
                          </a:lnTo>
                          <a:close/>
                          <a:moveTo>
                            <a:pt x="2479" y="2479"/>
                          </a:moveTo>
                          <a:lnTo>
                            <a:pt x="2479" y="2479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59" name="Freeform 7">
                      <a:extLst>
                        <a:ext uri="{FF2B5EF4-FFF2-40B4-BE49-F238E27FC236}">
                          <a16:creationId xmlns:a16="http://schemas.microsoft.com/office/drawing/2014/main" id="{DBA5CE2E-2817-F465-D336-823F720EF817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92526" y="1885784"/>
                      <a:ext cx="137117" cy="114283"/>
                    </a:xfrm>
                    <a:custGeom>
                      <a:avLst/>
                      <a:gdLst>
                        <a:gd name="T0" fmla="*/ 320 w 2702"/>
                        <a:gd name="T1" fmla="*/ 1161 h 2252"/>
                        <a:gd name="T2" fmla="*/ 0 w 2702"/>
                        <a:gd name="T3" fmla="*/ 1480 h 2252"/>
                        <a:gd name="T4" fmla="*/ 772 w 2702"/>
                        <a:gd name="T5" fmla="*/ 2252 h 2252"/>
                        <a:gd name="T6" fmla="*/ 2702 w 2702"/>
                        <a:gd name="T7" fmla="*/ 322 h 2252"/>
                        <a:gd name="T8" fmla="*/ 2380 w 2702"/>
                        <a:gd name="T9" fmla="*/ 0 h 2252"/>
                        <a:gd name="T10" fmla="*/ 772 w 2702"/>
                        <a:gd name="T11" fmla="*/ 1610 h 2252"/>
                        <a:gd name="T12" fmla="*/ 320 w 2702"/>
                        <a:gd name="T13" fmla="*/ 1161 h 2252"/>
                        <a:gd name="T14" fmla="*/ 320 w 2702"/>
                        <a:gd name="T15" fmla="*/ 1161 h 2252"/>
                        <a:gd name="T16" fmla="*/ 320 w 2702"/>
                        <a:gd name="T17" fmla="*/ 1161 h 2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02" h="2252">
                          <a:moveTo>
                            <a:pt x="320" y="1161"/>
                          </a:moveTo>
                          <a:lnTo>
                            <a:pt x="0" y="1480"/>
                          </a:lnTo>
                          <a:lnTo>
                            <a:pt x="772" y="2252"/>
                          </a:lnTo>
                          <a:lnTo>
                            <a:pt x="2702" y="322"/>
                          </a:lnTo>
                          <a:lnTo>
                            <a:pt x="2380" y="0"/>
                          </a:lnTo>
                          <a:lnTo>
                            <a:pt x="772" y="1610"/>
                          </a:lnTo>
                          <a:lnTo>
                            <a:pt x="320" y="1161"/>
                          </a:lnTo>
                          <a:close/>
                          <a:moveTo>
                            <a:pt x="320" y="1161"/>
                          </a:moveTo>
                          <a:lnTo>
                            <a:pt x="320" y="1161"/>
                          </a:lnTo>
                          <a:close/>
                        </a:path>
                      </a:pathLst>
                    </a:custGeom>
                    <a:solidFill>
                      <a:srgbClr val="825BC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000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31" name="그래픽 208">
                <a:extLst>
                  <a:ext uri="{FF2B5EF4-FFF2-40B4-BE49-F238E27FC236}">
                    <a16:creationId xmlns:a16="http://schemas.microsoft.com/office/drawing/2014/main" id="{28653F06-765A-326C-8723-DA240D09A79F}"/>
                  </a:ext>
                </a:extLst>
              </p:cNvPr>
              <p:cNvGrpSpPr/>
              <p:nvPr/>
            </p:nvGrpSpPr>
            <p:grpSpPr>
              <a:xfrm>
                <a:off x="400478" y="4189837"/>
                <a:ext cx="314403" cy="474653"/>
                <a:chOff x="3643310" y="2509361"/>
                <a:chExt cx="1413514" cy="2133981"/>
              </a:xfrm>
            </p:grpSpPr>
            <p:grpSp>
              <p:nvGrpSpPr>
                <p:cNvPr id="233" name="그래픽 208">
                  <a:extLst>
                    <a:ext uri="{FF2B5EF4-FFF2-40B4-BE49-F238E27FC236}">
                      <a16:creationId xmlns:a16="http://schemas.microsoft.com/office/drawing/2014/main" id="{7E378D6E-7F47-31C7-C3F0-14FFF3195755}"/>
                    </a:ext>
                  </a:extLst>
                </p:cNvPr>
                <p:cNvGrpSpPr/>
                <p:nvPr/>
              </p:nvGrpSpPr>
              <p:grpSpPr>
                <a:xfrm>
                  <a:off x="3643310" y="2509361"/>
                  <a:ext cx="1413514" cy="1577816"/>
                  <a:chOff x="3643310" y="2509361"/>
                  <a:chExt cx="1413514" cy="1577816"/>
                </a:xfrm>
              </p:grpSpPr>
              <p:sp>
                <p:nvSpPr>
                  <p:cNvPr id="241" name="자유형: 도형 240">
                    <a:extLst>
                      <a:ext uri="{FF2B5EF4-FFF2-40B4-BE49-F238E27FC236}">
                        <a16:creationId xmlns:a16="http://schemas.microsoft.com/office/drawing/2014/main" id="{19768BE8-D1D4-1990-7045-9CC6EC2E4DB0}"/>
                      </a:ext>
                    </a:extLst>
                  </p:cNvPr>
                  <p:cNvSpPr/>
                  <p:nvPr/>
                </p:nvSpPr>
                <p:spPr>
                  <a:xfrm>
                    <a:off x="3690935" y="2556983"/>
                    <a:ext cx="1318265" cy="1482569"/>
                  </a:xfrm>
                  <a:custGeom>
                    <a:avLst/>
                    <a:gdLst>
                      <a:gd name="connsiteX0" fmla="*/ 661037 w 1318265"/>
                      <a:gd name="connsiteY0" fmla="*/ 3 h 1482569"/>
                      <a:gd name="connsiteX1" fmla="*/ 2 w 1318265"/>
                      <a:gd name="connsiteY1" fmla="*/ 657133 h 1482569"/>
                      <a:gd name="connsiteX2" fmla="*/ 138972 w 1318265"/>
                      <a:gd name="connsiteY2" fmla="*/ 1048515 h 1482569"/>
                      <a:gd name="connsiteX3" fmla="*/ 278989 w 1318265"/>
                      <a:gd name="connsiteY3" fmla="*/ 1439421 h 1482569"/>
                      <a:gd name="connsiteX4" fmla="*/ 324709 w 1318265"/>
                      <a:gd name="connsiteY4" fmla="*/ 1482569 h 1482569"/>
                      <a:gd name="connsiteX5" fmla="*/ 988221 w 1318265"/>
                      <a:gd name="connsiteY5" fmla="*/ 1482569 h 1482569"/>
                      <a:gd name="connsiteX6" fmla="*/ 1033369 w 1318265"/>
                      <a:gd name="connsiteY6" fmla="*/ 1445326 h 1482569"/>
                      <a:gd name="connsiteX7" fmla="*/ 1034226 w 1318265"/>
                      <a:gd name="connsiteY7" fmla="*/ 1445326 h 1482569"/>
                      <a:gd name="connsiteX8" fmla="*/ 1177006 w 1318265"/>
                      <a:gd name="connsiteY8" fmla="*/ 1051658 h 1482569"/>
                      <a:gd name="connsiteX9" fmla="*/ 1318262 w 1318265"/>
                      <a:gd name="connsiteY9" fmla="*/ 661133 h 1482569"/>
                      <a:gd name="connsiteX10" fmla="*/ 661132 w 1318265"/>
                      <a:gd name="connsiteY10" fmla="*/ 3 h 1482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18265" h="1482569">
                        <a:moveTo>
                          <a:pt x="661037" y="3"/>
                        </a:moveTo>
                        <a:cubicBezTo>
                          <a:pt x="297087" y="-1045"/>
                          <a:pt x="1145" y="293182"/>
                          <a:pt x="2" y="657133"/>
                        </a:cubicBezTo>
                        <a:cubicBezTo>
                          <a:pt x="-570" y="859729"/>
                          <a:pt x="138972" y="1048515"/>
                          <a:pt x="138972" y="1048515"/>
                        </a:cubicBezTo>
                        <a:cubicBezTo>
                          <a:pt x="201741" y="1129573"/>
                          <a:pt x="255843" y="1319596"/>
                          <a:pt x="278989" y="1439421"/>
                        </a:cubicBezTo>
                        <a:cubicBezTo>
                          <a:pt x="280513" y="1463424"/>
                          <a:pt x="300325" y="1482569"/>
                          <a:pt x="324709" y="1482569"/>
                        </a:cubicBezTo>
                        <a:lnTo>
                          <a:pt x="988221" y="1482569"/>
                        </a:lnTo>
                        <a:cubicBezTo>
                          <a:pt x="1010509" y="1482569"/>
                          <a:pt x="1029178" y="1466472"/>
                          <a:pt x="1033369" y="1445326"/>
                        </a:cubicBezTo>
                        <a:lnTo>
                          <a:pt x="1034226" y="1445326"/>
                        </a:lnTo>
                        <a:cubicBezTo>
                          <a:pt x="1057753" y="1325311"/>
                          <a:pt x="1113093" y="1133097"/>
                          <a:pt x="1177006" y="1051658"/>
                        </a:cubicBezTo>
                        <a:cubicBezTo>
                          <a:pt x="1177006" y="1051658"/>
                          <a:pt x="1317690" y="863825"/>
                          <a:pt x="1318262" y="661133"/>
                        </a:cubicBezTo>
                        <a:cubicBezTo>
                          <a:pt x="1319405" y="297183"/>
                          <a:pt x="1025178" y="1146"/>
                          <a:pt x="661132" y="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7B9FB"/>
                      </a:gs>
                      <a:gs pos="100000">
                        <a:srgbClr val="3B9DF8"/>
                      </a:gs>
                    </a:gsLst>
                    <a:lin ang="2732974" scaled="1"/>
                  </a:gra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42" name="자유형: 도형 241">
                    <a:extLst>
                      <a:ext uri="{FF2B5EF4-FFF2-40B4-BE49-F238E27FC236}">
                        <a16:creationId xmlns:a16="http://schemas.microsoft.com/office/drawing/2014/main" id="{CBE8DFEE-263B-9DF4-F9B8-65F9A2F8732C}"/>
                      </a:ext>
                    </a:extLst>
                  </p:cNvPr>
                  <p:cNvSpPr/>
                  <p:nvPr/>
                </p:nvSpPr>
                <p:spPr>
                  <a:xfrm>
                    <a:off x="3643310" y="2509361"/>
                    <a:ext cx="1413514" cy="1577816"/>
                  </a:xfrm>
                  <a:custGeom>
                    <a:avLst/>
                    <a:gdLst>
                      <a:gd name="connsiteX0" fmla="*/ 1035845 w 1413514"/>
                      <a:gd name="connsiteY0" fmla="*/ 1577816 h 1577816"/>
                      <a:gd name="connsiteX1" fmla="*/ 372334 w 1413514"/>
                      <a:gd name="connsiteY1" fmla="*/ 1577816 h 1577816"/>
                      <a:gd name="connsiteX2" fmla="*/ 279370 w 1413514"/>
                      <a:gd name="connsiteY2" fmla="*/ 1493615 h 1577816"/>
                      <a:gd name="connsiteX3" fmla="*/ 148973 w 1413514"/>
                      <a:gd name="connsiteY3" fmla="*/ 1125284 h 1577816"/>
                      <a:gd name="connsiteX4" fmla="*/ 148306 w 1413514"/>
                      <a:gd name="connsiteY4" fmla="*/ 1124426 h 1577816"/>
                      <a:gd name="connsiteX5" fmla="*/ 2 w 1413514"/>
                      <a:gd name="connsiteY5" fmla="*/ 704660 h 1577816"/>
                      <a:gd name="connsiteX6" fmla="*/ 706757 w 1413514"/>
                      <a:gd name="connsiteY6" fmla="*/ 0 h 1577816"/>
                      <a:gd name="connsiteX7" fmla="*/ 708852 w 1413514"/>
                      <a:gd name="connsiteY7" fmla="*/ 0 h 1577816"/>
                      <a:gd name="connsiteX8" fmla="*/ 1413512 w 1413514"/>
                      <a:gd name="connsiteY8" fmla="*/ 708851 h 1577816"/>
                      <a:gd name="connsiteX9" fmla="*/ 1262731 w 1413514"/>
                      <a:gd name="connsiteY9" fmla="*/ 1127760 h 1577816"/>
                      <a:gd name="connsiteX10" fmla="*/ 1262064 w 1413514"/>
                      <a:gd name="connsiteY10" fmla="*/ 1128617 h 1577816"/>
                      <a:gd name="connsiteX11" fmla="*/ 1128524 w 1413514"/>
                      <a:gd name="connsiteY11" fmla="*/ 1501997 h 1577816"/>
                      <a:gd name="connsiteX12" fmla="*/ 1124428 w 1413514"/>
                      <a:gd name="connsiteY12" fmla="*/ 1513999 h 1577816"/>
                      <a:gd name="connsiteX13" fmla="*/ 1035750 w 1413514"/>
                      <a:gd name="connsiteY13" fmla="*/ 1577721 h 1577816"/>
                      <a:gd name="connsiteX14" fmla="*/ 374048 w 1413514"/>
                      <a:gd name="connsiteY14" fmla="*/ 1482566 h 1577816"/>
                      <a:gd name="connsiteX15" fmla="*/ 1034417 w 1413514"/>
                      <a:gd name="connsiteY15" fmla="*/ 1482566 h 1577816"/>
                      <a:gd name="connsiteX16" fmla="*/ 1036893 w 1413514"/>
                      <a:gd name="connsiteY16" fmla="*/ 1474851 h 1577816"/>
                      <a:gd name="connsiteX17" fmla="*/ 1186721 w 1413514"/>
                      <a:gd name="connsiteY17" fmla="*/ 1070515 h 1577816"/>
                      <a:gd name="connsiteX18" fmla="*/ 1318262 w 1413514"/>
                      <a:gd name="connsiteY18" fmla="*/ 708660 h 1577816"/>
                      <a:gd name="connsiteX19" fmla="*/ 708566 w 1413514"/>
                      <a:gd name="connsiteY19" fmla="*/ 95345 h 1577816"/>
                      <a:gd name="connsiteX20" fmla="*/ 706757 w 1413514"/>
                      <a:gd name="connsiteY20" fmla="*/ 95345 h 1577816"/>
                      <a:gd name="connsiteX21" fmla="*/ 95252 w 1413514"/>
                      <a:gd name="connsiteY21" fmla="*/ 705041 h 1577816"/>
                      <a:gd name="connsiteX22" fmla="*/ 224696 w 1413514"/>
                      <a:gd name="connsiteY22" fmla="*/ 1067657 h 1577816"/>
                      <a:gd name="connsiteX23" fmla="*/ 373382 w 1413514"/>
                      <a:gd name="connsiteY23" fmla="*/ 1478090 h 1577816"/>
                      <a:gd name="connsiteX24" fmla="*/ 374048 w 1413514"/>
                      <a:gd name="connsiteY24" fmla="*/ 1482662 h 15778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413514" h="1577816">
                        <a:moveTo>
                          <a:pt x="1035845" y="1577816"/>
                        </a:moveTo>
                        <a:lnTo>
                          <a:pt x="372334" y="1577816"/>
                        </a:lnTo>
                        <a:cubicBezTo>
                          <a:pt x="324328" y="1577816"/>
                          <a:pt x="284228" y="1541145"/>
                          <a:pt x="279370" y="1493615"/>
                        </a:cubicBezTo>
                        <a:cubicBezTo>
                          <a:pt x="253271" y="1360265"/>
                          <a:pt x="200408" y="1191673"/>
                          <a:pt x="148973" y="1125284"/>
                        </a:cubicBezTo>
                        <a:cubicBezTo>
                          <a:pt x="148782" y="1124998"/>
                          <a:pt x="148496" y="1124712"/>
                          <a:pt x="148306" y="1124426"/>
                        </a:cubicBezTo>
                        <a:cubicBezTo>
                          <a:pt x="142210" y="1116235"/>
                          <a:pt x="-570" y="920591"/>
                          <a:pt x="2" y="704660"/>
                        </a:cubicBezTo>
                        <a:cubicBezTo>
                          <a:pt x="1240" y="316135"/>
                          <a:pt x="318232" y="0"/>
                          <a:pt x="706757" y="0"/>
                        </a:cubicBezTo>
                        <a:lnTo>
                          <a:pt x="708852" y="0"/>
                        </a:lnTo>
                        <a:cubicBezTo>
                          <a:pt x="1098520" y="1143"/>
                          <a:pt x="1414655" y="319183"/>
                          <a:pt x="1413512" y="708851"/>
                        </a:cubicBezTo>
                        <a:cubicBezTo>
                          <a:pt x="1412845" y="924782"/>
                          <a:pt x="1268922" y="1119569"/>
                          <a:pt x="1262731" y="1127760"/>
                        </a:cubicBezTo>
                        <a:cubicBezTo>
                          <a:pt x="1262541" y="1128046"/>
                          <a:pt x="1262255" y="1128332"/>
                          <a:pt x="1262064" y="1128617"/>
                        </a:cubicBezTo>
                        <a:cubicBezTo>
                          <a:pt x="1209296" y="1195864"/>
                          <a:pt x="1154908" y="1367409"/>
                          <a:pt x="1128524" y="1501997"/>
                        </a:cubicBezTo>
                        <a:cubicBezTo>
                          <a:pt x="1127667" y="1506284"/>
                          <a:pt x="1126333" y="1510284"/>
                          <a:pt x="1124428" y="1513999"/>
                        </a:cubicBezTo>
                        <a:cubicBezTo>
                          <a:pt x="1111760" y="1551527"/>
                          <a:pt x="1076232" y="1577721"/>
                          <a:pt x="1035750" y="1577721"/>
                        </a:cubicBezTo>
                        <a:close/>
                        <a:moveTo>
                          <a:pt x="374048" y="1482566"/>
                        </a:moveTo>
                        <a:lnTo>
                          <a:pt x="1034417" y="1482566"/>
                        </a:lnTo>
                        <a:cubicBezTo>
                          <a:pt x="1034988" y="1479899"/>
                          <a:pt x="1035845" y="1477328"/>
                          <a:pt x="1036893" y="1474851"/>
                        </a:cubicBezTo>
                        <a:cubicBezTo>
                          <a:pt x="1059468" y="1363885"/>
                          <a:pt x="1114332" y="1163288"/>
                          <a:pt x="1186721" y="1070515"/>
                        </a:cubicBezTo>
                        <a:cubicBezTo>
                          <a:pt x="1192722" y="1062323"/>
                          <a:pt x="1317690" y="889064"/>
                          <a:pt x="1318262" y="708660"/>
                        </a:cubicBezTo>
                        <a:cubicBezTo>
                          <a:pt x="1319309" y="371475"/>
                          <a:pt x="1045752" y="96298"/>
                          <a:pt x="708566" y="95345"/>
                        </a:cubicBezTo>
                        <a:lnTo>
                          <a:pt x="706757" y="95345"/>
                        </a:lnTo>
                        <a:cubicBezTo>
                          <a:pt x="370619" y="95345"/>
                          <a:pt x="96299" y="368808"/>
                          <a:pt x="95252" y="705041"/>
                        </a:cubicBezTo>
                        <a:cubicBezTo>
                          <a:pt x="94775" y="885158"/>
                          <a:pt x="218505" y="1058990"/>
                          <a:pt x="224696" y="1067657"/>
                        </a:cubicBezTo>
                        <a:cubicBezTo>
                          <a:pt x="297658" y="1162431"/>
                          <a:pt x="352522" y="1370076"/>
                          <a:pt x="373382" y="1478090"/>
                        </a:cubicBezTo>
                        <a:cubicBezTo>
                          <a:pt x="373667" y="1479613"/>
                          <a:pt x="373858" y="1481138"/>
                          <a:pt x="374048" y="1482662"/>
                        </a:cubicBez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234" name="그래픽 208">
                  <a:extLst>
                    <a:ext uri="{FF2B5EF4-FFF2-40B4-BE49-F238E27FC236}">
                      <a16:creationId xmlns:a16="http://schemas.microsoft.com/office/drawing/2014/main" id="{FED73958-30D4-1544-2E4B-2055D17F7E4D}"/>
                    </a:ext>
                  </a:extLst>
                </p:cNvPr>
                <p:cNvGrpSpPr/>
                <p:nvPr/>
              </p:nvGrpSpPr>
              <p:grpSpPr>
                <a:xfrm>
                  <a:off x="3876143" y="3992022"/>
                  <a:ext cx="942512" cy="651319"/>
                  <a:chOff x="3876143" y="3992022"/>
                  <a:chExt cx="942512" cy="651319"/>
                </a:xfrm>
              </p:grpSpPr>
              <p:sp>
                <p:nvSpPr>
                  <p:cNvPr id="239" name="자유형: 도형 238">
                    <a:extLst>
                      <a:ext uri="{FF2B5EF4-FFF2-40B4-BE49-F238E27FC236}">
                        <a16:creationId xmlns:a16="http://schemas.microsoft.com/office/drawing/2014/main" id="{D9F8D053-D086-A64E-17EE-C8390F24002E}"/>
                      </a:ext>
                    </a:extLst>
                  </p:cNvPr>
                  <p:cNvSpPr/>
                  <p:nvPr/>
                </p:nvSpPr>
                <p:spPr>
                  <a:xfrm>
                    <a:off x="3923701" y="4039457"/>
                    <a:ext cx="847301" cy="556164"/>
                  </a:xfrm>
                  <a:custGeom>
                    <a:avLst/>
                    <a:gdLst>
                      <a:gd name="connsiteX0" fmla="*/ 831940 w 847301"/>
                      <a:gd name="connsiteY0" fmla="*/ 510159 h 556164"/>
                      <a:gd name="connsiteX1" fmla="*/ 784410 w 847301"/>
                      <a:gd name="connsiteY1" fmla="*/ 556165 h 556164"/>
                      <a:gd name="connsiteX2" fmla="*/ 62892 w 847301"/>
                      <a:gd name="connsiteY2" fmla="*/ 556165 h 556164"/>
                      <a:gd name="connsiteX3" fmla="*/ 15362 w 847301"/>
                      <a:gd name="connsiteY3" fmla="*/ 510159 h 556164"/>
                      <a:gd name="connsiteX4" fmla="*/ 27 w 847301"/>
                      <a:gd name="connsiteY4" fmla="*/ 46006 h 556164"/>
                      <a:gd name="connsiteX5" fmla="*/ 44508 w 847301"/>
                      <a:gd name="connsiteY5" fmla="*/ 0 h 556164"/>
                      <a:gd name="connsiteX6" fmla="*/ 802794 w 847301"/>
                      <a:gd name="connsiteY6" fmla="*/ 0 h 556164"/>
                      <a:gd name="connsiteX7" fmla="*/ 847275 w 847301"/>
                      <a:gd name="connsiteY7" fmla="*/ 46006 h 556164"/>
                      <a:gd name="connsiteX8" fmla="*/ 831940 w 847301"/>
                      <a:gd name="connsiteY8" fmla="*/ 510159 h 556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47301" h="556164">
                        <a:moveTo>
                          <a:pt x="831940" y="510159"/>
                        </a:moveTo>
                        <a:cubicBezTo>
                          <a:pt x="831083" y="535400"/>
                          <a:pt x="809747" y="556165"/>
                          <a:pt x="784410" y="556165"/>
                        </a:cubicBezTo>
                        <a:lnTo>
                          <a:pt x="62892" y="556165"/>
                        </a:lnTo>
                        <a:cubicBezTo>
                          <a:pt x="37555" y="556165"/>
                          <a:pt x="16219" y="535496"/>
                          <a:pt x="15362" y="510159"/>
                        </a:cubicBezTo>
                        <a:lnTo>
                          <a:pt x="27" y="46006"/>
                        </a:lnTo>
                        <a:cubicBezTo>
                          <a:pt x="-831" y="20765"/>
                          <a:pt x="19172" y="0"/>
                          <a:pt x="44508" y="0"/>
                        </a:cubicBezTo>
                        <a:lnTo>
                          <a:pt x="802794" y="0"/>
                        </a:lnTo>
                        <a:cubicBezTo>
                          <a:pt x="828035" y="0"/>
                          <a:pt x="848133" y="20669"/>
                          <a:pt x="847275" y="46006"/>
                        </a:cubicBezTo>
                        <a:lnTo>
                          <a:pt x="831940" y="51015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40" name="자유형: 도형 239">
                    <a:extLst>
                      <a:ext uri="{FF2B5EF4-FFF2-40B4-BE49-F238E27FC236}">
                        <a16:creationId xmlns:a16="http://schemas.microsoft.com/office/drawing/2014/main" id="{103FADA9-CBE1-3EED-5AD0-C36280CBD27A}"/>
                      </a:ext>
                    </a:extLst>
                  </p:cNvPr>
                  <p:cNvSpPr/>
                  <p:nvPr/>
                </p:nvSpPr>
                <p:spPr>
                  <a:xfrm>
                    <a:off x="3876143" y="3992022"/>
                    <a:ext cx="942512" cy="651319"/>
                  </a:xfrm>
                  <a:custGeom>
                    <a:avLst/>
                    <a:gdLst>
                      <a:gd name="connsiteX0" fmla="*/ 831968 w 942512"/>
                      <a:gd name="connsiteY0" fmla="*/ 651224 h 651319"/>
                      <a:gd name="connsiteX1" fmla="*/ 110449 w 942512"/>
                      <a:gd name="connsiteY1" fmla="*/ 651224 h 651319"/>
                      <a:gd name="connsiteX2" fmla="*/ 15390 w 942512"/>
                      <a:gd name="connsiteY2" fmla="*/ 559213 h 651319"/>
                      <a:gd name="connsiteX3" fmla="*/ 55 w 942512"/>
                      <a:gd name="connsiteY3" fmla="*/ 95155 h 651319"/>
                      <a:gd name="connsiteX4" fmla="*/ 25867 w 942512"/>
                      <a:gd name="connsiteY4" fmla="*/ 28004 h 651319"/>
                      <a:gd name="connsiteX5" fmla="*/ 92066 w 942512"/>
                      <a:gd name="connsiteY5" fmla="*/ 0 h 651319"/>
                      <a:gd name="connsiteX6" fmla="*/ 850352 w 942512"/>
                      <a:gd name="connsiteY6" fmla="*/ 0 h 651319"/>
                      <a:gd name="connsiteX7" fmla="*/ 916646 w 942512"/>
                      <a:gd name="connsiteY7" fmla="*/ 28004 h 651319"/>
                      <a:gd name="connsiteX8" fmla="*/ 942458 w 942512"/>
                      <a:gd name="connsiteY8" fmla="*/ 95155 h 651319"/>
                      <a:gd name="connsiteX9" fmla="*/ 927123 w 942512"/>
                      <a:gd name="connsiteY9" fmla="*/ 559308 h 651319"/>
                      <a:gd name="connsiteX10" fmla="*/ 832064 w 942512"/>
                      <a:gd name="connsiteY10" fmla="*/ 651320 h 651319"/>
                      <a:gd name="connsiteX11" fmla="*/ 95305 w 942512"/>
                      <a:gd name="connsiteY11" fmla="*/ 95155 h 651319"/>
                      <a:gd name="connsiteX12" fmla="*/ 110545 w 942512"/>
                      <a:gd name="connsiteY12" fmla="*/ 556070 h 651319"/>
                      <a:gd name="connsiteX13" fmla="*/ 831587 w 942512"/>
                      <a:gd name="connsiteY13" fmla="*/ 556070 h 651319"/>
                      <a:gd name="connsiteX14" fmla="*/ 847113 w 942512"/>
                      <a:gd name="connsiteY14" fmla="*/ 95155 h 651319"/>
                      <a:gd name="connsiteX15" fmla="*/ 95305 w 942512"/>
                      <a:gd name="connsiteY15" fmla="*/ 95155 h 6513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42512" h="651319">
                        <a:moveTo>
                          <a:pt x="831968" y="651224"/>
                        </a:moveTo>
                        <a:lnTo>
                          <a:pt x="110449" y="651224"/>
                        </a:lnTo>
                        <a:cubicBezTo>
                          <a:pt x="59681" y="651224"/>
                          <a:pt x="17009" y="609981"/>
                          <a:pt x="15390" y="559213"/>
                        </a:cubicBezTo>
                        <a:lnTo>
                          <a:pt x="55" y="95155"/>
                        </a:lnTo>
                        <a:cubicBezTo>
                          <a:pt x="-803" y="69913"/>
                          <a:pt x="8437" y="46101"/>
                          <a:pt x="25867" y="28004"/>
                        </a:cubicBezTo>
                        <a:cubicBezTo>
                          <a:pt x="43298" y="9906"/>
                          <a:pt x="66825" y="0"/>
                          <a:pt x="92066" y="0"/>
                        </a:cubicBezTo>
                        <a:lnTo>
                          <a:pt x="850352" y="0"/>
                        </a:lnTo>
                        <a:cubicBezTo>
                          <a:pt x="875593" y="0"/>
                          <a:pt x="899119" y="9906"/>
                          <a:pt x="916646" y="28004"/>
                        </a:cubicBezTo>
                        <a:cubicBezTo>
                          <a:pt x="934076" y="46101"/>
                          <a:pt x="943316" y="69913"/>
                          <a:pt x="942458" y="95155"/>
                        </a:cubicBezTo>
                        <a:lnTo>
                          <a:pt x="927123" y="559308"/>
                        </a:lnTo>
                        <a:cubicBezTo>
                          <a:pt x="925408" y="610076"/>
                          <a:pt x="882737" y="651320"/>
                          <a:pt x="832064" y="651320"/>
                        </a:cubicBezTo>
                        <a:close/>
                        <a:moveTo>
                          <a:pt x="95305" y="95155"/>
                        </a:moveTo>
                        <a:lnTo>
                          <a:pt x="110545" y="556070"/>
                        </a:lnTo>
                        <a:lnTo>
                          <a:pt x="831587" y="556070"/>
                        </a:lnTo>
                        <a:cubicBezTo>
                          <a:pt x="831587" y="556070"/>
                          <a:pt x="847113" y="95155"/>
                          <a:pt x="847113" y="95155"/>
                        </a:cubicBezTo>
                        <a:lnTo>
                          <a:pt x="95305" y="95155"/>
                        </a:lnTo>
                        <a:close/>
                      </a:path>
                    </a:pathLst>
                  </a:custGeom>
                  <a:solidFill>
                    <a:srgbClr val="2655B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235" name="그래픽 208">
                  <a:extLst>
                    <a:ext uri="{FF2B5EF4-FFF2-40B4-BE49-F238E27FC236}">
                      <a16:creationId xmlns:a16="http://schemas.microsoft.com/office/drawing/2014/main" id="{0CC23F26-A973-A537-9BF2-E8FA425AA293}"/>
                    </a:ext>
                  </a:extLst>
                </p:cNvPr>
                <p:cNvGrpSpPr/>
                <p:nvPr/>
              </p:nvGrpSpPr>
              <p:grpSpPr>
                <a:xfrm>
                  <a:off x="3879913" y="3256216"/>
                  <a:ext cx="940212" cy="240029"/>
                  <a:chOff x="3879913" y="3256216"/>
                  <a:chExt cx="940212" cy="240029"/>
                </a:xfrm>
                <a:solidFill>
                  <a:srgbClr val="FFFFFF"/>
                </a:solidFill>
              </p:grpSpPr>
              <p:sp>
                <p:nvSpPr>
                  <p:cNvPr id="236" name="자유형: 도형 235">
                    <a:extLst>
                      <a:ext uri="{FF2B5EF4-FFF2-40B4-BE49-F238E27FC236}">
                        <a16:creationId xmlns:a16="http://schemas.microsoft.com/office/drawing/2014/main" id="{944EACD8-8E8C-6277-16B9-57509F0A9BF4}"/>
                      </a:ext>
                    </a:extLst>
                  </p:cNvPr>
                  <p:cNvSpPr/>
                  <p:nvPr/>
                </p:nvSpPr>
                <p:spPr>
                  <a:xfrm>
                    <a:off x="4011453" y="3256216"/>
                    <a:ext cx="677037" cy="240029"/>
                  </a:xfrm>
                  <a:custGeom>
                    <a:avLst/>
                    <a:gdLst>
                      <a:gd name="connsiteX0" fmla="*/ 532543 w 677037"/>
                      <a:gd name="connsiteY0" fmla="*/ 240030 h 240029"/>
                      <a:gd name="connsiteX1" fmla="*/ 438817 w 677037"/>
                      <a:gd name="connsiteY1" fmla="*/ 135160 h 240029"/>
                      <a:gd name="connsiteX2" fmla="*/ 435483 w 677037"/>
                      <a:gd name="connsiteY2" fmla="*/ 125254 h 240029"/>
                      <a:gd name="connsiteX3" fmla="*/ 432149 w 677037"/>
                      <a:gd name="connsiteY3" fmla="*/ 135160 h 240029"/>
                      <a:gd name="connsiteX4" fmla="*/ 338519 w 677037"/>
                      <a:gd name="connsiteY4" fmla="*/ 240030 h 240029"/>
                      <a:gd name="connsiteX5" fmla="*/ 244888 w 677037"/>
                      <a:gd name="connsiteY5" fmla="*/ 135160 h 240029"/>
                      <a:gd name="connsiteX6" fmla="*/ 241554 w 677037"/>
                      <a:gd name="connsiteY6" fmla="*/ 125349 h 240029"/>
                      <a:gd name="connsiteX7" fmla="*/ 238220 w 677037"/>
                      <a:gd name="connsiteY7" fmla="*/ 135160 h 240029"/>
                      <a:gd name="connsiteX8" fmla="*/ 144590 w 677037"/>
                      <a:gd name="connsiteY8" fmla="*/ 240030 h 240029"/>
                      <a:gd name="connsiteX9" fmla="*/ 50959 w 677037"/>
                      <a:gd name="connsiteY9" fmla="*/ 135160 h 240029"/>
                      <a:gd name="connsiteX10" fmla="*/ 34957 w 677037"/>
                      <a:gd name="connsiteY10" fmla="*/ 93536 h 240029"/>
                      <a:gd name="connsiteX11" fmla="*/ 0 w 677037"/>
                      <a:gd name="connsiteY11" fmla="*/ 47625 h 240029"/>
                      <a:gd name="connsiteX12" fmla="*/ 47625 w 677037"/>
                      <a:gd name="connsiteY12" fmla="*/ 0 h 240029"/>
                      <a:gd name="connsiteX13" fmla="*/ 141256 w 677037"/>
                      <a:gd name="connsiteY13" fmla="*/ 104870 h 240029"/>
                      <a:gd name="connsiteX14" fmla="*/ 144590 w 677037"/>
                      <a:gd name="connsiteY14" fmla="*/ 114681 h 240029"/>
                      <a:gd name="connsiteX15" fmla="*/ 147923 w 677037"/>
                      <a:gd name="connsiteY15" fmla="*/ 104870 h 240029"/>
                      <a:gd name="connsiteX16" fmla="*/ 241554 w 677037"/>
                      <a:gd name="connsiteY16" fmla="*/ 0 h 240029"/>
                      <a:gd name="connsiteX17" fmla="*/ 335185 w 677037"/>
                      <a:gd name="connsiteY17" fmla="*/ 104870 h 240029"/>
                      <a:gd name="connsiteX18" fmla="*/ 338519 w 677037"/>
                      <a:gd name="connsiteY18" fmla="*/ 114776 h 240029"/>
                      <a:gd name="connsiteX19" fmla="*/ 341852 w 677037"/>
                      <a:gd name="connsiteY19" fmla="*/ 104965 h 240029"/>
                      <a:gd name="connsiteX20" fmla="*/ 435483 w 677037"/>
                      <a:gd name="connsiteY20" fmla="*/ 95 h 240029"/>
                      <a:gd name="connsiteX21" fmla="*/ 529114 w 677037"/>
                      <a:gd name="connsiteY21" fmla="*/ 104965 h 240029"/>
                      <a:gd name="connsiteX22" fmla="*/ 532448 w 677037"/>
                      <a:gd name="connsiteY22" fmla="*/ 114967 h 240029"/>
                      <a:gd name="connsiteX23" fmla="*/ 535781 w 677037"/>
                      <a:gd name="connsiteY23" fmla="*/ 104965 h 240029"/>
                      <a:gd name="connsiteX24" fmla="*/ 629412 w 677037"/>
                      <a:gd name="connsiteY24" fmla="*/ 95 h 240029"/>
                      <a:gd name="connsiteX25" fmla="*/ 677037 w 677037"/>
                      <a:gd name="connsiteY25" fmla="*/ 47720 h 240029"/>
                      <a:gd name="connsiteX26" fmla="*/ 642080 w 677037"/>
                      <a:gd name="connsiteY26" fmla="*/ 93631 h 240029"/>
                      <a:gd name="connsiteX27" fmla="*/ 626078 w 677037"/>
                      <a:gd name="connsiteY27" fmla="*/ 135160 h 240029"/>
                      <a:gd name="connsiteX28" fmla="*/ 532352 w 677037"/>
                      <a:gd name="connsiteY28" fmla="*/ 240030 h 240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677037" h="240029">
                        <a:moveTo>
                          <a:pt x="532543" y="240030"/>
                        </a:moveTo>
                        <a:cubicBezTo>
                          <a:pt x="473964" y="240030"/>
                          <a:pt x="453676" y="179451"/>
                          <a:pt x="438817" y="135160"/>
                        </a:cubicBezTo>
                        <a:cubicBezTo>
                          <a:pt x="437864" y="132207"/>
                          <a:pt x="436721" y="128873"/>
                          <a:pt x="435483" y="125254"/>
                        </a:cubicBezTo>
                        <a:cubicBezTo>
                          <a:pt x="434245" y="128778"/>
                          <a:pt x="433102" y="132207"/>
                          <a:pt x="432149" y="135160"/>
                        </a:cubicBezTo>
                        <a:cubicBezTo>
                          <a:pt x="417290" y="179451"/>
                          <a:pt x="397002" y="240030"/>
                          <a:pt x="338519" y="240030"/>
                        </a:cubicBezTo>
                        <a:cubicBezTo>
                          <a:pt x="280035" y="240030"/>
                          <a:pt x="259652" y="179451"/>
                          <a:pt x="244888" y="135160"/>
                        </a:cubicBezTo>
                        <a:cubicBezTo>
                          <a:pt x="243935" y="132207"/>
                          <a:pt x="242792" y="128873"/>
                          <a:pt x="241554" y="125349"/>
                        </a:cubicBezTo>
                        <a:cubicBezTo>
                          <a:pt x="240316" y="128873"/>
                          <a:pt x="239268" y="132207"/>
                          <a:pt x="238220" y="135160"/>
                        </a:cubicBezTo>
                        <a:cubicBezTo>
                          <a:pt x="223361" y="179451"/>
                          <a:pt x="203073" y="240030"/>
                          <a:pt x="144590" y="240030"/>
                        </a:cubicBezTo>
                        <a:cubicBezTo>
                          <a:pt x="86106" y="240030"/>
                          <a:pt x="65818" y="179451"/>
                          <a:pt x="50959" y="135160"/>
                        </a:cubicBezTo>
                        <a:cubicBezTo>
                          <a:pt x="46768" y="122682"/>
                          <a:pt x="40195" y="102965"/>
                          <a:pt x="34957" y="93536"/>
                        </a:cubicBezTo>
                        <a:cubicBezTo>
                          <a:pt x="14764" y="88011"/>
                          <a:pt x="0" y="69533"/>
                          <a:pt x="0" y="47625"/>
                        </a:cubicBezTo>
                        <a:cubicBezTo>
                          <a:pt x="0" y="21336"/>
                          <a:pt x="21336" y="0"/>
                          <a:pt x="47625" y="0"/>
                        </a:cubicBezTo>
                        <a:cubicBezTo>
                          <a:pt x="106108" y="0"/>
                          <a:pt x="126397" y="60579"/>
                          <a:pt x="141256" y="104870"/>
                        </a:cubicBezTo>
                        <a:cubicBezTo>
                          <a:pt x="142208" y="107823"/>
                          <a:pt x="143351" y="111157"/>
                          <a:pt x="144590" y="114681"/>
                        </a:cubicBezTo>
                        <a:cubicBezTo>
                          <a:pt x="145828" y="111157"/>
                          <a:pt x="146971" y="107823"/>
                          <a:pt x="147923" y="104870"/>
                        </a:cubicBezTo>
                        <a:cubicBezTo>
                          <a:pt x="162782" y="60579"/>
                          <a:pt x="183070" y="0"/>
                          <a:pt x="241554" y="0"/>
                        </a:cubicBezTo>
                        <a:cubicBezTo>
                          <a:pt x="300038" y="0"/>
                          <a:pt x="320421" y="60579"/>
                          <a:pt x="335185" y="104870"/>
                        </a:cubicBezTo>
                        <a:cubicBezTo>
                          <a:pt x="336137" y="107823"/>
                          <a:pt x="337280" y="111157"/>
                          <a:pt x="338519" y="114776"/>
                        </a:cubicBezTo>
                        <a:cubicBezTo>
                          <a:pt x="339757" y="111252"/>
                          <a:pt x="340900" y="107918"/>
                          <a:pt x="341852" y="104965"/>
                        </a:cubicBezTo>
                        <a:cubicBezTo>
                          <a:pt x="356711" y="60674"/>
                          <a:pt x="377000" y="95"/>
                          <a:pt x="435483" y="95"/>
                        </a:cubicBezTo>
                        <a:cubicBezTo>
                          <a:pt x="493967" y="95"/>
                          <a:pt x="514350" y="60674"/>
                          <a:pt x="529114" y="104965"/>
                        </a:cubicBezTo>
                        <a:cubicBezTo>
                          <a:pt x="530161" y="107918"/>
                          <a:pt x="531305" y="111347"/>
                          <a:pt x="532448" y="114967"/>
                        </a:cubicBezTo>
                        <a:cubicBezTo>
                          <a:pt x="533686" y="111347"/>
                          <a:pt x="534829" y="108013"/>
                          <a:pt x="535781" y="104965"/>
                        </a:cubicBezTo>
                        <a:cubicBezTo>
                          <a:pt x="550640" y="60674"/>
                          <a:pt x="570928" y="95"/>
                          <a:pt x="629412" y="95"/>
                        </a:cubicBezTo>
                        <a:cubicBezTo>
                          <a:pt x="655701" y="95"/>
                          <a:pt x="677037" y="21431"/>
                          <a:pt x="677037" y="47720"/>
                        </a:cubicBezTo>
                        <a:cubicBezTo>
                          <a:pt x="677037" y="69628"/>
                          <a:pt x="662178" y="88106"/>
                          <a:pt x="642080" y="93631"/>
                        </a:cubicBezTo>
                        <a:cubicBezTo>
                          <a:pt x="636842" y="102965"/>
                          <a:pt x="630269" y="122682"/>
                          <a:pt x="626078" y="135160"/>
                        </a:cubicBezTo>
                        <a:cubicBezTo>
                          <a:pt x="611219" y="179451"/>
                          <a:pt x="590931" y="240030"/>
                          <a:pt x="532352" y="2400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37" name="자유형: 도형 236">
                    <a:extLst>
                      <a:ext uri="{FF2B5EF4-FFF2-40B4-BE49-F238E27FC236}">
                        <a16:creationId xmlns:a16="http://schemas.microsoft.com/office/drawing/2014/main" id="{C7A1842F-EF6D-8B30-1DAB-84D84DC09C74}"/>
                      </a:ext>
                    </a:extLst>
                  </p:cNvPr>
                  <p:cNvSpPr/>
                  <p:nvPr/>
                </p:nvSpPr>
                <p:spPr>
                  <a:xfrm>
                    <a:off x="3879913" y="3256311"/>
                    <a:ext cx="226790" cy="95250"/>
                  </a:xfrm>
                  <a:custGeom>
                    <a:avLst/>
                    <a:gdLst>
                      <a:gd name="connsiteX0" fmla="*/ 179165 w 226790"/>
                      <a:gd name="connsiteY0" fmla="*/ 95250 h 95250"/>
                      <a:gd name="connsiteX1" fmla="*/ 47625 w 226790"/>
                      <a:gd name="connsiteY1" fmla="*/ 95250 h 95250"/>
                      <a:gd name="connsiteX2" fmla="*/ 0 w 226790"/>
                      <a:gd name="connsiteY2" fmla="*/ 47625 h 95250"/>
                      <a:gd name="connsiteX3" fmla="*/ 47625 w 226790"/>
                      <a:gd name="connsiteY3" fmla="*/ 0 h 95250"/>
                      <a:gd name="connsiteX4" fmla="*/ 179165 w 226790"/>
                      <a:gd name="connsiteY4" fmla="*/ 0 h 95250"/>
                      <a:gd name="connsiteX5" fmla="*/ 226790 w 226790"/>
                      <a:gd name="connsiteY5" fmla="*/ 47625 h 95250"/>
                      <a:gd name="connsiteX6" fmla="*/ 179165 w 226790"/>
                      <a:gd name="connsiteY6" fmla="*/ 95250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6790" h="95250">
                        <a:moveTo>
                          <a:pt x="179165" y="95250"/>
                        </a:moveTo>
                        <a:lnTo>
                          <a:pt x="47625" y="95250"/>
                        </a:lnTo>
                        <a:cubicBezTo>
                          <a:pt x="21336" y="95250"/>
                          <a:pt x="0" y="73914"/>
                          <a:pt x="0" y="47625"/>
                        </a:cubicBezTo>
                        <a:cubicBezTo>
                          <a:pt x="0" y="21336"/>
                          <a:pt x="21336" y="0"/>
                          <a:pt x="47625" y="0"/>
                        </a:cubicBezTo>
                        <a:lnTo>
                          <a:pt x="179165" y="0"/>
                        </a:lnTo>
                        <a:cubicBezTo>
                          <a:pt x="205454" y="0"/>
                          <a:pt x="226790" y="21336"/>
                          <a:pt x="226790" y="47625"/>
                        </a:cubicBezTo>
                        <a:cubicBezTo>
                          <a:pt x="226790" y="73914"/>
                          <a:pt x="205454" y="95250"/>
                          <a:pt x="179165" y="952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38" name="자유형: 도형 237">
                    <a:extLst>
                      <a:ext uri="{FF2B5EF4-FFF2-40B4-BE49-F238E27FC236}">
                        <a16:creationId xmlns:a16="http://schemas.microsoft.com/office/drawing/2014/main" id="{E5BA4903-C93C-066D-57D7-B208A18F4BDC}"/>
                      </a:ext>
                    </a:extLst>
                  </p:cNvPr>
                  <p:cNvSpPr/>
                  <p:nvPr/>
                </p:nvSpPr>
                <p:spPr>
                  <a:xfrm>
                    <a:off x="4593335" y="3256311"/>
                    <a:ext cx="226790" cy="95250"/>
                  </a:xfrm>
                  <a:custGeom>
                    <a:avLst/>
                    <a:gdLst>
                      <a:gd name="connsiteX0" fmla="*/ 179165 w 226790"/>
                      <a:gd name="connsiteY0" fmla="*/ 95250 h 95250"/>
                      <a:gd name="connsiteX1" fmla="*/ 47625 w 226790"/>
                      <a:gd name="connsiteY1" fmla="*/ 95250 h 95250"/>
                      <a:gd name="connsiteX2" fmla="*/ 0 w 226790"/>
                      <a:gd name="connsiteY2" fmla="*/ 47625 h 95250"/>
                      <a:gd name="connsiteX3" fmla="*/ 47625 w 226790"/>
                      <a:gd name="connsiteY3" fmla="*/ 0 h 95250"/>
                      <a:gd name="connsiteX4" fmla="*/ 179165 w 226790"/>
                      <a:gd name="connsiteY4" fmla="*/ 0 h 95250"/>
                      <a:gd name="connsiteX5" fmla="*/ 226790 w 226790"/>
                      <a:gd name="connsiteY5" fmla="*/ 47625 h 95250"/>
                      <a:gd name="connsiteX6" fmla="*/ 179165 w 226790"/>
                      <a:gd name="connsiteY6" fmla="*/ 95250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6790" h="95250">
                        <a:moveTo>
                          <a:pt x="179165" y="95250"/>
                        </a:moveTo>
                        <a:lnTo>
                          <a:pt x="47625" y="95250"/>
                        </a:lnTo>
                        <a:cubicBezTo>
                          <a:pt x="21336" y="95250"/>
                          <a:pt x="0" y="73914"/>
                          <a:pt x="0" y="47625"/>
                        </a:cubicBezTo>
                        <a:cubicBezTo>
                          <a:pt x="0" y="21336"/>
                          <a:pt x="21336" y="0"/>
                          <a:pt x="47625" y="0"/>
                        </a:cubicBezTo>
                        <a:lnTo>
                          <a:pt x="179165" y="0"/>
                        </a:lnTo>
                        <a:cubicBezTo>
                          <a:pt x="205454" y="0"/>
                          <a:pt x="226790" y="21336"/>
                          <a:pt x="226790" y="47625"/>
                        </a:cubicBezTo>
                        <a:cubicBezTo>
                          <a:pt x="226790" y="73914"/>
                          <a:pt x="205454" y="95250"/>
                          <a:pt x="179165" y="952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</p:grpSp>
          </p:grp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38A14AAC-D3E5-B5EF-68DF-5DB908AF6BBE}"/>
                  </a:ext>
                </a:extLst>
              </p:cNvPr>
              <p:cNvSpPr txBox="1"/>
              <p:nvPr/>
            </p:nvSpPr>
            <p:spPr>
              <a:xfrm>
                <a:off x="770158" y="4344201"/>
                <a:ext cx="29415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 기초 평가 방향과 방법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814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308E8B4-9BE5-1D83-DEF2-3434D49EDE97}"/>
              </a:ext>
            </a:extLst>
          </p:cNvPr>
          <p:cNvGrpSpPr/>
          <p:nvPr/>
        </p:nvGrpSpPr>
        <p:grpSpPr>
          <a:xfrm>
            <a:off x="574636" y="730254"/>
            <a:ext cx="7994729" cy="733072"/>
            <a:chOff x="574636" y="730254"/>
            <a:chExt cx="7994729" cy="73307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3A938D5-05BE-411A-BA92-D27DD6ACA25B}"/>
                </a:ext>
              </a:extLst>
            </p:cNvPr>
            <p:cNvSpPr txBox="1"/>
            <p:nvPr/>
          </p:nvSpPr>
          <p:spPr>
            <a:xfrm>
              <a:off x="6058402" y="730254"/>
              <a:ext cx="2284280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 정보과 교원연수자료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8D235A4D-80AE-648B-887E-A1FFD0455850}"/>
                </a:ext>
              </a:extLst>
            </p:cNvPr>
            <p:cNvGrpSpPr/>
            <p:nvPr/>
          </p:nvGrpSpPr>
          <p:grpSpPr>
            <a:xfrm>
              <a:off x="574636" y="931013"/>
              <a:ext cx="7994729" cy="532313"/>
              <a:chOff x="574636" y="931013"/>
              <a:chExt cx="7994729" cy="532313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B7BF7B4C-C35C-2062-C8D2-6B24E5C34EC5}"/>
                  </a:ext>
                </a:extLst>
              </p:cNvPr>
              <p:cNvSpPr/>
              <p:nvPr/>
            </p:nvSpPr>
            <p:spPr>
              <a:xfrm>
                <a:off x="1396173" y="931013"/>
                <a:ext cx="7173192" cy="53231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4CA01167-BF73-B424-2FB7-2C95DBCC36D2}"/>
                  </a:ext>
                </a:extLst>
              </p:cNvPr>
              <p:cNvSpPr/>
              <p:nvPr/>
            </p:nvSpPr>
            <p:spPr>
              <a:xfrm>
                <a:off x="1257936" y="1029343"/>
                <a:ext cx="200209" cy="167825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6379E29E-A34C-0483-DC85-5BF88DB4BE0F}"/>
                  </a:ext>
                </a:extLst>
              </p:cNvPr>
              <p:cNvSpPr/>
              <p:nvPr/>
            </p:nvSpPr>
            <p:spPr>
              <a:xfrm>
                <a:off x="1257936" y="1197168"/>
                <a:ext cx="200209" cy="167825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98BB41-12CD-9F88-479D-A3633F660A0E}"/>
                  </a:ext>
                </a:extLst>
              </p:cNvPr>
              <p:cNvSpPr txBox="1"/>
              <p:nvPr/>
            </p:nvSpPr>
            <p:spPr>
              <a:xfrm>
                <a:off x="1652339" y="982679"/>
                <a:ext cx="244938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 과학 과목</a:t>
                </a: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01E8D8B9-C797-DD9F-0803-5FEF9BC364EB}"/>
                  </a:ext>
                </a:extLst>
              </p:cNvPr>
              <p:cNvSpPr/>
              <p:nvPr/>
            </p:nvSpPr>
            <p:spPr>
              <a:xfrm>
                <a:off x="574636" y="931013"/>
                <a:ext cx="782761" cy="53231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DB77119-34BD-0E1D-BBEB-980DB2398D86}"/>
                  </a:ext>
                </a:extLst>
              </p:cNvPr>
              <p:cNvSpPr txBox="1"/>
              <p:nvPr/>
            </p:nvSpPr>
            <p:spPr>
              <a:xfrm>
                <a:off x="787280" y="982679"/>
                <a:ext cx="357469" cy="4308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Ⅵ</a:t>
                </a:r>
                <a:endParaRPr lang="ko-KR" altLang="en-US" sz="2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C7C1FE9-41F5-677D-D1BD-40C2B52B6812}"/>
              </a:ext>
            </a:extLst>
          </p:cNvPr>
          <p:cNvGrpSpPr/>
          <p:nvPr/>
        </p:nvGrpSpPr>
        <p:grpSpPr>
          <a:xfrm>
            <a:off x="812590" y="1763730"/>
            <a:ext cx="3826368" cy="2991123"/>
            <a:chOff x="812590" y="1763730"/>
            <a:chExt cx="3826368" cy="299112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DDF5389-C402-5D39-D0C8-9D29251AFB06}"/>
                </a:ext>
              </a:extLst>
            </p:cNvPr>
            <p:cNvSpPr txBox="1"/>
            <p:nvPr/>
          </p:nvSpPr>
          <p:spPr>
            <a:xfrm>
              <a:off x="812590" y="1763730"/>
              <a:ext cx="272510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과목의 신설 취지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DD2D365-04A1-C4C7-042C-1A5CAFBDA25F}"/>
                </a:ext>
              </a:extLst>
            </p:cNvPr>
            <p:cNvSpPr txBox="1"/>
            <p:nvPr/>
          </p:nvSpPr>
          <p:spPr>
            <a:xfrm>
              <a:off x="812590" y="2151462"/>
              <a:ext cx="293509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과목의 성격과 목표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725D7B-34B9-63A2-5F35-FDB68CFCF87A}"/>
                </a:ext>
              </a:extLst>
            </p:cNvPr>
            <p:cNvSpPr txBox="1"/>
            <p:nvPr/>
          </p:nvSpPr>
          <p:spPr>
            <a:xfrm>
              <a:off x="812590" y="2539194"/>
              <a:ext cx="382636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 내용의 계열성과 연계성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F9442F7-BF72-C0CC-97AD-74617C6526A0}"/>
                </a:ext>
              </a:extLst>
            </p:cNvPr>
            <p:cNvSpPr txBox="1"/>
            <p:nvPr/>
          </p:nvSpPr>
          <p:spPr>
            <a:xfrm>
              <a:off x="812590" y="2926926"/>
              <a:ext cx="348973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과학의 이해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영역의 중점사항</a:t>
              </a:r>
              <a:endParaRPr lang="en-US" altLang="ko-KR" sz="1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EC4CE0C-5FF0-C4D8-28C6-B911B9E14A27}"/>
                </a:ext>
              </a:extLst>
            </p:cNvPr>
            <p:cNvSpPr txBox="1"/>
            <p:nvPr/>
          </p:nvSpPr>
          <p:spPr>
            <a:xfrm>
              <a:off x="812590" y="3314658"/>
              <a:ext cx="369973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데이터의 준비와 분석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영역의 중점사항</a:t>
              </a:r>
              <a:endParaRPr lang="en-US" altLang="ko-KR" sz="1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9C6116-71C1-1511-66C5-216C8DBD1A2F}"/>
                </a:ext>
              </a:extLst>
            </p:cNvPr>
            <p:cNvSpPr txBox="1"/>
            <p:nvPr/>
          </p:nvSpPr>
          <p:spPr>
            <a:xfrm>
              <a:off x="812590" y="3702390"/>
              <a:ext cx="369973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모델링과 평가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영역의 중점사항</a:t>
              </a:r>
              <a:endParaRPr lang="en-US" altLang="ko-KR" sz="1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BE193F-3E2F-363F-FC82-41574EE8A9D6}"/>
                </a:ext>
              </a:extLst>
            </p:cNvPr>
            <p:cNvSpPr txBox="1"/>
            <p:nvPr/>
          </p:nvSpPr>
          <p:spPr>
            <a:xfrm>
              <a:off x="812590" y="4090122"/>
              <a:ext cx="369973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프로젝트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영역의 중점사항</a:t>
              </a:r>
              <a:endParaRPr lang="en-US" altLang="ko-KR" sz="1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2094B4-2D13-99F9-3944-CD00D55C4392}"/>
                </a:ext>
              </a:extLst>
            </p:cNvPr>
            <p:cNvSpPr txBox="1"/>
            <p:nvPr/>
          </p:nvSpPr>
          <p:spPr>
            <a:xfrm>
              <a:off x="812590" y="4477854"/>
              <a:ext cx="358271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과목의 교수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 및 평가</a:t>
              </a:r>
              <a:endParaRPr lang="en-US" altLang="ko-KR" sz="1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35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BBF2059-B9FF-7D07-792C-6699E9890B21}"/>
              </a:ext>
            </a:extLst>
          </p:cNvPr>
          <p:cNvGrpSpPr/>
          <p:nvPr/>
        </p:nvGrpSpPr>
        <p:grpSpPr>
          <a:xfrm>
            <a:off x="479252" y="3103574"/>
            <a:ext cx="8137699" cy="3062276"/>
            <a:chOff x="479252" y="3103574"/>
            <a:chExt cx="8137699" cy="3062276"/>
          </a:xfrm>
        </p:grpSpPr>
        <p:sp>
          <p:nvSpPr>
            <p:cNvPr id="223" name="직사각형 222">
              <a:extLst>
                <a:ext uri="{FF2B5EF4-FFF2-40B4-BE49-F238E27FC236}">
                  <a16:creationId xmlns:a16="http://schemas.microsoft.com/office/drawing/2014/main" id="{F102C3CA-A03A-C3A4-18DB-E603F0264C99}"/>
                </a:ext>
              </a:extLst>
            </p:cNvPr>
            <p:cNvSpPr/>
            <p:nvPr/>
          </p:nvSpPr>
          <p:spPr>
            <a:xfrm>
              <a:off x="5956621" y="3682157"/>
              <a:ext cx="685479" cy="2483693"/>
            </a:xfrm>
            <a:prstGeom prst="rect">
              <a:avLst/>
            </a:prstGeom>
            <a:gradFill>
              <a:gsLst>
                <a:gs pos="0">
                  <a:srgbClr val="3B6DD5">
                    <a:alpha val="20000"/>
                  </a:srgbClr>
                </a:gs>
                <a:gs pos="89000">
                  <a:srgbClr val="825BC1">
                    <a:alpha val="20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20" name="그룹 219">
              <a:extLst>
                <a:ext uri="{FF2B5EF4-FFF2-40B4-BE49-F238E27FC236}">
                  <a16:creationId xmlns:a16="http://schemas.microsoft.com/office/drawing/2014/main" id="{8482D350-D024-B0D6-C597-895D5C9FAED1}"/>
                </a:ext>
              </a:extLst>
            </p:cNvPr>
            <p:cNvGrpSpPr/>
            <p:nvPr/>
          </p:nvGrpSpPr>
          <p:grpSpPr>
            <a:xfrm>
              <a:off x="479252" y="3103574"/>
              <a:ext cx="4923632" cy="3062276"/>
              <a:chOff x="479252" y="3410007"/>
              <a:chExt cx="4923632" cy="2755843"/>
            </a:xfrm>
          </p:grpSpPr>
          <p:sp>
            <p:nvSpPr>
              <p:cNvPr id="76" name="그래픽 9">
                <a:extLst>
                  <a:ext uri="{FF2B5EF4-FFF2-40B4-BE49-F238E27FC236}">
                    <a16:creationId xmlns:a16="http://schemas.microsoft.com/office/drawing/2014/main" id="{93F3C4BA-EE43-B19D-B963-DDAEBCB75ADD}"/>
                  </a:ext>
                </a:extLst>
              </p:cNvPr>
              <p:cNvSpPr/>
              <p:nvPr/>
            </p:nvSpPr>
            <p:spPr>
              <a:xfrm>
                <a:off x="4453465" y="3410007"/>
                <a:ext cx="949419" cy="563758"/>
              </a:xfrm>
              <a:custGeom>
                <a:avLst/>
                <a:gdLst>
                  <a:gd name="connsiteX0" fmla="*/ 2743200 w 2743200"/>
                  <a:gd name="connsiteY0" fmla="*/ 2057400 h 2057400"/>
                  <a:gd name="connsiteX1" fmla="*/ 1714500 w 2743200"/>
                  <a:gd name="connsiteY1" fmla="*/ 685800 h 2057400"/>
                  <a:gd name="connsiteX2" fmla="*/ 2057400 w 2743200"/>
                  <a:gd name="connsiteY2" fmla="*/ 685800 h 2057400"/>
                  <a:gd name="connsiteX3" fmla="*/ 1371600 w 2743200"/>
                  <a:gd name="connsiteY3" fmla="*/ 0 h 2057400"/>
                  <a:gd name="connsiteX4" fmla="*/ 685800 w 2743200"/>
                  <a:gd name="connsiteY4" fmla="*/ 685800 h 2057400"/>
                  <a:gd name="connsiteX5" fmla="*/ 1028700 w 2743200"/>
                  <a:gd name="connsiteY5" fmla="*/ 685800 h 2057400"/>
                  <a:gd name="connsiteX6" fmla="*/ 0 w 2743200"/>
                  <a:gd name="connsiteY6" fmla="*/ 2057400 h 205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43200" h="2057400">
                    <a:moveTo>
                      <a:pt x="2743200" y="2057400"/>
                    </a:moveTo>
                    <a:cubicBezTo>
                      <a:pt x="1800225" y="1628775"/>
                      <a:pt x="1714500" y="685800"/>
                      <a:pt x="1714500" y="685800"/>
                    </a:cubicBezTo>
                    <a:lnTo>
                      <a:pt x="2057400" y="685800"/>
                    </a:lnTo>
                    <a:lnTo>
                      <a:pt x="1371600" y="0"/>
                    </a:lnTo>
                    <a:lnTo>
                      <a:pt x="685800" y="685800"/>
                    </a:lnTo>
                    <a:lnTo>
                      <a:pt x="1028700" y="685800"/>
                    </a:lnTo>
                    <a:cubicBezTo>
                      <a:pt x="1028700" y="685800"/>
                      <a:pt x="942975" y="1628775"/>
                      <a:pt x="0" y="2057400"/>
                    </a:cubicBezTo>
                  </a:path>
                </a:pathLst>
              </a:custGeom>
              <a:gradFill>
                <a:gsLst>
                  <a:gs pos="56000">
                    <a:schemeClr val="tx1">
                      <a:lumMod val="85000"/>
                      <a:lumOff val="15000"/>
                      <a:alpha val="2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C3D0121C-EAFA-A381-3A42-398E57890EBC}"/>
                  </a:ext>
                </a:extLst>
              </p:cNvPr>
              <p:cNvGrpSpPr/>
              <p:nvPr/>
            </p:nvGrpSpPr>
            <p:grpSpPr>
              <a:xfrm>
                <a:off x="479252" y="3435173"/>
                <a:ext cx="2676972" cy="461817"/>
                <a:chOff x="5384800" y="2161882"/>
                <a:chExt cx="1874587" cy="299137"/>
              </a:xfrm>
            </p:grpSpPr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id="{8F404A80-2B86-7151-3501-0C30088ED5E9}"/>
                    </a:ext>
                  </a:extLst>
                </p:cNvPr>
                <p:cNvGrpSpPr/>
                <p:nvPr/>
              </p:nvGrpSpPr>
              <p:grpSpPr>
                <a:xfrm>
                  <a:off x="5384800" y="2161882"/>
                  <a:ext cx="1874587" cy="222837"/>
                  <a:chOff x="5295900" y="2161882"/>
                  <a:chExt cx="1874587" cy="222837"/>
                </a:xfrm>
              </p:grpSpPr>
              <p:sp>
                <p:nvSpPr>
                  <p:cNvPr id="81" name="사각형: 둥근 모서리 80">
                    <a:extLst>
                      <a:ext uri="{FF2B5EF4-FFF2-40B4-BE49-F238E27FC236}">
                        <a16:creationId xmlns:a16="http://schemas.microsoft.com/office/drawing/2014/main" id="{D7A3F645-C9F1-9539-B0C5-E8E1A7E4DCAD}"/>
                      </a:ext>
                    </a:extLst>
                  </p:cNvPr>
                  <p:cNvSpPr/>
                  <p:nvPr/>
                </p:nvSpPr>
                <p:spPr>
                  <a:xfrm>
                    <a:off x="5295900" y="2161882"/>
                    <a:ext cx="1874587" cy="2228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800" dirty="0"/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FB955E1F-B2E5-D05E-9C5C-C2418FA97DBE}"/>
                      </a:ext>
                    </a:extLst>
                  </p:cNvPr>
                  <p:cNvSpPr txBox="1"/>
                  <p:nvPr/>
                </p:nvSpPr>
                <p:spPr>
                  <a:xfrm>
                    <a:off x="5429821" y="2203525"/>
                    <a:ext cx="1616436" cy="13955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Computing Curricula 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(CC)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FBF29E9E-568E-E595-A6C4-AEEE4C10EF5F}"/>
                    </a:ext>
                  </a:extLst>
                </p:cNvPr>
                <p:cNvSpPr txBox="1"/>
                <p:nvPr/>
              </p:nvSpPr>
              <p:spPr>
                <a:xfrm>
                  <a:off x="6522104" y="2353257"/>
                  <a:ext cx="90925" cy="1077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...</a:t>
                  </a:r>
                  <a:endParaRPr lang="ko-KR" altLang="en-US" sz="1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26CF8CD-C63A-E582-134D-A03D46DFC9AB}"/>
                    </a:ext>
                  </a:extLst>
                </p:cNvPr>
                <p:cNvSpPr txBox="1"/>
                <p:nvPr/>
              </p:nvSpPr>
              <p:spPr>
                <a:xfrm>
                  <a:off x="6896755" y="2353257"/>
                  <a:ext cx="90925" cy="1077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...</a:t>
                  </a:r>
                  <a:endParaRPr lang="ko-KR" altLang="en-US" sz="1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219" name="그룹 218">
                <a:extLst>
                  <a:ext uri="{FF2B5EF4-FFF2-40B4-BE49-F238E27FC236}">
                    <a16:creationId xmlns:a16="http://schemas.microsoft.com/office/drawing/2014/main" id="{03CBAA41-6609-8EB8-0197-F60BB587872C}"/>
                  </a:ext>
                </a:extLst>
              </p:cNvPr>
              <p:cNvGrpSpPr/>
              <p:nvPr/>
            </p:nvGrpSpPr>
            <p:grpSpPr>
              <a:xfrm>
                <a:off x="479252" y="3930693"/>
                <a:ext cx="4923632" cy="2235157"/>
                <a:chOff x="479252" y="3930693"/>
                <a:chExt cx="4923632" cy="2235157"/>
              </a:xfrm>
            </p:grpSpPr>
            <p:sp>
              <p:nvSpPr>
                <p:cNvPr id="83" name="사각형: 둥근 모서리 82">
                  <a:extLst>
                    <a:ext uri="{FF2B5EF4-FFF2-40B4-BE49-F238E27FC236}">
                      <a16:creationId xmlns:a16="http://schemas.microsoft.com/office/drawing/2014/main" id="{60B30B1A-8D97-3839-0572-C94AFFA10AD4}"/>
                    </a:ext>
                  </a:extLst>
                </p:cNvPr>
                <p:cNvSpPr/>
                <p:nvPr/>
              </p:nvSpPr>
              <p:spPr>
                <a:xfrm>
                  <a:off x="479252" y="3930693"/>
                  <a:ext cx="4886498" cy="2235157"/>
                </a:xfrm>
                <a:prstGeom prst="roundRect">
                  <a:avLst>
                    <a:gd name="adj" fmla="val 4966"/>
                  </a:avLst>
                </a:prstGeom>
                <a:solidFill>
                  <a:srgbClr val="825BC1">
                    <a:alpha val="18000"/>
                  </a:srgbClr>
                </a:solidFill>
                <a:ln w="12700">
                  <a:solidFill>
                    <a:srgbClr val="825BC1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84" name="사각형: 둥근 모서리 83">
                  <a:extLst>
                    <a:ext uri="{FF2B5EF4-FFF2-40B4-BE49-F238E27FC236}">
                      <a16:creationId xmlns:a16="http://schemas.microsoft.com/office/drawing/2014/main" id="{633FCB8F-002B-51E9-EDD9-CC4906D37B95}"/>
                    </a:ext>
                  </a:extLst>
                </p:cNvPr>
                <p:cNvSpPr/>
                <p:nvPr/>
              </p:nvSpPr>
              <p:spPr>
                <a:xfrm>
                  <a:off x="573576" y="4597319"/>
                  <a:ext cx="4697850" cy="1468048"/>
                </a:xfrm>
                <a:prstGeom prst="roundRect">
                  <a:avLst>
                    <a:gd name="adj" fmla="val 7400"/>
                  </a:avLst>
                </a:prstGeom>
                <a:solidFill>
                  <a:schemeClr val="bg1">
                    <a:alpha val="51000"/>
                  </a:schemeClr>
                </a:solidFill>
                <a:ln w="12700">
                  <a:solidFill>
                    <a:srgbClr val="825BC1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85" name="사각형: 둥근 모서리 84">
                  <a:extLst>
                    <a:ext uri="{FF2B5EF4-FFF2-40B4-BE49-F238E27FC236}">
                      <a16:creationId xmlns:a16="http://schemas.microsoft.com/office/drawing/2014/main" id="{D03625FE-3A47-BEE9-456B-6356E91477D9}"/>
                    </a:ext>
                  </a:extLst>
                </p:cNvPr>
                <p:cNvSpPr/>
                <p:nvPr/>
              </p:nvSpPr>
              <p:spPr>
                <a:xfrm>
                  <a:off x="658002" y="5564744"/>
                  <a:ext cx="4528999" cy="422715"/>
                </a:xfrm>
                <a:prstGeom prst="roundRect">
                  <a:avLst>
                    <a:gd name="adj" fmla="val 12515"/>
                  </a:avLst>
                </a:prstGeom>
                <a:solidFill>
                  <a:schemeClr val="bg1"/>
                </a:solidFill>
                <a:ln w="12700">
                  <a:solidFill>
                    <a:srgbClr val="825BC1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E11F8141-7005-035E-B9D9-1FF3CEA2088B}"/>
                    </a:ext>
                  </a:extLst>
                </p:cNvPr>
                <p:cNvSpPr txBox="1"/>
                <p:nvPr/>
              </p:nvSpPr>
              <p:spPr>
                <a:xfrm>
                  <a:off x="577215" y="3991939"/>
                  <a:ext cx="506549" cy="1746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CC2020</a:t>
                  </a:r>
                  <a:endPara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1CFD8C87-C8E7-ADF1-17F3-C90491A4AA10}"/>
                    </a:ext>
                  </a:extLst>
                </p:cNvPr>
                <p:cNvSpPr txBox="1"/>
                <p:nvPr/>
              </p:nvSpPr>
              <p:spPr>
                <a:xfrm>
                  <a:off x="666115" y="4657729"/>
                  <a:ext cx="506549" cy="1746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CC2005</a:t>
                  </a:r>
                  <a:endPara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9FFA5C4D-EEAF-7CD0-7D1C-2F3A6FD173BF}"/>
                    </a:ext>
                  </a:extLst>
                </p:cNvPr>
                <p:cNvSpPr txBox="1"/>
                <p:nvPr/>
              </p:nvSpPr>
              <p:spPr>
                <a:xfrm>
                  <a:off x="768517" y="5706735"/>
                  <a:ext cx="504945" cy="1746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0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CC2001</a:t>
                  </a:r>
                  <a:endPara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09FAF418-566A-7984-9B7F-EC4852CF1C4C}"/>
                    </a:ext>
                  </a:extLst>
                </p:cNvPr>
                <p:cNvGrpSpPr/>
                <p:nvPr/>
              </p:nvGrpSpPr>
              <p:grpSpPr>
                <a:xfrm>
                  <a:off x="1576691" y="4088974"/>
                  <a:ext cx="1046311" cy="356031"/>
                  <a:chOff x="6584423" y="2565400"/>
                  <a:chExt cx="732694" cy="279044"/>
                </a:xfrm>
              </p:grpSpPr>
              <p:sp>
                <p:nvSpPr>
                  <p:cNvPr id="109" name="사각형: 둥근 모서리 108">
                    <a:extLst>
                      <a:ext uri="{FF2B5EF4-FFF2-40B4-BE49-F238E27FC236}">
                        <a16:creationId xmlns:a16="http://schemas.microsoft.com/office/drawing/2014/main" id="{85BC1AA8-FD1D-CA88-FB74-E641024C9039}"/>
                      </a:ext>
                    </a:extLst>
                  </p:cNvPr>
                  <p:cNvSpPr/>
                  <p:nvPr/>
                </p:nvSpPr>
                <p:spPr>
                  <a:xfrm>
                    <a:off x="6584423" y="2565400"/>
                    <a:ext cx="732694" cy="279044"/>
                  </a:xfrm>
                  <a:prstGeom prst="roundRect">
                    <a:avLst/>
                  </a:prstGeom>
                  <a:solidFill>
                    <a:srgbClr val="FBF4BD"/>
                  </a:solidFill>
                  <a:ln w="9525">
                    <a:solidFill>
                      <a:srgbClr val="EACC76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900" dirty="0"/>
                  </a:p>
                </p:txBody>
              </p:sp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75992E85-AA0E-2975-36A4-7248AC5C1674}"/>
                      </a:ext>
                    </a:extLst>
                  </p:cNvPr>
                  <p:cNvSpPr txBox="1"/>
                  <p:nvPr/>
                </p:nvSpPr>
                <p:spPr>
                  <a:xfrm>
                    <a:off x="6654423" y="2596371"/>
                    <a:ext cx="592694" cy="2171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Cyber security</a:t>
                    </a:r>
                  </a:p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(CSEC)</a:t>
                    </a:r>
                    <a:endParaRPr lang="ko-KR" altLang="en-US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sp>
              <p:nvSpPr>
                <p:cNvPr id="74" name="그래픽 9">
                  <a:extLst>
                    <a:ext uri="{FF2B5EF4-FFF2-40B4-BE49-F238E27FC236}">
                      <a16:creationId xmlns:a16="http://schemas.microsoft.com/office/drawing/2014/main" id="{97CEB4D1-2E77-4BE6-F4A0-97F063509698}"/>
                    </a:ext>
                  </a:extLst>
                </p:cNvPr>
                <p:cNvSpPr/>
                <p:nvPr/>
              </p:nvSpPr>
              <p:spPr>
                <a:xfrm>
                  <a:off x="4453465" y="5402424"/>
                  <a:ext cx="949419" cy="563758"/>
                </a:xfrm>
                <a:custGeom>
                  <a:avLst/>
                  <a:gdLst>
                    <a:gd name="connsiteX0" fmla="*/ 2743200 w 2743200"/>
                    <a:gd name="connsiteY0" fmla="*/ 2057400 h 2057400"/>
                    <a:gd name="connsiteX1" fmla="*/ 1714500 w 2743200"/>
                    <a:gd name="connsiteY1" fmla="*/ 685800 h 2057400"/>
                    <a:gd name="connsiteX2" fmla="*/ 2057400 w 2743200"/>
                    <a:gd name="connsiteY2" fmla="*/ 685800 h 2057400"/>
                    <a:gd name="connsiteX3" fmla="*/ 1371600 w 2743200"/>
                    <a:gd name="connsiteY3" fmla="*/ 0 h 2057400"/>
                    <a:gd name="connsiteX4" fmla="*/ 685800 w 2743200"/>
                    <a:gd name="connsiteY4" fmla="*/ 685800 h 2057400"/>
                    <a:gd name="connsiteX5" fmla="*/ 1028700 w 2743200"/>
                    <a:gd name="connsiteY5" fmla="*/ 685800 h 2057400"/>
                    <a:gd name="connsiteX6" fmla="*/ 0 w 2743200"/>
                    <a:gd name="connsiteY6" fmla="*/ 2057400 h 2057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43200" h="2057400">
                      <a:moveTo>
                        <a:pt x="2743200" y="2057400"/>
                      </a:moveTo>
                      <a:cubicBezTo>
                        <a:pt x="1800225" y="1628775"/>
                        <a:pt x="1714500" y="685800"/>
                        <a:pt x="1714500" y="685800"/>
                      </a:cubicBezTo>
                      <a:lnTo>
                        <a:pt x="2057400" y="685800"/>
                      </a:lnTo>
                      <a:lnTo>
                        <a:pt x="1371600" y="0"/>
                      </a:lnTo>
                      <a:lnTo>
                        <a:pt x="685800" y="685800"/>
                      </a:lnTo>
                      <a:lnTo>
                        <a:pt x="1028700" y="685800"/>
                      </a:lnTo>
                      <a:cubicBezTo>
                        <a:pt x="1028700" y="685800"/>
                        <a:pt x="942975" y="1628775"/>
                        <a:pt x="0" y="2057400"/>
                      </a:cubicBezTo>
                    </a:path>
                  </a:pathLst>
                </a:custGeom>
                <a:gradFill>
                  <a:gsLst>
                    <a:gs pos="56000">
                      <a:schemeClr val="tx1">
                        <a:lumMod val="85000"/>
                        <a:lumOff val="15000"/>
                        <a:alpha val="2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 w="19050">
                  <a:noFill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2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맑은 고딕" panose="020B0503020000020004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그래픽 9">
                  <a:extLst>
                    <a:ext uri="{FF2B5EF4-FFF2-40B4-BE49-F238E27FC236}">
                      <a16:creationId xmlns:a16="http://schemas.microsoft.com/office/drawing/2014/main" id="{2319E9C0-6157-11D2-BD04-EDCBDBFD3EB7}"/>
                    </a:ext>
                  </a:extLst>
                </p:cNvPr>
                <p:cNvSpPr/>
                <p:nvPr/>
              </p:nvSpPr>
              <p:spPr>
                <a:xfrm>
                  <a:off x="4453465" y="4155316"/>
                  <a:ext cx="949419" cy="563758"/>
                </a:xfrm>
                <a:custGeom>
                  <a:avLst/>
                  <a:gdLst>
                    <a:gd name="connsiteX0" fmla="*/ 2743200 w 2743200"/>
                    <a:gd name="connsiteY0" fmla="*/ 2057400 h 2057400"/>
                    <a:gd name="connsiteX1" fmla="*/ 1714500 w 2743200"/>
                    <a:gd name="connsiteY1" fmla="*/ 685800 h 2057400"/>
                    <a:gd name="connsiteX2" fmla="*/ 2057400 w 2743200"/>
                    <a:gd name="connsiteY2" fmla="*/ 685800 h 2057400"/>
                    <a:gd name="connsiteX3" fmla="*/ 1371600 w 2743200"/>
                    <a:gd name="connsiteY3" fmla="*/ 0 h 2057400"/>
                    <a:gd name="connsiteX4" fmla="*/ 685800 w 2743200"/>
                    <a:gd name="connsiteY4" fmla="*/ 685800 h 2057400"/>
                    <a:gd name="connsiteX5" fmla="*/ 1028700 w 2743200"/>
                    <a:gd name="connsiteY5" fmla="*/ 685800 h 2057400"/>
                    <a:gd name="connsiteX6" fmla="*/ 0 w 2743200"/>
                    <a:gd name="connsiteY6" fmla="*/ 2057400 h 2057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43200" h="2057400">
                      <a:moveTo>
                        <a:pt x="2743200" y="2057400"/>
                      </a:moveTo>
                      <a:cubicBezTo>
                        <a:pt x="1800225" y="1628775"/>
                        <a:pt x="1714500" y="685800"/>
                        <a:pt x="1714500" y="685800"/>
                      </a:cubicBezTo>
                      <a:lnTo>
                        <a:pt x="2057400" y="685800"/>
                      </a:lnTo>
                      <a:lnTo>
                        <a:pt x="1371600" y="0"/>
                      </a:lnTo>
                      <a:lnTo>
                        <a:pt x="685800" y="685800"/>
                      </a:lnTo>
                      <a:lnTo>
                        <a:pt x="1028700" y="685800"/>
                      </a:lnTo>
                      <a:cubicBezTo>
                        <a:pt x="1028700" y="685800"/>
                        <a:pt x="942975" y="1628775"/>
                        <a:pt x="0" y="2057400"/>
                      </a:cubicBezTo>
                    </a:path>
                  </a:pathLst>
                </a:custGeom>
                <a:gradFill>
                  <a:gsLst>
                    <a:gs pos="56000">
                      <a:schemeClr val="tx1">
                        <a:lumMod val="85000"/>
                        <a:lumOff val="15000"/>
                        <a:alpha val="2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 w="19050">
                  <a:noFill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2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맑은 고딕" panose="020B0503020000020004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7" name="그래픽 9">
                  <a:extLst>
                    <a:ext uri="{FF2B5EF4-FFF2-40B4-BE49-F238E27FC236}">
                      <a16:creationId xmlns:a16="http://schemas.microsoft.com/office/drawing/2014/main" id="{A01D2834-3117-3F4D-C36F-81AE93E132D9}"/>
                    </a:ext>
                  </a:extLst>
                </p:cNvPr>
                <p:cNvSpPr/>
                <p:nvPr/>
              </p:nvSpPr>
              <p:spPr>
                <a:xfrm>
                  <a:off x="4453465" y="4871616"/>
                  <a:ext cx="949419" cy="563758"/>
                </a:xfrm>
                <a:custGeom>
                  <a:avLst/>
                  <a:gdLst>
                    <a:gd name="connsiteX0" fmla="*/ 2743200 w 2743200"/>
                    <a:gd name="connsiteY0" fmla="*/ 2057400 h 2057400"/>
                    <a:gd name="connsiteX1" fmla="*/ 1714500 w 2743200"/>
                    <a:gd name="connsiteY1" fmla="*/ 685800 h 2057400"/>
                    <a:gd name="connsiteX2" fmla="*/ 2057400 w 2743200"/>
                    <a:gd name="connsiteY2" fmla="*/ 685800 h 2057400"/>
                    <a:gd name="connsiteX3" fmla="*/ 1371600 w 2743200"/>
                    <a:gd name="connsiteY3" fmla="*/ 0 h 2057400"/>
                    <a:gd name="connsiteX4" fmla="*/ 685800 w 2743200"/>
                    <a:gd name="connsiteY4" fmla="*/ 685800 h 2057400"/>
                    <a:gd name="connsiteX5" fmla="*/ 1028700 w 2743200"/>
                    <a:gd name="connsiteY5" fmla="*/ 685800 h 2057400"/>
                    <a:gd name="connsiteX6" fmla="*/ 0 w 2743200"/>
                    <a:gd name="connsiteY6" fmla="*/ 2057400 h 2057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43200" h="2057400">
                      <a:moveTo>
                        <a:pt x="2743200" y="2057400"/>
                      </a:moveTo>
                      <a:cubicBezTo>
                        <a:pt x="1800225" y="1628775"/>
                        <a:pt x="1714500" y="685800"/>
                        <a:pt x="1714500" y="685800"/>
                      </a:cubicBezTo>
                      <a:lnTo>
                        <a:pt x="2057400" y="685800"/>
                      </a:lnTo>
                      <a:lnTo>
                        <a:pt x="1371600" y="0"/>
                      </a:lnTo>
                      <a:lnTo>
                        <a:pt x="685800" y="685800"/>
                      </a:lnTo>
                      <a:lnTo>
                        <a:pt x="1028700" y="685800"/>
                      </a:lnTo>
                      <a:cubicBezTo>
                        <a:pt x="1028700" y="685800"/>
                        <a:pt x="942975" y="1628775"/>
                        <a:pt x="0" y="2057400"/>
                      </a:cubicBezTo>
                    </a:path>
                  </a:pathLst>
                </a:custGeom>
                <a:gradFill>
                  <a:gsLst>
                    <a:gs pos="56000">
                      <a:schemeClr val="tx1">
                        <a:lumMod val="85000"/>
                        <a:lumOff val="15000"/>
                        <a:alpha val="2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 w="19050">
                  <a:noFill/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2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맑은 고딕" panose="020B0503020000020004" pitchFamily="50" charset="-127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29" name="그룹 128">
                  <a:extLst>
                    <a:ext uri="{FF2B5EF4-FFF2-40B4-BE49-F238E27FC236}">
                      <a16:creationId xmlns:a16="http://schemas.microsoft.com/office/drawing/2014/main" id="{4813FC90-7F06-0D4D-1235-49A7030083BA}"/>
                    </a:ext>
                  </a:extLst>
                </p:cNvPr>
                <p:cNvGrpSpPr/>
                <p:nvPr/>
              </p:nvGrpSpPr>
              <p:grpSpPr>
                <a:xfrm>
                  <a:off x="3589641" y="4088974"/>
                  <a:ext cx="1046311" cy="356031"/>
                  <a:chOff x="6584423" y="2565400"/>
                  <a:chExt cx="732694" cy="279044"/>
                </a:xfrm>
              </p:grpSpPr>
              <p:sp>
                <p:nvSpPr>
                  <p:cNvPr id="130" name="사각형: 둥근 모서리 129">
                    <a:extLst>
                      <a:ext uri="{FF2B5EF4-FFF2-40B4-BE49-F238E27FC236}">
                        <a16:creationId xmlns:a16="http://schemas.microsoft.com/office/drawing/2014/main" id="{9B67E877-854A-A63E-C76E-DC329B079C49}"/>
                      </a:ext>
                    </a:extLst>
                  </p:cNvPr>
                  <p:cNvSpPr/>
                  <p:nvPr/>
                </p:nvSpPr>
                <p:spPr>
                  <a:xfrm>
                    <a:off x="6584423" y="2565400"/>
                    <a:ext cx="732694" cy="279044"/>
                  </a:xfrm>
                  <a:prstGeom prst="roundRect">
                    <a:avLst/>
                  </a:prstGeom>
                  <a:solidFill>
                    <a:srgbClr val="CBEDE9"/>
                  </a:solidFill>
                  <a:ln w="9525">
                    <a:solidFill>
                      <a:srgbClr val="A4D4D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900" dirty="0"/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7F20D52C-C0CC-D6DE-09A0-573CB36B4ABC}"/>
                      </a:ext>
                    </a:extLst>
                  </p:cNvPr>
                  <p:cNvSpPr txBox="1"/>
                  <p:nvPr/>
                </p:nvSpPr>
                <p:spPr>
                  <a:xfrm>
                    <a:off x="6690905" y="2596371"/>
                    <a:ext cx="519730" cy="2171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Data Science</a:t>
                    </a:r>
                  </a:p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(DS202X)</a:t>
                    </a:r>
                  </a:p>
                </p:txBody>
              </p:sp>
            </p:grpSp>
            <p:grpSp>
              <p:nvGrpSpPr>
                <p:cNvPr id="136" name="그룹 135">
                  <a:extLst>
                    <a:ext uri="{FF2B5EF4-FFF2-40B4-BE49-F238E27FC236}">
                      <a16:creationId xmlns:a16="http://schemas.microsoft.com/office/drawing/2014/main" id="{217207FA-AA13-9F09-2E2D-0A351DF2EDC1}"/>
                    </a:ext>
                  </a:extLst>
                </p:cNvPr>
                <p:cNvGrpSpPr/>
                <p:nvPr/>
              </p:nvGrpSpPr>
              <p:grpSpPr>
                <a:xfrm>
                  <a:off x="1030591" y="4952574"/>
                  <a:ext cx="1046311" cy="356031"/>
                  <a:chOff x="6584423" y="2565400"/>
                  <a:chExt cx="732694" cy="279044"/>
                </a:xfrm>
              </p:grpSpPr>
              <p:sp>
                <p:nvSpPr>
                  <p:cNvPr id="137" name="사각형: 둥근 모서리 136">
                    <a:extLst>
                      <a:ext uri="{FF2B5EF4-FFF2-40B4-BE49-F238E27FC236}">
                        <a16:creationId xmlns:a16="http://schemas.microsoft.com/office/drawing/2014/main" id="{ED8E260C-1FB6-8AC5-4ADE-41BC072CDB17}"/>
                      </a:ext>
                    </a:extLst>
                  </p:cNvPr>
                  <p:cNvSpPr/>
                  <p:nvPr/>
                </p:nvSpPr>
                <p:spPr>
                  <a:xfrm>
                    <a:off x="6584423" y="2565400"/>
                    <a:ext cx="732694" cy="279044"/>
                  </a:xfrm>
                  <a:prstGeom prst="roundRect">
                    <a:avLst/>
                  </a:prstGeom>
                  <a:solidFill>
                    <a:srgbClr val="CBDAED"/>
                  </a:solidFill>
                  <a:ln w="9525">
                    <a:solidFill>
                      <a:srgbClr val="99B4D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 dirty="0"/>
                  </a:p>
                </p:txBody>
              </p:sp>
              <p:sp>
                <p:nvSpPr>
                  <p:cNvPr id="138" name="TextBox 137">
                    <a:extLst>
                      <a:ext uri="{FF2B5EF4-FFF2-40B4-BE49-F238E27FC236}">
                        <a16:creationId xmlns:a16="http://schemas.microsoft.com/office/drawing/2014/main" id="{ECE76BCC-C53E-C98E-8924-15F4C0E004B8}"/>
                      </a:ext>
                    </a:extLst>
                  </p:cNvPr>
                  <p:cNvSpPr txBox="1"/>
                  <p:nvPr/>
                </p:nvSpPr>
                <p:spPr>
                  <a:xfrm>
                    <a:off x="6699324" y="2607234"/>
                    <a:ext cx="502891" cy="1953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Information</a:t>
                    </a:r>
                  </a:p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Systems(IS)</a:t>
                    </a:r>
                  </a:p>
                </p:txBody>
              </p:sp>
            </p:grpSp>
            <p:grpSp>
              <p:nvGrpSpPr>
                <p:cNvPr id="139" name="그룹 138">
                  <a:extLst>
                    <a:ext uri="{FF2B5EF4-FFF2-40B4-BE49-F238E27FC236}">
                      <a16:creationId xmlns:a16="http://schemas.microsoft.com/office/drawing/2014/main" id="{4CD05AAC-4AB6-FDAE-8C88-DCC6A8BD3B47}"/>
                    </a:ext>
                  </a:extLst>
                </p:cNvPr>
                <p:cNvGrpSpPr/>
                <p:nvPr/>
              </p:nvGrpSpPr>
              <p:grpSpPr>
                <a:xfrm>
                  <a:off x="2198991" y="4704924"/>
                  <a:ext cx="1046311" cy="356031"/>
                  <a:chOff x="6584423" y="2565400"/>
                  <a:chExt cx="732694" cy="279044"/>
                </a:xfrm>
              </p:grpSpPr>
              <p:sp>
                <p:nvSpPr>
                  <p:cNvPr id="140" name="사각형: 둥근 모서리 139">
                    <a:extLst>
                      <a:ext uri="{FF2B5EF4-FFF2-40B4-BE49-F238E27FC236}">
                        <a16:creationId xmlns:a16="http://schemas.microsoft.com/office/drawing/2014/main" id="{956F492A-26C0-A26D-D8E4-77830F983A87}"/>
                      </a:ext>
                    </a:extLst>
                  </p:cNvPr>
                  <p:cNvSpPr/>
                  <p:nvPr/>
                </p:nvSpPr>
                <p:spPr>
                  <a:xfrm>
                    <a:off x="6584423" y="2565400"/>
                    <a:ext cx="732694" cy="279044"/>
                  </a:xfrm>
                  <a:prstGeom prst="roundRect">
                    <a:avLst/>
                  </a:prstGeom>
                  <a:solidFill>
                    <a:srgbClr val="CBEDE9"/>
                  </a:solidFill>
                  <a:ln w="9525">
                    <a:solidFill>
                      <a:srgbClr val="A4D4D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 dirty="0"/>
                  </a:p>
                </p:txBody>
              </p:sp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D6B2CE19-0C2D-4D9B-0B5E-A28AF5E7E87F}"/>
                      </a:ext>
                    </a:extLst>
                  </p:cNvPr>
                  <p:cNvSpPr txBox="1"/>
                  <p:nvPr/>
                </p:nvSpPr>
                <p:spPr>
                  <a:xfrm>
                    <a:off x="6628602" y="2596371"/>
                    <a:ext cx="644330" cy="2171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Software</a:t>
                    </a:r>
                  </a:p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Engineering(SE)</a:t>
                    </a:r>
                  </a:p>
                </p:txBody>
              </p:sp>
            </p:grpSp>
            <p:grpSp>
              <p:nvGrpSpPr>
                <p:cNvPr id="142" name="그룹 141">
                  <a:extLst>
                    <a:ext uri="{FF2B5EF4-FFF2-40B4-BE49-F238E27FC236}">
                      <a16:creationId xmlns:a16="http://schemas.microsoft.com/office/drawing/2014/main" id="{1BFD07E2-40FB-821A-9925-C1CD52B2A317}"/>
                    </a:ext>
                  </a:extLst>
                </p:cNvPr>
                <p:cNvGrpSpPr/>
                <p:nvPr/>
              </p:nvGrpSpPr>
              <p:grpSpPr>
                <a:xfrm>
                  <a:off x="2649841" y="5124024"/>
                  <a:ext cx="1046311" cy="356031"/>
                  <a:chOff x="6584423" y="2565400"/>
                  <a:chExt cx="732694" cy="279044"/>
                </a:xfrm>
              </p:grpSpPr>
              <p:sp>
                <p:nvSpPr>
                  <p:cNvPr id="143" name="사각형: 둥근 모서리 142">
                    <a:extLst>
                      <a:ext uri="{FF2B5EF4-FFF2-40B4-BE49-F238E27FC236}">
                        <a16:creationId xmlns:a16="http://schemas.microsoft.com/office/drawing/2014/main" id="{05239D04-8B6F-94CA-D496-1F8A17910029}"/>
                      </a:ext>
                    </a:extLst>
                  </p:cNvPr>
                  <p:cNvSpPr/>
                  <p:nvPr/>
                </p:nvSpPr>
                <p:spPr>
                  <a:xfrm>
                    <a:off x="6584423" y="2565400"/>
                    <a:ext cx="732694" cy="279044"/>
                  </a:xfrm>
                  <a:prstGeom prst="roundRect">
                    <a:avLst/>
                  </a:prstGeom>
                  <a:solidFill>
                    <a:srgbClr val="EFDCD5"/>
                  </a:solidFill>
                  <a:ln w="9525">
                    <a:solidFill>
                      <a:srgbClr val="E0B9AA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 dirty="0"/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63AAE2A2-8933-0A73-DC86-3BFC1086CFE9}"/>
                      </a:ext>
                    </a:extLst>
                  </p:cNvPr>
                  <p:cNvSpPr txBox="1"/>
                  <p:nvPr/>
                </p:nvSpPr>
                <p:spPr>
                  <a:xfrm>
                    <a:off x="6650493" y="2596371"/>
                    <a:ext cx="600551" cy="2171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Information</a:t>
                    </a:r>
                  </a:p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Technology(IT)</a:t>
                    </a:r>
                  </a:p>
                </p:txBody>
              </p:sp>
            </p:grpSp>
            <p:grpSp>
              <p:nvGrpSpPr>
                <p:cNvPr id="145" name="그룹 144">
                  <a:extLst>
                    <a:ext uri="{FF2B5EF4-FFF2-40B4-BE49-F238E27FC236}">
                      <a16:creationId xmlns:a16="http://schemas.microsoft.com/office/drawing/2014/main" id="{0429FBFC-7E3D-3FFD-DE9D-3A54DFEC7DFF}"/>
                    </a:ext>
                  </a:extLst>
                </p:cNvPr>
                <p:cNvGrpSpPr/>
                <p:nvPr/>
              </p:nvGrpSpPr>
              <p:grpSpPr>
                <a:xfrm>
                  <a:off x="3589641" y="4666824"/>
                  <a:ext cx="1046311" cy="356031"/>
                  <a:chOff x="6584423" y="2565400"/>
                  <a:chExt cx="732694" cy="279044"/>
                </a:xfrm>
              </p:grpSpPr>
              <p:sp>
                <p:nvSpPr>
                  <p:cNvPr id="146" name="사각형: 둥근 모서리 145">
                    <a:extLst>
                      <a:ext uri="{FF2B5EF4-FFF2-40B4-BE49-F238E27FC236}">
                        <a16:creationId xmlns:a16="http://schemas.microsoft.com/office/drawing/2014/main" id="{91A4C021-B31C-D7D7-6263-0BE53ED603F3}"/>
                      </a:ext>
                    </a:extLst>
                  </p:cNvPr>
                  <p:cNvSpPr/>
                  <p:nvPr/>
                </p:nvSpPr>
                <p:spPr>
                  <a:xfrm>
                    <a:off x="6584423" y="2565400"/>
                    <a:ext cx="732694" cy="279044"/>
                  </a:xfrm>
                  <a:prstGeom prst="roundRect">
                    <a:avLst/>
                  </a:prstGeom>
                  <a:solidFill>
                    <a:srgbClr val="DCD5EF"/>
                  </a:solidFill>
                  <a:ln w="9525">
                    <a:solidFill>
                      <a:srgbClr val="C7B4D6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 dirty="0"/>
                  </a:p>
                </p:txBody>
              </p:sp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99F046F6-805D-EF2D-CF0E-3B238CF16793}"/>
                      </a:ext>
                    </a:extLst>
                  </p:cNvPr>
                  <p:cNvSpPr txBox="1"/>
                  <p:nvPr/>
                </p:nvSpPr>
                <p:spPr>
                  <a:xfrm>
                    <a:off x="6625236" y="2596371"/>
                    <a:ext cx="651065" cy="2171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Computer</a:t>
                    </a:r>
                  </a:p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Engineering(CE)</a:t>
                    </a:r>
                  </a:p>
                </p:txBody>
              </p:sp>
            </p:grpSp>
            <p:grpSp>
              <p:nvGrpSpPr>
                <p:cNvPr id="148" name="그룹 147">
                  <a:extLst>
                    <a:ext uri="{FF2B5EF4-FFF2-40B4-BE49-F238E27FC236}">
                      <a16:creationId xmlns:a16="http://schemas.microsoft.com/office/drawing/2014/main" id="{13B2D13A-9EF4-A9BC-5762-D2740E359FCA}"/>
                    </a:ext>
                  </a:extLst>
                </p:cNvPr>
                <p:cNvGrpSpPr/>
                <p:nvPr/>
              </p:nvGrpSpPr>
              <p:grpSpPr>
                <a:xfrm>
                  <a:off x="2185023" y="5651504"/>
                  <a:ext cx="1474958" cy="249198"/>
                  <a:chOff x="6434340" y="2607264"/>
                  <a:chExt cx="1032860" cy="195312"/>
                </a:xfrm>
              </p:grpSpPr>
              <p:sp>
                <p:nvSpPr>
                  <p:cNvPr id="149" name="사각형: 둥근 모서리 148">
                    <a:extLst>
                      <a:ext uri="{FF2B5EF4-FFF2-40B4-BE49-F238E27FC236}">
                        <a16:creationId xmlns:a16="http://schemas.microsoft.com/office/drawing/2014/main" id="{1BD76D41-6B11-1798-F0A8-138CFEE49298}"/>
                      </a:ext>
                    </a:extLst>
                  </p:cNvPr>
                  <p:cNvSpPr/>
                  <p:nvPr/>
                </p:nvSpPr>
                <p:spPr>
                  <a:xfrm>
                    <a:off x="6434340" y="2607264"/>
                    <a:ext cx="1032860" cy="195312"/>
                  </a:xfrm>
                  <a:prstGeom prst="roundRect">
                    <a:avLst/>
                  </a:prstGeom>
                  <a:solidFill>
                    <a:srgbClr val="DAEACE"/>
                  </a:solidFill>
                  <a:ln w="9525">
                    <a:solidFill>
                      <a:srgbClr val="C2DCAE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900" dirty="0"/>
                  </a:p>
                </p:txBody>
              </p:sp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1B695879-E349-9E95-2A7B-E796D8191F0A}"/>
                      </a:ext>
                    </a:extLst>
                  </p:cNvPr>
                  <p:cNvSpPr txBox="1"/>
                  <p:nvPr/>
                </p:nvSpPr>
                <p:spPr>
                  <a:xfrm>
                    <a:off x="6515231" y="2650647"/>
                    <a:ext cx="871080" cy="10855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Computer Science(CS)</a:t>
                    </a:r>
                  </a:p>
                </p:txBody>
              </p:sp>
            </p:grpSp>
          </p:grpSp>
        </p:grpSp>
        <p:grpSp>
          <p:nvGrpSpPr>
            <p:cNvPr id="215" name="그룹 214">
              <a:extLst>
                <a:ext uri="{FF2B5EF4-FFF2-40B4-BE49-F238E27FC236}">
                  <a16:creationId xmlns:a16="http://schemas.microsoft.com/office/drawing/2014/main" id="{4FDD3A67-9B25-62E3-9DEC-603175D91DD8}"/>
                </a:ext>
              </a:extLst>
            </p:cNvPr>
            <p:cNvGrpSpPr/>
            <p:nvPr/>
          </p:nvGrpSpPr>
          <p:grpSpPr>
            <a:xfrm>
              <a:off x="5478574" y="4981229"/>
              <a:ext cx="382291" cy="134087"/>
              <a:chOff x="5842251" y="5330050"/>
              <a:chExt cx="382291" cy="134087"/>
            </a:xfrm>
            <a:gradFill>
              <a:gsLst>
                <a:gs pos="0">
                  <a:srgbClr val="6E7990"/>
                </a:gs>
                <a:gs pos="89000">
                  <a:srgbClr val="3D6CD4"/>
                </a:gs>
              </a:gsLst>
              <a:lin ang="0" scaled="0"/>
            </a:gradFill>
          </p:grpSpPr>
          <p:sp>
            <p:nvSpPr>
              <p:cNvPr id="216" name="이등변 삼각형 215">
                <a:extLst>
                  <a:ext uri="{FF2B5EF4-FFF2-40B4-BE49-F238E27FC236}">
                    <a16:creationId xmlns:a16="http://schemas.microsoft.com/office/drawing/2014/main" id="{BAA442DB-1D35-3B19-CA25-A77BC2914972}"/>
                  </a:ext>
                </a:extLst>
              </p:cNvPr>
              <p:cNvSpPr/>
              <p:nvPr/>
            </p:nvSpPr>
            <p:spPr>
              <a:xfrm rot="5400000">
                <a:off x="5819907" y="5352394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7" name="이등변 삼각형 216">
                <a:extLst>
                  <a:ext uri="{FF2B5EF4-FFF2-40B4-BE49-F238E27FC236}">
                    <a16:creationId xmlns:a16="http://schemas.microsoft.com/office/drawing/2014/main" id="{A933E70E-0069-8F6C-67E6-CC302EB438E1}"/>
                  </a:ext>
                </a:extLst>
              </p:cNvPr>
              <p:cNvSpPr/>
              <p:nvPr/>
            </p:nvSpPr>
            <p:spPr>
              <a:xfrm rot="5400000">
                <a:off x="5962782" y="5352395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8" name="이등변 삼각형 217">
                <a:extLst>
                  <a:ext uri="{FF2B5EF4-FFF2-40B4-BE49-F238E27FC236}">
                    <a16:creationId xmlns:a16="http://schemas.microsoft.com/office/drawing/2014/main" id="{F304C00E-49D8-F3F1-B342-9F6E90E3CE08}"/>
                  </a:ext>
                </a:extLst>
              </p:cNvPr>
              <p:cNvSpPr/>
              <p:nvPr/>
            </p:nvSpPr>
            <p:spPr>
              <a:xfrm rot="5400000">
                <a:off x="6112801" y="5352395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33" name="그룹 232">
              <a:extLst>
                <a:ext uri="{FF2B5EF4-FFF2-40B4-BE49-F238E27FC236}">
                  <a16:creationId xmlns:a16="http://schemas.microsoft.com/office/drawing/2014/main" id="{5231E616-CA9A-5B92-79EF-4DCA9C13523D}"/>
                </a:ext>
              </a:extLst>
            </p:cNvPr>
            <p:cNvGrpSpPr/>
            <p:nvPr/>
          </p:nvGrpSpPr>
          <p:grpSpPr>
            <a:xfrm>
              <a:off x="6731623" y="3809162"/>
              <a:ext cx="1885328" cy="965196"/>
              <a:chOff x="6731622" y="4006854"/>
              <a:chExt cx="1944065" cy="909598"/>
            </a:xfrm>
          </p:grpSpPr>
          <p:grpSp>
            <p:nvGrpSpPr>
              <p:cNvPr id="226" name="그룹 225">
                <a:extLst>
                  <a:ext uri="{FF2B5EF4-FFF2-40B4-BE49-F238E27FC236}">
                    <a16:creationId xmlns:a16="http://schemas.microsoft.com/office/drawing/2014/main" id="{253D82A6-80AB-26E5-1210-2746C5DFDBB6}"/>
                  </a:ext>
                </a:extLst>
              </p:cNvPr>
              <p:cNvGrpSpPr/>
              <p:nvPr/>
            </p:nvGrpSpPr>
            <p:grpSpPr>
              <a:xfrm>
                <a:off x="6731622" y="4006854"/>
                <a:ext cx="1944065" cy="249198"/>
                <a:chOff x="2337422" y="5803904"/>
                <a:chExt cx="1944065" cy="249198"/>
              </a:xfrm>
            </p:grpSpPr>
            <p:sp>
              <p:nvSpPr>
                <p:cNvPr id="224" name="사각형: 둥근 모서리 223">
                  <a:extLst>
                    <a:ext uri="{FF2B5EF4-FFF2-40B4-BE49-F238E27FC236}">
                      <a16:creationId xmlns:a16="http://schemas.microsoft.com/office/drawing/2014/main" id="{092F7BAF-198A-D181-2092-498CF21FC60F}"/>
                    </a:ext>
                  </a:extLst>
                </p:cNvPr>
                <p:cNvSpPr/>
                <p:nvPr/>
              </p:nvSpPr>
              <p:spPr>
                <a:xfrm>
                  <a:off x="2337422" y="5803904"/>
                  <a:ext cx="1944065" cy="249198"/>
                </a:xfrm>
                <a:prstGeom prst="roundRect">
                  <a:avLst/>
                </a:prstGeom>
                <a:solidFill>
                  <a:srgbClr val="DAEACE"/>
                </a:solidFill>
                <a:ln w="9525">
                  <a:solidFill>
                    <a:srgbClr val="C2DCA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900" dirty="0"/>
                </a:p>
              </p:txBody>
            </p:sp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6C2E0089-C8A8-29CD-5781-33D43C3E68EA}"/>
                    </a:ext>
                  </a:extLst>
                </p:cNvPr>
                <p:cNvSpPr txBox="1"/>
                <p:nvPr/>
              </p:nvSpPr>
              <p:spPr>
                <a:xfrm>
                  <a:off x="2782164" y="5863245"/>
                  <a:ext cx="1054580" cy="1305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Computer Science</a:t>
                  </a:r>
                </a:p>
              </p:txBody>
            </p:sp>
          </p:grpSp>
          <p:grpSp>
            <p:nvGrpSpPr>
              <p:cNvPr id="227" name="그룹 226">
                <a:extLst>
                  <a:ext uri="{FF2B5EF4-FFF2-40B4-BE49-F238E27FC236}">
                    <a16:creationId xmlns:a16="http://schemas.microsoft.com/office/drawing/2014/main" id="{63496DFC-FFA1-2216-233D-2CD4D48F87EF}"/>
                  </a:ext>
                </a:extLst>
              </p:cNvPr>
              <p:cNvGrpSpPr/>
              <p:nvPr/>
            </p:nvGrpSpPr>
            <p:grpSpPr>
              <a:xfrm>
                <a:off x="6731622" y="4337054"/>
                <a:ext cx="1944065" cy="249198"/>
                <a:chOff x="2337422" y="5803904"/>
                <a:chExt cx="1944065" cy="249198"/>
              </a:xfrm>
            </p:grpSpPr>
            <p:sp>
              <p:nvSpPr>
                <p:cNvPr id="228" name="사각형: 둥근 모서리 227">
                  <a:extLst>
                    <a:ext uri="{FF2B5EF4-FFF2-40B4-BE49-F238E27FC236}">
                      <a16:creationId xmlns:a16="http://schemas.microsoft.com/office/drawing/2014/main" id="{08D99642-9B4A-CE56-C04C-201414C0397A}"/>
                    </a:ext>
                  </a:extLst>
                </p:cNvPr>
                <p:cNvSpPr/>
                <p:nvPr/>
              </p:nvSpPr>
              <p:spPr>
                <a:xfrm>
                  <a:off x="2337422" y="5803904"/>
                  <a:ext cx="1944065" cy="249198"/>
                </a:xfrm>
                <a:prstGeom prst="roundRect">
                  <a:avLst/>
                </a:prstGeom>
                <a:solidFill>
                  <a:srgbClr val="CBEDE9"/>
                </a:solidFill>
                <a:ln w="9525">
                  <a:solidFill>
                    <a:srgbClr val="A4D4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900" dirty="0"/>
                </a:p>
              </p:txBody>
            </p:sp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FD94DC74-6C41-DF59-ABD9-E97CDC990EDD}"/>
                    </a:ext>
                  </a:extLst>
                </p:cNvPr>
                <p:cNvSpPr txBox="1"/>
                <p:nvPr/>
              </p:nvSpPr>
              <p:spPr>
                <a:xfrm>
                  <a:off x="2926797" y="5863245"/>
                  <a:ext cx="765314" cy="1305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Data Science</a:t>
                  </a:r>
                </a:p>
              </p:txBody>
            </p:sp>
          </p:grpSp>
          <p:grpSp>
            <p:nvGrpSpPr>
              <p:cNvPr id="230" name="그룹 229">
                <a:extLst>
                  <a:ext uri="{FF2B5EF4-FFF2-40B4-BE49-F238E27FC236}">
                    <a16:creationId xmlns:a16="http://schemas.microsoft.com/office/drawing/2014/main" id="{7E1E21AE-E13C-9CE6-236C-B205DCD8899C}"/>
                  </a:ext>
                </a:extLst>
              </p:cNvPr>
              <p:cNvGrpSpPr/>
              <p:nvPr/>
            </p:nvGrpSpPr>
            <p:grpSpPr>
              <a:xfrm>
                <a:off x="6731622" y="4667254"/>
                <a:ext cx="1944065" cy="249198"/>
                <a:chOff x="2337422" y="5803904"/>
                <a:chExt cx="1944065" cy="249198"/>
              </a:xfrm>
            </p:grpSpPr>
            <p:sp>
              <p:nvSpPr>
                <p:cNvPr id="231" name="사각형: 둥근 모서리 230">
                  <a:extLst>
                    <a:ext uri="{FF2B5EF4-FFF2-40B4-BE49-F238E27FC236}">
                      <a16:creationId xmlns:a16="http://schemas.microsoft.com/office/drawing/2014/main" id="{C2DF696E-C3FB-E0D7-C2E4-81802D6F4EED}"/>
                    </a:ext>
                  </a:extLst>
                </p:cNvPr>
                <p:cNvSpPr/>
                <p:nvPr/>
              </p:nvSpPr>
              <p:spPr>
                <a:xfrm>
                  <a:off x="2337422" y="5803904"/>
                  <a:ext cx="1944065" cy="249198"/>
                </a:xfrm>
                <a:prstGeom prst="roundRect">
                  <a:avLst/>
                </a:prstGeom>
                <a:solidFill>
                  <a:srgbClr val="CBDAED"/>
                </a:solidFill>
                <a:ln w="9525">
                  <a:solidFill>
                    <a:srgbClr val="99B4D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700" dirty="0"/>
                </a:p>
              </p:txBody>
            </p:sp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E8F8B47B-9743-F6BA-2B28-32DE5BCBF728}"/>
                    </a:ext>
                  </a:extLst>
                </p:cNvPr>
                <p:cNvSpPr txBox="1"/>
                <p:nvPr/>
              </p:nvSpPr>
              <p:spPr>
                <a:xfrm>
                  <a:off x="2687121" y="5863245"/>
                  <a:ext cx="1244668" cy="1305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Information Systems</a:t>
                  </a:r>
                </a:p>
              </p:txBody>
            </p:sp>
          </p:grpSp>
        </p:grpSp>
        <p:grpSp>
          <p:nvGrpSpPr>
            <p:cNvPr id="234" name="그룹 233">
              <a:extLst>
                <a:ext uri="{FF2B5EF4-FFF2-40B4-BE49-F238E27FC236}">
                  <a16:creationId xmlns:a16="http://schemas.microsoft.com/office/drawing/2014/main" id="{C97E5BC9-17B6-37BE-E83C-6FA4ED8AB5C3}"/>
                </a:ext>
              </a:extLst>
            </p:cNvPr>
            <p:cNvGrpSpPr/>
            <p:nvPr/>
          </p:nvGrpSpPr>
          <p:grpSpPr>
            <a:xfrm>
              <a:off x="6731623" y="5213285"/>
              <a:ext cx="1885328" cy="614813"/>
              <a:chOff x="6731622" y="4006854"/>
              <a:chExt cx="1944065" cy="579398"/>
            </a:xfrm>
          </p:grpSpPr>
          <p:grpSp>
            <p:nvGrpSpPr>
              <p:cNvPr id="235" name="그룹 234">
                <a:extLst>
                  <a:ext uri="{FF2B5EF4-FFF2-40B4-BE49-F238E27FC236}">
                    <a16:creationId xmlns:a16="http://schemas.microsoft.com/office/drawing/2014/main" id="{364890DD-CFE6-8997-BEAF-19556CA51E93}"/>
                  </a:ext>
                </a:extLst>
              </p:cNvPr>
              <p:cNvGrpSpPr/>
              <p:nvPr/>
            </p:nvGrpSpPr>
            <p:grpSpPr>
              <a:xfrm>
                <a:off x="6731622" y="4006854"/>
                <a:ext cx="1944065" cy="249198"/>
                <a:chOff x="2337422" y="5803904"/>
                <a:chExt cx="1944065" cy="249198"/>
              </a:xfrm>
            </p:grpSpPr>
            <p:sp>
              <p:nvSpPr>
                <p:cNvPr id="242" name="사각형: 둥근 모서리 241">
                  <a:extLst>
                    <a:ext uri="{FF2B5EF4-FFF2-40B4-BE49-F238E27FC236}">
                      <a16:creationId xmlns:a16="http://schemas.microsoft.com/office/drawing/2014/main" id="{410EB750-8FBC-05BE-F892-9160D0DF2ED7}"/>
                    </a:ext>
                  </a:extLst>
                </p:cNvPr>
                <p:cNvSpPr/>
                <p:nvPr/>
              </p:nvSpPr>
              <p:spPr>
                <a:xfrm>
                  <a:off x="2337422" y="5803904"/>
                  <a:ext cx="1944065" cy="249198"/>
                </a:xfrm>
                <a:prstGeom prst="roundRect">
                  <a:avLst/>
                </a:prstGeom>
                <a:solidFill>
                  <a:srgbClr val="DAEACE"/>
                </a:solidFill>
                <a:ln w="9525">
                  <a:solidFill>
                    <a:srgbClr val="C2DCA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900" dirty="0"/>
                </a:p>
              </p:txBody>
            </p:sp>
            <p:sp>
              <p:nvSpPr>
                <p:cNvPr id="243" name="TextBox 242">
                  <a:extLst>
                    <a:ext uri="{FF2B5EF4-FFF2-40B4-BE49-F238E27FC236}">
                      <a16:creationId xmlns:a16="http://schemas.microsoft.com/office/drawing/2014/main" id="{18515D64-2DF5-C582-C948-DD03FE9C255A}"/>
                    </a:ext>
                  </a:extLst>
                </p:cNvPr>
                <p:cNvSpPr txBox="1"/>
                <p:nvPr/>
              </p:nvSpPr>
              <p:spPr>
                <a:xfrm>
                  <a:off x="2782164" y="5863245"/>
                  <a:ext cx="1054580" cy="1305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Computer Science</a:t>
                  </a:r>
                </a:p>
              </p:txBody>
            </p:sp>
          </p:grpSp>
          <p:grpSp>
            <p:nvGrpSpPr>
              <p:cNvPr id="236" name="그룹 235">
                <a:extLst>
                  <a:ext uri="{FF2B5EF4-FFF2-40B4-BE49-F238E27FC236}">
                    <a16:creationId xmlns:a16="http://schemas.microsoft.com/office/drawing/2014/main" id="{50FDE5D0-92D0-EAA4-C0DC-9B7A41FD9574}"/>
                  </a:ext>
                </a:extLst>
              </p:cNvPr>
              <p:cNvGrpSpPr/>
              <p:nvPr/>
            </p:nvGrpSpPr>
            <p:grpSpPr>
              <a:xfrm>
                <a:off x="6731622" y="4337054"/>
                <a:ext cx="1944065" cy="249198"/>
                <a:chOff x="2337422" y="5803904"/>
                <a:chExt cx="1944065" cy="249198"/>
              </a:xfrm>
            </p:grpSpPr>
            <p:sp>
              <p:nvSpPr>
                <p:cNvPr id="240" name="사각형: 둥근 모서리 239">
                  <a:extLst>
                    <a:ext uri="{FF2B5EF4-FFF2-40B4-BE49-F238E27FC236}">
                      <a16:creationId xmlns:a16="http://schemas.microsoft.com/office/drawing/2014/main" id="{C79DEFF5-48B9-2D6C-3961-F16AF7EEB25D}"/>
                    </a:ext>
                  </a:extLst>
                </p:cNvPr>
                <p:cNvSpPr/>
                <p:nvPr/>
              </p:nvSpPr>
              <p:spPr>
                <a:xfrm>
                  <a:off x="2337422" y="5803904"/>
                  <a:ext cx="1944065" cy="249198"/>
                </a:xfrm>
                <a:prstGeom prst="roundRect">
                  <a:avLst/>
                </a:prstGeom>
                <a:solidFill>
                  <a:srgbClr val="CBEDE9"/>
                </a:solidFill>
                <a:ln w="9525">
                  <a:solidFill>
                    <a:srgbClr val="A4D4D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900" dirty="0"/>
                </a:p>
              </p:txBody>
            </p:sp>
            <p:sp>
              <p:nvSpPr>
                <p:cNvPr id="241" name="TextBox 240">
                  <a:extLst>
                    <a:ext uri="{FF2B5EF4-FFF2-40B4-BE49-F238E27FC236}">
                      <a16:creationId xmlns:a16="http://schemas.microsoft.com/office/drawing/2014/main" id="{424E8813-C554-3820-4337-BD9A2CE3D90D}"/>
                    </a:ext>
                  </a:extLst>
                </p:cNvPr>
                <p:cNvSpPr txBox="1"/>
                <p:nvPr/>
              </p:nvSpPr>
              <p:spPr>
                <a:xfrm>
                  <a:off x="2926797" y="5863245"/>
                  <a:ext cx="765314" cy="1305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9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Data Science</a:t>
                  </a:r>
                </a:p>
              </p:txBody>
            </p:sp>
          </p:grp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030462A-BFFC-D7DA-7D6E-448110EC4801}"/>
              </a:ext>
            </a:extLst>
          </p:cNvPr>
          <p:cNvSpPr txBox="1"/>
          <p:nvPr/>
        </p:nvSpPr>
        <p:spPr>
          <a:xfrm>
            <a:off x="466611" y="536298"/>
            <a:ext cx="378949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과학 과목의 신설 취지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45F7FB4-42DA-B077-7E61-7FC2E5EFE6BC}"/>
              </a:ext>
            </a:extLst>
          </p:cNvPr>
          <p:cNvGrpSpPr/>
          <p:nvPr/>
        </p:nvGrpSpPr>
        <p:grpSpPr>
          <a:xfrm>
            <a:off x="468313" y="295332"/>
            <a:ext cx="1341437" cy="190957"/>
            <a:chOff x="144463" y="308032"/>
            <a:chExt cx="1341437" cy="190957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0D8C2396-FFCD-4F9A-FE15-4C96875123C2}"/>
                </a:ext>
              </a:extLst>
            </p:cNvPr>
            <p:cNvGrpSpPr/>
            <p:nvPr/>
          </p:nvGrpSpPr>
          <p:grpSpPr>
            <a:xfrm>
              <a:off x="144463" y="308032"/>
              <a:ext cx="1341437" cy="190957"/>
              <a:chOff x="-16919" y="983069"/>
              <a:chExt cx="3110119" cy="442734"/>
            </a:xfrm>
            <a:solidFill>
              <a:schemeClr val="lt1"/>
            </a:solidFill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7DEAF5E5-2153-EB37-BB05-004F57007E92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2812792A-5A22-0A8A-5C05-1CB618E60393}"/>
                  </a:ext>
                </a:extLst>
              </p:cNvPr>
              <p:cNvSpPr/>
              <p:nvPr/>
            </p:nvSpPr>
            <p:spPr>
              <a:xfrm>
                <a:off x="666368" y="983069"/>
                <a:ext cx="242683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A584A3FF-8F61-75CC-34C3-9B99EF4996D2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0A801AFC-B263-E0E0-F983-BF4472566413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79DE417-6148-8EBB-23C7-2E6901664C01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Ⅵ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520BFAF-D210-1B1B-BF80-0FE2308B84B2}"/>
                </a:ext>
              </a:extLst>
            </p:cNvPr>
            <p:cNvSpPr txBox="1"/>
            <p:nvPr/>
          </p:nvSpPr>
          <p:spPr>
            <a:xfrm>
              <a:off x="531068" y="326566"/>
              <a:ext cx="87684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</a:t>
              </a:r>
            </a:p>
          </p:txBody>
        </p:sp>
      </p:grpSp>
      <p:graphicFrame>
        <p:nvGraphicFramePr>
          <p:cNvPr id="221" name="표 220">
            <a:extLst>
              <a:ext uri="{FF2B5EF4-FFF2-40B4-BE49-F238E27FC236}">
                <a16:creationId xmlns:a16="http://schemas.microsoft.com/office/drawing/2014/main" id="{FED469E9-8F70-93DC-FD15-D68D37CE8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178577"/>
              </p:ext>
            </p:extLst>
          </p:nvPr>
        </p:nvGraphicFramePr>
        <p:xfrm>
          <a:off x="5956621" y="3682157"/>
          <a:ext cx="2719066" cy="2483694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82873">
                  <a:extLst>
                    <a:ext uri="{9D8B030D-6E8A-4147-A177-3AD203B41FA5}">
                      <a16:colId xmlns:a16="http://schemas.microsoft.com/office/drawing/2014/main" val="2988722225"/>
                    </a:ext>
                  </a:extLst>
                </a:gridCol>
                <a:gridCol w="2036193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1241847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인공지능</a:t>
                      </a:r>
                      <a:endParaRPr lang="en-US" altLang="ko-KR" sz="11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기초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1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1241847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</a:t>
                      </a:r>
                      <a:endParaRPr lang="en-US" altLang="ko-KR" sz="11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1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429033"/>
                  </a:ext>
                </a:extLst>
              </a:tr>
            </a:tbl>
          </a:graphicData>
        </a:graphic>
      </p:graphicFrame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E790DE21-B60D-1BD6-F2D2-7E227A768FF4}"/>
              </a:ext>
            </a:extLst>
          </p:cNvPr>
          <p:cNvGrpSpPr/>
          <p:nvPr/>
        </p:nvGrpSpPr>
        <p:grpSpPr>
          <a:xfrm>
            <a:off x="424486" y="1088231"/>
            <a:ext cx="4305084" cy="340052"/>
            <a:chOff x="424486" y="1088231"/>
            <a:chExt cx="4305084" cy="340052"/>
          </a:xfrm>
        </p:grpSpPr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B183C265-9EA9-5C96-2558-4E5E52D22511}"/>
                </a:ext>
              </a:extLst>
            </p:cNvPr>
            <p:cNvSpPr txBox="1"/>
            <p:nvPr/>
          </p:nvSpPr>
          <p:spPr>
            <a:xfrm>
              <a:off x="781373" y="1151284"/>
              <a:ext cx="394819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‘정보’ 과목의 수업량 및 기본이수학점 변화</a:t>
              </a:r>
            </a:p>
          </p:txBody>
        </p:sp>
        <p:grpSp>
          <p:nvGrpSpPr>
            <p:cNvPr id="246" name="그룹 245">
              <a:extLst>
                <a:ext uri="{FF2B5EF4-FFF2-40B4-BE49-F238E27FC236}">
                  <a16:creationId xmlns:a16="http://schemas.microsoft.com/office/drawing/2014/main" id="{A9E576DC-36EA-DFF5-89E1-049D43D21C4B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47" name="자유형: 도형 246">
                <a:extLst>
                  <a:ext uri="{FF2B5EF4-FFF2-40B4-BE49-F238E27FC236}">
                    <a16:creationId xmlns:a16="http://schemas.microsoft.com/office/drawing/2014/main" id="{D7B09968-6F9D-F673-1300-D5EB8DB35DAB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8" name="자유형: 도형 247">
                <a:extLst>
                  <a:ext uri="{FF2B5EF4-FFF2-40B4-BE49-F238E27FC236}">
                    <a16:creationId xmlns:a16="http://schemas.microsoft.com/office/drawing/2014/main" id="{B20096C9-D567-45C3-9030-349D8A9B346A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9" name="자유형: 도형 248">
                <a:extLst>
                  <a:ext uri="{FF2B5EF4-FFF2-40B4-BE49-F238E27FC236}">
                    <a16:creationId xmlns:a16="http://schemas.microsoft.com/office/drawing/2014/main" id="{6C93C99A-ABDC-28D8-7887-78770A44E84A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50" name="그룹 249">
            <a:extLst>
              <a:ext uri="{FF2B5EF4-FFF2-40B4-BE49-F238E27FC236}">
                <a16:creationId xmlns:a16="http://schemas.microsoft.com/office/drawing/2014/main" id="{3B5438C4-1DAE-27D1-DCAC-42DAC6563E19}"/>
              </a:ext>
            </a:extLst>
          </p:cNvPr>
          <p:cNvGrpSpPr/>
          <p:nvPr/>
        </p:nvGrpSpPr>
        <p:grpSpPr>
          <a:xfrm>
            <a:off x="468313" y="1526354"/>
            <a:ext cx="8215667" cy="430887"/>
            <a:chOff x="468313" y="1924946"/>
            <a:chExt cx="8215667" cy="430887"/>
          </a:xfrm>
        </p:grpSpPr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69A7108A-EA17-3691-2AC0-03F139942E96}"/>
                </a:ext>
              </a:extLst>
            </p:cNvPr>
            <p:cNvSpPr txBox="1"/>
            <p:nvPr/>
          </p:nvSpPr>
          <p:spPr>
            <a:xfrm>
              <a:off x="710643" y="1924946"/>
              <a:ext cx="7973337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정보과의 학문적 기초인 정보학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(informatics)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의 한 분야로 데이터로 부터 지식이나 통찰을 이끌어 내기 위한 </a:t>
              </a: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융합적인 학문 분야임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분야는 현재도 계속 정립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/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발전되고 있음</a:t>
              </a:r>
            </a:p>
          </p:txBody>
        </p:sp>
        <p:grpSp>
          <p:nvGrpSpPr>
            <p:cNvPr id="252" name="그룹 251">
              <a:extLst>
                <a:ext uri="{FF2B5EF4-FFF2-40B4-BE49-F238E27FC236}">
                  <a16:creationId xmlns:a16="http://schemas.microsoft.com/office/drawing/2014/main" id="{B331388A-61C7-E2B7-FCE4-BF51C3D0E52B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253" name="Freeform 5">
                <a:extLst>
                  <a:ext uri="{FF2B5EF4-FFF2-40B4-BE49-F238E27FC236}">
                    <a16:creationId xmlns:a16="http://schemas.microsoft.com/office/drawing/2014/main" id="{00C371E9-820C-7D32-AB6B-5D7431989A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254" name="Freeform 7">
                <a:extLst>
                  <a:ext uri="{FF2B5EF4-FFF2-40B4-BE49-F238E27FC236}">
                    <a16:creationId xmlns:a16="http://schemas.microsoft.com/office/drawing/2014/main" id="{969AAE1D-9C28-07B4-DE8B-B903C7CA7B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55" name="그룹 254">
            <a:extLst>
              <a:ext uri="{FF2B5EF4-FFF2-40B4-BE49-F238E27FC236}">
                <a16:creationId xmlns:a16="http://schemas.microsoft.com/office/drawing/2014/main" id="{512A35D2-D551-C1F1-FCF4-E8A7B4E704B2}"/>
              </a:ext>
            </a:extLst>
          </p:cNvPr>
          <p:cNvGrpSpPr/>
          <p:nvPr/>
        </p:nvGrpSpPr>
        <p:grpSpPr>
          <a:xfrm>
            <a:off x="468313" y="2033283"/>
            <a:ext cx="8268566" cy="646331"/>
            <a:chOff x="468313" y="1924946"/>
            <a:chExt cx="8268566" cy="646331"/>
          </a:xfrm>
        </p:grpSpPr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CD380CAB-5CDE-3B3E-CC3E-42DB4E04A810}"/>
                </a:ext>
              </a:extLst>
            </p:cNvPr>
            <p:cNvSpPr txBox="1"/>
            <p:nvPr/>
          </p:nvSpPr>
          <p:spPr>
            <a:xfrm>
              <a:off x="710643" y="1924946"/>
              <a:ext cx="8026236" cy="64633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인공지능 기초에서는 인공지능과 기계학습에 대한 개념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원리등에 대한 지식을 습득하도록 하는 반면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</a:t>
              </a: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과학에서는 기초적인 기계학습의 방법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마이닝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을 활용하여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데이터를 분석하고 해석할 수 있도록 </a:t>
              </a: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하는데 초점이 있음</a:t>
              </a:r>
            </a:p>
          </p:txBody>
        </p:sp>
        <p:grpSp>
          <p:nvGrpSpPr>
            <p:cNvPr id="257" name="그룹 256">
              <a:extLst>
                <a:ext uri="{FF2B5EF4-FFF2-40B4-BE49-F238E27FC236}">
                  <a16:creationId xmlns:a16="http://schemas.microsoft.com/office/drawing/2014/main" id="{471538FA-1B4C-D6E6-C739-2A8FED0E14F1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258" name="Freeform 5">
                <a:extLst>
                  <a:ext uri="{FF2B5EF4-FFF2-40B4-BE49-F238E27FC236}">
                    <a16:creationId xmlns:a16="http://schemas.microsoft.com/office/drawing/2014/main" id="{A5A6A23C-D74D-2A01-FB9F-7B465ACF8A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259" name="Freeform 7">
                <a:extLst>
                  <a:ext uri="{FF2B5EF4-FFF2-40B4-BE49-F238E27FC236}">
                    <a16:creationId xmlns:a16="http://schemas.microsoft.com/office/drawing/2014/main" id="{9C0396DE-50E2-FFBB-6774-D58BFBF71C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317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A33155-6F86-30F1-40D1-6A8623C6D96A}"/>
              </a:ext>
            </a:extLst>
          </p:cNvPr>
          <p:cNvSpPr txBox="1"/>
          <p:nvPr/>
        </p:nvSpPr>
        <p:spPr>
          <a:xfrm>
            <a:off x="466611" y="536298"/>
            <a:ext cx="408124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과학 과목의 성격과 목표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871F68D-A73E-E1D8-BE26-C78E54635F86}"/>
              </a:ext>
            </a:extLst>
          </p:cNvPr>
          <p:cNvGrpSpPr/>
          <p:nvPr/>
        </p:nvGrpSpPr>
        <p:grpSpPr>
          <a:xfrm>
            <a:off x="468313" y="295332"/>
            <a:ext cx="1341437" cy="190957"/>
            <a:chOff x="144463" y="308032"/>
            <a:chExt cx="1341437" cy="190957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82103EF9-0E7B-4810-083B-BBC8056AC17A}"/>
                </a:ext>
              </a:extLst>
            </p:cNvPr>
            <p:cNvGrpSpPr/>
            <p:nvPr/>
          </p:nvGrpSpPr>
          <p:grpSpPr>
            <a:xfrm>
              <a:off x="144463" y="308032"/>
              <a:ext cx="1341437" cy="190957"/>
              <a:chOff x="-16919" y="983069"/>
              <a:chExt cx="3110119" cy="442734"/>
            </a:xfrm>
            <a:solidFill>
              <a:schemeClr val="lt1"/>
            </a:solidFill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C3E80633-74AC-D3A8-E0E4-F75E586C0119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D45E6AF9-ED3A-48A7-813D-846E7D700D52}"/>
                  </a:ext>
                </a:extLst>
              </p:cNvPr>
              <p:cNvSpPr/>
              <p:nvPr/>
            </p:nvSpPr>
            <p:spPr>
              <a:xfrm>
                <a:off x="666368" y="983069"/>
                <a:ext cx="242683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DB20F597-A4AF-57E6-9EE2-33CEF00F76C4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266BD21D-C002-86E4-C00C-FCD469E53213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94856A-3124-09D5-EC80-B31604A4C98B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Ⅵ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5019EF7-1F3E-6222-BD1D-408757A007B6}"/>
                </a:ext>
              </a:extLst>
            </p:cNvPr>
            <p:cNvSpPr txBox="1"/>
            <p:nvPr/>
          </p:nvSpPr>
          <p:spPr>
            <a:xfrm>
              <a:off x="531068" y="326566"/>
              <a:ext cx="87684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</a:t>
              </a:r>
            </a:p>
          </p:txBody>
        </p:sp>
      </p:grpSp>
      <p:grpSp>
        <p:nvGrpSpPr>
          <p:cNvPr id="239" name="그룹 238">
            <a:extLst>
              <a:ext uri="{FF2B5EF4-FFF2-40B4-BE49-F238E27FC236}">
                <a16:creationId xmlns:a16="http://schemas.microsoft.com/office/drawing/2014/main" id="{BC6071EF-DF8F-C031-3052-1F1A935D54E7}"/>
              </a:ext>
            </a:extLst>
          </p:cNvPr>
          <p:cNvGrpSpPr/>
          <p:nvPr/>
        </p:nvGrpSpPr>
        <p:grpSpPr>
          <a:xfrm>
            <a:off x="466611" y="1389094"/>
            <a:ext cx="8209076" cy="1439833"/>
            <a:chOff x="466611" y="1389094"/>
            <a:chExt cx="8209076" cy="1439833"/>
          </a:xfrm>
        </p:grpSpPr>
        <p:sp>
          <p:nvSpPr>
            <p:cNvPr id="204" name="사각형: 둥근 위쪽 모서리 203">
              <a:extLst>
                <a:ext uri="{FF2B5EF4-FFF2-40B4-BE49-F238E27FC236}">
                  <a16:creationId xmlns:a16="http://schemas.microsoft.com/office/drawing/2014/main" id="{E426184C-F625-D73D-5E10-1EDBE5269C77}"/>
                </a:ext>
              </a:extLst>
            </p:cNvPr>
            <p:cNvSpPr/>
            <p:nvPr/>
          </p:nvSpPr>
          <p:spPr>
            <a:xfrm rot="16200000">
              <a:off x="4291859" y="-2436154"/>
              <a:ext cx="558577" cy="8209074"/>
            </a:xfrm>
            <a:prstGeom prst="round2SameRect">
              <a:avLst>
                <a:gd name="adj1" fmla="val 50000"/>
                <a:gd name="adj2" fmla="val 16256"/>
              </a:avLst>
            </a:prstGeom>
            <a:gradFill>
              <a:gsLst>
                <a:gs pos="100000">
                  <a:srgbClr val="3B6DD5"/>
                </a:gs>
                <a:gs pos="0">
                  <a:srgbClr val="825BC1"/>
                </a:gs>
              </a:gsLst>
              <a:lin ang="5400000" scaled="0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200" dirty="0"/>
            </a:p>
          </p:txBody>
        </p:sp>
        <p:sp>
          <p:nvSpPr>
            <p:cNvPr id="205" name="사각형: 둥근 모서리 204">
              <a:extLst>
                <a:ext uri="{FF2B5EF4-FFF2-40B4-BE49-F238E27FC236}">
                  <a16:creationId xmlns:a16="http://schemas.microsoft.com/office/drawing/2014/main" id="{11171BA0-45D6-6DCD-20B8-6CC7A0E7484E}"/>
                </a:ext>
              </a:extLst>
            </p:cNvPr>
            <p:cNvSpPr/>
            <p:nvPr/>
          </p:nvSpPr>
          <p:spPr>
            <a:xfrm>
              <a:off x="1122127" y="1481330"/>
              <a:ext cx="7553560" cy="1347597"/>
            </a:xfrm>
            <a:prstGeom prst="roundRect">
              <a:avLst>
                <a:gd name="adj" fmla="val 5526"/>
              </a:avLst>
            </a:prstGeom>
            <a:gradFill flip="none" rotWithShape="1">
              <a:gsLst>
                <a:gs pos="100000">
                  <a:srgbClr val="D5DCE3"/>
                </a:gs>
                <a:gs pos="0">
                  <a:srgbClr val="F8F9FA"/>
                </a:gs>
              </a:gsLst>
              <a:lin ang="2700000" scaled="1"/>
              <a:tileRect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D851A58-0D97-7CFB-D204-CEDE7234BBA7}"/>
                </a:ext>
              </a:extLst>
            </p:cNvPr>
            <p:cNvSpPr txBox="1"/>
            <p:nvPr/>
          </p:nvSpPr>
          <p:spPr>
            <a:xfrm>
              <a:off x="604648" y="1529884"/>
              <a:ext cx="43120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성격</a:t>
              </a:r>
              <a:endParaRPr lang="ko-KR" altLang="en-US" sz="16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217" name="그룹 216">
              <a:extLst>
                <a:ext uri="{FF2B5EF4-FFF2-40B4-BE49-F238E27FC236}">
                  <a16:creationId xmlns:a16="http://schemas.microsoft.com/office/drawing/2014/main" id="{7DE92A4E-AA7F-C3B6-D660-F3228F02C073}"/>
                </a:ext>
              </a:extLst>
            </p:cNvPr>
            <p:cNvGrpSpPr/>
            <p:nvPr/>
          </p:nvGrpSpPr>
          <p:grpSpPr>
            <a:xfrm>
              <a:off x="1249065" y="1604851"/>
              <a:ext cx="7108377" cy="1100554"/>
              <a:chOff x="1249065" y="1586349"/>
              <a:chExt cx="7108377" cy="1100554"/>
            </a:xfrm>
          </p:grpSpPr>
          <p:grpSp>
            <p:nvGrpSpPr>
              <p:cNvPr id="112" name="그룹 111">
                <a:extLst>
                  <a:ext uri="{FF2B5EF4-FFF2-40B4-BE49-F238E27FC236}">
                    <a16:creationId xmlns:a16="http://schemas.microsoft.com/office/drawing/2014/main" id="{EA071243-E8D0-1228-953D-83D2982E867A}"/>
                  </a:ext>
                </a:extLst>
              </p:cNvPr>
              <p:cNvGrpSpPr/>
              <p:nvPr/>
            </p:nvGrpSpPr>
            <p:grpSpPr>
              <a:xfrm>
                <a:off x="1249065" y="1586349"/>
                <a:ext cx="6837469" cy="338554"/>
                <a:chOff x="595251" y="1872766"/>
                <a:chExt cx="6837469" cy="338554"/>
              </a:xfrm>
            </p:grpSpPr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377EC583-EF20-C25F-55C2-44CF41DEEC90}"/>
                    </a:ext>
                  </a:extLst>
                </p:cNvPr>
                <p:cNvSpPr txBox="1"/>
                <p:nvPr/>
              </p:nvSpPr>
              <p:spPr>
                <a:xfrm>
                  <a:off x="796288" y="1872766"/>
                  <a:ext cx="6636432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데이터와 데이터 처리에 대한 다양한 방법론을 기반으로 통계와 기계학습을 활용하여 다양한 학문 분야의 문제 해결과 </a:t>
                  </a:r>
                  <a:endPara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의사 결정에서 통찰력을 제공하게 됨</a:t>
                  </a:r>
                </a:p>
              </p:txBody>
            </p:sp>
            <p:sp>
              <p:nvSpPr>
                <p:cNvPr id="120" name="자유형: 도형 119">
                  <a:extLst>
                    <a:ext uri="{FF2B5EF4-FFF2-40B4-BE49-F238E27FC236}">
                      <a16:creationId xmlns:a16="http://schemas.microsoft.com/office/drawing/2014/main" id="{5718B65E-66D0-5CDA-C428-9D4EEBC29F59}"/>
                    </a:ext>
                  </a:extLst>
                </p:cNvPr>
                <p:cNvSpPr/>
                <p:nvPr/>
              </p:nvSpPr>
              <p:spPr>
                <a:xfrm>
                  <a:off x="595251" y="1878419"/>
                  <a:ext cx="157972" cy="157972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1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3" name="그룹 112">
                <a:extLst>
                  <a:ext uri="{FF2B5EF4-FFF2-40B4-BE49-F238E27FC236}">
                    <a16:creationId xmlns:a16="http://schemas.microsoft.com/office/drawing/2014/main" id="{43D86CF2-931F-6A5E-8A0E-D8E29190F413}"/>
                  </a:ext>
                </a:extLst>
              </p:cNvPr>
              <p:cNvGrpSpPr/>
              <p:nvPr/>
            </p:nvGrpSpPr>
            <p:grpSpPr>
              <a:xfrm>
                <a:off x="1249065" y="2051988"/>
                <a:ext cx="5458887" cy="169277"/>
                <a:chOff x="595251" y="1872766"/>
                <a:chExt cx="5458887" cy="169277"/>
              </a:xfrm>
            </p:grpSpPr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64203CAF-A51D-1163-D690-8CAFDA0B9C78}"/>
                    </a:ext>
                  </a:extLst>
                </p:cNvPr>
                <p:cNvSpPr txBox="1"/>
                <p:nvPr/>
              </p:nvSpPr>
              <p:spPr>
                <a:xfrm>
                  <a:off x="796288" y="1872766"/>
                  <a:ext cx="5257850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개인의 삶과 연관되어 일상과 향후의 직업에서 기술의 발전에 능동적으로 대처할 수 있도록 함</a:t>
                  </a:r>
                </a:p>
              </p:txBody>
            </p:sp>
            <p:sp>
              <p:nvSpPr>
                <p:cNvPr id="118" name="자유형: 도형 117">
                  <a:extLst>
                    <a:ext uri="{FF2B5EF4-FFF2-40B4-BE49-F238E27FC236}">
                      <a16:creationId xmlns:a16="http://schemas.microsoft.com/office/drawing/2014/main" id="{B78D4A31-24DF-686D-C98B-77D0D6580453}"/>
                    </a:ext>
                  </a:extLst>
                </p:cNvPr>
                <p:cNvSpPr/>
                <p:nvPr/>
              </p:nvSpPr>
              <p:spPr>
                <a:xfrm>
                  <a:off x="595251" y="1878419"/>
                  <a:ext cx="157972" cy="157972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1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3AAADF2C-9715-2853-5267-951EE9613B1A}"/>
                  </a:ext>
                </a:extLst>
              </p:cNvPr>
              <p:cNvGrpSpPr/>
              <p:nvPr/>
            </p:nvGrpSpPr>
            <p:grpSpPr>
              <a:xfrm>
                <a:off x="1249065" y="2348349"/>
                <a:ext cx="7108377" cy="338554"/>
                <a:chOff x="595251" y="1872766"/>
                <a:chExt cx="7108377" cy="338554"/>
              </a:xfrm>
            </p:grpSpPr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0F82FB7A-F2E9-CA10-11FD-ECD5F3EA7895}"/>
                    </a:ext>
                  </a:extLst>
                </p:cNvPr>
                <p:cNvSpPr txBox="1"/>
                <p:nvPr/>
              </p:nvSpPr>
              <p:spPr>
                <a:xfrm>
                  <a:off x="796288" y="1872766"/>
                  <a:ext cx="690734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과학의 기초적인 원리를 이해하고</a:t>
                  </a:r>
                  <a:r>
                    <a: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문해력을 함양함으로써 급증하는 데이터를 비판적으로 분석할 수 있으며 </a:t>
                  </a:r>
                  <a:endParaRPr lang="en-US" altLang="ko-KR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미래 사회와 환경변화 등에 대한 통찰력과 책임감 있는 자기주도성을 갖춘 민주 시민으로 성장하게 됨</a:t>
                  </a:r>
                </a:p>
              </p:txBody>
            </p:sp>
            <p:sp>
              <p:nvSpPr>
                <p:cNvPr id="116" name="자유형: 도형 115">
                  <a:extLst>
                    <a:ext uri="{FF2B5EF4-FFF2-40B4-BE49-F238E27FC236}">
                      <a16:creationId xmlns:a16="http://schemas.microsoft.com/office/drawing/2014/main" id="{B1CC82CC-9F7F-4756-2958-23D6F2B58209}"/>
                    </a:ext>
                  </a:extLst>
                </p:cNvPr>
                <p:cNvSpPr/>
                <p:nvPr/>
              </p:nvSpPr>
              <p:spPr>
                <a:xfrm>
                  <a:off x="595251" y="1878419"/>
                  <a:ext cx="157972" cy="157972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1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38" name="그룹 237">
            <a:extLst>
              <a:ext uri="{FF2B5EF4-FFF2-40B4-BE49-F238E27FC236}">
                <a16:creationId xmlns:a16="http://schemas.microsoft.com/office/drawing/2014/main" id="{566AEB9A-9D9A-60E0-92A7-FA47AA3CBB35}"/>
              </a:ext>
            </a:extLst>
          </p:cNvPr>
          <p:cNvGrpSpPr/>
          <p:nvPr/>
        </p:nvGrpSpPr>
        <p:grpSpPr>
          <a:xfrm>
            <a:off x="466611" y="3052794"/>
            <a:ext cx="8209076" cy="3113054"/>
            <a:chOff x="466611" y="3052794"/>
            <a:chExt cx="8209076" cy="3113054"/>
          </a:xfrm>
        </p:grpSpPr>
        <p:sp>
          <p:nvSpPr>
            <p:cNvPr id="223" name="사각형: 둥근 위쪽 모서리 222">
              <a:extLst>
                <a:ext uri="{FF2B5EF4-FFF2-40B4-BE49-F238E27FC236}">
                  <a16:creationId xmlns:a16="http://schemas.microsoft.com/office/drawing/2014/main" id="{04B52362-A298-A2B2-CC9E-134D4BD8C4D6}"/>
                </a:ext>
              </a:extLst>
            </p:cNvPr>
            <p:cNvSpPr/>
            <p:nvPr/>
          </p:nvSpPr>
          <p:spPr>
            <a:xfrm rot="16200000">
              <a:off x="4291859" y="-772454"/>
              <a:ext cx="558577" cy="8209074"/>
            </a:xfrm>
            <a:prstGeom prst="round2SameRect">
              <a:avLst>
                <a:gd name="adj1" fmla="val 50000"/>
                <a:gd name="adj2" fmla="val 16256"/>
              </a:avLst>
            </a:prstGeom>
            <a:gradFill>
              <a:gsLst>
                <a:gs pos="100000">
                  <a:srgbClr val="3B6DD5"/>
                </a:gs>
                <a:gs pos="0">
                  <a:srgbClr val="825BC1"/>
                </a:gs>
              </a:gsLst>
              <a:lin ang="5400000" scaled="0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200" dirty="0"/>
            </a:p>
          </p:txBody>
        </p:sp>
        <p:sp>
          <p:nvSpPr>
            <p:cNvPr id="224" name="사각형: 둥근 모서리 223">
              <a:extLst>
                <a:ext uri="{FF2B5EF4-FFF2-40B4-BE49-F238E27FC236}">
                  <a16:creationId xmlns:a16="http://schemas.microsoft.com/office/drawing/2014/main" id="{93E81BC9-7BD0-097F-9960-5239A0C87A9F}"/>
                </a:ext>
              </a:extLst>
            </p:cNvPr>
            <p:cNvSpPr/>
            <p:nvPr/>
          </p:nvSpPr>
          <p:spPr>
            <a:xfrm>
              <a:off x="1122127" y="3145030"/>
              <a:ext cx="7553560" cy="3020818"/>
            </a:xfrm>
            <a:prstGeom prst="roundRect">
              <a:avLst>
                <a:gd name="adj" fmla="val 2583"/>
              </a:avLst>
            </a:prstGeom>
            <a:gradFill flip="none" rotWithShape="1">
              <a:gsLst>
                <a:gs pos="100000">
                  <a:srgbClr val="D5DCE3"/>
                </a:gs>
                <a:gs pos="0">
                  <a:srgbClr val="F8F9FA"/>
                </a:gs>
              </a:gsLst>
              <a:lin ang="2700000" scaled="1"/>
              <a:tileRect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5DA5F5FB-8AC8-2451-EE06-0D0512A9DB29}"/>
                </a:ext>
              </a:extLst>
            </p:cNvPr>
            <p:cNvSpPr txBox="1"/>
            <p:nvPr/>
          </p:nvSpPr>
          <p:spPr>
            <a:xfrm>
              <a:off x="604648" y="3193584"/>
              <a:ext cx="43120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ko-KR" altLang="en-US" sz="16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237" name="그룹 236">
              <a:extLst>
                <a:ext uri="{FF2B5EF4-FFF2-40B4-BE49-F238E27FC236}">
                  <a16:creationId xmlns:a16="http://schemas.microsoft.com/office/drawing/2014/main" id="{D12AFE08-EE34-5E4A-3549-047D7521493F}"/>
                </a:ext>
              </a:extLst>
            </p:cNvPr>
            <p:cNvGrpSpPr/>
            <p:nvPr/>
          </p:nvGrpSpPr>
          <p:grpSpPr>
            <a:xfrm>
              <a:off x="1201068" y="3228004"/>
              <a:ext cx="7395679" cy="2854870"/>
              <a:chOff x="1195871" y="3193505"/>
              <a:chExt cx="7395679" cy="2854870"/>
            </a:xfrm>
          </p:grpSpPr>
          <p:cxnSp>
            <p:nvCxnSpPr>
              <p:cNvPr id="71" name="직선 연결선 70">
                <a:extLst>
                  <a:ext uri="{FF2B5EF4-FFF2-40B4-BE49-F238E27FC236}">
                    <a16:creationId xmlns:a16="http://schemas.microsoft.com/office/drawing/2014/main" id="{40DF3208-F91C-134F-034A-4B1AA3CDAE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5871" y="4002990"/>
                <a:ext cx="758105" cy="0"/>
              </a:xfrm>
              <a:prstGeom prst="line">
                <a:avLst/>
              </a:prstGeom>
              <a:ln w="19050">
                <a:solidFill>
                  <a:srgbClr val="6E7990">
                    <a:alpha val="44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사각형: 둥근 모서리 89">
                <a:extLst>
                  <a:ext uri="{FF2B5EF4-FFF2-40B4-BE49-F238E27FC236}">
                    <a16:creationId xmlns:a16="http://schemas.microsoft.com/office/drawing/2014/main" id="{DFC4F651-599B-A992-2178-175F9AE46EF9}"/>
                  </a:ext>
                </a:extLst>
              </p:cNvPr>
              <p:cNvSpPr/>
              <p:nvPr/>
            </p:nvSpPr>
            <p:spPr>
              <a:xfrm>
                <a:off x="2009732" y="3193505"/>
                <a:ext cx="6581818" cy="745299"/>
              </a:xfrm>
              <a:prstGeom prst="roundRect">
                <a:avLst>
                  <a:gd name="adj" fmla="val 916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6C376F25-9CCA-1CA3-B09C-DACDF353F73F}"/>
                  </a:ext>
                </a:extLst>
              </p:cNvPr>
              <p:cNvSpPr txBox="1"/>
              <p:nvPr/>
            </p:nvSpPr>
            <p:spPr>
              <a:xfrm>
                <a:off x="1251918" y="3466127"/>
                <a:ext cx="646010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일반 선택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C6D33979-FDFC-B0BF-9E5C-F8B90AB7AAD9}"/>
                  </a:ext>
                </a:extLst>
              </p:cNvPr>
              <p:cNvSpPr txBox="1"/>
              <p:nvPr/>
            </p:nvSpPr>
            <p:spPr>
              <a:xfrm>
                <a:off x="2145524" y="3289155"/>
                <a:ext cx="603690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컴퓨팅 사고력을 기반으로 디지털 사회에서 데이터의 역할 및 잠재적 가치와 데이터 과학에 기반한 </a:t>
                </a:r>
                <a:endPara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문제해결 과정의 중요성 인식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다양한 분야의 문제를 해결하고 합리적 의사 결정을 위한 통찰의 </a:t>
                </a:r>
                <a:endPara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역량 함양</a:t>
                </a:r>
              </a:p>
            </p:txBody>
          </p:sp>
          <p:sp>
            <p:nvSpPr>
              <p:cNvPr id="73" name="사각형: 둥근 모서리 72">
                <a:extLst>
                  <a:ext uri="{FF2B5EF4-FFF2-40B4-BE49-F238E27FC236}">
                    <a16:creationId xmlns:a16="http://schemas.microsoft.com/office/drawing/2014/main" id="{3469D541-6752-3422-886E-6210C07CEDD0}"/>
                  </a:ext>
                </a:extLst>
              </p:cNvPr>
              <p:cNvSpPr/>
              <p:nvPr/>
            </p:nvSpPr>
            <p:spPr>
              <a:xfrm>
                <a:off x="2009732" y="4030981"/>
                <a:ext cx="6581818" cy="2017394"/>
              </a:xfrm>
              <a:prstGeom prst="roundRect">
                <a:avLst>
                  <a:gd name="adj" fmla="val 346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A8AFB78-409F-FDFA-FA49-391A57805434}"/>
                  </a:ext>
                </a:extLst>
              </p:cNvPr>
              <p:cNvSpPr txBox="1"/>
              <p:nvPr/>
            </p:nvSpPr>
            <p:spPr>
              <a:xfrm>
                <a:off x="1251918" y="4939651"/>
                <a:ext cx="64601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세부 목표</a:t>
                </a:r>
              </a:p>
            </p:txBody>
          </p:sp>
          <p:grpSp>
            <p:nvGrpSpPr>
              <p:cNvPr id="236" name="그룹 235">
                <a:extLst>
                  <a:ext uri="{FF2B5EF4-FFF2-40B4-BE49-F238E27FC236}">
                    <a16:creationId xmlns:a16="http://schemas.microsoft.com/office/drawing/2014/main" id="{3BB2CD2D-8521-45EE-739F-571D6BD2445F}"/>
                  </a:ext>
                </a:extLst>
              </p:cNvPr>
              <p:cNvGrpSpPr/>
              <p:nvPr/>
            </p:nvGrpSpPr>
            <p:grpSpPr>
              <a:xfrm>
                <a:off x="2145524" y="4153169"/>
                <a:ext cx="6343881" cy="1773019"/>
                <a:chOff x="2145524" y="3946308"/>
                <a:chExt cx="6343881" cy="1773019"/>
              </a:xfrm>
            </p:grpSpPr>
            <p:grpSp>
              <p:nvGrpSpPr>
                <p:cNvPr id="75" name="그룹 74">
                  <a:extLst>
                    <a:ext uri="{FF2B5EF4-FFF2-40B4-BE49-F238E27FC236}">
                      <a16:creationId xmlns:a16="http://schemas.microsoft.com/office/drawing/2014/main" id="{218970BF-FF82-4335-7C4A-F8D85E9FB05E}"/>
                    </a:ext>
                  </a:extLst>
                </p:cNvPr>
                <p:cNvGrpSpPr/>
                <p:nvPr/>
              </p:nvGrpSpPr>
              <p:grpSpPr>
                <a:xfrm>
                  <a:off x="2145524" y="3946308"/>
                  <a:ext cx="6343881" cy="338554"/>
                  <a:chOff x="1483666" y="4770117"/>
                  <a:chExt cx="6343881" cy="338554"/>
                </a:xfrm>
              </p:grpSpPr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76D00777-87F9-9C2B-9AC7-57F390FC685A}"/>
                      </a:ext>
                    </a:extLst>
                  </p:cNvPr>
                  <p:cNvSpPr txBox="1"/>
                  <p:nvPr/>
                </p:nvSpPr>
                <p:spPr>
                  <a:xfrm>
                    <a:off x="1689648" y="4770117"/>
                    <a:ext cx="6137899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과학의 발전에 따른 사회의 특성과 데이터의 가치를 이해하고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데이터에 기반한 합리적인 의사 결정을 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실천하는 태도를 기른다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87" name="그룹 86">
                    <a:extLst>
                      <a:ext uri="{FF2B5EF4-FFF2-40B4-BE49-F238E27FC236}">
                        <a16:creationId xmlns:a16="http://schemas.microsoft.com/office/drawing/2014/main" id="{08AEBD1F-41EE-36C6-C78E-006028FA0F3C}"/>
                      </a:ext>
                    </a:extLst>
                  </p:cNvPr>
                  <p:cNvGrpSpPr/>
                  <p:nvPr/>
                </p:nvGrpSpPr>
                <p:grpSpPr>
                  <a:xfrm>
                    <a:off x="1483666" y="4779810"/>
                    <a:ext cx="149891" cy="149891"/>
                    <a:chOff x="1483666" y="4779811"/>
                    <a:chExt cx="149891" cy="149891"/>
                  </a:xfrm>
                </p:grpSpPr>
                <p:sp>
                  <p:nvSpPr>
                    <p:cNvPr id="88" name="타원 87">
                      <a:extLst>
                        <a:ext uri="{FF2B5EF4-FFF2-40B4-BE49-F238E27FC236}">
                          <a16:creationId xmlns:a16="http://schemas.microsoft.com/office/drawing/2014/main" id="{87158356-FBE0-BDD0-07DE-86815FA9D8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83666" y="4779811"/>
                      <a:ext cx="149891" cy="149891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825BC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b="1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D6381F92-0FC2-33AB-193A-02A1FE12D51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30194" y="4798797"/>
                      <a:ext cx="56835" cy="11191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25BC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1</a:t>
                      </a:r>
                      <a:endParaRPr lang="ko-KR" altLang="en-US" sz="8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25BC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1A9DD24C-4EF0-AD5F-C0A3-EEAF294E0265}"/>
                    </a:ext>
                  </a:extLst>
                </p:cNvPr>
                <p:cNvGrpSpPr/>
                <p:nvPr/>
              </p:nvGrpSpPr>
              <p:grpSpPr>
                <a:xfrm>
                  <a:off x="2145524" y="4424463"/>
                  <a:ext cx="5895040" cy="338554"/>
                  <a:chOff x="1483666" y="4770117"/>
                  <a:chExt cx="5895040" cy="338554"/>
                </a:xfrm>
              </p:grpSpPr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A0351632-4BAF-E32F-6086-CE18C7A7D7CC}"/>
                      </a:ext>
                    </a:extLst>
                  </p:cNvPr>
                  <p:cNvSpPr txBox="1"/>
                  <p:nvPr/>
                </p:nvSpPr>
                <p:spPr>
                  <a:xfrm>
                    <a:off x="1689648" y="4770117"/>
                    <a:ext cx="5689058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분석과 관련된 효과적인 방법을 이해하고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문제상황에 따라 데이터의 관계를 파악하여 다양한 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분석 방법을 적용할 수 있는 능력을 기른다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 </a:t>
                    </a:r>
                  </a:p>
                </p:txBody>
              </p:sp>
              <p:grpSp>
                <p:nvGrpSpPr>
                  <p:cNvPr id="83" name="그룹 82">
                    <a:extLst>
                      <a:ext uri="{FF2B5EF4-FFF2-40B4-BE49-F238E27FC236}">
                        <a16:creationId xmlns:a16="http://schemas.microsoft.com/office/drawing/2014/main" id="{A38238A1-AEE5-7E80-A10E-553700105806}"/>
                      </a:ext>
                    </a:extLst>
                  </p:cNvPr>
                  <p:cNvGrpSpPr/>
                  <p:nvPr/>
                </p:nvGrpSpPr>
                <p:grpSpPr>
                  <a:xfrm>
                    <a:off x="1483666" y="4779810"/>
                    <a:ext cx="149891" cy="149891"/>
                    <a:chOff x="1483666" y="4779811"/>
                    <a:chExt cx="149891" cy="149891"/>
                  </a:xfrm>
                </p:grpSpPr>
                <p:sp>
                  <p:nvSpPr>
                    <p:cNvPr id="84" name="타원 83">
                      <a:extLst>
                        <a:ext uri="{FF2B5EF4-FFF2-40B4-BE49-F238E27FC236}">
                          <a16:creationId xmlns:a16="http://schemas.microsoft.com/office/drawing/2014/main" id="{48B01267-61B1-713B-27A1-9CDA4EB675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83666" y="4779811"/>
                      <a:ext cx="149891" cy="149891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825BC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b="1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85" name="TextBox 84">
                      <a:extLst>
                        <a:ext uri="{FF2B5EF4-FFF2-40B4-BE49-F238E27FC236}">
                          <a16:creationId xmlns:a16="http://schemas.microsoft.com/office/drawing/2014/main" id="{E906F32E-892D-8E6D-1A8C-ED702F8E68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26552" y="4793201"/>
                      <a:ext cx="64120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25BC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2</a:t>
                      </a:r>
                      <a:endParaRPr lang="ko-KR" altLang="en-US" sz="8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25BC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285C4110-BFA8-EECD-873D-7AA39C67D165}"/>
                    </a:ext>
                  </a:extLst>
                </p:cNvPr>
                <p:cNvGrpSpPr/>
                <p:nvPr/>
              </p:nvGrpSpPr>
              <p:grpSpPr>
                <a:xfrm>
                  <a:off x="2145524" y="4902618"/>
                  <a:ext cx="5830920" cy="338554"/>
                  <a:chOff x="1483666" y="4770117"/>
                  <a:chExt cx="5830920" cy="338554"/>
                </a:xfrm>
              </p:grpSpPr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FD257920-5EDC-0A57-14AB-CAD75260AC00}"/>
                      </a:ext>
                    </a:extLst>
                  </p:cNvPr>
                  <p:cNvSpPr txBox="1"/>
                  <p:nvPr/>
                </p:nvSpPr>
                <p:spPr>
                  <a:xfrm>
                    <a:off x="1689648" y="4770117"/>
                    <a:ext cx="5624938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문제를 합리적으로 해결하기 위한 모델을 구성하고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문제 해결 과정에서 발생할 수 있는 여러 쟁점을 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비교하며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분석된 결과의 의미를 찾아 비판적으로 해석하는 능력과 태도를 기른다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79" name="그룹 78">
                    <a:extLst>
                      <a:ext uri="{FF2B5EF4-FFF2-40B4-BE49-F238E27FC236}">
                        <a16:creationId xmlns:a16="http://schemas.microsoft.com/office/drawing/2014/main" id="{39645148-E985-C211-3F2C-E292AEB33842}"/>
                      </a:ext>
                    </a:extLst>
                  </p:cNvPr>
                  <p:cNvGrpSpPr/>
                  <p:nvPr/>
                </p:nvGrpSpPr>
                <p:grpSpPr>
                  <a:xfrm>
                    <a:off x="1483666" y="4779810"/>
                    <a:ext cx="149891" cy="149891"/>
                    <a:chOff x="1483666" y="4779811"/>
                    <a:chExt cx="149891" cy="149891"/>
                  </a:xfrm>
                </p:grpSpPr>
                <p:sp>
                  <p:nvSpPr>
                    <p:cNvPr id="80" name="타원 79">
                      <a:extLst>
                        <a:ext uri="{FF2B5EF4-FFF2-40B4-BE49-F238E27FC236}">
                          <a16:creationId xmlns:a16="http://schemas.microsoft.com/office/drawing/2014/main" id="{CD62E276-FC11-9166-6F48-8ECB6518AA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83666" y="4779811"/>
                      <a:ext cx="149891" cy="149891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825BC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b="1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A28F78F7-78B3-4D51-FE97-EC098BFED5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26552" y="4793201"/>
                      <a:ext cx="64120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25BC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3</a:t>
                      </a:r>
                      <a:endParaRPr lang="ko-KR" altLang="en-US" sz="8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25BC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46109E0B-334B-35E3-DBC5-658A02F0A530}"/>
                    </a:ext>
                  </a:extLst>
                </p:cNvPr>
                <p:cNvGrpSpPr/>
                <p:nvPr/>
              </p:nvGrpSpPr>
              <p:grpSpPr>
                <a:xfrm>
                  <a:off x="2145524" y="5380773"/>
                  <a:ext cx="6215640" cy="338554"/>
                  <a:chOff x="1483666" y="4770117"/>
                  <a:chExt cx="6215640" cy="338554"/>
                </a:xfrm>
              </p:grpSpPr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3AD7289F-09F9-C1B5-8EFE-E90B41596747}"/>
                      </a:ext>
                    </a:extLst>
                  </p:cNvPr>
                  <p:cNvSpPr txBox="1"/>
                  <p:nvPr/>
                </p:nvSpPr>
                <p:spPr>
                  <a:xfrm>
                    <a:off x="1689648" y="4770117"/>
                    <a:ext cx="6009658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과학을 기반으로 한 문제 해결이 합리적 의사 결정에 효과적임을 인식하고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과학의 방법으로 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문제를 해결하는 능력과 태도를 기른다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</a:t>
                    </a:r>
                  </a:p>
                </p:txBody>
              </p:sp>
              <p:grpSp>
                <p:nvGrpSpPr>
                  <p:cNvPr id="98" name="그룹 97">
                    <a:extLst>
                      <a:ext uri="{FF2B5EF4-FFF2-40B4-BE49-F238E27FC236}">
                        <a16:creationId xmlns:a16="http://schemas.microsoft.com/office/drawing/2014/main" id="{9565A99F-AE0C-BEEC-850B-F54219C51AE7}"/>
                      </a:ext>
                    </a:extLst>
                  </p:cNvPr>
                  <p:cNvGrpSpPr/>
                  <p:nvPr/>
                </p:nvGrpSpPr>
                <p:grpSpPr>
                  <a:xfrm>
                    <a:off x="1483666" y="4779810"/>
                    <a:ext cx="149891" cy="149891"/>
                    <a:chOff x="1483666" y="4779811"/>
                    <a:chExt cx="149891" cy="149891"/>
                  </a:xfrm>
                </p:grpSpPr>
                <p:sp>
                  <p:nvSpPr>
                    <p:cNvPr id="99" name="타원 98">
                      <a:extLst>
                        <a:ext uri="{FF2B5EF4-FFF2-40B4-BE49-F238E27FC236}">
                          <a16:creationId xmlns:a16="http://schemas.microsoft.com/office/drawing/2014/main" id="{2DAEC412-5B1C-0FD5-DE8A-736BFBD426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83666" y="4779811"/>
                      <a:ext cx="149891" cy="149891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825BC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b="1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A4AA12B4-933A-C3A4-08F7-03C81361FF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26552" y="4793201"/>
                      <a:ext cx="64120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825BC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4</a:t>
                      </a:r>
                      <a:endParaRPr lang="ko-KR" altLang="en-US" sz="8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25BC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54425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834F97-D2C9-87E1-CF84-9E4C7420A466}"/>
              </a:ext>
            </a:extLst>
          </p:cNvPr>
          <p:cNvSpPr txBox="1"/>
          <p:nvPr/>
        </p:nvSpPr>
        <p:spPr>
          <a:xfrm>
            <a:off x="466611" y="536298"/>
            <a:ext cx="5320367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과학 과목 내용의 계열성과 연계성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620D5B5A-0174-38EE-56BB-19F8240A532F}"/>
              </a:ext>
            </a:extLst>
          </p:cNvPr>
          <p:cNvGrpSpPr/>
          <p:nvPr/>
        </p:nvGrpSpPr>
        <p:grpSpPr>
          <a:xfrm>
            <a:off x="468313" y="295332"/>
            <a:ext cx="1341437" cy="190957"/>
            <a:chOff x="144463" y="308032"/>
            <a:chExt cx="1341437" cy="190957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2112AB8B-8E7D-95B0-3CAB-00BCAE18E095}"/>
                </a:ext>
              </a:extLst>
            </p:cNvPr>
            <p:cNvGrpSpPr/>
            <p:nvPr/>
          </p:nvGrpSpPr>
          <p:grpSpPr>
            <a:xfrm>
              <a:off x="144463" y="308032"/>
              <a:ext cx="1341437" cy="190957"/>
              <a:chOff x="-16919" y="983069"/>
              <a:chExt cx="3110119" cy="442734"/>
            </a:xfrm>
            <a:solidFill>
              <a:schemeClr val="lt1"/>
            </a:solidFill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0F2C42FC-E02A-5A44-1225-E90E78A1A302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31AF06BB-5C74-D297-40A1-806BAADE5BE8}"/>
                  </a:ext>
                </a:extLst>
              </p:cNvPr>
              <p:cNvSpPr/>
              <p:nvPr/>
            </p:nvSpPr>
            <p:spPr>
              <a:xfrm>
                <a:off x="666368" y="983069"/>
                <a:ext cx="242683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84315818-9E61-BBA5-1AD9-3134AC7177B2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4F12ED17-7E31-EAF0-EA8E-23253DB3A707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CE9A927-8FD2-B6B4-1C0F-71E7DA672FAB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Ⅵ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B6A932-D5C4-A6B6-BE20-FFDEE35C3E7B}"/>
                </a:ext>
              </a:extLst>
            </p:cNvPr>
            <p:cNvSpPr txBox="1"/>
            <p:nvPr/>
          </p:nvSpPr>
          <p:spPr>
            <a:xfrm>
              <a:off x="531068" y="326566"/>
              <a:ext cx="87684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48CBDA7-CC2D-ECC2-C8F2-EF6955412C11}"/>
              </a:ext>
            </a:extLst>
          </p:cNvPr>
          <p:cNvGrpSpPr/>
          <p:nvPr/>
        </p:nvGrpSpPr>
        <p:grpSpPr>
          <a:xfrm>
            <a:off x="424486" y="1088231"/>
            <a:ext cx="4305084" cy="340052"/>
            <a:chOff x="424486" y="1088231"/>
            <a:chExt cx="4305084" cy="34005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EAB0263-BF31-038C-3439-74B219CD47EE}"/>
                </a:ext>
              </a:extLst>
            </p:cNvPr>
            <p:cNvSpPr txBox="1"/>
            <p:nvPr/>
          </p:nvSpPr>
          <p:spPr>
            <a:xfrm>
              <a:off x="781373" y="1151284"/>
              <a:ext cx="394819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 내용의 계열성과 연계성</a:t>
              </a:r>
            </a:p>
          </p:txBody>
        </p: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473F1B3E-9D29-96FA-C810-90AAFEA7E4A3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9C42BED9-BB44-F0DD-DAA3-CB1A39D954A2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6F0DBB40-F4CE-BDFE-F8F4-00120EBE4268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CC3C57A7-EDC9-4807-066B-4343A99A3C62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2E4A6172-9CFA-099B-7B1A-2F7A66879B51}"/>
              </a:ext>
            </a:extLst>
          </p:cNvPr>
          <p:cNvGrpSpPr/>
          <p:nvPr/>
        </p:nvGrpSpPr>
        <p:grpSpPr>
          <a:xfrm>
            <a:off x="468313" y="1526354"/>
            <a:ext cx="2528212" cy="215444"/>
            <a:chOff x="468313" y="1924946"/>
            <a:chExt cx="2528212" cy="21544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DA0E9C-CB89-4EE6-3529-DE7F3978E53C}"/>
                </a:ext>
              </a:extLst>
            </p:cNvPr>
            <p:cNvSpPr txBox="1"/>
            <p:nvPr/>
          </p:nvSpPr>
          <p:spPr>
            <a:xfrm>
              <a:off x="710643" y="1924946"/>
              <a:ext cx="2285882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 내용의 계열성</a:t>
              </a: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B0C27A43-9BB1-D32C-9C1D-AEDEBA8ED386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34" name="Freeform 5">
                <a:extLst>
                  <a:ext uri="{FF2B5EF4-FFF2-40B4-BE49-F238E27FC236}">
                    <a16:creationId xmlns:a16="http://schemas.microsoft.com/office/drawing/2014/main" id="{AB22E6C2-AF1C-A419-D5F6-19C4F7FF01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7">
                <a:extLst>
                  <a:ext uri="{FF2B5EF4-FFF2-40B4-BE49-F238E27FC236}">
                    <a16:creationId xmlns:a16="http://schemas.microsoft.com/office/drawing/2014/main" id="{35D6EF0F-F116-7649-3A3E-47C94217ED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CC29DB7B-74FE-1FDC-218F-04262C5EFF72}"/>
              </a:ext>
            </a:extLst>
          </p:cNvPr>
          <p:cNvGrpSpPr/>
          <p:nvPr/>
        </p:nvGrpSpPr>
        <p:grpSpPr>
          <a:xfrm>
            <a:off x="461963" y="1842516"/>
            <a:ext cx="8213725" cy="1239012"/>
            <a:chOff x="461963" y="1842516"/>
            <a:chExt cx="8213725" cy="1239012"/>
          </a:xfrm>
        </p:grpSpPr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175B2C19-A794-9209-DC1D-E72F9A2E7BA3}"/>
                </a:ext>
              </a:extLst>
            </p:cNvPr>
            <p:cNvSpPr/>
            <p:nvPr/>
          </p:nvSpPr>
          <p:spPr>
            <a:xfrm>
              <a:off x="461963" y="1842516"/>
              <a:ext cx="8213725" cy="1239012"/>
            </a:xfrm>
            <a:prstGeom prst="roundRect">
              <a:avLst>
                <a:gd name="adj" fmla="val 6872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92684BAE-F57C-3EA8-CD74-41BDF4333F67}"/>
                </a:ext>
              </a:extLst>
            </p:cNvPr>
            <p:cNvGrpSpPr/>
            <p:nvPr/>
          </p:nvGrpSpPr>
          <p:grpSpPr>
            <a:xfrm>
              <a:off x="556297" y="1954816"/>
              <a:ext cx="6583419" cy="1014413"/>
              <a:chOff x="556297" y="1968532"/>
              <a:chExt cx="6583419" cy="1014413"/>
            </a:xfrm>
          </p:grpSpPr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9FDE9EAE-61E4-25C1-6328-1E95C42B422E}"/>
                  </a:ext>
                </a:extLst>
              </p:cNvPr>
              <p:cNvGrpSpPr/>
              <p:nvPr/>
            </p:nvGrpSpPr>
            <p:grpSpPr>
              <a:xfrm>
                <a:off x="556297" y="1968532"/>
                <a:ext cx="6583419" cy="209741"/>
                <a:chOff x="556297" y="1942909"/>
                <a:chExt cx="6583419" cy="209741"/>
              </a:xfrm>
            </p:grpSpPr>
            <p:sp>
              <p:nvSpPr>
                <p:cNvPr id="79" name="사각형: 둥근 모서리 78">
                  <a:extLst>
                    <a:ext uri="{FF2B5EF4-FFF2-40B4-BE49-F238E27FC236}">
                      <a16:creationId xmlns:a16="http://schemas.microsoft.com/office/drawing/2014/main" id="{940BE496-9097-2C02-9A82-8A7FC4D1B944}"/>
                    </a:ext>
                  </a:extLst>
                </p:cNvPr>
                <p:cNvSpPr/>
                <p:nvPr/>
              </p:nvSpPr>
              <p:spPr>
                <a:xfrm>
                  <a:off x="556297" y="1942909"/>
                  <a:ext cx="529553" cy="2097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1C7FA2E2-A52E-FA27-5AD9-A23BE2796AD3}"/>
                    </a:ext>
                  </a:extLst>
                </p:cNvPr>
                <p:cNvSpPr txBox="1"/>
                <p:nvPr/>
              </p:nvSpPr>
              <p:spPr>
                <a:xfrm>
                  <a:off x="646346" y="1963141"/>
                  <a:ext cx="349455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en-US" altLang="ko-KR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r>
                    <a:rPr lang="ko-KR" altLang="en-US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</a:t>
                  </a:r>
                  <a:endPara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313E5CD5-2CFF-D651-12AA-41B31F6922F1}"/>
                    </a:ext>
                  </a:extLst>
                </p:cNvPr>
                <p:cNvSpPr txBox="1"/>
                <p:nvPr/>
              </p:nvSpPr>
              <p:spPr>
                <a:xfrm>
                  <a:off x="1133264" y="1963141"/>
                  <a:ext cx="60064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과학에 대한 이해</a:t>
                  </a:r>
                  <a:r>
                    <a: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데이터의 유형 및 속성</a:t>
                  </a:r>
                  <a:r>
                    <a: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데이터셋</a:t>
                  </a:r>
                  <a:r>
                    <a: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데이터베이스 등 데이터 과학의 기초 개념 이해</a:t>
                  </a:r>
                </a:p>
              </p:txBody>
            </p:sp>
          </p:grp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0D7F29B8-A217-D88D-B93B-07C5CCD894C8}"/>
                  </a:ext>
                </a:extLst>
              </p:cNvPr>
              <p:cNvGrpSpPr/>
              <p:nvPr/>
            </p:nvGrpSpPr>
            <p:grpSpPr>
              <a:xfrm>
                <a:off x="556297" y="2236756"/>
                <a:ext cx="5190409" cy="209741"/>
                <a:chOff x="556297" y="1942909"/>
                <a:chExt cx="5190409" cy="209741"/>
              </a:xfrm>
            </p:grpSpPr>
            <p:sp>
              <p:nvSpPr>
                <p:cNvPr id="83" name="사각형: 둥근 모서리 82">
                  <a:extLst>
                    <a:ext uri="{FF2B5EF4-FFF2-40B4-BE49-F238E27FC236}">
                      <a16:creationId xmlns:a16="http://schemas.microsoft.com/office/drawing/2014/main" id="{82F43855-CC4A-2662-D55B-E5BFA96BACC9}"/>
                    </a:ext>
                  </a:extLst>
                </p:cNvPr>
                <p:cNvSpPr/>
                <p:nvPr/>
              </p:nvSpPr>
              <p:spPr>
                <a:xfrm>
                  <a:off x="556297" y="1942909"/>
                  <a:ext cx="529553" cy="2097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E41E0BAE-449D-DE2D-9E6E-1CCE66D85949}"/>
                    </a:ext>
                  </a:extLst>
                </p:cNvPr>
                <p:cNvSpPr txBox="1"/>
                <p:nvPr/>
              </p:nvSpPr>
              <p:spPr>
                <a:xfrm>
                  <a:off x="646346" y="1963141"/>
                  <a:ext cx="349455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en-US" altLang="ko-KR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</a:t>
                  </a:r>
                  <a:r>
                    <a:rPr lang="ko-KR" altLang="en-US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</a:t>
                  </a:r>
                  <a:endPara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F6AFAD73-7204-489B-3399-62EFA2CE16B8}"/>
                    </a:ext>
                  </a:extLst>
                </p:cNvPr>
                <p:cNvSpPr txBox="1"/>
                <p:nvPr/>
              </p:nvSpPr>
              <p:spPr>
                <a:xfrm>
                  <a:off x="1133264" y="1963141"/>
                  <a:ext cx="461344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수집</a:t>
                  </a:r>
                  <a:r>
                    <a: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전처리</a:t>
                  </a:r>
                  <a:r>
                    <a: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분석 방법에 대한 이론적 개념 및 개념 이해를 위한 실습 제시</a:t>
                  </a:r>
                </a:p>
              </p:txBody>
            </p: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52926A40-44EE-0C2F-4926-7F074AE9B9A5}"/>
                  </a:ext>
                </a:extLst>
              </p:cNvPr>
              <p:cNvGrpSpPr/>
              <p:nvPr/>
            </p:nvGrpSpPr>
            <p:grpSpPr>
              <a:xfrm>
                <a:off x="556297" y="2504980"/>
                <a:ext cx="6583419" cy="209741"/>
                <a:chOff x="556297" y="1942909"/>
                <a:chExt cx="6583419" cy="209741"/>
              </a:xfrm>
            </p:grpSpPr>
            <p:sp>
              <p:nvSpPr>
                <p:cNvPr id="88" name="사각형: 둥근 모서리 87">
                  <a:extLst>
                    <a:ext uri="{FF2B5EF4-FFF2-40B4-BE49-F238E27FC236}">
                      <a16:creationId xmlns:a16="http://schemas.microsoft.com/office/drawing/2014/main" id="{639EB86A-6663-B8B4-9AB6-4EF05199A336}"/>
                    </a:ext>
                  </a:extLst>
                </p:cNvPr>
                <p:cNvSpPr/>
                <p:nvPr/>
              </p:nvSpPr>
              <p:spPr>
                <a:xfrm>
                  <a:off x="556297" y="1942909"/>
                  <a:ext cx="529553" cy="2097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66990A68-93E2-F5F1-C474-65FC8644714A}"/>
                    </a:ext>
                  </a:extLst>
                </p:cNvPr>
                <p:cNvSpPr txBox="1"/>
                <p:nvPr/>
              </p:nvSpPr>
              <p:spPr>
                <a:xfrm>
                  <a:off x="646346" y="1963141"/>
                  <a:ext cx="349455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en-US" altLang="ko-KR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3</a:t>
                  </a:r>
                  <a:r>
                    <a:rPr lang="ko-KR" altLang="en-US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</a:t>
                  </a:r>
                  <a:endPara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FA4F3732-B32E-3DEA-D9B8-2E581EFF28E5}"/>
                    </a:ext>
                  </a:extLst>
                </p:cNvPr>
                <p:cNvSpPr txBox="1"/>
                <p:nvPr/>
              </p:nvSpPr>
              <p:spPr>
                <a:xfrm>
                  <a:off x="1133264" y="1963141"/>
                  <a:ext cx="6006452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모델의 개념 이해 및 데이터 분석 방법을 문제 해결에 적절하게 적용하기 위한 실습 중심의 내용 제시</a:t>
                  </a:r>
                </a:p>
              </p:txBody>
            </p:sp>
          </p:grp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791A62DF-F381-99DF-C459-3DB86F7815AB}"/>
                  </a:ext>
                </a:extLst>
              </p:cNvPr>
              <p:cNvGrpSpPr/>
              <p:nvPr/>
            </p:nvGrpSpPr>
            <p:grpSpPr>
              <a:xfrm>
                <a:off x="556297" y="2773204"/>
                <a:ext cx="4475470" cy="209741"/>
                <a:chOff x="556297" y="1942909"/>
                <a:chExt cx="4475470" cy="209741"/>
              </a:xfrm>
            </p:grpSpPr>
            <p:sp>
              <p:nvSpPr>
                <p:cNvPr id="92" name="사각형: 둥근 모서리 91">
                  <a:extLst>
                    <a:ext uri="{FF2B5EF4-FFF2-40B4-BE49-F238E27FC236}">
                      <a16:creationId xmlns:a16="http://schemas.microsoft.com/office/drawing/2014/main" id="{5431E876-376D-A6EF-F208-C0164873893A}"/>
                    </a:ext>
                  </a:extLst>
                </p:cNvPr>
                <p:cNvSpPr/>
                <p:nvPr/>
              </p:nvSpPr>
              <p:spPr>
                <a:xfrm>
                  <a:off x="556297" y="1942909"/>
                  <a:ext cx="529553" cy="2097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CAC4D571-9416-CC91-D178-4300719590A3}"/>
                    </a:ext>
                  </a:extLst>
                </p:cNvPr>
                <p:cNvSpPr txBox="1"/>
                <p:nvPr/>
              </p:nvSpPr>
              <p:spPr>
                <a:xfrm>
                  <a:off x="646346" y="1963141"/>
                  <a:ext cx="349455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pPr algn="ctr"/>
                  <a:r>
                    <a:rPr lang="en-US" altLang="ko-KR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4</a:t>
                  </a:r>
                  <a:r>
                    <a:rPr lang="ko-KR" altLang="en-US" sz="11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</a:t>
                  </a:r>
                  <a:endParaRPr lang="ko-KR" altLang="en-US" sz="11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959851CC-AE19-E835-4D8B-39981C595620}"/>
                    </a:ext>
                  </a:extLst>
                </p:cNvPr>
                <p:cNvSpPr txBox="1"/>
                <p:nvPr/>
              </p:nvSpPr>
              <p:spPr>
                <a:xfrm>
                  <a:off x="1133264" y="1963141"/>
                  <a:ext cx="3898503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1, 2, 3 </a:t>
                  </a:r>
                  <a:r>
                    <a:rPr lang="ko-KR" altLang="en-US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영역의 내용을 바탕으로 데이터 과학 프로젝트 수행 내용 제시</a:t>
                  </a:r>
                </a:p>
              </p:txBody>
            </p:sp>
          </p:grpSp>
        </p:grpSp>
      </p:grpSp>
      <p:grpSp>
        <p:nvGrpSpPr>
          <p:cNvPr id="279" name="그룹 278">
            <a:extLst>
              <a:ext uri="{FF2B5EF4-FFF2-40B4-BE49-F238E27FC236}">
                <a16:creationId xmlns:a16="http://schemas.microsoft.com/office/drawing/2014/main" id="{5F02FFE0-272F-5068-611C-777E709A1036}"/>
              </a:ext>
            </a:extLst>
          </p:cNvPr>
          <p:cNvGrpSpPr/>
          <p:nvPr/>
        </p:nvGrpSpPr>
        <p:grpSpPr>
          <a:xfrm>
            <a:off x="461963" y="3382586"/>
            <a:ext cx="8213725" cy="2792408"/>
            <a:chOff x="461963" y="3382586"/>
            <a:chExt cx="8213725" cy="2792408"/>
          </a:xfrm>
        </p:grpSpPr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70BA1D7C-DF1D-6376-583D-CD6FEFBDBD76}"/>
                </a:ext>
              </a:extLst>
            </p:cNvPr>
            <p:cNvGrpSpPr/>
            <p:nvPr/>
          </p:nvGrpSpPr>
          <p:grpSpPr>
            <a:xfrm>
              <a:off x="468313" y="3382586"/>
              <a:ext cx="2528212" cy="215444"/>
              <a:chOff x="468313" y="1924946"/>
              <a:chExt cx="2528212" cy="215444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39690987-B000-1960-52DF-B3C64597DEAB}"/>
                  </a:ext>
                </a:extLst>
              </p:cNvPr>
              <p:cNvSpPr txBox="1"/>
              <p:nvPr/>
            </p:nvSpPr>
            <p:spPr>
              <a:xfrm>
                <a:off x="710643" y="1924946"/>
                <a:ext cx="22858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 과학 과목 내용의 계열성</a:t>
                </a:r>
              </a:p>
            </p:txBody>
          </p: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6C47BD99-234E-2655-BE17-E61FDF024C90}"/>
                  </a:ext>
                </a:extLst>
              </p:cNvPr>
              <p:cNvGrpSpPr/>
              <p:nvPr/>
            </p:nvGrpSpPr>
            <p:grpSpPr>
              <a:xfrm>
                <a:off x="468313" y="1948125"/>
                <a:ext cx="186108" cy="169084"/>
                <a:chOff x="5772452" y="5405116"/>
                <a:chExt cx="127114" cy="115486"/>
              </a:xfrm>
            </p:grpSpPr>
            <p:sp>
              <p:nvSpPr>
                <p:cNvPr id="106" name="Freeform 5">
                  <a:extLst>
                    <a:ext uri="{FF2B5EF4-FFF2-40B4-BE49-F238E27FC236}">
                      <a16:creationId xmlns:a16="http://schemas.microsoft.com/office/drawing/2014/main" id="{DC81D2A4-3272-06C1-7097-5460B851269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72452" y="5408738"/>
                  <a:ext cx="111825" cy="111864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7" name="Freeform 7">
                  <a:extLst>
                    <a:ext uri="{FF2B5EF4-FFF2-40B4-BE49-F238E27FC236}">
                      <a16:creationId xmlns:a16="http://schemas.microsoft.com/office/drawing/2014/main" id="{13F1B4A9-938F-3CDD-ACF7-FA64A8F394E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96548" y="5405116"/>
                  <a:ext cx="103018" cy="85862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78" name="그룹 277">
              <a:extLst>
                <a:ext uri="{FF2B5EF4-FFF2-40B4-BE49-F238E27FC236}">
                  <a16:creationId xmlns:a16="http://schemas.microsoft.com/office/drawing/2014/main" id="{B735264E-FD0A-5EB5-D90A-FBE032A954D9}"/>
                </a:ext>
              </a:extLst>
            </p:cNvPr>
            <p:cNvGrpSpPr/>
            <p:nvPr/>
          </p:nvGrpSpPr>
          <p:grpSpPr>
            <a:xfrm>
              <a:off x="461963" y="3698748"/>
              <a:ext cx="8213725" cy="2476246"/>
              <a:chOff x="461963" y="3689604"/>
              <a:chExt cx="8213725" cy="2476246"/>
            </a:xfrm>
          </p:grpSpPr>
          <p:sp>
            <p:nvSpPr>
              <p:cNvPr id="127" name="사각형: 둥근 모서리 126">
                <a:extLst>
                  <a:ext uri="{FF2B5EF4-FFF2-40B4-BE49-F238E27FC236}">
                    <a16:creationId xmlns:a16="http://schemas.microsoft.com/office/drawing/2014/main" id="{834769E1-D898-404D-6D40-0DA256AFFF64}"/>
                  </a:ext>
                </a:extLst>
              </p:cNvPr>
              <p:cNvSpPr/>
              <p:nvPr/>
            </p:nvSpPr>
            <p:spPr>
              <a:xfrm>
                <a:off x="461963" y="3689604"/>
                <a:ext cx="8213725" cy="2476246"/>
              </a:xfrm>
              <a:prstGeom prst="roundRect">
                <a:avLst>
                  <a:gd name="adj" fmla="val 4287"/>
                </a:avLst>
              </a:prstGeom>
              <a:gradFill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lin ang="2700000" scaled="1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77" name="그룹 276">
                <a:extLst>
                  <a:ext uri="{FF2B5EF4-FFF2-40B4-BE49-F238E27FC236}">
                    <a16:creationId xmlns:a16="http://schemas.microsoft.com/office/drawing/2014/main" id="{F3E191C6-4A7F-E78E-CE0C-1D4613371B7E}"/>
                  </a:ext>
                </a:extLst>
              </p:cNvPr>
              <p:cNvGrpSpPr/>
              <p:nvPr/>
            </p:nvGrpSpPr>
            <p:grpSpPr>
              <a:xfrm>
                <a:off x="600802" y="3849981"/>
                <a:ext cx="7936047" cy="2155492"/>
                <a:chOff x="603977" y="3849981"/>
                <a:chExt cx="7936047" cy="2155492"/>
              </a:xfrm>
            </p:grpSpPr>
            <p:grpSp>
              <p:nvGrpSpPr>
                <p:cNvPr id="137" name="그룹 136">
                  <a:extLst>
                    <a:ext uri="{FF2B5EF4-FFF2-40B4-BE49-F238E27FC236}">
                      <a16:creationId xmlns:a16="http://schemas.microsoft.com/office/drawing/2014/main" id="{2ED448DE-B817-4FB3-90CC-BBF16088BCCE}"/>
                    </a:ext>
                  </a:extLst>
                </p:cNvPr>
                <p:cNvGrpSpPr/>
                <p:nvPr/>
              </p:nvGrpSpPr>
              <p:grpSpPr>
                <a:xfrm>
                  <a:off x="2419871" y="4354201"/>
                  <a:ext cx="174220" cy="106987"/>
                  <a:chOff x="3002509" y="2974932"/>
                  <a:chExt cx="209796" cy="128833"/>
                </a:xfrm>
                <a:gradFill>
                  <a:gsLst>
                    <a:gs pos="0">
                      <a:srgbClr val="11A39C"/>
                    </a:gs>
                    <a:gs pos="100000">
                      <a:srgbClr val="3D6CD4"/>
                    </a:gs>
                  </a:gsLst>
                  <a:lin ang="0" scaled="0"/>
                </a:gradFill>
              </p:grpSpPr>
              <p:sp>
                <p:nvSpPr>
                  <p:cNvPr id="146" name="이등변 삼각형 145">
                    <a:extLst>
                      <a:ext uri="{FF2B5EF4-FFF2-40B4-BE49-F238E27FC236}">
                        <a16:creationId xmlns:a16="http://schemas.microsoft.com/office/drawing/2014/main" id="{C2E07105-B139-D9B4-2F4B-0D740275557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981537" y="2995904"/>
                    <a:ext cx="128832" cy="86887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147" name="이등변 삼각형 146">
                    <a:extLst>
                      <a:ext uri="{FF2B5EF4-FFF2-40B4-BE49-F238E27FC236}">
                        <a16:creationId xmlns:a16="http://schemas.microsoft.com/office/drawing/2014/main" id="{730E0EA5-E57D-9DF9-6EC4-33C6FDBADE9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104446" y="2995905"/>
                    <a:ext cx="128832" cy="86887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</p:grpSp>
            <p:grpSp>
              <p:nvGrpSpPr>
                <p:cNvPr id="219" name="그룹 218">
                  <a:extLst>
                    <a:ext uri="{FF2B5EF4-FFF2-40B4-BE49-F238E27FC236}">
                      <a16:creationId xmlns:a16="http://schemas.microsoft.com/office/drawing/2014/main" id="{57D493F2-BE5D-533C-3444-32743075E78F}"/>
                    </a:ext>
                  </a:extLst>
                </p:cNvPr>
                <p:cNvGrpSpPr/>
                <p:nvPr/>
              </p:nvGrpSpPr>
              <p:grpSpPr>
                <a:xfrm>
                  <a:off x="4484892" y="4354201"/>
                  <a:ext cx="174220" cy="106987"/>
                  <a:chOff x="3002509" y="2974932"/>
                  <a:chExt cx="209796" cy="128833"/>
                </a:xfrm>
                <a:gradFill>
                  <a:gsLst>
                    <a:gs pos="0">
                      <a:srgbClr val="3D6CD4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220" name="이등변 삼각형 219">
                    <a:extLst>
                      <a:ext uri="{FF2B5EF4-FFF2-40B4-BE49-F238E27FC236}">
                        <a16:creationId xmlns:a16="http://schemas.microsoft.com/office/drawing/2014/main" id="{E58E1AD0-13E2-0CE5-B0F9-26FFA84446D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981537" y="2995904"/>
                    <a:ext cx="128832" cy="86887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221" name="이등변 삼각형 220">
                    <a:extLst>
                      <a:ext uri="{FF2B5EF4-FFF2-40B4-BE49-F238E27FC236}">
                        <a16:creationId xmlns:a16="http://schemas.microsoft.com/office/drawing/2014/main" id="{21CDD338-A743-B87C-A032-88C35A9B156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104446" y="2995905"/>
                    <a:ext cx="128832" cy="86887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</p:grpSp>
            <p:grpSp>
              <p:nvGrpSpPr>
                <p:cNvPr id="222" name="그룹 221">
                  <a:extLst>
                    <a:ext uri="{FF2B5EF4-FFF2-40B4-BE49-F238E27FC236}">
                      <a16:creationId xmlns:a16="http://schemas.microsoft.com/office/drawing/2014/main" id="{9459B252-03B5-5B64-A296-FD047E9B1B33}"/>
                    </a:ext>
                  </a:extLst>
                </p:cNvPr>
                <p:cNvGrpSpPr/>
                <p:nvPr/>
              </p:nvGrpSpPr>
              <p:grpSpPr>
                <a:xfrm>
                  <a:off x="6549913" y="4354201"/>
                  <a:ext cx="174220" cy="106987"/>
                  <a:chOff x="3002509" y="2974932"/>
                  <a:chExt cx="209796" cy="128833"/>
                </a:xfrm>
                <a:solidFill>
                  <a:srgbClr val="825BC1"/>
                </a:solidFill>
              </p:grpSpPr>
              <p:sp>
                <p:nvSpPr>
                  <p:cNvPr id="223" name="이등변 삼각형 222">
                    <a:extLst>
                      <a:ext uri="{FF2B5EF4-FFF2-40B4-BE49-F238E27FC236}">
                        <a16:creationId xmlns:a16="http://schemas.microsoft.com/office/drawing/2014/main" id="{670DA032-CC69-9A52-338E-9FFF2050DA5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981537" y="2995904"/>
                    <a:ext cx="128832" cy="86887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224" name="이등변 삼각형 223">
                    <a:extLst>
                      <a:ext uri="{FF2B5EF4-FFF2-40B4-BE49-F238E27FC236}">
                        <a16:creationId xmlns:a16="http://schemas.microsoft.com/office/drawing/2014/main" id="{2E15AC2D-4A92-782F-7256-DB39EF2BA38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104446" y="2995905"/>
                    <a:ext cx="128832" cy="86887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</p:grpSp>
            <p:grpSp>
              <p:nvGrpSpPr>
                <p:cNvPr id="260" name="그룹 259">
                  <a:extLst>
                    <a:ext uri="{FF2B5EF4-FFF2-40B4-BE49-F238E27FC236}">
                      <a16:creationId xmlns:a16="http://schemas.microsoft.com/office/drawing/2014/main" id="{2480FA5A-2F9A-8181-5CA6-206AEEC8EDA8}"/>
                    </a:ext>
                  </a:extLst>
                </p:cNvPr>
                <p:cNvGrpSpPr/>
                <p:nvPr/>
              </p:nvGrpSpPr>
              <p:grpSpPr>
                <a:xfrm>
                  <a:off x="603977" y="3849981"/>
                  <a:ext cx="1740987" cy="1191634"/>
                  <a:chOff x="603977" y="3875666"/>
                  <a:chExt cx="1740987" cy="1191634"/>
                </a:xfrm>
              </p:grpSpPr>
              <p:sp>
                <p:nvSpPr>
                  <p:cNvPr id="157" name="사각형: 둥근 모서리 156">
                    <a:extLst>
                      <a:ext uri="{FF2B5EF4-FFF2-40B4-BE49-F238E27FC236}">
                        <a16:creationId xmlns:a16="http://schemas.microsoft.com/office/drawing/2014/main" id="{333C6E28-6458-574B-C302-594A64E56060}"/>
                      </a:ext>
                    </a:extLst>
                  </p:cNvPr>
                  <p:cNvSpPr/>
                  <p:nvPr/>
                </p:nvSpPr>
                <p:spPr>
                  <a:xfrm>
                    <a:off x="603977" y="3875666"/>
                    <a:ext cx="1740987" cy="1191634"/>
                  </a:xfrm>
                  <a:prstGeom prst="roundRect">
                    <a:avLst>
                      <a:gd name="adj" fmla="val 5946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id="{FE8BA6E2-4A63-9F89-7410-B5C2D3F0D55E}"/>
                      </a:ext>
                    </a:extLst>
                  </p:cNvPr>
                  <p:cNvSpPr txBox="1"/>
                  <p:nvPr/>
                </p:nvSpPr>
                <p:spPr>
                  <a:xfrm>
                    <a:off x="801209" y="4034987"/>
                    <a:ext cx="1346522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1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초등학교와 수직적 연계</a:t>
                    </a:r>
                  </a:p>
                </p:txBody>
              </p:sp>
              <p:cxnSp>
                <p:nvCxnSpPr>
                  <p:cNvPr id="160" name="직선 연결선 159">
                    <a:extLst>
                      <a:ext uri="{FF2B5EF4-FFF2-40B4-BE49-F238E27FC236}">
                        <a16:creationId xmlns:a16="http://schemas.microsoft.com/office/drawing/2014/main" id="{DDEE006D-C3C6-EC67-44BB-D380D732CE0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9147" y="4341302"/>
                    <a:ext cx="1670647" cy="0"/>
                  </a:xfrm>
                  <a:prstGeom prst="line">
                    <a:avLst/>
                  </a:prstGeom>
                  <a:solidFill>
                    <a:srgbClr val="825BC1">
                      <a:alpha val="18000"/>
                    </a:srgbClr>
                  </a:solidFill>
                  <a:ln w="12700">
                    <a:solidFill>
                      <a:schemeClr val="tx1">
                        <a:alpha val="2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grpSp>
                <p:nvGrpSpPr>
                  <p:cNvPr id="159" name="그룹 158">
                    <a:extLst>
                      <a:ext uri="{FF2B5EF4-FFF2-40B4-BE49-F238E27FC236}">
                        <a16:creationId xmlns:a16="http://schemas.microsoft.com/office/drawing/2014/main" id="{2B66CE4C-762E-570E-C228-FF98B8C1A9D5}"/>
                      </a:ext>
                    </a:extLst>
                  </p:cNvPr>
                  <p:cNvGrpSpPr/>
                  <p:nvPr/>
                </p:nvGrpSpPr>
                <p:grpSpPr>
                  <a:xfrm>
                    <a:off x="773956" y="4429220"/>
                    <a:ext cx="1401024" cy="550162"/>
                    <a:chOff x="1005381" y="2891300"/>
                    <a:chExt cx="1697926" cy="500147"/>
                  </a:xfrm>
                </p:grpSpPr>
                <p:sp>
                  <p:nvSpPr>
                    <p:cNvPr id="161" name="TextBox 160">
                      <a:extLst>
                        <a:ext uri="{FF2B5EF4-FFF2-40B4-BE49-F238E27FC236}">
                          <a16:creationId xmlns:a16="http://schemas.microsoft.com/office/drawing/2014/main" id="{B3510C02-7EFF-3E8D-27C7-BCA36135122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05381" y="2891300"/>
                      <a:ext cx="1697926" cy="12590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05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sz="9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‘</a:t>
                      </a:r>
                      <a:r>
                        <a:rPr lang="ko-KR" altLang="en-US" sz="9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디지털 사회와 인공지능</a:t>
                      </a:r>
                      <a:r>
                        <a:rPr lang="en-US" altLang="ko-KR" sz="9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’ </a:t>
                      </a:r>
                      <a:r>
                        <a:rPr lang="ko-KR" altLang="en-US" sz="9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영역</a:t>
                      </a:r>
                    </a:p>
                  </p:txBody>
                </p:sp>
                <p:sp>
                  <p:nvSpPr>
                    <p:cNvPr id="162" name="TextBox 161">
                      <a:extLst>
                        <a:ext uri="{FF2B5EF4-FFF2-40B4-BE49-F238E27FC236}">
                          <a16:creationId xmlns:a16="http://schemas.microsoft.com/office/drawing/2014/main" id="{4163D39C-4A16-4C66-F9C5-195D4E712E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13162" y="3055691"/>
                      <a:ext cx="1682386" cy="33575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>
                        <a:defRPr sz="105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defRPr>
                      </a:lvl1pPr>
                    </a:lstStyle>
                    <a:p>
                      <a:pPr algn="ctr"/>
                      <a:r>
                        <a:rPr lang="en-US" altLang="ko-KR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‘</a:t>
                      </a:r>
                      <a:r>
                        <a:rPr lang="ko-KR" altLang="en-US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데이터의 종류와 표현</a:t>
                      </a:r>
                      <a:r>
                        <a:rPr lang="en-US" altLang="ko-KR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’, ‘</a:t>
                      </a:r>
                      <a:r>
                        <a:rPr lang="ko-KR" altLang="en-US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생활 속</a:t>
                      </a:r>
                      <a:endParaRPr lang="en-US" altLang="ko-KR" sz="8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인공지능</a:t>
                      </a:r>
                      <a:r>
                        <a:rPr lang="en-US" altLang="ko-KR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’</a:t>
                      </a:r>
                      <a:r>
                        <a:rPr lang="ko-KR" altLang="en-US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에 해당하는 지식 </a:t>
                      </a:r>
                      <a:r>
                        <a:rPr lang="en-US" altLang="ko-KR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 이해</a:t>
                      </a:r>
                      <a:r>
                        <a:rPr lang="en-US" altLang="ko-KR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,</a:t>
                      </a:r>
                    </a:p>
                    <a:p>
                      <a:pPr algn="ctr"/>
                      <a:r>
                        <a:rPr lang="ko-KR" altLang="en-US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과정 </a:t>
                      </a:r>
                      <a:r>
                        <a:rPr lang="en-US" altLang="ko-KR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 기능</a:t>
                      </a:r>
                      <a:r>
                        <a:rPr lang="en-US" altLang="ko-KR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, </a:t>
                      </a:r>
                      <a:r>
                        <a:rPr lang="ko-KR" altLang="en-US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가치 </a:t>
                      </a:r>
                      <a:r>
                        <a:rPr lang="en-US" altLang="ko-KR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sz="800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 태도 내용 요소</a:t>
                      </a:r>
                    </a:p>
                  </p:txBody>
                </p:sp>
              </p:grpSp>
            </p:grpSp>
            <p:grpSp>
              <p:nvGrpSpPr>
                <p:cNvPr id="261" name="그룹 260">
                  <a:extLst>
                    <a:ext uri="{FF2B5EF4-FFF2-40B4-BE49-F238E27FC236}">
                      <a16:creationId xmlns:a16="http://schemas.microsoft.com/office/drawing/2014/main" id="{16AF9BE5-CC38-5534-49A0-574178BB772E}"/>
                    </a:ext>
                  </a:extLst>
                </p:cNvPr>
                <p:cNvGrpSpPr/>
                <p:nvPr/>
              </p:nvGrpSpPr>
              <p:grpSpPr>
                <a:xfrm>
                  <a:off x="2668998" y="3849981"/>
                  <a:ext cx="1740987" cy="1191634"/>
                  <a:chOff x="2668998" y="3875666"/>
                  <a:chExt cx="1740987" cy="1191634"/>
                </a:xfrm>
              </p:grpSpPr>
              <p:sp>
                <p:nvSpPr>
                  <p:cNvPr id="228" name="사각형: 둥근 모서리 227">
                    <a:extLst>
                      <a:ext uri="{FF2B5EF4-FFF2-40B4-BE49-F238E27FC236}">
                        <a16:creationId xmlns:a16="http://schemas.microsoft.com/office/drawing/2014/main" id="{A1486327-DDB3-5605-70C6-3CA94D156C27}"/>
                      </a:ext>
                    </a:extLst>
                  </p:cNvPr>
                  <p:cNvSpPr/>
                  <p:nvPr/>
                </p:nvSpPr>
                <p:spPr>
                  <a:xfrm>
                    <a:off x="2668998" y="3875666"/>
                    <a:ext cx="1740987" cy="1191634"/>
                  </a:xfrm>
                  <a:prstGeom prst="roundRect">
                    <a:avLst>
                      <a:gd name="adj" fmla="val 5946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229" name="TextBox 228">
                    <a:extLst>
                      <a:ext uri="{FF2B5EF4-FFF2-40B4-BE49-F238E27FC236}">
                        <a16:creationId xmlns:a16="http://schemas.microsoft.com/office/drawing/2014/main" id="{A523B8F1-18C4-2C80-71C7-00549F040EF6}"/>
                      </a:ext>
                    </a:extLst>
                  </p:cNvPr>
                  <p:cNvSpPr txBox="1"/>
                  <p:nvPr/>
                </p:nvSpPr>
                <p:spPr>
                  <a:xfrm>
                    <a:off x="2786081" y="4034987"/>
                    <a:ext cx="150682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1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중학교 정보와 수직적 연계</a:t>
                    </a:r>
                  </a:p>
                </p:txBody>
              </p:sp>
              <p:cxnSp>
                <p:nvCxnSpPr>
                  <p:cNvPr id="231" name="직선 연결선 230">
                    <a:extLst>
                      <a:ext uri="{FF2B5EF4-FFF2-40B4-BE49-F238E27FC236}">
                        <a16:creationId xmlns:a16="http://schemas.microsoft.com/office/drawing/2014/main" id="{9EC5118C-774A-4162-372F-6BF1EEE25B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04168" y="4341302"/>
                    <a:ext cx="1670647" cy="0"/>
                  </a:xfrm>
                  <a:prstGeom prst="line">
                    <a:avLst/>
                  </a:prstGeom>
                  <a:solidFill>
                    <a:srgbClr val="825BC1">
                      <a:alpha val="18000"/>
                    </a:srgbClr>
                  </a:solidFill>
                  <a:ln w="12700">
                    <a:solidFill>
                      <a:schemeClr val="tx1">
                        <a:alpha val="2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232" name="TextBox 231">
                    <a:extLst>
                      <a:ext uri="{FF2B5EF4-FFF2-40B4-BE49-F238E27FC236}">
                        <a16:creationId xmlns:a16="http://schemas.microsoft.com/office/drawing/2014/main" id="{DC75FBA3-77B6-C43B-566F-8DF626197E7F}"/>
                      </a:ext>
                    </a:extLst>
                  </p:cNvPr>
                  <p:cNvSpPr txBox="1"/>
                  <p:nvPr/>
                </p:nvSpPr>
                <p:spPr>
                  <a:xfrm>
                    <a:off x="2944780" y="4565802"/>
                    <a:ext cx="118942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‘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’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영역 내용 요소</a:t>
                    </a:r>
                    <a:endParaRPr lang="en-US" altLang="ko-KR" sz="9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/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‘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’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영역 내용 요소</a:t>
                    </a:r>
                  </a:p>
                </p:txBody>
              </p:sp>
            </p:grpSp>
            <p:grpSp>
              <p:nvGrpSpPr>
                <p:cNvPr id="262" name="그룹 261">
                  <a:extLst>
                    <a:ext uri="{FF2B5EF4-FFF2-40B4-BE49-F238E27FC236}">
                      <a16:creationId xmlns:a16="http://schemas.microsoft.com/office/drawing/2014/main" id="{D8376E75-B737-DED9-18FF-1BCF67928FEF}"/>
                    </a:ext>
                  </a:extLst>
                </p:cNvPr>
                <p:cNvGrpSpPr/>
                <p:nvPr/>
              </p:nvGrpSpPr>
              <p:grpSpPr>
                <a:xfrm>
                  <a:off x="4734019" y="3849981"/>
                  <a:ext cx="1740987" cy="1191634"/>
                  <a:chOff x="4734019" y="3875666"/>
                  <a:chExt cx="1740987" cy="1191634"/>
                </a:xfrm>
              </p:grpSpPr>
              <p:sp>
                <p:nvSpPr>
                  <p:cNvPr id="235" name="사각형: 둥근 모서리 234">
                    <a:extLst>
                      <a:ext uri="{FF2B5EF4-FFF2-40B4-BE49-F238E27FC236}">
                        <a16:creationId xmlns:a16="http://schemas.microsoft.com/office/drawing/2014/main" id="{DB7EE9D8-D7CC-C650-A358-03DA6595451D}"/>
                      </a:ext>
                    </a:extLst>
                  </p:cNvPr>
                  <p:cNvSpPr/>
                  <p:nvPr/>
                </p:nvSpPr>
                <p:spPr>
                  <a:xfrm>
                    <a:off x="4734019" y="3875666"/>
                    <a:ext cx="1740987" cy="1191634"/>
                  </a:xfrm>
                  <a:prstGeom prst="roundRect">
                    <a:avLst>
                      <a:gd name="adj" fmla="val 5946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236" name="TextBox 235">
                    <a:extLst>
                      <a:ext uri="{FF2B5EF4-FFF2-40B4-BE49-F238E27FC236}">
                        <a16:creationId xmlns:a16="http://schemas.microsoft.com/office/drawing/2014/main" id="{9A369906-1227-1FA0-5937-F0889587262D}"/>
                      </a:ext>
                    </a:extLst>
                  </p:cNvPr>
                  <p:cNvSpPr txBox="1"/>
                  <p:nvPr/>
                </p:nvSpPr>
                <p:spPr>
                  <a:xfrm>
                    <a:off x="4867132" y="3950349"/>
                    <a:ext cx="1474763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1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고등학교 일반선택 정보와</a:t>
                    </a:r>
                    <a:endPara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1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수직적 연계</a:t>
                    </a:r>
                  </a:p>
                </p:txBody>
              </p:sp>
              <p:sp>
                <p:nvSpPr>
                  <p:cNvPr id="239" name="TextBox 238">
                    <a:extLst>
                      <a:ext uri="{FF2B5EF4-FFF2-40B4-BE49-F238E27FC236}">
                        <a16:creationId xmlns:a16="http://schemas.microsoft.com/office/drawing/2014/main" id="{FEFA20F7-48E4-5F89-AA2F-A3A07B08EDD1}"/>
                      </a:ext>
                    </a:extLst>
                  </p:cNvPr>
                  <p:cNvSpPr txBox="1"/>
                  <p:nvPr/>
                </p:nvSpPr>
                <p:spPr>
                  <a:xfrm>
                    <a:off x="5247040" y="4565802"/>
                    <a:ext cx="71493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‘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’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영역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‘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</a:t>
                    </a:r>
                    <a:r>
                      <a:rPr lang="en-US" altLang="ko-KR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’ </a:t>
                    </a:r>
                    <a:r>
                      <a:rPr lang="ko-KR" altLang="en-US" sz="9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영역</a:t>
                    </a:r>
                  </a:p>
                </p:txBody>
              </p:sp>
              <p:cxnSp>
                <p:nvCxnSpPr>
                  <p:cNvPr id="238" name="직선 연결선 237">
                    <a:extLst>
                      <a:ext uri="{FF2B5EF4-FFF2-40B4-BE49-F238E27FC236}">
                        <a16:creationId xmlns:a16="http://schemas.microsoft.com/office/drawing/2014/main" id="{AD8DF63F-E83D-2780-BEB4-0CF5D991883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769189" y="4341302"/>
                    <a:ext cx="1670647" cy="0"/>
                  </a:xfrm>
                  <a:prstGeom prst="line">
                    <a:avLst/>
                  </a:prstGeom>
                  <a:solidFill>
                    <a:srgbClr val="825BC1">
                      <a:alpha val="18000"/>
                    </a:srgbClr>
                  </a:solidFill>
                  <a:ln w="12700">
                    <a:solidFill>
                      <a:schemeClr val="tx1">
                        <a:alpha val="2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255" name="그룹 254">
                  <a:extLst>
                    <a:ext uri="{FF2B5EF4-FFF2-40B4-BE49-F238E27FC236}">
                      <a16:creationId xmlns:a16="http://schemas.microsoft.com/office/drawing/2014/main" id="{DAAF3EF9-6C40-B7FE-1E95-AC003EF89C78}"/>
                    </a:ext>
                  </a:extLst>
                </p:cNvPr>
                <p:cNvGrpSpPr/>
                <p:nvPr/>
              </p:nvGrpSpPr>
              <p:grpSpPr>
                <a:xfrm>
                  <a:off x="6799037" y="3849981"/>
                  <a:ext cx="1740987" cy="1191634"/>
                  <a:chOff x="6799037" y="3875666"/>
                  <a:chExt cx="1740987" cy="1191634"/>
                </a:xfrm>
              </p:grpSpPr>
              <p:sp>
                <p:nvSpPr>
                  <p:cNvPr id="242" name="사각형: 둥근 모서리 241">
                    <a:extLst>
                      <a:ext uri="{FF2B5EF4-FFF2-40B4-BE49-F238E27FC236}">
                        <a16:creationId xmlns:a16="http://schemas.microsoft.com/office/drawing/2014/main" id="{9C2AE4C5-B494-F286-0AF3-22D3418A6FB6}"/>
                      </a:ext>
                    </a:extLst>
                  </p:cNvPr>
                  <p:cNvSpPr/>
                  <p:nvPr/>
                </p:nvSpPr>
                <p:spPr>
                  <a:xfrm>
                    <a:off x="6799037" y="3875666"/>
                    <a:ext cx="1740987" cy="1191634"/>
                  </a:xfrm>
                  <a:prstGeom prst="roundRect">
                    <a:avLst>
                      <a:gd name="adj" fmla="val 5946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249" name="사각형: 둥근 모서리 248">
                    <a:extLst>
                      <a:ext uri="{FF2B5EF4-FFF2-40B4-BE49-F238E27FC236}">
                        <a16:creationId xmlns:a16="http://schemas.microsoft.com/office/drawing/2014/main" id="{70B1E727-B07E-2F08-342D-CD438235BBA8}"/>
                      </a:ext>
                    </a:extLst>
                  </p:cNvPr>
                  <p:cNvSpPr/>
                  <p:nvPr/>
                </p:nvSpPr>
                <p:spPr>
                  <a:xfrm>
                    <a:off x="6859429" y="3936626"/>
                    <a:ext cx="1620202" cy="1069714"/>
                  </a:xfrm>
                  <a:prstGeom prst="roundRect">
                    <a:avLst>
                      <a:gd name="adj" fmla="val 5946"/>
                    </a:avLst>
                  </a:prstGeom>
                  <a:solidFill>
                    <a:srgbClr val="825BC1">
                      <a:alpha val="26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250" name="TextBox 249">
                    <a:extLst>
                      <a:ext uri="{FF2B5EF4-FFF2-40B4-BE49-F238E27FC236}">
                        <a16:creationId xmlns:a16="http://schemas.microsoft.com/office/drawing/2014/main" id="{5742ED00-40DF-737F-4502-30EF2B8310F6}"/>
                      </a:ext>
                    </a:extLst>
                  </p:cNvPr>
                  <p:cNvSpPr txBox="1"/>
                  <p:nvPr/>
                </p:nvSpPr>
                <p:spPr>
                  <a:xfrm>
                    <a:off x="7124510" y="4302206"/>
                    <a:ext cx="1090042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1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고등학교 진로 선택</a:t>
                    </a:r>
                    <a:endPara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1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과학</a:t>
                    </a:r>
                  </a:p>
                </p:txBody>
              </p:sp>
            </p:grpSp>
            <p:grpSp>
              <p:nvGrpSpPr>
                <p:cNvPr id="267" name="그룹 266">
                  <a:extLst>
                    <a:ext uri="{FF2B5EF4-FFF2-40B4-BE49-F238E27FC236}">
                      <a16:creationId xmlns:a16="http://schemas.microsoft.com/office/drawing/2014/main" id="{6FC399EE-2435-C395-B94F-164C138D8CB0}"/>
                    </a:ext>
                  </a:extLst>
                </p:cNvPr>
                <p:cNvGrpSpPr/>
                <p:nvPr/>
              </p:nvGrpSpPr>
              <p:grpSpPr>
                <a:xfrm>
                  <a:off x="6799037" y="5298344"/>
                  <a:ext cx="1740987" cy="707129"/>
                  <a:chOff x="6799037" y="5201546"/>
                  <a:chExt cx="1740987" cy="707129"/>
                </a:xfrm>
              </p:grpSpPr>
              <p:sp>
                <p:nvSpPr>
                  <p:cNvPr id="264" name="사각형: 둥근 모서리 263">
                    <a:extLst>
                      <a:ext uri="{FF2B5EF4-FFF2-40B4-BE49-F238E27FC236}">
                        <a16:creationId xmlns:a16="http://schemas.microsoft.com/office/drawing/2014/main" id="{2CF967F2-DF58-CF68-39CB-1167F7E3799C}"/>
                      </a:ext>
                    </a:extLst>
                  </p:cNvPr>
                  <p:cNvSpPr/>
                  <p:nvPr/>
                </p:nvSpPr>
                <p:spPr>
                  <a:xfrm>
                    <a:off x="6799037" y="5201546"/>
                    <a:ext cx="1740987" cy="707129"/>
                  </a:xfrm>
                  <a:prstGeom prst="roundRect">
                    <a:avLst>
                      <a:gd name="adj" fmla="val 729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850" dirty="0"/>
                  </a:p>
                </p:txBody>
              </p:sp>
              <p:sp>
                <p:nvSpPr>
                  <p:cNvPr id="266" name="TextBox 265">
                    <a:extLst>
                      <a:ext uri="{FF2B5EF4-FFF2-40B4-BE49-F238E27FC236}">
                        <a16:creationId xmlns:a16="http://schemas.microsoft.com/office/drawing/2014/main" id="{98790262-E641-89E3-D5A6-736D8985F634}"/>
                      </a:ext>
                    </a:extLst>
                  </p:cNvPr>
                  <p:cNvSpPr txBox="1"/>
                  <p:nvPr/>
                </p:nvSpPr>
                <p:spPr>
                  <a:xfrm>
                    <a:off x="7060389" y="5301195"/>
                    <a:ext cx="1218282" cy="5078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1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고등학교 진로 선택</a:t>
                    </a:r>
                    <a:endPara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1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 기초 과목과</a:t>
                    </a:r>
                    <a:endParaRPr lang="en-US" altLang="ko-KR" sz="11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100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수평적 연계</a:t>
                    </a:r>
                  </a:p>
                </p:txBody>
              </p:sp>
            </p:grpSp>
            <p:grpSp>
              <p:nvGrpSpPr>
                <p:cNvPr id="276" name="그룹 275">
                  <a:extLst>
                    <a:ext uri="{FF2B5EF4-FFF2-40B4-BE49-F238E27FC236}">
                      <a16:creationId xmlns:a16="http://schemas.microsoft.com/office/drawing/2014/main" id="{3C986B96-C6A2-C2E1-75AA-7350D8BE6EB1}"/>
                    </a:ext>
                  </a:extLst>
                </p:cNvPr>
                <p:cNvGrpSpPr/>
                <p:nvPr/>
              </p:nvGrpSpPr>
              <p:grpSpPr>
                <a:xfrm>
                  <a:off x="7466018" y="5081634"/>
                  <a:ext cx="407025" cy="174221"/>
                  <a:chOff x="7461734" y="5081634"/>
                  <a:chExt cx="407025" cy="174221"/>
                </a:xfrm>
              </p:grpSpPr>
              <p:grpSp>
                <p:nvGrpSpPr>
                  <p:cNvPr id="270" name="그룹 269">
                    <a:extLst>
                      <a:ext uri="{FF2B5EF4-FFF2-40B4-BE49-F238E27FC236}">
                        <a16:creationId xmlns:a16="http://schemas.microsoft.com/office/drawing/2014/main" id="{9743D938-06E6-F809-65BD-84CEDD964165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7428118" y="5115250"/>
                    <a:ext cx="174220" cy="106987"/>
                    <a:chOff x="3002509" y="2974932"/>
                    <a:chExt cx="209796" cy="128833"/>
                  </a:xfrm>
                  <a:solidFill>
                    <a:srgbClr val="825BC1"/>
                  </a:solidFill>
                </p:grpSpPr>
                <p:sp>
                  <p:nvSpPr>
                    <p:cNvPr id="271" name="이등변 삼각형 270">
                      <a:extLst>
                        <a:ext uri="{FF2B5EF4-FFF2-40B4-BE49-F238E27FC236}">
                          <a16:creationId xmlns:a16="http://schemas.microsoft.com/office/drawing/2014/main" id="{44C18938-C1FE-D66A-C167-4254EC4DC8A2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2981537" y="2995904"/>
                      <a:ext cx="128832" cy="86887"/>
                    </a:xfrm>
                    <a:prstGeom prst="triangl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850" dirty="0"/>
                    </a:p>
                  </p:txBody>
                </p:sp>
                <p:sp>
                  <p:nvSpPr>
                    <p:cNvPr id="272" name="이등변 삼각형 271">
                      <a:extLst>
                        <a:ext uri="{FF2B5EF4-FFF2-40B4-BE49-F238E27FC236}">
                          <a16:creationId xmlns:a16="http://schemas.microsoft.com/office/drawing/2014/main" id="{31EDB217-1C11-E51C-C69D-4CE668055AC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104446" y="2995905"/>
                      <a:ext cx="128832" cy="86887"/>
                    </a:xfrm>
                    <a:prstGeom prst="triangl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850" dirty="0"/>
                    </a:p>
                  </p:txBody>
                </p:sp>
              </p:grpSp>
              <p:grpSp>
                <p:nvGrpSpPr>
                  <p:cNvPr id="273" name="그룹 272">
                    <a:extLst>
                      <a:ext uri="{FF2B5EF4-FFF2-40B4-BE49-F238E27FC236}">
                        <a16:creationId xmlns:a16="http://schemas.microsoft.com/office/drawing/2014/main" id="{224C771F-0B07-9AE8-46C6-3EC06D9C3846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7728156" y="5115251"/>
                    <a:ext cx="174220" cy="106987"/>
                    <a:chOff x="3002509" y="2974932"/>
                    <a:chExt cx="209796" cy="128833"/>
                  </a:xfrm>
                  <a:solidFill>
                    <a:srgbClr val="825BC1"/>
                  </a:solidFill>
                </p:grpSpPr>
                <p:sp>
                  <p:nvSpPr>
                    <p:cNvPr id="274" name="이등변 삼각형 273">
                      <a:extLst>
                        <a:ext uri="{FF2B5EF4-FFF2-40B4-BE49-F238E27FC236}">
                          <a16:creationId xmlns:a16="http://schemas.microsoft.com/office/drawing/2014/main" id="{9783EA06-C535-B1F7-3D99-FB9FC7E00C7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2981537" y="2995904"/>
                      <a:ext cx="128832" cy="86887"/>
                    </a:xfrm>
                    <a:prstGeom prst="triangl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850" dirty="0"/>
                    </a:p>
                  </p:txBody>
                </p:sp>
                <p:sp>
                  <p:nvSpPr>
                    <p:cNvPr id="275" name="이등변 삼각형 274">
                      <a:extLst>
                        <a:ext uri="{FF2B5EF4-FFF2-40B4-BE49-F238E27FC236}">
                          <a16:creationId xmlns:a16="http://schemas.microsoft.com/office/drawing/2014/main" id="{F3BB0A3B-E18D-93FE-1657-44C1D0B5B2D7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104446" y="2995905"/>
                      <a:ext cx="128832" cy="86887"/>
                    </a:xfrm>
                    <a:prstGeom prst="triangl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850" dirty="0"/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11179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CC5BFCAF-5AB8-CA0E-D0A8-9BDC65EBC68D}"/>
              </a:ext>
            </a:extLst>
          </p:cNvPr>
          <p:cNvGrpSpPr/>
          <p:nvPr/>
        </p:nvGrpSpPr>
        <p:grpSpPr>
          <a:xfrm>
            <a:off x="469785" y="4455135"/>
            <a:ext cx="8204430" cy="1719858"/>
            <a:chOff x="469785" y="4455135"/>
            <a:chExt cx="8204430" cy="1719858"/>
          </a:xfrm>
        </p:grpSpPr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EA60F822-7E5B-4047-2D73-DCE05FD64F95}"/>
                </a:ext>
              </a:extLst>
            </p:cNvPr>
            <p:cNvGrpSpPr/>
            <p:nvPr/>
          </p:nvGrpSpPr>
          <p:grpSpPr>
            <a:xfrm>
              <a:off x="571835" y="4455135"/>
              <a:ext cx="8000331" cy="235158"/>
              <a:chOff x="526981" y="4448489"/>
              <a:chExt cx="8000331" cy="252917"/>
            </a:xfrm>
          </p:grpSpPr>
          <p:sp>
            <p:nvSpPr>
              <p:cNvPr id="122" name="자유형: 도형 121">
                <a:extLst>
                  <a:ext uri="{FF2B5EF4-FFF2-40B4-BE49-F238E27FC236}">
                    <a16:creationId xmlns:a16="http://schemas.microsoft.com/office/drawing/2014/main" id="{DFED779B-9A4B-2879-2266-9F5FA6E02472}"/>
                  </a:ext>
                </a:extLst>
              </p:cNvPr>
              <p:cNvSpPr/>
              <p:nvPr/>
            </p:nvSpPr>
            <p:spPr>
              <a:xfrm flipH="1">
                <a:off x="526981" y="4464637"/>
                <a:ext cx="8000331" cy="236769"/>
              </a:xfrm>
              <a:custGeom>
                <a:avLst/>
                <a:gdLst>
                  <a:gd name="connsiteX0" fmla="*/ 7997667 w 8000331"/>
                  <a:gd name="connsiteY0" fmla="*/ 0 h 236769"/>
                  <a:gd name="connsiteX1" fmla="*/ 6402058 w 8000331"/>
                  <a:gd name="connsiteY1" fmla="*/ 0 h 236769"/>
                  <a:gd name="connsiteX2" fmla="*/ 5970747 w 8000331"/>
                  <a:gd name="connsiteY2" fmla="*/ 0 h 236769"/>
                  <a:gd name="connsiteX3" fmla="*/ 5326601 w 8000331"/>
                  <a:gd name="connsiteY3" fmla="*/ 0 h 236769"/>
                  <a:gd name="connsiteX4" fmla="*/ 4700649 w 8000331"/>
                  <a:gd name="connsiteY4" fmla="*/ 0 h 236769"/>
                  <a:gd name="connsiteX5" fmla="*/ 4375138 w 8000331"/>
                  <a:gd name="connsiteY5" fmla="*/ 0 h 236769"/>
                  <a:gd name="connsiteX6" fmla="*/ 3730992 w 8000331"/>
                  <a:gd name="connsiteY6" fmla="*/ 0 h 236769"/>
                  <a:gd name="connsiteX7" fmla="*/ 3299682 w 8000331"/>
                  <a:gd name="connsiteY7" fmla="*/ 0 h 236769"/>
                  <a:gd name="connsiteX8" fmla="*/ 2673730 w 8000331"/>
                  <a:gd name="connsiteY8" fmla="*/ 0 h 236769"/>
                  <a:gd name="connsiteX9" fmla="*/ 2029584 w 8000331"/>
                  <a:gd name="connsiteY9" fmla="*/ 0 h 236769"/>
                  <a:gd name="connsiteX10" fmla="*/ 1704072 w 8000331"/>
                  <a:gd name="connsiteY10" fmla="*/ 0 h 236769"/>
                  <a:gd name="connsiteX11" fmla="*/ 2664 w 8000331"/>
                  <a:gd name="connsiteY11" fmla="*/ 0 h 236769"/>
                  <a:gd name="connsiteX12" fmla="*/ 0 w 8000331"/>
                  <a:gd name="connsiteY12" fmla="*/ 2935 h 236769"/>
                  <a:gd name="connsiteX13" fmla="*/ 38977 w 8000331"/>
                  <a:gd name="connsiteY13" fmla="*/ 2935 h 236769"/>
                  <a:gd name="connsiteX14" fmla="*/ 145111 w 8000331"/>
                  <a:gd name="connsiteY14" fmla="*/ 119852 h 236769"/>
                  <a:gd name="connsiteX15" fmla="*/ 145109 w 8000331"/>
                  <a:gd name="connsiteY15" fmla="*/ 119852 h 236769"/>
                  <a:gd name="connsiteX16" fmla="*/ 38975 w 8000331"/>
                  <a:gd name="connsiteY16" fmla="*/ 236769 h 236769"/>
                  <a:gd name="connsiteX17" fmla="*/ 1740384 w 8000331"/>
                  <a:gd name="connsiteY17" fmla="*/ 236769 h 236769"/>
                  <a:gd name="connsiteX18" fmla="*/ 2065896 w 8000331"/>
                  <a:gd name="connsiteY18" fmla="*/ 236769 h 236769"/>
                  <a:gd name="connsiteX19" fmla="*/ 2673730 w 8000331"/>
                  <a:gd name="connsiteY19" fmla="*/ 236769 h 236769"/>
                  <a:gd name="connsiteX20" fmla="*/ 3299682 w 8000331"/>
                  <a:gd name="connsiteY20" fmla="*/ 236769 h 236769"/>
                  <a:gd name="connsiteX21" fmla="*/ 3767304 w 8000331"/>
                  <a:gd name="connsiteY21" fmla="*/ 236769 h 236769"/>
                  <a:gd name="connsiteX22" fmla="*/ 4375138 w 8000331"/>
                  <a:gd name="connsiteY22" fmla="*/ 236769 h 236769"/>
                  <a:gd name="connsiteX23" fmla="*/ 4700649 w 8000331"/>
                  <a:gd name="connsiteY23" fmla="*/ 236769 h 236769"/>
                  <a:gd name="connsiteX24" fmla="*/ 5326601 w 8000331"/>
                  <a:gd name="connsiteY24" fmla="*/ 236769 h 236769"/>
                  <a:gd name="connsiteX25" fmla="*/ 5934435 w 8000331"/>
                  <a:gd name="connsiteY25" fmla="*/ 236769 h 236769"/>
                  <a:gd name="connsiteX26" fmla="*/ 6402058 w 8000331"/>
                  <a:gd name="connsiteY26" fmla="*/ 236769 h 236769"/>
                  <a:gd name="connsiteX27" fmla="*/ 7961355 w 8000331"/>
                  <a:gd name="connsiteY27" fmla="*/ 236769 h 236769"/>
                  <a:gd name="connsiteX28" fmla="*/ 7855222 w 8000331"/>
                  <a:gd name="connsiteY28" fmla="*/ 119852 h 236769"/>
                  <a:gd name="connsiteX29" fmla="*/ 7855220 w 8000331"/>
                  <a:gd name="connsiteY29" fmla="*/ 119852 h 236769"/>
                  <a:gd name="connsiteX30" fmla="*/ 7961354 w 8000331"/>
                  <a:gd name="connsiteY30" fmla="*/ 2935 h 236769"/>
                  <a:gd name="connsiteX31" fmla="*/ 8000331 w 8000331"/>
                  <a:gd name="connsiteY31" fmla="*/ 2935 h 23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000331" h="236769">
                    <a:moveTo>
                      <a:pt x="7997667" y="0"/>
                    </a:moveTo>
                    <a:lnTo>
                      <a:pt x="6402058" y="0"/>
                    </a:lnTo>
                    <a:lnTo>
                      <a:pt x="5970747" y="0"/>
                    </a:lnTo>
                    <a:lnTo>
                      <a:pt x="5326601" y="0"/>
                    </a:lnTo>
                    <a:lnTo>
                      <a:pt x="4700649" y="0"/>
                    </a:lnTo>
                    <a:lnTo>
                      <a:pt x="4375138" y="0"/>
                    </a:lnTo>
                    <a:lnTo>
                      <a:pt x="3730992" y="0"/>
                    </a:lnTo>
                    <a:lnTo>
                      <a:pt x="3299682" y="0"/>
                    </a:lnTo>
                    <a:lnTo>
                      <a:pt x="2673730" y="0"/>
                    </a:lnTo>
                    <a:lnTo>
                      <a:pt x="2029584" y="0"/>
                    </a:lnTo>
                    <a:lnTo>
                      <a:pt x="1704072" y="0"/>
                    </a:lnTo>
                    <a:lnTo>
                      <a:pt x="2664" y="0"/>
                    </a:lnTo>
                    <a:lnTo>
                      <a:pt x="0" y="2935"/>
                    </a:lnTo>
                    <a:lnTo>
                      <a:pt x="38977" y="2935"/>
                    </a:lnTo>
                    <a:cubicBezTo>
                      <a:pt x="97592" y="2935"/>
                      <a:pt x="145111" y="55281"/>
                      <a:pt x="145111" y="119852"/>
                    </a:cubicBezTo>
                    <a:lnTo>
                      <a:pt x="145109" y="119852"/>
                    </a:lnTo>
                    <a:cubicBezTo>
                      <a:pt x="145109" y="184424"/>
                      <a:pt x="97591" y="236769"/>
                      <a:pt x="38975" y="236769"/>
                    </a:cubicBezTo>
                    <a:lnTo>
                      <a:pt x="1740384" y="236769"/>
                    </a:lnTo>
                    <a:lnTo>
                      <a:pt x="2065896" y="236769"/>
                    </a:lnTo>
                    <a:lnTo>
                      <a:pt x="2673730" y="236769"/>
                    </a:lnTo>
                    <a:lnTo>
                      <a:pt x="3299682" y="236769"/>
                    </a:lnTo>
                    <a:lnTo>
                      <a:pt x="3767304" y="236769"/>
                    </a:lnTo>
                    <a:lnTo>
                      <a:pt x="4375138" y="236769"/>
                    </a:lnTo>
                    <a:lnTo>
                      <a:pt x="4700649" y="236769"/>
                    </a:lnTo>
                    <a:lnTo>
                      <a:pt x="5326601" y="236769"/>
                    </a:lnTo>
                    <a:lnTo>
                      <a:pt x="5934435" y="236769"/>
                    </a:lnTo>
                    <a:lnTo>
                      <a:pt x="6402058" y="236769"/>
                    </a:lnTo>
                    <a:lnTo>
                      <a:pt x="7961355" y="236769"/>
                    </a:lnTo>
                    <a:cubicBezTo>
                      <a:pt x="7902740" y="236769"/>
                      <a:pt x="7855222" y="184424"/>
                      <a:pt x="7855222" y="119852"/>
                    </a:cubicBezTo>
                    <a:lnTo>
                      <a:pt x="7855220" y="119852"/>
                    </a:lnTo>
                    <a:cubicBezTo>
                      <a:pt x="7855220" y="55281"/>
                      <a:pt x="7902739" y="2935"/>
                      <a:pt x="7961354" y="2935"/>
                    </a:cubicBezTo>
                    <a:lnTo>
                      <a:pt x="8000331" y="2935"/>
                    </a:lnTo>
                    <a:close/>
                  </a:path>
                </a:pathLst>
              </a:custGeom>
              <a:gradFill>
                <a:gsLst>
                  <a:gs pos="0">
                    <a:srgbClr val="92A4B6">
                      <a:alpha val="45000"/>
                    </a:srgbClr>
                  </a:gs>
                  <a:gs pos="100000">
                    <a:srgbClr val="92A4B6">
                      <a:alpha val="24000"/>
                    </a:srgb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95" name="직사각형 94">
                <a:extLst>
                  <a:ext uri="{FF2B5EF4-FFF2-40B4-BE49-F238E27FC236}">
                    <a16:creationId xmlns:a16="http://schemas.microsoft.com/office/drawing/2014/main" id="{C6BA677B-E8F6-9649-F8D8-76D6858B1EEC}"/>
                  </a:ext>
                </a:extLst>
              </p:cNvPr>
              <p:cNvSpPr/>
              <p:nvPr/>
            </p:nvSpPr>
            <p:spPr>
              <a:xfrm>
                <a:off x="2850051" y="4448489"/>
                <a:ext cx="3354190" cy="252917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rgbClr val="FFFFFF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C4A5F888-EF4B-74E3-EA0B-106E162F38FB}"/>
                </a:ext>
              </a:extLst>
            </p:cNvPr>
            <p:cNvGrpSpPr/>
            <p:nvPr/>
          </p:nvGrpSpPr>
          <p:grpSpPr>
            <a:xfrm>
              <a:off x="469785" y="4705350"/>
              <a:ext cx="8204430" cy="1469643"/>
              <a:chOff x="466611" y="4705350"/>
              <a:chExt cx="8204430" cy="1469643"/>
            </a:xfrm>
          </p:grpSpPr>
          <p:sp>
            <p:nvSpPr>
              <p:cNvPr id="86" name="사각형: 둥근 모서리 85">
                <a:extLst>
                  <a:ext uri="{FF2B5EF4-FFF2-40B4-BE49-F238E27FC236}">
                    <a16:creationId xmlns:a16="http://schemas.microsoft.com/office/drawing/2014/main" id="{0B85EDA2-13A7-AF2E-5F6B-4CA50CF7CD6D}"/>
                  </a:ext>
                </a:extLst>
              </p:cNvPr>
              <p:cNvSpPr/>
              <p:nvPr/>
            </p:nvSpPr>
            <p:spPr>
              <a:xfrm>
                <a:off x="466611" y="4705350"/>
                <a:ext cx="8204430" cy="1469643"/>
              </a:xfrm>
              <a:prstGeom prst="roundRect">
                <a:avLst>
                  <a:gd name="adj" fmla="val 7310"/>
                </a:avLst>
              </a:prstGeom>
              <a:gradFill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lin ang="2700000" scaled="1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F8930E66-168B-D8E5-00B8-8051BCFB7434}"/>
                  </a:ext>
                </a:extLst>
              </p:cNvPr>
              <p:cNvGrpSpPr/>
              <p:nvPr/>
            </p:nvGrpSpPr>
            <p:grpSpPr>
              <a:xfrm>
                <a:off x="584144" y="4824456"/>
                <a:ext cx="7198979" cy="1231431"/>
                <a:chOff x="584144" y="4862834"/>
                <a:chExt cx="7198979" cy="1231431"/>
              </a:xfrm>
            </p:grpSpPr>
            <p:grpSp>
              <p:nvGrpSpPr>
                <p:cNvPr id="100" name="그룹 99">
                  <a:extLst>
                    <a:ext uri="{FF2B5EF4-FFF2-40B4-BE49-F238E27FC236}">
                      <a16:creationId xmlns:a16="http://schemas.microsoft.com/office/drawing/2014/main" id="{7F57726B-16B9-DD32-3D36-0840849A712D}"/>
                    </a:ext>
                  </a:extLst>
                </p:cNvPr>
                <p:cNvGrpSpPr/>
                <p:nvPr/>
              </p:nvGrpSpPr>
              <p:grpSpPr>
                <a:xfrm>
                  <a:off x="584144" y="4862834"/>
                  <a:ext cx="3481616" cy="161583"/>
                  <a:chOff x="602432" y="5091434"/>
                  <a:chExt cx="3481616" cy="161583"/>
                </a:xfrm>
              </p:grpSpPr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4AC550CD-6B77-74B8-F116-A2C73474C261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3287760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과학의 개념 이해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기반의 의사 결정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문제 해결</a:t>
                    </a:r>
                  </a:p>
                </p:txBody>
              </p:sp>
              <p:sp>
                <p:nvSpPr>
                  <p:cNvPr id="98" name="자유형: 도형 97">
                    <a:extLst>
                      <a:ext uri="{FF2B5EF4-FFF2-40B4-BE49-F238E27FC236}">
                        <a16:creationId xmlns:a16="http://schemas.microsoft.com/office/drawing/2014/main" id="{0781C276-7AD9-46CA-C86C-F939C83D431C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01" name="그룹 100">
                  <a:extLst>
                    <a:ext uri="{FF2B5EF4-FFF2-40B4-BE49-F238E27FC236}">
                      <a16:creationId xmlns:a16="http://schemas.microsoft.com/office/drawing/2014/main" id="{8F4D207E-4E9D-BB94-D52F-4A96B43A1767}"/>
                    </a:ext>
                  </a:extLst>
                </p:cNvPr>
                <p:cNvGrpSpPr/>
                <p:nvPr/>
              </p:nvGrpSpPr>
              <p:grpSpPr>
                <a:xfrm>
                  <a:off x="584144" y="5076804"/>
                  <a:ext cx="3452761" cy="161583"/>
                  <a:chOff x="602432" y="5091434"/>
                  <a:chExt cx="3452761" cy="161583"/>
                </a:xfrm>
              </p:grpSpPr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1799CBBC-006C-9076-9496-CD6AE7E1765D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3258905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데이터의 형태를 바탕으로 정형 데이터와 비정형 데이터 구분</a:t>
                    </a:r>
                  </a:p>
                </p:txBody>
              </p:sp>
              <p:sp>
                <p:nvSpPr>
                  <p:cNvPr id="103" name="자유형: 도형 102">
                    <a:extLst>
                      <a:ext uri="{FF2B5EF4-FFF2-40B4-BE49-F238E27FC236}">
                        <a16:creationId xmlns:a16="http://schemas.microsoft.com/office/drawing/2014/main" id="{38C64EA0-06BC-30F6-EBF6-75925BD05F17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0DA3F628-E99D-6EE1-A7E5-57FD07D8BEF5}"/>
                    </a:ext>
                  </a:extLst>
                </p:cNvPr>
                <p:cNvGrpSpPr/>
                <p:nvPr/>
              </p:nvGrpSpPr>
              <p:grpSpPr>
                <a:xfrm>
                  <a:off x="584144" y="5290774"/>
                  <a:ext cx="6620295" cy="161583"/>
                  <a:chOff x="602432" y="5091434"/>
                  <a:chExt cx="6620295" cy="161583"/>
                </a:xfrm>
              </p:grpSpPr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722B1F3A-65F1-FAF1-EC51-39BAAFEEB315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6426439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정형 데이터에서 데이터의 속성별 의미와 속성 간 관계를 파악하여 수집된 데이터가 분석 대상으로서 가치가 있는지 판단</a:t>
                    </a:r>
                  </a:p>
                </p:txBody>
              </p:sp>
              <p:sp>
                <p:nvSpPr>
                  <p:cNvPr id="106" name="자유형: 도형 105">
                    <a:extLst>
                      <a:ext uri="{FF2B5EF4-FFF2-40B4-BE49-F238E27FC236}">
                        <a16:creationId xmlns:a16="http://schemas.microsoft.com/office/drawing/2014/main" id="{10DCF65F-8749-7C7B-9F46-0EAB1377C36C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07" name="그룹 106">
                  <a:extLst>
                    <a:ext uri="{FF2B5EF4-FFF2-40B4-BE49-F238E27FC236}">
                      <a16:creationId xmlns:a16="http://schemas.microsoft.com/office/drawing/2014/main" id="{113A1523-0603-10AE-7C6A-F4001E374048}"/>
                    </a:ext>
                  </a:extLst>
                </p:cNvPr>
                <p:cNvGrpSpPr/>
                <p:nvPr/>
              </p:nvGrpSpPr>
              <p:grpSpPr>
                <a:xfrm>
                  <a:off x="584144" y="5504744"/>
                  <a:ext cx="3924044" cy="161583"/>
                  <a:chOff x="602432" y="5091434"/>
                  <a:chExt cx="3924044" cy="161583"/>
                </a:xfrm>
              </p:grpSpPr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850670A9-A455-AEDB-83FD-8D636920D9FE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373018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공통된 속성을 기준으로 서로 다른 데이터셋 통합하는 의미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과정 이해</a:t>
                    </a:r>
                  </a:p>
                </p:txBody>
              </p:sp>
              <p:sp>
                <p:nvSpPr>
                  <p:cNvPr id="109" name="자유형: 도형 108">
                    <a:extLst>
                      <a:ext uri="{FF2B5EF4-FFF2-40B4-BE49-F238E27FC236}">
                        <a16:creationId xmlns:a16="http://schemas.microsoft.com/office/drawing/2014/main" id="{69A65AB6-1E53-46F0-545D-2AF8B2547693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10" name="그룹 109">
                  <a:extLst>
                    <a:ext uri="{FF2B5EF4-FFF2-40B4-BE49-F238E27FC236}">
                      <a16:creationId xmlns:a16="http://schemas.microsoft.com/office/drawing/2014/main" id="{A56E4CB1-2D0A-9140-0153-35018F39E040}"/>
                    </a:ext>
                  </a:extLst>
                </p:cNvPr>
                <p:cNvGrpSpPr/>
                <p:nvPr/>
              </p:nvGrpSpPr>
              <p:grpSpPr>
                <a:xfrm>
                  <a:off x="584144" y="5718714"/>
                  <a:ext cx="3848703" cy="161583"/>
                  <a:chOff x="602432" y="5091434"/>
                  <a:chExt cx="3848703" cy="161583"/>
                </a:xfrm>
              </p:grpSpPr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FAD6C33A-13F0-89EC-BB1B-B7A6C81456AB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3654847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데이터셋 간의 관계를 바탕으로 데이터 베이스의 개념과 필요성 설명</a:t>
                    </a:r>
                  </a:p>
                </p:txBody>
              </p:sp>
              <p:sp>
                <p:nvSpPr>
                  <p:cNvPr id="112" name="자유형: 도형 111">
                    <a:extLst>
                      <a:ext uri="{FF2B5EF4-FFF2-40B4-BE49-F238E27FC236}">
                        <a16:creationId xmlns:a16="http://schemas.microsoft.com/office/drawing/2014/main" id="{C2B31F86-5497-9F82-587A-A354F77AA1D4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13" name="그룹 112">
                  <a:extLst>
                    <a:ext uri="{FF2B5EF4-FFF2-40B4-BE49-F238E27FC236}">
                      <a16:creationId xmlns:a16="http://schemas.microsoft.com/office/drawing/2014/main" id="{07DF5BAB-1A82-75C5-B304-1D296687BA4D}"/>
                    </a:ext>
                  </a:extLst>
                </p:cNvPr>
                <p:cNvGrpSpPr/>
                <p:nvPr/>
              </p:nvGrpSpPr>
              <p:grpSpPr>
                <a:xfrm>
                  <a:off x="584144" y="5932682"/>
                  <a:ext cx="7198979" cy="161583"/>
                  <a:chOff x="602432" y="5091434"/>
                  <a:chExt cx="7198979" cy="161583"/>
                </a:xfrm>
              </p:grpSpPr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6F534D34-2379-E1BD-D826-F0CADC484778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7005123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과학에 대한 이해를 바탕으로 진로 및 직업과 관련된 문제 해결 사례를 탐색하고 각 사례에서 데이터의 잠재적 가치를 내면화</a:t>
                    </a:r>
                  </a:p>
                </p:txBody>
              </p:sp>
              <p:sp>
                <p:nvSpPr>
                  <p:cNvPr id="115" name="자유형: 도형 114">
                    <a:extLst>
                      <a:ext uri="{FF2B5EF4-FFF2-40B4-BE49-F238E27FC236}">
                        <a16:creationId xmlns:a16="http://schemas.microsoft.com/office/drawing/2014/main" id="{D7E71672-03A4-52E9-31EF-1E2EDCB336D2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0420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47DF077-E525-7E1F-5EB1-7716325AC273}"/>
              </a:ext>
            </a:extLst>
          </p:cNvPr>
          <p:cNvGrpSpPr/>
          <p:nvPr/>
        </p:nvGrpSpPr>
        <p:grpSpPr>
          <a:xfrm>
            <a:off x="4746692" y="1544230"/>
            <a:ext cx="3930076" cy="2920075"/>
            <a:chOff x="4746692" y="1544230"/>
            <a:chExt cx="3930076" cy="2920075"/>
          </a:xfrm>
        </p:grpSpPr>
        <p:grpSp>
          <p:nvGrpSpPr>
            <p:cNvPr id="151" name="그룹 150">
              <a:extLst>
                <a:ext uri="{FF2B5EF4-FFF2-40B4-BE49-F238E27FC236}">
                  <a16:creationId xmlns:a16="http://schemas.microsoft.com/office/drawing/2014/main" id="{C48C7B59-524A-E4FD-7024-DB21F2587582}"/>
                </a:ext>
              </a:extLst>
            </p:cNvPr>
            <p:cNvGrpSpPr/>
            <p:nvPr/>
          </p:nvGrpSpPr>
          <p:grpSpPr>
            <a:xfrm>
              <a:off x="4746692" y="1544230"/>
              <a:ext cx="3930076" cy="2916463"/>
              <a:chOff x="4746692" y="1544230"/>
              <a:chExt cx="3930076" cy="2916463"/>
            </a:xfrm>
          </p:grpSpPr>
          <p:grpSp>
            <p:nvGrpSpPr>
              <p:cNvPr id="135" name="그룹 134">
                <a:extLst>
                  <a:ext uri="{FF2B5EF4-FFF2-40B4-BE49-F238E27FC236}">
                    <a16:creationId xmlns:a16="http://schemas.microsoft.com/office/drawing/2014/main" id="{926A0A33-39FC-4F4A-62E9-8A3BEA2C7FF6}"/>
                  </a:ext>
                </a:extLst>
              </p:cNvPr>
              <p:cNvGrpSpPr/>
              <p:nvPr/>
            </p:nvGrpSpPr>
            <p:grpSpPr>
              <a:xfrm>
                <a:off x="5756376" y="1544230"/>
                <a:ext cx="1910709" cy="289241"/>
                <a:chOff x="1311111" y="1600237"/>
                <a:chExt cx="2229053" cy="337432"/>
              </a:xfrm>
            </p:grpSpPr>
            <p:grpSp>
              <p:nvGrpSpPr>
                <p:cNvPr id="136" name="그룹 135">
                  <a:extLst>
                    <a:ext uri="{FF2B5EF4-FFF2-40B4-BE49-F238E27FC236}">
                      <a16:creationId xmlns:a16="http://schemas.microsoft.com/office/drawing/2014/main" id="{73D72EC9-1EBE-65AB-014E-8E85C28D8E29}"/>
                    </a:ext>
                  </a:extLst>
                </p:cNvPr>
                <p:cNvGrpSpPr/>
                <p:nvPr/>
              </p:nvGrpSpPr>
              <p:grpSpPr>
                <a:xfrm>
                  <a:off x="1311111" y="1600237"/>
                  <a:ext cx="2229053" cy="337432"/>
                  <a:chOff x="403094" y="2254033"/>
                  <a:chExt cx="2229053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138" name="자유형: 도형 137">
                    <a:extLst>
                      <a:ext uri="{FF2B5EF4-FFF2-40B4-BE49-F238E27FC236}">
                        <a16:creationId xmlns:a16="http://schemas.microsoft.com/office/drawing/2014/main" id="{08CB9270-8764-C3DF-6C98-E54922927857}"/>
                      </a:ext>
                    </a:extLst>
                  </p:cNvPr>
                  <p:cNvSpPr/>
                  <p:nvPr/>
                </p:nvSpPr>
                <p:spPr>
                  <a:xfrm flipH="1">
                    <a:off x="159741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9" name="사각형: 둥근 위쪽 모서리 138">
                    <a:extLst>
                      <a:ext uri="{FF2B5EF4-FFF2-40B4-BE49-F238E27FC236}">
                        <a16:creationId xmlns:a16="http://schemas.microsoft.com/office/drawing/2014/main" id="{8E5C8539-0DAE-A6FB-BF9E-87F119DAB71C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58" y="2254033"/>
                    <a:ext cx="1035619" cy="336176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0" name="자유형: 도형 139">
                    <a:extLst>
                      <a:ext uri="{FF2B5EF4-FFF2-40B4-BE49-F238E27FC236}">
                        <a16:creationId xmlns:a16="http://schemas.microsoft.com/office/drawing/2014/main" id="{BBAFA0D7-C751-FD78-FFF2-99F1DD468E01}"/>
                      </a:ext>
                    </a:extLst>
                  </p:cNvPr>
                  <p:cNvSpPr/>
                  <p:nvPr/>
                </p:nvSpPr>
                <p:spPr>
                  <a:xfrm>
                    <a:off x="403094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AF36CD80-7356-71EC-C899-B13D838041B3}"/>
                    </a:ext>
                  </a:extLst>
                </p:cNvPr>
                <p:cNvSpPr txBox="1"/>
                <p:nvPr/>
              </p:nvSpPr>
              <p:spPr>
                <a:xfrm>
                  <a:off x="2044139" y="1632616"/>
                  <a:ext cx="762994" cy="25134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성취기준</a:t>
                  </a:r>
                </a:p>
              </p:txBody>
            </p:sp>
          </p:grpSp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B84897F8-42D5-3785-26C7-BDC6832F1C5E}"/>
                  </a:ext>
                </a:extLst>
              </p:cNvPr>
              <p:cNvGrpSpPr/>
              <p:nvPr/>
            </p:nvGrpSpPr>
            <p:grpSpPr>
              <a:xfrm>
                <a:off x="4746692" y="1817655"/>
                <a:ext cx="3930076" cy="2643038"/>
                <a:chOff x="4746692" y="1817655"/>
                <a:chExt cx="3930076" cy="2612666"/>
              </a:xfrm>
            </p:grpSpPr>
            <p:sp>
              <p:nvSpPr>
                <p:cNvPr id="142" name="사각형: 둥근 모서리 141">
                  <a:extLst>
                    <a:ext uri="{FF2B5EF4-FFF2-40B4-BE49-F238E27FC236}">
                      <a16:creationId xmlns:a16="http://schemas.microsoft.com/office/drawing/2014/main" id="{76D0D5CE-B526-B89A-45EF-28CB7AE23DB6}"/>
                    </a:ext>
                  </a:extLst>
                </p:cNvPr>
                <p:cNvSpPr/>
                <p:nvPr/>
              </p:nvSpPr>
              <p:spPr>
                <a:xfrm>
                  <a:off x="4746692" y="1817655"/>
                  <a:ext cx="3930076" cy="2612666"/>
                </a:xfrm>
                <a:prstGeom prst="roundRect">
                  <a:avLst>
                    <a:gd name="adj" fmla="val 2135"/>
                  </a:avLst>
                </a:prstGeom>
                <a:gradFill flip="none" rotWithShape="1">
                  <a:gsLst>
                    <a:gs pos="16000">
                      <a:srgbClr val="D5DCE3"/>
                    </a:gs>
                    <a:gs pos="100000">
                      <a:srgbClr val="F8F9FA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5875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3" name="사각형: 둥근 위쪽 모서리 142">
                  <a:extLst>
                    <a:ext uri="{FF2B5EF4-FFF2-40B4-BE49-F238E27FC236}">
                      <a16:creationId xmlns:a16="http://schemas.microsoft.com/office/drawing/2014/main" id="{F3FFD9C3-85C9-51FF-99BF-389054815004}"/>
                    </a:ext>
                  </a:extLst>
                </p:cNvPr>
                <p:cNvSpPr/>
                <p:nvPr/>
              </p:nvSpPr>
              <p:spPr>
                <a:xfrm rot="16200000">
                  <a:off x="3873798" y="2696042"/>
                  <a:ext cx="2606146" cy="860357"/>
                </a:xfrm>
                <a:prstGeom prst="round2SameRect">
                  <a:avLst>
                    <a:gd name="adj1" fmla="val 7894"/>
                    <a:gd name="adj2" fmla="val 0"/>
                  </a:avLst>
                </a:prstGeom>
                <a:solidFill>
                  <a:srgbClr val="AAB8C6">
                    <a:alpha val="5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sp>
          <p:nvSpPr>
            <p:cNvPr id="145" name="사각형: 둥근 모서리 144">
              <a:extLst>
                <a:ext uri="{FF2B5EF4-FFF2-40B4-BE49-F238E27FC236}">
                  <a16:creationId xmlns:a16="http://schemas.microsoft.com/office/drawing/2014/main" id="{C0D12752-24A5-47D1-EE3B-D467ACC62AC1}"/>
                </a:ext>
              </a:extLst>
            </p:cNvPr>
            <p:cNvSpPr/>
            <p:nvPr/>
          </p:nvSpPr>
          <p:spPr>
            <a:xfrm>
              <a:off x="4746692" y="1817656"/>
              <a:ext cx="3930076" cy="2646649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77556E8-7052-3BF4-73E8-20437E280C14}"/>
              </a:ext>
            </a:extLst>
          </p:cNvPr>
          <p:cNvGrpSpPr/>
          <p:nvPr/>
        </p:nvGrpSpPr>
        <p:grpSpPr>
          <a:xfrm>
            <a:off x="466611" y="1544230"/>
            <a:ext cx="3930076" cy="2920075"/>
            <a:chOff x="466611" y="1544230"/>
            <a:chExt cx="3930076" cy="2920075"/>
          </a:xfrm>
        </p:grpSpPr>
        <p:grpSp>
          <p:nvGrpSpPr>
            <p:cNvPr id="150" name="그룹 149">
              <a:extLst>
                <a:ext uri="{FF2B5EF4-FFF2-40B4-BE49-F238E27FC236}">
                  <a16:creationId xmlns:a16="http://schemas.microsoft.com/office/drawing/2014/main" id="{F4F2B46D-4C7D-5076-3FFC-0DC42905481C}"/>
                </a:ext>
              </a:extLst>
            </p:cNvPr>
            <p:cNvGrpSpPr/>
            <p:nvPr/>
          </p:nvGrpSpPr>
          <p:grpSpPr>
            <a:xfrm>
              <a:off x="466611" y="1544230"/>
              <a:ext cx="3930076" cy="2916463"/>
              <a:chOff x="466611" y="1544230"/>
              <a:chExt cx="3930076" cy="2916463"/>
            </a:xfrm>
          </p:grpSpPr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9E474B27-BBC1-A197-FF29-B3E3CE09ED34}"/>
                  </a:ext>
                </a:extLst>
              </p:cNvPr>
              <p:cNvGrpSpPr/>
              <p:nvPr/>
            </p:nvGrpSpPr>
            <p:grpSpPr>
              <a:xfrm>
                <a:off x="1476295" y="1544230"/>
                <a:ext cx="1910709" cy="289241"/>
                <a:chOff x="1311111" y="1600237"/>
                <a:chExt cx="2229053" cy="337432"/>
              </a:xfrm>
            </p:grpSpPr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41A19804-AC52-7C32-E952-19D3D942C5BB}"/>
                    </a:ext>
                  </a:extLst>
                </p:cNvPr>
                <p:cNvGrpSpPr/>
                <p:nvPr/>
              </p:nvGrpSpPr>
              <p:grpSpPr>
                <a:xfrm>
                  <a:off x="1311111" y="1600237"/>
                  <a:ext cx="2229053" cy="337432"/>
                  <a:chOff x="403094" y="2254033"/>
                  <a:chExt cx="2229053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662B2885-AE95-6D1F-B3EA-6A578F44910D}"/>
                      </a:ext>
                    </a:extLst>
                  </p:cNvPr>
                  <p:cNvSpPr/>
                  <p:nvPr/>
                </p:nvSpPr>
                <p:spPr>
                  <a:xfrm flipH="1">
                    <a:off x="159741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2" name="사각형: 둥근 위쪽 모서리 41">
                    <a:extLst>
                      <a:ext uri="{FF2B5EF4-FFF2-40B4-BE49-F238E27FC236}">
                        <a16:creationId xmlns:a16="http://schemas.microsoft.com/office/drawing/2014/main" id="{30A9C833-187F-D407-F1C7-138E3A16E5CB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58" y="2254033"/>
                    <a:ext cx="1035619" cy="336176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자유형: 도형 61">
                    <a:extLst>
                      <a:ext uri="{FF2B5EF4-FFF2-40B4-BE49-F238E27FC236}">
                        <a16:creationId xmlns:a16="http://schemas.microsoft.com/office/drawing/2014/main" id="{5F390E36-DD2C-4C37-9FE7-A8E2F60BC0D3}"/>
                      </a:ext>
                    </a:extLst>
                  </p:cNvPr>
                  <p:cNvSpPr/>
                  <p:nvPr/>
                </p:nvSpPr>
                <p:spPr>
                  <a:xfrm>
                    <a:off x="403094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FCB859B-DA5A-2D4D-3C08-FB18AACFC63C}"/>
                    </a:ext>
                  </a:extLst>
                </p:cNvPr>
                <p:cNvSpPr txBox="1"/>
                <p:nvPr/>
              </p:nvSpPr>
              <p:spPr>
                <a:xfrm>
                  <a:off x="2078587" y="1650563"/>
                  <a:ext cx="69410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70BB6623-53B9-1B73-6701-E2C9E5B6E7E0}"/>
                  </a:ext>
                </a:extLst>
              </p:cNvPr>
              <p:cNvGrpSpPr/>
              <p:nvPr/>
            </p:nvGrpSpPr>
            <p:grpSpPr>
              <a:xfrm>
                <a:off x="466611" y="1817655"/>
                <a:ext cx="3930076" cy="2643038"/>
                <a:chOff x="466611" y="1937670"/>
                <a:chExt cx="3930076" cy="2723702"/>
              </a:xfrm>
            </p:grpSpPr>
            <p:sp>
              <p:nvSpPr>
                <p:cNvPr id="36" name="사각형: 둥근 모서리 35">
                  <a:extLst>
                    <a:ext uri="{FF2B5EF4-FFF2-40B4-BE49-F238E27FC236}">
                      <a16:creationId xmlns:a16="http://schemas.microsoft.com/office/drawing/2014/main" id="{95725D66-F093-2239-5CEA-B5CEA433568B}"/>
                    </a:ext>
                  </a:extLst>
                </p:cNvPr>
                <p:cNvSpPr/>
                <p:nvPr/>
              </p:nvSpPr>
              <p:spPr>
                <a:xfrm>
                  <a:off x="466611" y="1937670"/>
                  <a:ext cx="3930076" cy="2723702"/>
                </a:xfrm>
                <a:prstGeom prst="roundRect">
                  <a:avLst>
                    <a:gd name="adj" fmla="val 2135"/>
                  </a:avLst>
                </a:prstGeom>
                <a:gradFill flip="none" rotWithShape="1">
                  <a:gsLst>
                    <a:gs pos="16000">
                      <a:srgbClr val="D5DCE3"/>
                    </a:gs>
                    <a:gs pos="100000">
                      <a:srgbClr val="F8F9FA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5875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" name="사각형: 둥근 위쪽 모서리 72">
                  <a:extLst>
                    <a:ext uri="{FF2B5EF4-FFF2-40B4-BE49-F238E27FC236}">
                      <a16:creationId xmlns:a16="http://schemas.microsoft.com/office/drawing/2014/main" id="{4989989D-33A5-2AB3-7A6B-F3ED73897FDB}"/>
                    </a:ext>
                  </a:extLst>
                </p:cNvPr>
                <p:cNvSpPr/>
                <p:nvPr/>
              </p:nvSpPr>
              <p:spPr>
                <a:xfrm rot="16200000">
                  <a:off x="-556027" y="2966036"/>
                  <a:ext cx="2716905" cy="671626"/>
                </a:xfrm>
                <a:prstGeom prst="round2SameRect">
                  <a:avLst>
                    <a:gd name="adj1" fmla="val 7894"/>
                    <a:gd name="adj2" fmla="val 0"/>
                  </a:avLst>
                </a:prstGeom>
                <a:solidFill>
                  <a:srgbClr val="AAB8C6">
                    <a:alpha val="5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E8EC4DCF-FA28-8386-80FE-23359ED60F8C}"/>
                </a:ext>
              </a:extLst>
            </p:cNvPr>
            <p:cNvSpPr/>
            <p:nvPr/>
          </p:nvSpPr>
          <p:spPr>
            <a:xfrm>
              <a:off x="466611" y="1817656"/>
              <a:ext cx="3930076" cy="2646649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F9F5A150-F5A2-A672-8CC7-330218294DE0}"/>
              </a:ext>
            </a:extLst>
          </p:cNvPr>
          <p:cNvGrpSpPr/>
          <p:nvPr/>
        </p:nvGrpSpPr>
        <p:grpSpPr>
          <a:xfrm>
            <a:off x="424486" y="1088231"/>
            <a:ext cx="3833801" cy="340052"/>
            <a:chOff x="424486" y="1088231"/>
            <a:chExt cx="3833801" cy="3400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9C82DB1-425E-50AB-9D52-4DE894159D7B}"/>
                </a:ext>
              </a:extLst>
            </p:cNvPr>
            <p:cNvSpPr txBox="1"/>
            <p:nvPr/>
          </p:nvSpPr>
          <p:spPr>
            <a:xfrm>
              <a:off x="781373" y="1151284"/>
              <a:ext cx="347691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‘데이터 과학의 이해’ 영역의 중점사항</a:t>
              </a:r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0A08A1E5-9F00-257C-F9F3-91B200D73859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80E751AE-4169-79D6-8C08-F4FA8C8DE9E2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2777DBB7-A6F0-3BE6-D6B0-7B5D22A98CC1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D2C8FB4D-5246-5CD3-54E2-ABF250BEC3A1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0195081-01D6-FBFE-F724-095F824DC352}"/>
              </a:ext>
            </a:extLst>
          </p:cNvPr>
          <p:cNvSpPr txBox="1"/>
          <p:nvPr/>
        </p:nvSpPr>
        <p:spPr>
          <a:xfrm>
            <a:off x="466611" y="536298"/>
            <a:ext cx="490679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과학의 이해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영역의 중점 사항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E285ADF-05A8-9945-DBDB-10F244C62150}"/>
              </a:ext>
            </a:extLst>
          </p:cNvPr>
          <p:cNvGrpSpPr/>
          <p:nvPr/>
        </p:nvGrpSpPr>
        <p:grpSpPr>
          <a:xfrm>
            <a:off x="468313" y="295332"/>
            <a:ext cx="1341437" cy="190957"/>
            <a:chOff x="144463" y="308032"/>
            <a:chExt cx="1341437" cy="190957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F768E1D-0B8F-848C-8458-DF8E5BF7A42C}"/>
                </a:ext>
              </a:extLst>
            </p:cNvPr>
            <p:cNvGrpSpPr/>
            <p:nvPr/>
          </p:nvGrpSpPr>
          <p:grpSpPr>
            <a:xfrm>
              <a:off x="144463" y="308032"/>
              <a:ext cx="1341437" cy="190957"/>
              <a:chOff x="-16919" y="983069"/>
              <a:chExt cx="3110119" cy="442734"/>
            </a:xfrm>
            <a:solidFill>
              <a:schemeClr val="lt1"/>
            </a:solidFill>
          </p:grpSpPr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63C474DD-7DF2-8E30-6079-48BA127962FB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46329CD1-08AE-B84F-7449-A2709619AFDF}"/>
                  </a:ext>
                </a:extLst>
              </p:cNvPr>
              <p:cNvSpPr/>
              <p:nvPr/>
            </p:nvSpPr>
            <p:spPr>
              <a:xfrm>
                <a:off x="666368" y="983069"/>
                <a:ext cx="242683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5BB30E1F-CB07-98AA-926F-1340F0AD2B98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35D0B4A5-929E-E986-5FF4-E0FCBF33B244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091F03-87C7-D409-0B05-F1A78906D8DD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Ⅵ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D198910-96E6-A3D0-A790-BEF5D62EA590}"/>
                </a:ext>
              </a:extLst>
            </p:cNvPr>
            <p:cNvSpPr txBox="1"/>
            <p:nvPr/>
          </p:nvSpPr>
          <p:spPr>
            <a:xfrm>
              <a:off x="531068" y="326566"/>
              <a:ext cx="87684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</a:t>
              </a:r>
            </a:p>
          </p:txBody>
        </p:sp>
      </p:grp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2A19B510-48E0-BDEE-32CA-39060D42F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666552"/>
              </p:ext>
            </p:extLst>
          </p:nvPr>
        </p:nvGraphicFramePr>
        <p:xfrm>
          <a:off x="466612" y="1822173"/>
          <a:ext cx="3930075" cy="2638519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72558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57517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65682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디지털 사회의 시민에게는 데이터를 기반한 합리적인 의사 결정이</a:t>
                      </a:r>
                      <a:b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필요하다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과학에 대한 이해는 데이터를 활용하여 복잡한 문제를 </a:t>
                      </a:r>
                      <a:b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해결하는 데 도움을 준다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52101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54319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과학의 개념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데이터의 형태와 속성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데이터셋과 데이터베이스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54319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과학의 문제 해결 사례 탐색하기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데이터의 형태와 속성 파악하기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통합의 의미 파악하기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54319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기반 의사 결정의 중요성 인식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데이터의 잠재적 가치 내면화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과학을 통한 진로설계 참여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A292CB96-8FB6-D455-E7B3-5A9625B5A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419808"/>
              </p:ext>
            </p:extLst>
          </p:nvPr>
        </p:nvGraphicFramePr>
        <p:xfrm>
          <a:off x="4745611" y="1814044"/>
          <a:ext cx="3932045" cy="264665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86631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65733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6020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과학의 개념을 이해하고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 사례를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기반 의사 결정 상황에 적용한다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6020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정형 데이터와 비정형 데이터를 구분하고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속성에서 데이터의 잠재적 가치를 파악한다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8404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데이터셋의 집합인 데이터베이스를 이해하고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서로 다른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데이터셋의 데이터를 분석이 가능한 형태로 통합하는 것의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의미를 파악한다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6020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데이터로 인한 사회 변화를 인식하고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진로 및 직업과 관련한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기반 문제 해결 사례를 분석한다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</a:t>
                      </a:r>
                      <a:endParaRPr lang="ko-KR" altLang="en-US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650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2ADC8AE4-1518-9203-BCCA-223DB35F75D5}"/>
              </a:ext>
            </a:extLst>
          </p:cNvPr>
          <p:cNvGrpSpPr/>
          <p:nvPr/>
        </p:nvGrpSpPr>
        <p:grpSpPr>
          <a:xfrm>
            <a:off x="469785" y="4666468"/>
            <a:ext cx="8204430" cy="1508524"/>
            <a:chOff x="469785" y="4666468"/>
            <a:chExt cx="8204430" cy="1508524"/>
          </a:xfrm>
        </p:grpSpPr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BF79247A-B4A6-38CD-2831-0201D1B58579}"/>
                </a:ext>
              </a:extLst>
            </p:cNvPr>
            <p:cNvGrpSpPr/>
            <p:nvPr/>
          </p:nvGrpSpPr>
          <p:grpSpPr>
            <a:xfrm>
              <a:off x="571835" y="4666468"/>
              <a:ext cx="8000331" cy="235158"/>
              <a:chOff x="526981" y="4448489"/>
              <a:chExt cx="8000331" cy="252917"/>
            </a:xfrm>
          </p:grpSpPr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04D17FF9-80E6-D57F-85FF-7D539AB2C237}"/>
                  </a:ext>
                </a:extLst>
              </p:cNvPr>
              <p:cNvSpPr/>
              <p:nvPr/>
            </p:nvSpPr>
            <p:spPr>
              <a:xfrm flipH="1">
                <a:off x="526981" y="4464637"/>
                <a:ext cx="8000331" cy="236769"/>
              </a:xfrm>
              <a:custGeom>
                <a:avLst/>
                <a:gdLst>
                  <a:gd name="connsiteX0" fmla="*/ 7997667 w 8000331"/>
                  <a:gd name="connsiteY0" fmla="*/ 0 h 236769"/>
                  <a:gd name="connsiteX1" fmla="*/ 6402058 w 8000331"/>
                  <a:gd name="connsiteY1" fmla="*/ 0 h 236769"/>
                  <a:gd name="connsiteX2" fmla="*/ 5970747 w 8000331"/>
                  <a:gd name="connsiteY2" fmla="*/ 0 h 236769"/>
                  <a:gd name="connsiteX3" fmla="*/ 5326601 w 8000331"/>
                  <a:gd name="connsiteY3" fmla="*/ 0 h 236769"/>
                  <a:gd name="connsiteX4" fmla="*/ 4700649 w 8000331"/>
                  <a:gd name="connsiteY4" fmla="*/ 0 h 236769"/>
                  <a:gd name="connsiteX5" fmla="*/ 4375138 w 8000331"/>
                  <a:gd name="connsiteY5" fmla="*/ 0 h 236769"/>
                  <a:gd name="connsiteX6" fmla="*/ 3730992 w 8000331"/>
                  <a:gd name="connsiteY6" fmla="*/ 0 h 236769"/>
                  <a:gd name="connsiteX7" fmla="*/ 3299682 w 8000331"/>
                  <a:gd name="connsiteY7" fmla="*/ 0 h 236769"/>
                  <a:gd name="connsiteX8" fmla="*/ 2673730 w 8000331"/>
                  <a:gd name="connsiteY8" fmla="*/ 0 h 236769"/>
                  <a:gd name="connsiteX9" fmla="*/ 2029584 w 8000331"/>
                  <a:gd name="connsiteY9" fmla="*/ 0 h 236769"/>
                  <a:gd name="connsiteX10" fmla="*/ 1704072 w 8000331"/>
                  <a:gd name="connsiteY10" fmla="*/ 0 h 236769"/>
                  <a:gd name="connsiteX11" fmla="*/ 2664 w 8000331"/>
                  <a:gd name="connsiteY11" fmla="*/ 0 h 236769"/>
                  <a:gd name="connsiteX12" fmla="*/ 0 w 8000331"/>
                  <a:gd name="connsiteY12" fmla="*/ 2935 h 236769"/>
                  <a:gd name="connsiteX13" fmla="*/ 38977 w 8000331"/>
                  <a:gd name="connsiteY13" fmla="*/ 2935 h 236769"/>
                  <a:gd name="connsiteX14" fmla="*/ 145111 w 8000331"/>
                  <a:gd name="connsiteY14" fmla="*/ 119852 h 236769"/>
                  <a:gd name="connsiteX15" fmla="*/ 145109 w 8000331"/>
                  <a:gd name="connsiteY15" fmla="*/ 119852 h 236769"/>
                  <a:gd name="connsiteX16" fmla="*/ 38975 w 8000331"/>
                  <a:gd name="connsiteY16" fmla="*/ 236769 h 236769"/>
                  <a:gd name="connsiteX17" fmla="*/ 1740384 w 8000331"/>
                  <a:gd name="connsiteY17" fmla="*/ 236769 h 236769"/>
                  <a:gd name="connsiteX18" fmla="*/ 2065896 w 8000331"/>
                  <a:gd name="connsiteY18" fmla="*/ 236769 h 236769"/>
                  <a:gd name="connsiteX19" fmla="*/ 2673730 w 8000331"/>
                  <a:gd name="connsiteY19" fmla="*/ 236769 h 236769"/>
                  <a:gd name="connsiteX20" fmla="*/ 3299682 w 8000331"/>
                  <a:gd name="connsiteY20" fmla="*/ 236769 h 236769"/>
                  <a:gd name="connsiteX21" fmla="*/ 3767304 w 8000331"/>
                  <a:gd name="connsiteY21" fmla="*/ 236769 h 236769"/>
                  <a:gd name="connsiteX22" fmla="*/ 4375138 w 8000331"/>
                  <a:gd name="connsiteY22" fmla="*/ 236769 h 236769"/>
                  <a:gd name="connsiteX23" fmla="*/ 4700649 w 8000331"/>
                  <a:gd name="connsiteY23" fmla="*/ 236769 h 236769"/>
                  <a:gd name="connsiteX24" fmla="*/ 5326601 w 8000331"/>
                  <a:gd name="connsiteY24" fmla="*/ 236769 h 236769"/>
                  <a:gd name="connsiteX25" fmla="*/ 5934435 w 8000331"/>
                  <a:gd name="connsiteY25" fmla="*/ 236769 h 236769"/>
                  <a:gd name="connsiteX26" fmla="*/ 6402058 w 8000331"/>
                  <a:gd name="connsiteY26" fmla="*/ 236769 h 236769"/>
                  <a:gd name="connsiteX27" fmla="*/ 7961355 w 8000331"/>
                  <a:gd name="connsiteY27" fmla="*/ 236769 h 236769"/>
                  <a:gd name="connsiteX28" fmla="*/ 7855222 w 8000331"/>
                  <a:gd name="connsiteY28" fmla="*/ 119852 h 236769"/>
                  <a:gd name="connsiteX29" fmla="*/ 7855220 w 8000331"/>
                  <a:gd name="connsiteY29" fmla="*/ 119852 h 236769"/>
                  <a:gd name="connsiteX30" fmla="*/ 7961354 w 8000331"/>
                  <a:gd name="connsiteY30" fmla="*/ 2935 h 236769"/>
                  <a:gd name="connsiteX31" fmla="*/ 8000331 w 8000331"/>
                  <a:gd name="connsiteY31" fmla="*/ 2935 h 23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000331" h="236769">
                    <a:moveTo>
                      <a:pt x="7997667" y="0"/>
                    </a:moveTo>
                    <a:lnTo>
                      <a:pt x="6402058" y="0"/>
                    </a:lnTo>
                    <a:lnTo>
                      <a:pt x="5970747" y="0"/>
                    </a:lnTo>
                    <a:lnTo>
                      <a:pt x="5326601" y="0"/>
                    </a:lnTo>
                    <a:lnTo>
                      <a:pt x="4700649" y="0"/>
                    </a:lnTo>
                    <a:lnTo>
                      <a:pt x="4375138" y="0"/>
                    </a:lnTo>
                    <a:lnTo>
                      <a:pt x="3730992" y="0"/>
                    </a:lnTo>
                    <a:lnTo>
                      <a:pt x="3299682" y="0"/>
                    </a:lnTo>
                    <a:lnTo>
                      <a:pt x="2673730" y="0"/>
                    </a:lnTo>
                    <a:lnTo>
                      <a:pt x="2029584" y="0"/>
                    </a:lnTo>
                    <a:lnTo>
                      <a:pt x="1704072" y="0"/>
                    </a:lnTo>
                    <a:lnTo>
                      <a:pt x="2664" y="0"/>
                    </a:lnTo>
                    <a:lnTo>
                      <a:pt x="0" y="2935"/>
                    </a:lnTo>
                    <a:lnTo>
                      <a:pt x="38977" y="2935"/>
                    </a:lnTo>
                    <a:cubicBezTo>
                      <a:pt x="97592" y="2935"/>
                      <a:pt x="145111" y="55281"/>
                      <a:pt x="145111" y="119852"/>
                    </a:cubicBezTo>
                    <a:lnTo>
                      <a:pt x="145109" y="119852"/>
                    </a:lnTo>
                    <a:cubicBezTo>
                      <a:pt x="145109" y="184424"/>
                      <a:pt x="97591" y="236769"/>
                      <a:pt x="38975" y="236769"/>
                    </a:cubicBezTo>
                    <a:lnTo>
                      <a:pt x="1740384" y="236769"/>
                    </a:lnTo>
                    <a:lnTo>
                      <a:pt x="2065896" y="236769"/>
                    </a:lnTo>
                    <a:lnTo>
                      <a:pt x="2673730" y="236769"/>
                    </a:lnTo>
                    <a:lnTo>
                      <a:pt x="3299682" y="236769"/>
                    </a:lnTo>
                    <a:lnTo>
                      <a:pt x="3767304" y="236769"/>
                    </a:lnTo>
                    <a:lnTo>
                      <a:pt x="4375138" y="236769"/>
                    </a:lnTo>
                    <a:lnTo>
                      <a:pt x="4700649" y="236769"/>
                    </a:lnTo>
                    <a:lnTo>
                      <a:pt x="5326601" y="236769"/>
                    </a:lnTo>
                    <a:lnTo>
                      <a:pt x="5934435" y="236769"/>
                    </a:lnTo>
                    <a:lnTo>
                      <a:pt x="6402058" y="236769"/>
                    </a:lnTo>
                    <a:lnTo>
                      <a:pt x="7961355" y="236769"/>
                    </a:lnTo>
                    <a:cubicBezTo>
                      <a:pt x="7902740" y="236769"/>
                      <a:pt x="7855222" y="184424"/>
                      <a:pt x="7855222" y="119852"/>
                    </a:cubicBezTo>
                    <a:lnTo>
                      <a:pt x="7855220" y="119852"/>
                    </a:lnTo>
                    <a:cubicBezTo>
                      <a:pt x="7855220" y="55281"/>
                      <a:pt x="7902739" y="2935"/>
                      <a:pt x="7961354" y="2935"/>
                    </a:cubicBezTo>
                    <a:lnTo>
                      <a:pt x="8000331" y="2935"/>
                    </a:lnTo>
                    <a:close/>
                  </a:path>
                </a:pathLst>
              </a:custGeom>
              <a:gradFill>
                <a:gsLst>
                  <a:gs pos="0">
                    <a:srgbClr val="92A4B6">
                      <a:alpha val="45000"/>
                    </a:srgbClr>
                  </a:gs>
                  <a:gs pos="100000">
                    <a:srgbClr val="92A4B6">
                      <a:alpha val="24000"/>
                    </a:srgb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123809C7-CF9E-1429-FE49-B2D65F5A3C5E}"/>
                  </a:ext>
                </a:extLst>
              </p:cNvPr>
              <p:cNvSpPr/>
              <p:nvPr/>
            </p:nvSpPr>
            <p:spPr>
              <a:xfrm>
                <a:off x="2850051" y="4448489"/>
                <a:ext cx="3354190" cy="252917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rgbClr val="FFFFFF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D0D16F33-EBCA-B317-D571-F672AB01CDEA}"/>
                </a:ext>
              </a:extLst>
            </p:cNvPr>
            <p:cNvGrpSpPr/>
            <p:nvPr/>
          </p:nvGrpSpPr>
          <p:grpSpPr>
            <a:xfrm>
              <a:off x="469785" y="4916683"/>
              <a:ext cx="8204430" cy="1258309"/>
              <a:chOff x="466611" y="4916683"/>
              <a:chExt cx="8204430" cy="1258309"/>
            </a:xfrm>
          </p:grpSpPr>
          <p:sp>
            <p:nvSpPr>
              <p:cNvPr id="60" name="사각형: 둥근 모서리 59">
                <a:extLst>
                  <a:ext uri="{FF2B5EF4-FFF2-40B4-BE49-F238E27FC236}">
                    <a16:creationId xmlns:a16="http://schemas.microsoft.com/office/drawing/2014/main" id="{8E1BC310-5B24-B986-4A3A-68D68CE0A6B4}"/>
                  </a:ext>
                </a:extLst>
              </p:cNvPr>
              <p:cNvSpPr/>
              <p:nvPr/>
            </p:nvSpPr>
            <p:spPr>
              <a:xfrm>
                <a:off x="466611" y="4916683"/>
                <a:ext cx="8204430" cy="1258309"/>
              </a:xfrm>
              <a:prstGeom prst="roundRect">
                <a:avLst>
                  <a:gd name="adj" fmla="val 8824"/>
                </a:avLst>
              </a:prstGeom>
              <a:gradFill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lin ang="2700000" scaled="1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1DE626ED-ADD2-59DE-0D9C-BDB4D7C5CFC0}"/>
                  </a:ext>
                </a:extLst>
              </p:cNvPr>
              <p:cNvGrpSpPr/>
              <p:nvPr/>
            </p:nvGrpSpPr>
            <p:grpSpPr>
              <a:xfrm>
                <a:off x="584144" y="5038424"/>
                <a:ext cx="5568725" cy="1017463"/>
                <a:chOff x="584144" y="4824456"/>
                <a:chExt cx="5568725" cy="1017463"/>
              </a:xfrm>
            </p:grpSpPr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6A5E3BE3-3C9B-8042-8081-9D332756EF50}"/>
                    </a:ext>
                  </a:extLst>
                </p:cNvPr>
                <p:cNvGrpSpPr/>
                <p:nvPr/>
              </p:nvGrpSpPr>
              <p:grpSpPr>
                <a:xfrm>
                  <a:off x="584144" y="4824456"/>
                  <a:ext cx="4517155" cy="161583"/>
                  <a:chOff x="602432" y="5091434"/>
                  <a:chExt cx="4517155" cy="161583"/>
                </a:xfrm>
              </p:grpSpPr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F48F7FBE-1443-ABE1-8B97-D131E685803B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4323299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데이터의 수집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활용 과정에서 편향성 최소화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수집된 데이터의 특성 분석 및 파악</a:t>
                    </a:r>
                  </a:p>
                </p:txBody>
              </p:sp>
              <p:sp>
                <p:nvSpPr>
                  <p:cNvPr id="79" name="자유형: 도형 78">
                    <a:extLst>
                      <a:ext uri="{FF2B5EF4-FFF2-40B4-BE49-F238E27FC236}">
                        <a16:creationId xmlns:a16="http://schemas.microsoft.com/office/drawing/2014/main" id="{A4CCD66D-D1C4-73FD-EF81-2F3A9487BD55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AA2E7850-C056-9469-57C4-B2826B4158DC}"/>
                    </a:ext>
                  </a:extLst>
                </p:cNvPr>
                <p:cNvGrpSpPr/>
                <p:nvPr/>
              </p:nvGrpSpPr>
              <p:grpSpPr>
                <a:xfrm>
                  <a:off x="584144" y="5038426"/>
                  <a:ext cx="2781103" cy="161583"/>
                  <a:chOff x="602432" y="5091434"/>
                  <a:chExt cx="2781103" cy="161583"/>
                </a:xfrm>
              </p:grpSpPr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E5A7F06A-5565-D8C9-A309-E18018BA4281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2587247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이상치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결측치 처리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정규화 등의 데이터 전처리</a:t>
                    </a:r>
                  </a:p>
                </p:txBody>
              </p:sp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13ED9C27-143A-31C9-79B2-7BE0AE9BEAC7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A17868C5-8CDB-6289-507E-A478F4276426}"/>
                    </a:ext>
                  </a:extLst>
                </p:cNvPr>
                <p:cNvGrpSpPr/>
                <p:nvPr/>
              </p:nvGrpSpPr>
              <p:grpSpPr>
                <a:xfrm>
                  <a:off x="584144" y="5252396"/>
                  <a:ext cx="2021279" cy="161583"/>
                  <a:chOff x="602432" y="5091434"/>
                  <a:chExt cx="2021279" cy="161583"/>
                </a:xfrm>
              </p:grpSpPr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FD66B830-F212-2FF2-1186-8E929A433A66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1827423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분석을 위한 데이터 시각화</a:t>
                    </a:r>
                  </a:p>
                </p:txBody>
              </p:sp>
              <p:sp>
                <p:nvSpPr>
                  <p:cNvPr id="75" name="자유형: 도형 74">
                    <a:extLst>
                      <a:ext uri="{FF2B5EF4-FFF2-40B4-BE49-F238E27FC236}">
                        <a16:creationId xmlns:a16="http://schemas.microsoft.com/office/drawing/2014/main" id="{0A722C06-1C87-6144-D330-772EAFD68CD9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65" name="그룹 64">
                  <a:extLst>
                    <a:ext uri="{FF2B5EF4-FFF2-40B4-BE49-F238E27FC236}">
                      <a16:creationId xmlns:a16="http://schemas.microsoft.com/office/drawing/2014/main" id="{E8C2A9E4-DE1E-B3D3-0353-B0CAB48F719A}"/>
                    </a:ext>
                  </a:extLst>
                </p:cNvPr>
                <p:cNvGrpSpPr/>
                <p:nvPr/>
              </p:nvGrpSpPr>
              <p:grpSpPr>
                <a:xfrm>
                  <a:off x="584144" y="5466366"/>
                  <a:ext cx="3178647" cy="161583"/>
                  <a:chOff x="602432" y="5091434"/>
                  <a:chExt cx="3178647" cy="161583"/>
                </a:xfrm>
              </p:grpSpPr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4E8CF718-4068-C2AB-1F02-8114083D3AA6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2984791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데이터를 분석하기 위해 속성간의 관계를 파악하고 통합</a:t>
                    </a:r>
                  </a:p>
                </p:txBody>
              </p:sp>
              <p:sp>
                <p:nvSpPr>
                  <p:cNvPr id="73" name="자유형: 도형 72">
                    <a:extLst>
                      <a:ext uri="{FF2B5EF4-FFF2-40B4-BE49-F238E27FC236}">
                        <a16:creationId xmlns:a16="http://schemas.microsoft.com/office/drawing/2014/main" id="{CE79BFB7-AD53-071E-AC90-19804FD3844A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C671FCE9-C605-859F-B19D-CCE5937DC4C7}"/>
                    </a:ext>
                  </a:extLst>
                </p:cNvPr>
                <p:cNvGrpSpPr/>
                <p:nvPr/>
              </p:nvGrpSpPr>
              <p:grpSpPr>
                <a:xfrm>
                  <a:off x="584144" y="5680336"/>
                  <a:ext cx="5568725" cy="161583"/>
                  <a:chOff x="602432" y="5091434"/>
                  <a:chExt cx="5568725" cy="161583"/>
                </a:xfrm>
              </p:grpSpPr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0CF6B9B7-9641-94AA-82B8-EBA44EE340DC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5374869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동일한 데이터에 대해 다른 분석 방법을 적용하는 경우 결과가 달라질 수 있음을 이해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이유 비교 분석</a:t>
                    </a:r>
                  </a:p>
                </p:txBody>
              </p:sp>
              <p:sp>
                <p:nvSpPr>
                  <p:cNvPr id="71" name="자유형: 도형 70">
                    <a:extLst>
                      <a:ext uri="{FF2B5EF4-FFF2-40B4-BE49-F238E27FC236}">
                        <a16:creationId xmlns:a16="http://schemas.microsoft.com/office/drawing/2014/main" id="{E3AFE3D5-EC28-381C-7762-3D81598250CA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48A0CE8B-1796-0792-85FE-98F086CDF0DF}"/>
              </a:ext>
            </a:extLst>
          </p:cNvPr>
          <p:cNvGrpSpPr/>
          <p:nvPr/>
        </p:nvGrpSpPr>
        <p:grpSpPr>
          <a:xfrm>
            <a:off x="4746692" y="1544230"/>
            <a:ext cx="3930076" cy="3137251"/>
            <a:chOff x="4746692" y="1544230"/>
            <a:chExt cx="3930076" cy="3137251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89EE512F-AD69-0C97-B91D-FCF5F7CE1E93}"/>
                </a:ext>
              </a:extLst>
            </p:cNvPr>
            <p:cNvGrpSpPr/>
            <p:nvPr/>
          </p:nvGrpSpPr>
          <p:grpSpPr>
            <a:xfrm>
              <a:off x="5756376" y="1544230"/>
              <a:ext cx="1910709" cy="289241"/>
              <a:chOff x="1311111" y="1600237"/>
              <a:chExt cx="2229053" cy="337432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355C4AF4-7067-154A-F14F-1749E6C2F11F}"/>
                  </a:ext>
                </a:extLst>
              </p:cNvPr>
              <p:cNvGrpSpPr/>
              <p:nvPr/>
            </p:nvGrpSpPr>
            <p:grpSpPr>
              <a:xfrm>
                <a:off x="1311111" y="1600237"/>
                <a:ext cx="2229053" cy="337432"/>
                <a:chOff x="403094" y="2254033"/>
                <a:chExt cx="2229053" cy="337432"/>
              </a:xfrm>
              <a:gradFill>
                <a:gsLst>
                  <a:gs pos="19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41" name="자유형: 도형 40">
                  <a:extLst>
                    <a:ext uri="{FF2B5EF4-FFF2-40B4-BE49-F238E27FC236}">
                      <a16:creationId xmlns:a16="http://schemas.microsoft.com/office/drawing/2014/main" id="{D17A9C52-49D9-0F07-34A9-0FAE8D2B1A18}"/>
                    </a:ext>
                  </a:extLst>
                </p:cNvPr>
                <p:cNvSpPr/>
                <p:nvPr/>
              </p:nvSpPr>
              <p:spPr>
                <a:xfrm flipH="1">
                  <a:off x="1597413" y="2254033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42" name="사각형: 둥근 위쪽 모서리 41">
                  <a:extLst>
                    <a:ext uri="{FF2B5EF4-FFF2-40B4-BE49-F238E27FC236}">
                      <a16:creationId xmlns:a16="http://schemas.microsoft.com/office/drawing/2014/main" id="{A4CA6237-620A-A8DB-169B-88E18DAD0FE1}"/>
                    </a:ext>
                  </a:extLst>
                </p:cNvPr>
                <p:cNvSpPr/>
                <p:nvPr/>
              </p:nvSpPr>
              <p:spPr>
                <a:xfrm flipH="1">
                  <a:off x="1257458" y="2254033"/>
                  <a:ext cx="1035619" cy="336176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43" name="자유형: 도형 42">
                  <a:extLst>
                    <a:ext uri="{FF2B5EF4-FFF2-40B4-BE49-F238E27FC236}">
                      <a16:creationId xmlns:a16="http://schemas.microsoft.com/office/drawing/2014/main" id="{9004E94E-9114-E953-CED7-784B0FD4A55C}"/>
                    </a:ext>
                  </a:extLst>
                </p:cNvPr>
                <p:cNvSpPr/>
                <p:nvPr/>
              </p:nvSpPr>
              <p:spPr>
                <a:xfrm>
                  <a:off x="403094" y="2254033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0C67392-3B79-C487-EB9C-50D43712AF9E}"/>
                  </a:ext>
                </a:extLst>
              </p:cNvPr>
              <p:cNvSpPr txBox="1"/>
              <p:nvPr/>
            </p:nvSpPr>
            <p:spPr>
              <a:xfrm>
                <a:off x="2044139" y="1632616"/>
                <a:ext cx="762994" cy="2513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성취기준</a:t>
                </a: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DE6CC327-4B4F-E83D-7CED-63CCC945B3AC}"/>
                </a:ext>
              </a:extLst>
            </p:cNvPr>
            <p:cNvGrpSpPr/>
            <p:nvPr/>
          </p:nvGrpSpPr>
          <p:grpSpPr>
            <a:xfrm>
              <a:off x="4746692" y="1817654"/>
              <a:ext cx="3930076" cy="2863827"/>
              <a:chOff x="4746692" y="1817655"/>
              <a:chExt cx="3930076" cy="2612666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245B241E-EA7F-9473-AAE5-2A3A3E303458}"/>
                  </a:ext>
                </a:extLst>
              </p:cNvPr>
              <p:cNvSpPr/>
              <p:nvPr/>
            </p:nvSpPr>
            <p:spPr>
              <a:xfrm>
                <a:off x="4746692" y="1817655"/>
                <a:ext cx="3930076" cy="2612666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사각형: 둥근 위쪽 모서리 37">
                <a:extLst>
                  <a:ext uri="{FF2B5EF4-FFF2-40B4-BE49-F238E27FC236}">
                    <a16:creationId xmlns:a16="http://schemas.microsoft.com/office/drawing/2014/main" id="{EDAB3E94-4C93-3264-EF3C-60529D133D73}"/>
                  </a:ext>
                </a:extLst>
              </p:cNvPr>
              <p:cNvSpPr/>
              <p:nvPr/>
            </p:nvSpPr>
            <p:spPr>
              <a:xfrm rot="16200000">
                <a:off x="3873798" y="2696042"/>
                <a:ext cx="2606146" cy="860357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0612D9F8-BD10-F810-2668-4EFB601E3933}"/>
                </a:ext>
              </a:extLst>
            </p:cNvPr>
            <p:cNvSpPr/>
            <p:nvPr/>
          </p:nvSpPr>
          <p:spPr>
            <a:xfrm>
              <a:off x="4746692" y="1817656"/>
              <a:ext cx="3930076" cy="2856681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EEC5ED5-8666-6178-9C73-532F37AB69E5}"/>
              </a:ext>
            </a:extLst>
          </p:cNvPr>
          <p:cNvGrpSpPr/>
          <p:nvPr/>
        </p:nvGrpSpPr>
        <p:grpSpPr>
          <a:xfrm>
            <a:off x="466611" y="1544230"/>
            <a:ext cx="3930076" cy="3137251"/>
            <a:chOff x="466611" y="1544230"/>
            <a:chExt cx="3930076" cy="3137251"/>
          </a:xfrm>
        </p:grpSpPr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CF30A575-F2FD-91ED-7207-55A4208A277A}"/>
                </a:ext>
              </a:extLst>
            </p:cNvPr>
            <p:cNvGrpSpPr/>
            <p:nvPr/>
          </p:nvGrpSpPr>
          <p:grpSpPr>
            <a:xfrm>
              <a:off x="1476295" y="1544230"/>
              <a:ext cx="1910709" cy="289241"/>
              <a:chOff x="1311111" y="1600237"/>
              <a:chExt cx="2229053" cy="337432"/>
            </a:xfrm>
          </p:grpSpPr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87A16830-F221-1738-C134-830725594A01}"/>
                  </a:ext>
                </a:extLst>
              </p:cNvPr>
              <p:cNvGrpSpPr/>
              <p:nvPr/>
            </p:nvGrpSpPr>
            <p:grpSpPr>
              <a:xfrm>
                <a:off x="1311111" y="1600237"/>
                <a:ext cx="2229053" cy="337432"/>
                <a:chOff x="403094" y="2254033"/>
                <a:chExt cx="2229053" cy="337432"/>
              </a:xfrm>
              <a:gradFill>
                <a:gsLst>
                  <a:gs pos="19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D2D38654-5F8D-BC94-28B3-656EDAD3972A}"/>
                    </a:ext>
                  </a:extLst>
                </p:cNvPr>
                <p:cNvSpPr/>
                <p:nvPr/>
              </p:nvSpPr>
              <p:spPr>
                <a:xfrm flipH="1">
                  <a:off x="1597413" y="2254033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2" name="사각형: 둥근 위쪽 모서리 51">
                  <a:extLst>
                    <a:ext uri="{FF2B5EF4-FFF2-40B4-BE49-F238E27FC236}">
                      <a16:creationId xmlns:a16="http://schemas.microsoft.com/office/drawing/2014/main" id="{4E38C052-FBA4-AB90-1845-2AEB99B629E0}"/>
                    </a:ext>
                  </a:extLst>
                </p:cNvPr>
                <p:cNvSpPr/>
                <p:nvPr/>
              </p:nvSpPr>
              <p:spPr>
                <a:xfrm flipH="1">
                  <a:off x="1257458" y="2254033"/>
                  <a:ext cx="1035619" cy="336176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46E30616-18C3-57EF-D972-C1984490143F}"/>
                    </a:ext>
                  </a:extLst>
                </p:cNvPr>
                <p:cNvSpPr/>
                <p:nvPr/>
              </p:nvSpPr>
              <p:spPr>
                <a:xfrm>
                  <a:off x="403094" y="2254033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ADB9D1E-694E-6517-8B7A-8A3465D6B073}"/>
                  </a:ext>
                </a:extLst>
              </p:cNvPr>
              <p:cNvSpPr txBox="1"/>
              <p:nvPr/>
            </p:nvSpPr>
            <p:spPr>
              <a:xfrm>
                <a:off x="2078587" y="1650563"/>
                <a:ext cx="6941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체계</a:t>
                </a: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6CB6AB0D-4623-2B47-A93F-4E623E362483}"/>
                </a:ext>
              </a:extLst>
            </p:cNvPr>
            <p:cNvGrpSpPr/>
            <p:nvPr/>
          </p:nvGrpSpPr>
          <p:grpSpPr>
            <a:xfrm>
              <a:off x="466611" y="1817654"/>
              <a:ext cx="3930076" cy="2863827"/>
              <a:chOff x="466611" y="1937670"/>
              <a:chExt cx="3930076" cy="2723702"/>
            </a:xfrm>
          </p:grpSpPr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3B03691F-D7E6-6989-4F5F-6D70BDAC0CAD}"/>
                  </a:ext>
                </a:extLst>
              </p:cNvPr>
              <p:cNvSpPr/>
              <p:nvPr/>
            </p:nvSpPr>
            <p:spPr>
              <a:xfrm>
                <a:off x="466611" y="1937670"/>
                <a:ext cx="3930076" cy="2723702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사각형: 둥근 위쪽 모서리 47">
                <a:extLst>
                  <a:ext uri="{FF2B5EF4-FFF2-40B4-BE49-F238E27FC236}">
                    <a16:creationId xmlns:a16="http://schemas.microsoft.com/office/drawing/2014/main" id="{011649ED-C320-889D-14D8-A1A68DEA269C}"/>
                  </a:ext>
                </a:extLst>
              </p:cNvPr>
              <p:cNvSpPr/>
              <p:nvPr/>
            </p:nvSpPr>
            <p:spPr>
              <a:xfrm rot="16200000">
                <a:off x="-556027" y="2966036"/>
                <a:ext cx="2716905" cy="671626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3A320172-FCEA-7343-4EB8-CD63A77AC365}"/>
                </a:ext>
              </a:extLst>
            </p:cNvPr>
            <p:cNvSpPr/>
            <p:nvPr/>
          </p:nvSpPr>
          <p:spPr>
            <a:xfrm>
              <a:off x="466611" y="1817656"/>
              <a:ext cx="3930076" cy="2856681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868BD7B1-1F33-3B52-D1F4-EF50CC5EB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397645"/>
              </p:ext>
            </p:extLst>
          </p:nvPr>
        </p:nvGraphicFramePr>
        <p:xfrm>
          <a:off x="466612" y="1822174"/>
          <a:ext cx="3930075" cy="2843962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72558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57517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65207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분석을 위해서는 데이터를 수집</a:t>
                      </a:r>
                      <a:r>
                        <a:rPr lang="en-US" altLang="ko-KR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전처리하는 과정이 필요하다</a:t>
                      </a:r>
                      <a:r>
                        <a:rPr lang="en-US" altLang="ko-KR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처리는 데이터를 분석에 효과적인 형태로 변환하며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b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지식을 추출하는 데 도움을 준다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45574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47632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전처리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분석 방법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89292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시각화하고 분석하기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이상치와 결측치 처리하고 정규화 활용하기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속성 간의 관계를 파악하고 통합하여 탐색하기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서로 다른 데이터 분석 방법 비교하기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47632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데이터가 편향되지 않도록 수집하는 자세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데이터의 불확실성한 오류 가능성 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80" name="표 79">
            <a:extLst>
              <a:ext uri="{FF2B5EF4-FFF2-40B4-BE49-F238E27FC236}">
                <a16:creationId xmlns:a16="http://schemas.microsoft.com/office/drawing/2014/main" id="{03724F15-ECE3-65A5-2F85-13A6B2CDBB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253061"/>
              </p:ext>
            </p:extLst>
          </p:nvPr>
        </p:nvGraphicFramePr>
        <p:xfrm>
          <a:off x="4746692" y="1814042"/>
          <a:ext cx="3932045" cy="285130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86631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65733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7128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편향되지 않도록 수집하고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수집된 데이터의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특성을 분석한다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7128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이상치와 결측치 탐색 및 정규화를 통해 전처리하여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오류 가능성을 최소화하고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분석을 위해 시각화한다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7128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분석하기 위해 데이터 속성 간의 관계를 파악하고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통합한다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7128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동일한 데이터를 서로 다른 분석 방법을 적용하여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분석 결과를 비교한다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ko-KR" altLang="en-US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pSp>
        <p:nvGrpSpPr>
          <p:cNvPr id="9" name="그룹 8">
            <a:extLst>
              <a:ext uri="{FF2B5EF4-FFF2-40B4-BE49-F238E27FC236}">
                <a16:creationId xmlns:a16="http://schemas.microsoft.com/office/drawing/2014/main" id="{C8A10354-7F7F-BEFE-F08C-238B89194EE5}"/>
              </a:ext>
            </a:extLst>
          </p:cNvPr>
          <p:cNvGrpSpPr/>
          <p:nvPr/>
        </p:nvGrpSpPr>
        <p:grpSpPr>
          <a:xfrm>
            <a:off x="424486" y="1088231"/>
            <a:ext cx="3833801" cy="340052"/>
            <a:chOff x="424486" y="1088231"/>
            <a:chExt cx="3833801" cy="34005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EE7F0A-0D3D-3920-746F-0B587D9F9B6D}"/>
                </a:ext>
              </a:extLst>
            </p:cNvPr>
            <p:cNvSpPr txBox="1"/>
            <p:nvPr/>
          </p:nvSpPr>
          <p:spPr>
            <a:xfrm>
              <a:off x="781373" y="1151284"/>
              <a:ext cx="347691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‘데이터 준비와 분석’ 영역의 중점사항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63C2F00-0D48-339E-F3F9-CC1097F828AF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3A32EE5A-DF9B-A58C-7B3E-CBEB71B1059A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ED5CAC1D-D097-C476-DA0B-89865B3F0FEB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7AE201B8-79D9-7A9C-C9A9-8B876CA95C19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9673F42-2A6C-F064-7442-8D68DD97E3E7}"/>
              </a:ext>
            </a:extLst>
          </p:cNvPr>
          <p:cNvSpPr txBox="1"/>
          <p:nvPr/>
        </p:nvSpPr>
        <p:spPr>
          <a:xfrm>
            <a:off x="466611" y="536298"/>
            <a:ext cx="490679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준비와 분석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영역의 중점 사항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755DAC0-EF79-CF3F-E8F8-0DD3BAEB433A}"/>
              </a:ext>
            </a:extLst>
          </p:cNvPr>
          <p:cNvGrpSpPr/>
          <p:nvPr/>
        </p:nvGrpSpPr>
        <p:grpSpPr>
          <a:xfrm>
            <a:off x="468313" y="295332"/>
            <a:ext cx="1341437" cy="190957"/>
            <a:chOff x="144463" y="308032"/>
            <a:chExt cx="1341437" cy="190957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C26F2D57-799B-6A89-4C7D-67C36A804749}"/>
                </a:ext>
              </a:extLst>
            </p:cNvPr>
            <p:cNvGrpSpPr/>
            <p:nvPr/>
          </p:nvGrpSpPr>
          <p:grpSpPr>
            <a:xfrm>
              <a:off x="144463" y="308032"/>
              <a:ext cx="1341437" cy="190957"/>
              <a:chOff x="-16919" y="983069"/>
              <a:chExt cx="3110119" cy="442734"/>
            </a:xfrm>
            <a:solidFill>
              <a:schemeClr val="lt1"/>
            </a:solidFill>
          </p:grpSpPr>
          <p:sp>
            <p:nvSpPr>
              <p:cNvPr id="30" name="사각형: 둥근 모서리 29">
                <a:extLst>
                  <a:ext uri="{FF2B5EF4-FFF2-40B4-BE49-F238E27FC236}">
                    <a16:creationId xmlns:a16="http://schemas.microsoft.com/office/drawing/2014/main" id="{43FC3BEA-E4A5-4BD5-ACCA-232EEC53AF25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C476A862-4F71-51E6-A8AE-368F6FE1BA77}"/>
                  </a:ext>
                </a:extLst>
              </p:cNvPr>
              <p:cNvSpPr/>
              <p:nvPr/>
            </p:nvSpPr>
            <p:spPr>
              <a:xfrm>
                <a:off x="666368" y="983069"/>
                <a:ext cx="242683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4D08A383-6910-B45B-E453-35F4250ED882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7F6B4FDF-D285-303A-7C9B-7BC74681BB5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88F8A4-91A6-F81B-36AD-B1E84B293DE2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Ⅵ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6662FB-3530-88DD-F816-3319906BF21F}"/>
                </a:ext>
              </a:extLst>
            </p:cNvPr>
            <p:cNvSpPr txBox="1"/>
            <p:nvPr/>
          </p:nvSpPr>
          <p:spPr>
            <a:xfrm>
              <a:off x="531068" y="326566"/>
              <a:ext cx="87684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433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67005F18-A84E-AD35-5A36-D712244B1A24}"/>
              </a:ext>
            </a:extLst>
          </p:cNvPr>
          <p:cNvGrpSpPr/>
          <p:nvPr/>
        </p:nvGrpSpPr>
        <p:grpSpPr>
          <a:xfrm>
            <a:off x="469785" y="4455135"/>
            <a:ext cx="8204430" cy="1719858"/>
            <a:chOff x="469785" y="4455135"/>
            <a:chExt cx="8204430" cy="1719858"/>
          </a:xfrm>
        </p:grpSpPr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E614279D-91D5-4FC5-16DA-B06DE5326D07}"/>
                </a:ext>
              </a:extLst>
            </p:cNvPr>
            <p:cNvGrpSpPr/>
            <p:nvPr/>
          </p:nvGrpSpPr>
          <p:grpSpPr>
            <a:xfrm>
              <a:off x="571835" y="4455135"/>
              <a:ext cx="8000331" cy="235158"/>
              <a:chOff x="526981" y="4448489"/>
              <a:chExt cx="8000331" cy="252917"/>
            </a:xfrm>
          </p:grpSpPr>
          <p:sp>
            <p:nvSpPr>
              <p:cNvPr id="81" name="자유형: 도형 80">
                <a:extLst>
                  <a:ext uri="{FF2B5EF4-FFF2-40B4-BE49-F238E27FC236}">
                    <a16:creationId xmlns:a16="http://schemas.microsoft.com/office/drawing/2014/main" id="{3BA5A4DC-9E83-CCBB-2A2F-A926CF9E6C33}"/>
                  </a:ext>
                </a:extLst>
              </p:cNvPr>
              <p:cNvSpPr/>
              <p:nvPr/>
            </p:nvSpPr>
            <p:spPr>
              <a:xfrm flipH="1">
                <a:off x="526981" y="4464637"/>
                <a:ext cx="8000331" cy="236769"/>
              </a:xfrm>
              <a:custGeom>
                <a:avLst/>
                <a:gdLst>
                  <a:gd name="connsiteX0" fmla="*/ 7997667 w 8000331"/>
                  <a:gd name="connsiteY0" fmla="*/ 0 h 236769"/>
                  <a:gd name="connsiteX1" fmla="*/ 6402058 w 8000331"/>
                  <a:gd name="connsiteY1" fmla="*/ 0 h 236769"/>
                  <a:gd name="connsiteX2" fmla="*/ 5970747 w 8000331"/>
                  <a:gd name="connsiteY2" fmla="*/ 0 h 236769"/>
                  <a:gd name="connsiteX3" fmla="*/ 5326601 w 8000331"/>
                  <a:gd name="connsiteY3" fmla="*/ 0 h 236769"/>
                  <a:gd name="connsiteX4" fmla="*/ 4700649 w 8000331"/>
                  <a:gd name="connsiteY4" fmla="*/ 0 h 236769"/>
                  <a:gd name="connsiteX5" fmla="*/ 4375138 w 8000331"/>
                  <a:gd name="connsiteY5" fmla="*/ 0 h 236769"/>
                  <a:gd name="connsiteX6" fmla="*/ 3730992 w 8000331"/>
                  <a:gd name="connsiteY6" fmla="*/ 0 h 236769"/>
                  <a:gd name="connsiteX7" fmla="*/ 3299682 w 8000331"/>
                  <a:gd name="connsiteY7" fmla="*/ 0 h 236769"/>
                  <a:gd name="connsiteX8" fmla="*/ 2673730 w 8000331"/>
                  <a:gd name="connsiteY8" fmla="*/ 0 h 236769"/>
                  <a:gd name="connsiteX9" fmla="*/ 2029584 w 8000331"/>
                  <a:gd name="connsiteY9" fmla="*/ 0 h 236769"/>
                  <a:gd name="connsiteX10" fmla="*/ 1704072 w 8000331"/>
                  <a:gd name="connsiteY10" fmla="*/ 0 h 236769"/>
                  <a:gd name="connsiteX11" fmla="*/ 2664 w 8000331"/>
                  <a:gd name="connsiteY11" fmla="*/ 0 h 236769"/>
                  <a:gd name="connsiteX12" fmla="*/ 0 w 8000331"/>
                  <a:gd name="connsiteY12" fmla="*/ 2935 h 236769"/>
                  <a:gd name="connsiteX13" fmla="*/ 38977 w 8000331"/>
                  <a:gd name="connsiteY13" fmla="*/ 2935 h 236769"/>
                  <a:gd name="connsiteX14" fmla="*/ 145111 w 8000331"/>
                  <a:gd name="connsiteY14" fmla="*/ 119852 h 236769"/>
                  <a:gd name="connsiteX15" fmla="*/ 145109 w 8000331"/>
                  <a:gd name="connsiteY15" fmla="*/ 119852 h 236769"/>
                  <a:gd name="connsiteX16" fmla="*/ 38975 w 8000331"/>
                  <a:gd name="connsiteY16" fmla="*/ 236769 h 236769"/>
                  <a:gd name="connsiteX17" fmla="*/ 1740384 w 8000331"/>
                  <a:gd name="connsiteY17" fmla="*/ 236769 h 236769"/>
                  <a:gd name="connsiteX18" fmla="*/ 2065896 w 8000331"/>
                  <a:gd name="connsiteY18" fmla="*/ 236769 h 236769"/>
                  <a:gd name="connsiteX19" fmla="*/ 2673730 w 8000331"/>
                  <a:gd name="connsiteY19" fmla="*/ 236769 h 236769"/>
                  <a:gd name="connsiteX20" fmla="*/ 3299682 w 8000331"/>
                  <a:gd name="connsiteY20" fmla="*/ 236769 h 236769"/>
                  <a:gd name="connsiteX21" fmla="*/ 3767304 w 8000331"/>
                  <a:gd name="connsiteY21" fmla="*/ 236769 h 236769"/>
                  <a:gd name="connsiteX22" fmla="*/ 4375138 w 8000331"/>
                  <a:gd name="connsiteY22" fmla="*/ 236769 h 236769"/>
                  <a:gd name="connsiteX23" fmla="*/ 4700649 w 8000331"/>
                  <a:gd name="connsiteY23" fmla="*/ 236769 h 236769"/>
                  <a:gd name="connsiteX24" fmla="*/ 5326601 w 8000331"/>
                  <a:gd name="connsiteY24" fmla="*/ 236769 h 236769"/>
                  <a:gd name="connsiteX25" fmla="*/ 5934435 w 8000331"/>
                  <a:gd name="connsiteY25" fmla="*/ 236769 h 236769"/>
                  <a:gd name="connsiteX26" fmla="*/ 6402058 w 8000331"/>
                  <a:gd name="connsiteY26" fmla="*/ 236769 h 236769"/>
                  <a:gd name="connsiteX27" fmla="*/ 7961355 w 8000331"/>
                  <a:gd name="connsiteY27" fmla="*/ 236769 h 236769"/>
                  <a:gd name="connsiteX28" fmla="*/ 7855222 w 8000331"/>
                  <a:gd name="connsiteY28" fmla="*/ 119852 h 236769"/>
                  <a:gd name="connsiteX29" fmla="*/ 7855220 w 8000331"/>
                  <a:gd name="connsiteY29" fmla="*/ 119852 h 236769"/>
                  <a:gd name="connsiteX30" fmla="*/ 7961354 w 8000331"/>
                  <a:gd name="connsiteY30" fmla="*/ 2935 h 236769"/>
                  <a:gd name="connsiteX31" fmla="*/ 8000331 w 8000331"/>
                  <a:gd name="connsiteY31" fmla="*/ 2935 h 23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000331" h="236769">
                    <a:moveTo>
                      <a:pt x="7997667" y="0"/>
                    </a:moveTo>
                    <a:lnTo>
                      <a:pt x="6402058" y="0"/>
                    </a:lnTo>
                    <a:lnTo>
                      <a:pt x="5970747" y="0"/>
                    </a:lnTo>
                    <a:lnTo>
                      <a:pt x="5326601" y="0"/>
                    </a:lnTo>
                    <a:lnTo>
                      <a:pt x="4700649" y="0"/>
                    </a:lnTo>
                    <a:lnTo>
                      <a:pt x="4375138" y="0"/>
                    </a:lnTo>
                    <a:lnTo>
                      <a:pt x="3730992" y="0"/>
                    </a:lnTo>
                    <a:lnTo>
                      <a:pt x="3299682" y="0"/>
                    </a:lnTo>
                    <a:lnTo>
                      <a:pt x="2673730" y="0"/>
                    </a:lnTo>
                    <a:lnTo>
                      <a:pt x="2029584" y="0"/>
                    </a:lnTo>
                    <a:lnTo>
                      <a:pt x="1704072" y="0"/>
                    </a:lnTo>
                    <a:lnTo>
                      <a:pt x="2664" y="0"/>
                    </a:lnTo>
                    <a:lnTo>
                      <a:pt x="0" y="2935"/>
                    </a:lnTo>
                    <a:lnTo>
                      <a:pt x="38977" y="2935"/>
                    </a:lnTo>
                    <a:cubicBezTo>
                      <a:pt x="97592" y="2935"/>
                      <a:pt x="145111" y="55281"/>
                      <a:pt x="145111" y="119852"/>
                    </a:cubicBezTo>
                    <a:lnTo>
                      <a:pt x="145109" y="119852"/>
                    </a:lnTo>
                    <a:cubicBezTo>
                      <a:pt x="145109" y="184424"/>
                      <a:pt x="97591" y="236769"/>
                      <a:pt x="38975" y="236769"/>
                    </a:cubicBezTo>
                    <a:lnTo>
                      <a:pt x="1740384" y="236769"/>
                    </a:lnTo>
                    <a:lnTo>
                      <a:pt x="2065896" y="236769"/>
                    </a:lnTo>
                    <a:lnTo>
                      <a:pt x="2673730" y="236769"/>
                    </a:lnTo>
                    <a:lnTo>
                      <a:pt x="3299682" y="236769"/>
                    </a:lnTo>
                    <a:lnTo>
                      <a:pt x="3767304" y="236769"/>
                    </a:lnTo>
                    <a:lnTo>
                      <a:pt x="4375138" y="236769"/>
                    </a:lnTo>
                    <a:lnTo>
                      <a:pt x="4700649" y="236769"/>
                    </a:lnTo>
                    <a:lnTo>
                      <a:pt x="5326601" y="236769"/>
                    </a:lnTo>
                    <a:lnTo>
                      <a:pt x="5934435" y="236769"/>
                    </a:lnTo>
                    <a:lnTo>
                      <a:pt x="6402058" y="236769"/>
                    </a:lnTo>
                    <a:lnTo>
                      <a:pt x="7961355" y="236769"/>
                    </a:lnTo>
                    <a:cubicBezTo>
                      <a:pt x="7902740" y="236769"/>
                      <a:pt x="7855222" y="184424"/>
                      <a:pt x="7855222" y="119852"/>
                    </a:cubicBezTo>
                    <a:lnTo>
                      <a:pt x="7855220" y="119852"/>
                    </a:lnTo>
                    <a:cubicBezTo>
                      <a:pt x="7855220" y="55281"/>
                      <a:pt x="7902739" y="2935"/>
                      <a:pt x="7961354" y="2935"/>
                    </a:cubicBezTo>
                    <a:lnTo>
                      <a:pt x="8000331" y="2935"/>
                    </a:lnTo>
                    <a:close/>
                  </a:path>
                </a:pathLst>
              </a:custGeom>
              <a:gradFill>
                <a:gsLst>
                  <a:gs pos="0">
                    <a:srgbClr val="92A4B6">
                      <a:alpha val="45000"/>
                    </a:srgbClr>
                  </a:gs>
                  <a:gs pos="100000">
                    <a:srgbClr val="92A4B6">
                      <a:alpha val="24000"/>
                    </a:srgb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82" name="직사각형 81">
                <a:extLst>
                  <a:ext uri="{FF2B5EF4-FFF2-40B4-BE49-F238E27FC236}">
                    <a16:creationId xmlns:a16="http://schemas.microsoft.com/office/drawing/2014/main" id="{8F6A9B79-F24B-06BE-CCEF-C8ABF1D45727}"/>
                  </a:ext>
                </a:extLst>
              </p:cNvPr>
              <p:cNvSpPr/>
              <p:nvPr/>
            </p:nvSpPr>
            <p:spPr>
              <a:xfrm>
                <a:off x="2850051" y="4448489"/>
                <a:ext cx="3354190" cy="252917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rgbClr val="FFFFFF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1F26C664-98CB-69CC-F36F-C94CED236F03}"/>
                </a:ext>
              </a:extLst>
            </p:cNvPr>
            <p:cNvGrpSpPr/>
            <p:nvPr/>
          </p:nvGrpSpPr>
          <p:grpSpPr>
            <a:xfrm>
              <a:off x="469785" y="4705350"/>
              <a:ext cx="8204430" cy="1469643"/>
              <a:chOff x="466611" y="4705350"/>
              <a:chExt cx="8204430" cy="1469643"/>
            </a:xfrm>
          </p:grpSpPr>
          <p:sp>
            <p:nvSpPr>
              <p:cNvPr id="84" name="사각형: 둥근 모서리 83">
                <a:extLst>
                  <a:ext uri="{FF2B5EF4-FFF2-40B4-BE49-F238E27FC236}">
                    <a16:creationId xmlns:a16="http://schemas.microsoft.com/office/drawing/2014/main" id="{CC4372CA-BD6B-0331-3FEC-07D9ADCF44C2}"/>
                  </a:ext>
                </a:extLst>
              </p:cNvPr>
              <p:cNvSpPr/>
              <p:nvPr/>
            </p:nvSpPr>
            <p:spPr>
              <a:xfrm>
                <a:off x="466611" y="4705350"/>
                <a:ext cx="8204430" cy="1469643"/>
              </a:xfrm>
              <a:prstGeom prst="roundRect">
                <a:avLst>
                  <a:gd name="adj" fmla="val 7310"/>
                </a:avLst>
              </a:prstGeom>
              <a:gradFill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lin ang="2700000" scaled="1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611950C3-894D-454E-92F6-A986B0BB56CD}"/>
                  </a:ext>
                </a:extLst>
              </p:cNvPr>
              <p:cNvGrpSpPr/>
              <p:nvPr/>
            </p:nvGrpSpPr>
            <p:grpSpPr>
              <a:xfrm>
                <a:off x="584144" y="4824456"/>
                <a:ext cx="6724490" cy="1231431"/>
                <a:chOff x="584144" y="4862834"/>
                <a:chExt cx="6724490" cy="1231431"/>
              </a:xfrm>
            </p:grpSpPr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05B62690-F81D-B0FB-A325-3555CEFF48D6}"/>
                    </a:ext>
                  </a:extLst>
                </p:cNvPr>
                <p:cNvGrpSpPr/>
                <p:nvPr/>
              </p:nvGrpSpPr>
              <p:grpSpPr>
                <a:xfrm>
                  <a:off x="584144" y="4862834"/>
                  <a:ext cx="2874077" cy="161583"/>
                  <a:chOff x="602432" y="5091434"/>
                  <a:chExt cx="2874077" cy="161583"/>
                </a:xfrm>
              </p:grpSpPr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8E46C95F-BA7D-3E7B-D1EE-1AAFC9B57C35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2680221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모델의 개념 이해 및 데이터 분석 도구 탐색</a:t>
                    </a:r>
                  </a:p>
                </p:txBody>
              </p:sp>
              <p:sp>
                <p:nvSpPr>
                  <p:cNvPr id="103" name="자유형: 도형 102">
                    <a:extLst>
                      <a:ext uri="{FF2B5EF4-FFF2-40B4-BE49-F238E27FC236}">
                        <a16:creationId xmlns:a16="http://schemas.microsoft.com/office/drawing/2014/main" id="{83D819DC-F717-B5F8-4707-B19334E1B805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2092B2BD-3902-06AE-E52B-F7582333B1F6}"/>
                    </a:ext>
                  </a:extLst>
                </p:cNvPr>
                <p:cNvGrpSpPr/>
                <p:nvPr/>
              </p:nvGrpSpPr>
              <p:grpSpPr>
                <a:xfrm>
                  <a:off x="584144" y="5076804"/>
                  <a:ext cx="3924044" cy="161583"/>
                  <a:chOff x="602432" y="5091434"/>
                  <a:chExt cx="3924044" cy="161583"/>
                </a:xfrm>
              </p:grpSpPr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18548F36-0D9A-6005-C2FE-385E5FBB2E5D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373018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통계적 회귀모델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기계학습을 통한 회귀모델의 이해 및 분석 결과 비교</a:t>
                    </a:r>
                  </a:p>
                </p:txBody>
              </p:sp>
              <p:sp>
                <p:nvSpPr>
                  <p:cNvPr id="101" name="자유형: 도형 100">
                    <a:extLst>
                      <a:ext uri="{FF2B5EF4-FFF2-40B4-BE49-F238E27FC236}">
                        <a16:creationId xmlns:a16="http://schemas.microsoft.com/office/drawing/2014/main" id="{84F94063-CB3F-B9E6-A668-70AB8D490638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0F6EC82E-AAC9-9706-2D9B-60562F30F83D}"/>
                    </a:ext>
                  </a:extLst>
                </p:cNvPr>
                <p:cNvGrpSpPr/>
                <p:nvPr/>
              </p:nvGrpSpPr>
              <p:grpSpPr>
                <a:xfrm>
                  <a:off x="584144" y="5290774"/>
                  <a:ext cx="3999385" cy="161583"/>
                  <a:chOff x="602432" y="5091434"/>
                  <a:chExt cx="3999385" cy="161583"/>
                </a:xfrm>
              </p:grpSpPr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13EC5995-BE91-C715-8906-B585BA1D113E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3805529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속성에 대한 유사성 측정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군집화 및 군집내 유사성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상이성 설명</a:t>
                    </a:r>
                  </a:p>
                </p:txBody>
              </p:sp>
              <p:sp>
                <p:nvSpPr>
                  <p:cNvPr id="99" name="자유형: 도형 98">
                    <a:extLst>
                      <a:ext uri="{FF2B5EF4-FFF2-40B4-BE49-F238E27FC236}">
                        <a16:creationId xmlns:a16="http://schemas.microsoft.com/office/drawing/2014/main" id="{AA05AA64-A574-964F-F3DA-55D2511AF39F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7DD13E34-F381-5755-7A32-ABC842CFD097}"/>
                    </a:ext>
                  </a:extLst>
                </p:cNvPr>
                <p:cNvGrpSpPr/>
                <p:nvPr/>
              </p:nvGrpSpPr>
              <p:grpSpPr>
                <a:xfrm>
                  <a:off x="584144" y="5504744"/>
                  <a:ext cx="6724490" cy="161583"/>
                  <a:chOff x="602432" y="5091434"/>
                  <a:chExt cx="6724490" cy="161583"/>
                </a:xfrm>
              </p:grpSpPr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42350685-144C-AC2B-F4B6-634C38E8C148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6530634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실생활 사례를 통한 연관 분석의 원리 이해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속성간 지지도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신뢰도 향상도를 측정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속성간 연과 규칙 찾기</a:t>
                    </a:r>
                  </a:p>
                </p:txBody>
              </p:sp>
              <p:sp>
                <p:nvSpPr>
                  <p:cNvPr id="97" name="자유형: 도형 96">
                    <a:extLst>
                      <a:ext uri="{FF2B5EF4-FFF2-40B4-BE49-F238E27FC236}">
                        <a16:creationId xmlns:a16="http://schemas.microsoft.com/office/drawing/2014/main" id="{204C7799-F400-9A87-8A83-94C6E0A92011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90" name="그룹 89">
                  <a:extLst>
                    <a:ext uri="{FF2B5EF4-FFF2-40B4-BE49-F238E27FC236}">
                      <a16:creationId xmlns:a16="http://schemas.microsoft.com/office/drawing/2014/main" id="{EE99A504-9739-BCE5-5298-EE3D9288C58E}"/>
                    </a:ext>
                  </a:extLst>
                </p:cNvPr>
                <p:cNvGrpSpPr/>
                <p:nvPr/>
              </p:nvGrpSpPr>
              <p:grpSpPr>
                <a:xfrm>
                  <a:off x="584144" y="5718714"/>
                  <a:ext cx="3898396" cy="161583"/>
                  <a:chOff x="602432" y="5091434"/>
                  <a:chExt cx="3898396" cy="161583"/>
                </a:xfrm>
              </p:grpSpPr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08761E10-7F2F-9426-3780-F0502C3859F2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3704540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특성과 분석 목적에 적합한 평가 방법 선정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예측률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정확도 등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</a:t>
                    </a:r>
                  </a:p>
                </p:txBody>
              </p:sp>
              <p:sp>
                <p:nvSpPr>
                  <p:cNvPr id="95" name="자유형: 도형 94">
                    <a:extLst>
                      <a:ext uri="{FF2B5EF4-FFF2-40B4-BE49-F238E27FC236}">
                        <a16:creationId xmlns:a16="http://schemas.microsoft.com/office/drawing/2014/main" id="{CC802685-E249-69E9-B2C8-4CDA743110FA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91" name="그룹 90">
                  <a:extLst>
                    <a:ext uri="{FF2B5EF4-FFF2-40B4-BE49-F238E27FC236}">
                      <a16:creationId xmlns:a16="http://schemas.microsoft.com/office/drawing/2014/main" id="{4D68B901-8452-5AC4-C09E-2E46299FC72C}"/>
                    </a:ext>
                  </a:extLst>
                </p:cNvPr>
                <p:cNvGrpSpPr/>
                <p:nvPr/>
              </p:nvGrpSpPr>
              <p:grpSpPr>
                <a:xfrm>
                  <a:off x="584144" y="5932682"/>
                  <a:ext cx="4228615" cy="161583"/>
                  <a:chOff x="602432" y="5091434"/>
                  <a:chExt cx="4228615" cy="161583"/>
                </a:xfrm>
              </p:grpSpPr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07731CA7-0827-3E77-6FB4-75409379ABA1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4034759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다양한 분석 방법을 비교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평가하여 분석 목적에 가장 적합한 분석 방법 적용</a:t>
                    </a:r>
                  </a:p>
                </p:txBody>
              </p:sp>
              <p:sp>
                <p:nvSpPr>
                  <p:cNvPr id="93" name="자유형: 도형 92">
                    <a:extLst>
                      <a:ext uri="{FF2B5EF4-FFF2-40B4-BE49-F238E27FC236}">
                        <a16:creationId xmlns:a16="http://schemas.microsoft.com/office/drawing/2014/main" id="{DBDACE6F-A32A-98F4-4428-548997C8F207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0420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FA00BCA-969A-602F-753A-B2374E77AD82}"/>
              </a:ext>
            </a:extLst>
          </p:cNvPr>
          <p:cNvGrpSpPr/>
          <p:nvPr/>
        </p:nvGrpSpPr>
        <p:grpSpPr>
          <a:xfrm>
            <a:off x="466611" y="1544230"/>
            <a:ext cx="3930076" cy="2920075"/>
            <a:chOff x="466611" y="1544230"/>
            <a:chExt cx="3930076" cy="2920075"/>
          </a:xfrm>
        </p:grpSpPr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3FD51D82-9393-DF33-DB90-A6E82F344E45}"/>
                </a:ext>
              </a:extLst>
            </p:cNvPr>
            <p:cNvGrpSpPr/>
            <p:nvPr/>
          </p:nvGrpSpPr>
          <p:grpSpPr>
            <a:xfrm>
              <a:off x="466611" y="1544230"/>
              <a:ext cx="3930076" cy="2916463"/>
              <a:chOff x="466611" y="1544230"/>
              <a:chExt cx="3930076" cy="2916463"/>
            </a:xfrm>
          </p:grpSpPr>
          <p:grpSp>
            <p:nvGrpSpPr>
              <p:cNvPr id="116" name="그룹 115">
                <a:extLst>
                  <a:ext uri="{FF2B5EF4-FFF2-40B4-BE49-F238E27FC236}">
                    <a16:creationId xmlns:a16="http://schemas.microsoft.com/office/drawing/2014/main" id="{ECC8D461-413D-5819-B021-2DCAEC698C84}"/>
                  </a:ext>
                </a:extLst>
              </p:cNvPr>
              <p:cNvGrpSpPr/>
              <p:nvPr/>
            </p:nvGrpSpPr>
            <p:grpSpPr>
              <a:xfrm>
                <a:off x="1476295" y="1544230"/>
                <a:ext cx="1910709" cy="289241"/>
                <a:chOff x="1311111" y="1600237"/>
                <a:chExt cx="2229053" cy="337432"/>
              </a:xfrm>
            </p:grpSpPr>
            <p:grpSp>
              <p:nvGrpSpPr>
                <p:cNvPr id="120" name="그룹 119">
                  <a:extLst>
                    <a:ext uri="{FF2B5EF4-FFF2-40B4-BE49-F238E27FC236}">
                      <a16:creationId xmlns:a16="http://schemas.microsoft.com/office/drawing/2014/main" id="{15098CA4-52B5-AA6F-1C3C-ACC3C35027C8}"/>
                    </a:ext>
                  </a:extLst>
                </p:cNvPr>
                <p:cNvGrpSpPr/>
                <p:nvPr/>
              </p:nvGrpSpPr>
              <p:grpSpPr>
                <a:xfrm>
                  <a:off x="1311111" y="1600237"/>
                  <a:ext cx="2229053" cy="337432"/>
                  <a:chOff x="403094" y="2254033"/>
                  <a:chExt cx="2229053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122" name="자유형: 도형 121">
                    <a:extLst>
                      <a:ext uri="{FF2B5EF4-FFF2-40B4-BE49-F238E27FC236}">
                        <a16:creationId xmlns:a16="http://schemas.microsoft.com/office/drawing/2014/main" id="{58D1B03F-DAB0-24C3-F859-F900CFECD92F}"/>
                      </a:ext>
                    </a:extLst>
                  </p:cNvPr>
                  <p:cNvSpPr/>
                  <p:nvPr/>
                </p:nvSpPr>
                <p:spPr>
                  <a:xfrm flipH="1">
                    <a:off x="159741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사각형: 둥근 위쪽 모서리 122">
                    <a:extLst>
                      <a:ext uri="{FF2B5EF4-FFF2-40B4-BE49-F238E27FC236}">
                        <a16:creationId xmlns:a16="http://schemas.microsoft.com/office/drawing/2014/main" id="{5D07FF4B-AAD3-8A81-E5AD-05ADCE2B04E3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58" y="2254033"/>
                    <a:ext cx="1035619" cy="336176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4" name="자유형: 도형 123">
                    <a:extLst>
                      <a:ext uri="{FF2B5EF4-FFF2-40B4-BE49-F238E27FC236}">
                        <a16:creationId xmlns:a16="http://schemas.microsoft.com/office/drawing/2014/main" id="{6676C097-2618-FC01-DCC0-0A9417F81AE1}"/>
                      </a:ext>
                    </a:extLst>
                  </p:cNvPr>
                  <p:cNvSpPr/>
                  <p:nvPr/>
                </p:nvSpPr>
                <p:spPr>
                  <a:xfrm>
                    <a:off x="403094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7EE89DB5-C28A-9F16-1DFF-E6F83F774513}"/>
                    </a:ext>
                  </a:extLst>
                </p:cNvPr>
                <p:cNvSpPr txBox="1"/>
                <p:nvPr/>
              </p:nvSpPr>
              <p:spPr>
                <a:xfrm>
                  <a:off x="2078587" y="1650563"/>
                  <a:ext cx="69410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26F607E2-76FB-839D-3715-5FF6BDCC9F05}"/>
                  </a:ext>
                </a:extLst>
              </p:cNvPr>
              <p:cNvGrpSpPr/>
              <p:nvPr/>
            </p:nvGrpSpPr>
            <p:grpSpPr>
              <a:xfrm>
                <a:off x="466611" y="1817655"/>
                <a:ext cx="3930076" cy="2643038"/>
                <a:chOff x="466611" y="1937670"/>
                <a:chExt cx="3930076" cy="2723702"/>
              </a:xfrm>
            </p:grpSpPr>
            <p:sp>
              <p:nvSpPr>
                <p:cNvPr id="118" name="사각형: 둥근 모서리 117">
                  <a:extLst>
                    <a:ext uri="{FF2B5EF4-FFF2-40B4-BE49-F238E27FC236}">
                      <a16:creationId xmlns:a16="http://schemas.microsoft.com/office/drawing/2014/main" id="{F070B16D-E63B-66A9-2C4D-7373DFFE731D}"/>
                    </a:ext>
                  </a:extLst>
                </p:cNvPr>
                <p:cNvSpPr/>
                <p:nvPr/>
              </p:nvSpPr>
              <p:spPr>
                <a:xfrm>
                  <a:off x="466611" y="1937670"/>
                  <a:ext cx="3930076" cy="2723702"/>
                </a:xfrm>
                <a:prstGeom prst="roundRect">
                  <a:avLst>
                    <a:gd name="adj" fmla="val 2135"/>
                  </a:avLst>
                </a:prstGeom>
                <a:gradFill flip="none" rotWithShape="1">
                  <a:gsLst>
                    <a:gs pos="16000">
                      <a:srgbClr val="D5DCE3"/>
                    </a:gs>
                    <a:gs pos="100000">
                      <a:srgbClr val="F8F9FA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5875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9" name="사각형: 둥근 위쪽 모서리 118">
                  <a:extLst>
                    <a:ext uri="{FF2B5EF4-FFF2-40B4-BE49-F238E27FC236}">
                      <a16:creationId xmlns:a16="http://schemas.microsoft.com/office/drawing/2014/main" id="{8FA1E129-C260-CC25-E9B4-F29ACC1C569F}"/>
                    </a:ext>
                  </a:extLst>
                </p:cNvPr>
                <p:cNvSpPr/>
                <p:nvPr/>
              </p:nvSpPr>
              <p:spPr>
                <a:xfrm rot="16200000">
                  <a:off x="-556027" y="2966036"/>
                  <a:ext cx="2716905" cy="671626"/>
                </a:xfrm>
                <a:prstGeom prst="round2SameRect">
                  <a:avLst>
                    <a:gd name="adj1" fmla="val 7894"/>
                    <a:gd name="adj2" fmla="val 0"/>
                  </a:avLst>
                </a:prstGeom>
                <a:solidFill>
                  <a:srgbClr val="AAB8C6">
                    <a:alpha val="5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sp>
          <p:nvSpPr>
            <p:cNvPr id="126" name="사각형: 둥근 모서리 125">
              <a:extLst>
                <a:ext uri="{FF2B5EF4-FFF2-40B4-BE49-F238E27FC236}">
                  <a16:creationId xmlns:a16="http://schemas.microsoft.com/office/drawing/2014/main" id="{0FF1877B-C9E4-7D0A-55DE-9809B7EB9FA9}"/>
                </a:ext>
              </a:extLst>
            </p:cNvPr>
            <p:cNvSpPr/>
            <p:nvPr/>
          </p:nvSpPr>
          <p:spPr>
            <a:xfrm>
              <a:off x="466611" y="1817656"/>
              <a:ext cx="3930076" cy="2646649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5EF60D4-CA62-8714-56E9-DA0398336759}"/>
              </a:ext>
            </a:extLst>
          </p:cNvPr>
          <p:cNvGrpSpPr/>
          <p:nvPr/>
        </p:nvGrpSpPr>
        <p:grpSpPr>
          <a:xfrm>
            <a:off x="4746692" y="1544230"/>
            <a:ext cx="3930076" cy="2920075"/>
            <a:chOff x="4746692" y="1544230"/>
            <a:chExt cx="3930076" cy="2920075"/>
          </a:xfrm>
        </p:grpSpPr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3DDD3EA6-761E-0DA3-9522-67CCEF9060B5}"/>
                </a:ext>
              </a:extLst>
            </p:cNvPr>
            <p:cNvGrpSpPr/>
            <p:nvPr/>
          </p:nvGrpSpPr>
          <p:grpSpPr>
            <a:xfrm>
              <a:off x="4746692" y="1544230"/>
              <a:ext cx="3930076" cy="2916463"/>
              <a:chOff x="4746692" y="1544230"/>
              <a:chExt cx="3930076" cy="2916463"/>
            </a:xfrm>
          </p:grpSpPr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C9A09983-C555-ED14-E71E-2216E4FFCFD3}"/>
                  </a:ext>
                </a:extLst>
              </p:cNvPr>
              <p:cNvGrpSpPr/>
              <p:nvPr/>
            </p:nvGrpSpPr>
            <p:grpSpPr>
              <a:xfrm>
                <a:off x="5756376" y="1544230"/>
                <a:ext cx="1910709" cy="289241"/>
                <a:chOff x="1311111" y="1600237"/>
                <a:chExt cx="2229053" cy="337432"/>
              </a:xfrm>
            </p:grpSpPr>
            <p:grpSp>
              <p:nvGrpSpPr>
                <p:cNvPr id="110" name="그룹 109">
                  <a:extLst>
                    <a:ext uri="{FF2B5EF4-FFF2-40B4-BE49-F238E27FC236}">
                      <a16:creationId xmlns:a16="http://schemas.microsoft.com/office/drawing/2014/main" id="{127D9404-C2D1-AE69-DE33-64C81AB360E3}"/>
                    </a:ext>
                  </a:extLst>
                </p:cNvPr>
                <p:cNvGrpSpPr/>
                <p:nvPr/>
              </p:nvGrpSpPr>
              <p:grpSpPr>
                <a:xfrm>
                  <a:off x="1311111" y="1600237"/>
                  <a:ext cx="2229053" cy="337432"/>
                  <a:chOff x="403094" y="2254033"/>
                  <a:chExt cx="2229053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112" name="자유형: 도형 111">
                    <a:extLst>
                      <a:ext uri="{FF2B5EF4-FFF2-40B4-BE49-F238E27FC236}">
                        <a16:creationId xmlns:a16="http://schemas.microsoft.com/office/drawing/2014/main" id="{B4A906CA-5855-BCFA-A60C-15870E5D9CFC}"/>
                      </a:ext>
                    </a:extLst>
                  </p:cNvPr>
                  <p:cNvSpPr/>
                  <p:nvPr/>
                </p:nvSpPr>
                <p:spPr>
                  <a:xfrm flipH="1">
                    <a:off x="159741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3" name="사각형: 둥근 위쪽 모서리 112">
                    <a:extLst>
                      <a:ext uri="{FF2B5EF4-FFF2-40B4-BE49-F238E27FC236}">
                        <a16:creationId xmlns:a16="http://schemas.microsoft.com/office/drawing/2014/main" id="{9388ECFE-58A5-EC10-9B0A-521060291F91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58" y="2254033"/>
                    <a:ext cx="1035619" cy="336176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4" name="자유형: 도형 113">
                    <a:extLst>
                      <a:ext uri="{FF2B5EF4-FFF2-40B4-BE49-F238E27FC236}">
                        <a16:creationId xmlns:a16="http://schemas.microsoft.com/office/drawing/2014/main" id="{D0295A0D-FEFC-0E08-7671-6E70E976E535}"/>
                      </a:ext>
                    </a:extLst>
                  </p:cNvPr>
                  <p:cNvSpPr/>
                  <p:nvPr/>
                </p:nvSpPr>
                <p:spPr>
                  <a:xfrm>
                    <a:off x="403094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6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446DE0EA-063A-314D-34CC-9A6304099E9B}"/>
                    </a:ext>
                  </a:extLst>
                </p:cNvPr>
                <p:cNvSpPr txBox="1"/>
                <p:nvPr/>
              </p:nvSpPr>
              <p:spPr>
                <a:xfrm>
                  <a:off x="2044139" y="1632616"/>
                  <a:ext cx="762994" cy="25134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성취기준</a:t>
                  </a:r>
                </a:p>
              </p:txBody>
            </p:sp>
          </p:grp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F8B342E0-CF83-068A-E227-FFC0D672FAAE}"/>
                  </a:ext>
                </a:extLst>
              </p:cNvPr>
              <p:cNvGrpSpPr/>
              <p:nvPr/>
            </p:nvGrpSpPr>
            <p:grpSpPr>
              <a:xfrm>
                <a:off x="4746692" y="1817655"/>
                <a:ext cx="3930076" cy="2643038"/>
                <a:chOff x="4746692" y="1817655"/>
                <a:chExt cx="3930076" cy="2612666"/>
              </a:xfrm>
            </p:grpSpPr>
            <p:sp>
              <p:nvSpPr>
                <p:cNvPr id="108" name="사각형: 둥근 모서리 107">
                  <a:extLst>
                    <a:ext uri="{FF2B5EF4-FFF2-40B4-BE49-F238E27FC236}">
                      <a16:creationId xmlns:a16="http://schemas.microsoft.com/office/drawing/2014/main" id="{A429F552-4D3B-41A4-8B8A-F2141B9E046E}"/>
                    </a:ext>
                  </a:extLst>
                </p:cNvPr>
                <p:cNvSpPr/>
                <p:nvPr/>
              </p:nvSpPr>
              <p:spPr>
                <a:xfrm>
                  <a:off x="4746692" y="1817655"/>
                  <a:ext cx="3930076" cy="2612666"/>
                </a:xfrm>
                <a:prstGeom prst="roundRect">
                  <a:avLst>
                    <a:gd name="adj" fmla="val 2135"/>
                  </a:avLst>
                </a:prstGeom>
                <a:gradFill flip="none" rotWithShape="1">
                  <a:gsLst>
                    <a:gs pos="16000">
                      <a:srgbClr val="D5DCE3"/>
                    </a:gs>
                    <a:gs pos="100000">
                      <a:srgbClr val="F8F9FA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15875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9" name="사각형: 둥근 위쪽 모서리 108">
                  <a:extLst>
                    <a:ext uri="{FF2B5EF4-FFF2-40B4-BE49-F238E27FC236}">
                      <a16:creationId xmlns:a16="http://schemas.microsoft.com/office/drawing/2014/main" id="{B5E10799-B4A3-78E5-4A80-B4700B123CD2}"/>
                    </a:ext>
                  </a:extLst>
                </p:cNvPr>
                <p:cNvSpPr/>
                <p:nvPr/>
              </p:nvSpPr>
              <p:spPr>
                <a:xfrm rot="16200000">
                  <a:off x="3873798" y="2696042"/>
                  <a:ext cx="2606146" cy="860357"/>
                </a:xfrm>
                <a:prstGeom prst="round2SameRect">
                  <a:avLst>
                    <a:gd name="adj1" fmla="val 7894"/>
                    <a:gd name="adj2" fmla="val 0"/>
                  </a:avLst>
                </a:prstGeom>
                <a:solidFill>
                  <a:srgbClr val="AAB8C6">
                    <a:alpha val="5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sp>
          <p:nvSpPr>
            <p:cNvPr id="128" name="사각형: 둥근 모서리 127">
              <a:extLst>
                <a:ext uri="{FF2B5EF4-FFF2-40B4-BE49-F238E27FC236}">
                  <a16:creationId xmlns:a16="http://schemas.microsoft.com/office/drawing/2014/main" id="{54DA8F31-18A0-BFB7-33E8-25BC21C96EB1}"/>
                </a:ext>
              </a:extLst>
            </p:cNvPr>
            <p:cNvSpPr/>
            <p:nvPr/>
          </p:nvSpPr>
          <p:spPr>
            <a:xfrm>
              <a:off x="4746692" y="1817656"/>
              <a:ext cx="3930076" cy="2646649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000CD8C4-9EA0-8E71-037A-9C90CAE976EE}"/>
              </a:ext>
            </a:extLst>
          </p:cNvPr>
          <p:cNvGrpSpPr/>
          <p:nvPr/>
        </p:nvGrpSpPr>
        <p:grpSpPr>
          <a:xfrm>
            <a:off x="424486" y="1088231"/>
            <a:ext cx="4095090" cy="340052"/>
            <a:chOff x="424486" y="1088231"/>
            <a:chExt cx="4095090" cy="34005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15ADF31-D25A-A56C-EEC6-317B24B69F4C}"/>
                </a:ext>
              </a:extLst>
            </p:cNvPr>
            <p:cNvSpPr txBox="1"/>
            <p:nvPr/>
          </p:nvSpPr>
          <p:spPr>
            <a:xfrm>
              <a:off x="781373" y="1151284"/>
              <a:ext cx="373820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‘데이터 모델링과 평가’ 영역의 중점 사항</a:t>
              </a:r>
            </a:p>
          </p:txBody>
        </p: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57B0C379-F068-7B8F-6F5D-23777790C2D1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66" name="자유형: 도형 65">
                <a:extLst>
                  <a:ext uri="{FF2B5EF4-FFF2-40B4-BE49-F238E27FC236}">
                    <a16:creationId xmlns:a16="http://schemas.microsoft.com/office/drawing/2014/main" id="{2141C5B3-4148-5F2C-AFCF-08A1255C6EB3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EBE572E1-7703-5FD8-26C9-2E90E33CE0E8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F170A62B-DEBC-A69C-39E2-F63D5EDAB023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C4284060-5DE2-4B04-6D6E-2767A2241AA0}"/>
              </a:ext>
            </a:extLst>
          </p:cNvPr>
          <p:cNvSpPr txBox="1"/>
          <p:nvPr/>
        </p:nvSpPr>
        <p:spPr>
          <a:xfrm>
            <a:off x="466611" y="536298"/>
            <a:ext cx="519853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모델링과 평가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영역의 중점 사항</a:t>
            </a:r>
          </a:p>
        </p:txBody>
      </p: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757CBBE6-F595-CE89-F9F2-C667BA7F8E39}"/>
              </a:ext>
            </a:extLst>
          </p:cNvPr>
          <p:cNvGrpSpPr/>
          <p:nvPr/>
        </p:nvGrpSpPr>
        <p:grpSpPr>
          <a:xfrm>
            <a:off x="468313" y="295332"/>
            <a:ext cx="1341437" cy="190957"/>
            <a:chOff x="144463" y="308032"/>
            <a:chExt cx="1341437" cy="190957"/>
          </a:xfrm>
        </p:grpSpPr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8305C59B-6314-376D-ED6B-A1DFA68554E4}"/>
                </a:ext>
              </a:extLst>
            </p:cNvPr>
            <p:cNvGrpSpPr/>
            <p:nvPr/>
          </p:nvGrpSpPr>
          <p:grpSpPr>
            <a:xfrm>
              <a:off x="144463" y="308032"/>
              <a:ext cx="1341437" cy="190957"/>
              <a:chOff x="-16919" y="983069"/>
              <a:chExt cx="3110119" cy="442734"/>
            </a:xfrm>
            <a:solidFill>
              <a:schemeClr val="lt1"/>
            </a:solidFill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44014952-A9ED-A79C-06AE-5B6A95E4FE10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0D048F7E-309F-3524-9746-505353774E43}"/>
                  </a:ext>
                </a:extLst>
              </p:cNvPr>
              <p:cNvSpPr/>
              <p:nvPr/>
            </p:nvSpPr>
            <p:spPr>
              <a:xfrm>
                <a:off x="666368" y="983069"/>
                <a:ext cx="242683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자유형: 도형 75">
                <a:extLst>
                  <a:ext uri="{FF2B5EF4-FFF2-40B4-BE49-F238E27FC236}">
                    <a16:creationId xmlns:a16="http://schemas.microsoft.com/office/drawing/2014/main" id="{F49D5CAC-94F9-EE2A-CC8C-76D1624E7D89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자유형: 도형 76">
                <a:extLst>
                  <a:ext uri="{FF2B5EF4-FFF2-40B4-BE49-F238E27FC236}">
                    <a16:creationId xmlns:a16="http://schemas.microsoft.com/office/drawing/2014/main" id="{4989E5E2-E174-344F-07A5-8A5C20023937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742032F-0FAA-7287-E31E-D6DB294ECFB4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Ⅵ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5958367-A852-BC3B-9771-05CB92ACBE7B}"/>
                </a:ext>
              </a:extLst>
            </p:cNvPr>
            <p:cNvSpPr txBox="1"/>
            <p:nvPr/>
          </p:nvSpPr>
          <p:spPr>
            <a:xfrm>
              <a:off x="531068" y="326566"/>
              <a:ext cx="87684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</a:t>
              </a:r>
            </a:p>
          </p:txBody>
        </p:sp>
      </p:grpSp>
      <p:graphicFrame>
        <p:nvGraphicFramePr>
          <p:cNvPr id="125" name="표 124">
            <a:extLst>
              <a:ext uri="{FF2B5EF4-FFF2-40B4-BE49-F238E27FC236}">
                <a16:creationId xmlns:a16="http://schemas.microsoft.com/office/drawing/2014/main" id="{4663DDCB-4524-F0AE-8EAE-1B15F1096B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73283"/>
              </p:ext>
            </p:extLst>
          </p:nvPr>
        </p:nvGraphicFramePr>
        <p:xfrm>
          <a:off x="466612" y="1822174"/>
          <a:ext cx="3930075" cy="2639656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72558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57517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55264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모델은 문제를 합리적으로 해결할 수 있도록 도움을 준다</a:t>
                      </a:r>
                      <a:r>
                        <a:rPr lang="en-US" altLang="ko-KR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기반의 합리적 의사 결정을 위해 데이터를 분석해서 </a:t>
                      </a:r>
                      <a:br>
                        <a:rPr lang="en-US" altLang="ko-KR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새로운 지식을 추출하고</a:t>
                      </a:r>
                      <a:r>
                        <a:rPr lang="en-US" altLang="ko-KR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의미를 해석한다</a:t>
                      </a:r>
                      <a:r>
                        <a:rPr lang="en-US" altLang="ko-KR" sz="900" b="0" i="0" u="none" strike="noStrike" cap="none" spc="-5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45183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75677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모델의 개념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회귀 분석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군집 분석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연관 분석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58023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분석을 위한 도구 탐색하기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분석 결과를 평가하기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분석 결과에 대한 의미 해석하기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40368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데이터에 대한 다양한 해석을 수용하는 태도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적절한 분석 방법을 선택하여 적용하는 자세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127" name="표 126">
            <a:extLst>
              <a:ext uri="{FF2B5EF4-FFF2-40B4-BE49-F238E27FC236}">
                <a16:creationId xmlns:a16="http://schemas.microsoft.com/office/drawing/2014/main" id="{76332518-F6E2-93F3-9609-98DBC7033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83388"/>
              </p:ext>
            </p:extLst>
          </p:nvPr>
        </p:nvGraphicFramePr>
        <p:xfrm>
          <a:off x="4745611" y="1814043"/>
          <a:ext cx="3932045" cy="2655828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86631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65733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4426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모델 개념을 이해하고 데이터 분석에 활용할 수 있는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도구를 탐색한다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4426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동일한 데이터를 통계적 회귀모델과 기계학습을 통한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회귀모델로 분석하여 결과 해석 내용을 비교한다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4426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데이터의 속성에 대한 유사성을 측정하고 분석하여 군집을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형성하고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군집 분석 결과의 의미를 해석한다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4426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간의 관계를 분석하고 상호 연관성을 파악하여 결과의 의미를 해석한다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195971"/>
                  </a:ext>
                </a:extLst>
              </a:tr>
              <a:tr h="4426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03-05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분석 방법에 따른 데이터 모델의 분석 결과를 비교하고 평가한다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1822920"/>
                  </a:ext>
                </a:extLst>
              </a:tr>
              <a:tr h="4426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03-06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분석 방법을 비교하고 평가하여 분석 목적에 맞는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가장 적합한 분석 방법을 적용한다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ko-KR" altLang="en-US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35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E9C09492-CD41-1253-7DA3-C57C02D8C4CF}"/>
              </a:ext>
            </a:extLst>
          </p:cNvPr>
          <p:cNvGrpSpPr/>
          <p:nvPr/>
        </p:nvGrpSpPr>
        <p:grpSpPr>
          <a:xfrm>
            <a:off x="469785" y="4666468"/>
            <a:ext cx="8204430" cy="1508524"/>
            <a:chOff x="469785" y="4666468"/>
            <a:chExt cx="8204430" cy="1508524"/>
          </a:xfrm>
        </p:grpSpPr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96CF3BB4-282C-B9EA-2B53-F2047984AA6F}"/>
                </a:ext>
              </a:extLst>
            </p:cNvPr>
            <p:cNvGrpSpPr/>
            <p:nvPr/>
          </p:nvGrpSpPr>
          <p:grpSpPr>
            <a:xfrm>
              <a:off x="571835" y="4666468"/>
              <a:ext cx="8000331" cy="235158"/>
              <a:chOff x="526981" y="4448489"/>
              <a:chExt cx="8000331" cy="252917"/>
            </a:xfrm>
          </p:grpSpPr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F6FE0C10-5B91-132D-0BB7-00A44F3E4191}"/>
                  </a:ext>
                </a:extLst>
              </p:cNvPr>
              <p:cNvSpPr/>
              <p:nvPr/>
            </p:nvSpPr>
            <p:spPr>
              <a:xfrm flipH="1">
                <a:off x="526981" y="4464637"/>
                <a:ext cx="8000331" cy="236769"/>
              </a:xfrm>
              <a:custGeom>
                <a:avLst/>
                <a:gdLst>
                  <a:gd name="connsiteX0" fmla="*/ 7997667 w 8000331"/>
                  <a:gd name="connsiteY0" fmla="*/ 0 h 236769"/>
                  <a:gd name="connsiteX1" fmla="*/ 6402058 w 8000331"/>
                  <a:gd name="connsiteY1" fmla="*/ 0 h 236769"/>
                  <a:gd name="connsiteX2" fmla="*/ 5970747 w 8000331"/>
                  <a:gd name="connsiteY2" fmla="*/ 0 h 236769"/>
                  <a:gd name="connsiteX3" fmla="*/ 5326601 w 8000331"/>
                  <a:gd name="connsiteY3" fmla="*/ 0 h 236769"/>
                  <a:gd name="connsiteX4" fmla="*/ 4700649 w 8000331"/>
                  <a:gd name="connsiteY4" fmla="*/ 0 h 236769"/>
                  <a:gd name="connsiteX5" fmla="*/ 4375138 w 8000331"/>
                  <a:gd name="connsiteY5" fmla="*/ 0 h 236769"/>
                  <a:gd name="connsiteX6" fmla="*/ 3730992 w 8000331"/>
                  <a:gd name="connsiteY6" fmla="*/ 0 h 236769"/>
                  <a:gd name="connsiteX7" fmla="*/ 3299682 w 8000331"/>
                  <a:gd name="connsiteY7" fmla="*/ 0 h 236769"/>
                  <a:gd name="connsiteX8" fmla="*/ 2673730 w 8000331"/>
                  <a:gd name="connsiteY8" fmla="*/ 0 h 236769"/>
                  <a:gd name="connsiteX9" fmla="*/ 2029584 w 8000331"/>
                  <a:gd name="connsiteY9" fmla="*/ 0 h 236769"/>
                  <a:gd name="connsiteX10" fmla="*/ 1704072 w 8000331"/>
                  <a:gd name="connsiteY10" fmla="*/ 0 h 236769"/>
                  <a:gd name="connsiteX11" fmla="*/ 2664 w 8000331"/>
                  <a:gd name="connsiteY11" fmla="*/ 0 h 236769"/>
                  <a:gd name="connsiteX12" fmla="*/ 0 w 8000331"/>
                  <a:gd name="connsiteY12" fmla="*/ 2935 h 236769"/>
                  <a:gd name="connsiteX13" fmla="*/ 38977 w 8000331"/>
                  <a:gd name="connsiteY13" fmla="*/ 2935 h 236769"/>
                  <a:gd name="connsiteX14" fmla="*/ 145111 w 8000331"/>
                  <a:gd name="connsiteY14" fmla="*/ 119852 h 236769"/>
                  <a:gd name="connsiteX15" fmla="*/ 145109 w 8000331"/>
                  <a:gd name="connsiteY15" fmla="*/ 119852 h 236769"/>
                  <a:gd name="connsiteX16" fmla="*/ 38975 w 8000331"/>
                  <a:gd name="connsiteY16" fmla="*/ 236769 h 236769"/>
                  <a:gd name="connsiteX17" fmla="*/ 1740384 w 8000331"/>
                  <a:gd name="connsiteY17" fmla="*/ 236769 h 236769"/>
                  <a:gd name="connsiteX18" fmla="*/ 2065896 w 8000331"/>
                  <a:gd name="connsiteY18" fmla="*/ 236769 h 236769"/>
                  <a:gd name="connsiteX19" fmla="*/ 2673730 w 8000331"/>
                  <a:gd name="connsiteY19" fmla="*/ 236769 h 236769"/>
                  <a:gd name="connsiteX20" fmla="*/ 3299682 w 8000331"/>
                  <a:gd name="connsiteY20" fmla="*/ 236769 h 236769"/>
                  <a:gd name="connsiteX21" fmla="*/ 3767304 w 8000331"/>
                  <a:gd name="connsiteY21" fmla="*/ 236769 h 236769"/>
                  <a:gd name="connsiteX22" fmla="*/ 4375138 w 8000331"/>
                  <a:gd name="connsiteY22" fmla="*/ 236769 h 236769"/>
                  <a:gd name="connsiteX23" fmla="*/ 4700649 w 8000331"/>
                  <a:gd name="connsiteY23" fmla="*/ 236769 h 236769"/>
                  <a:gd name="connsiteX24" fmla="*/ 5326601 w 8000331"/>
                  <a:gd name="connsiteY24" fmla="*/ 236769 h 236769"/>
                  <a:gd name="connsiteX25" fmla="*/ 5934435 w 8000331"/>
                  <a:gd name="connsiteY25" fmla="*/ 236769 h 236769"/>
                  <a:gd name="connsiteX26" fmla="*/ 6402058 w 8000331"/>
                  <a:gd name="connsiteY26" fmla="*/ 236769 h 236769"/>
                  <a:gd name="connsiteX27" fmla="*/ 7961355 w 8000331"/>
                  <a:gd name="connsiteY27" fmla="*/ 236769 h 236769"/>
                  <a:gd name="connsiteX28" fmla="*/ 7855222 w 8000331"/>
                  <a:gd name="connsiteY28" fmla="*/ 119852 h 236769"/>
                  <a:gd name="connsiteX29" fmla="*/ 7855220 w 8000331"/>
                  <a:gd name="connsiteY29" fmla="*/ 119852 h 236769"/>
                  <a:gd name="connsiteX30" fmla="*/ 7961354 w 8000331"/>
                  <a:gd name="connsiteY30" fmla="*/ 2935 h 236769"/>
                  <a:gd name="connsiteX31" fmla="*/ 8000331 w 8000331"/>
                  <a:gd name="connsiteY31" fmla="*/ 2935 h 23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000331" h="236769">
                    <a:moveTo>
                      <a:pt x="7997667" y="0"/>
                    </a:moveTo>
                    <a:lnTo>
                      <a:pt x="6402058" y="0"/>
                    </a:lnTo>
                    <a:lnTo>
                      <a:pt x="5970747" y="0"/>
                    </a:lnTo>
                    <a:lnTo>
                      <a:pt x="5326601" y="0"/>
                    </a:lnTo>
                    <a:lnTo>
                      <a:pt x="4700649" y="0"/>
                    </a:lnTo>
                    <a:lnTo>
                      <a:pt x="4375138" y="0"/>
                    </a:lnTo>
                    <a:lnTo>
                      <a:pt x="3730992" y="0"/>
                    </a:lnTo>
                    <a:lnTo>
                      <a:pt x="3299682" y="0"/>
                    </a:lnTo>
                    <a:lnTo>
                      <a:pt x="2673730" y="0"/>
                    </a:lnTo>
                    <a:lnTo>
                      <a:pt x="2029584" y="0"/>
                    </a:lnTo>
                    <a:lnTo>
                      <a:pt x="1704072" y="0"/>
                    </a:lnTo>
                    <a:lnTo>
                      <a:pt x="2664" y="0"/>
                    </a:lnTo>
                    <a:lnTo>
                      <a:pt x="0" y="2935"/>
                    </a:lnTo>
                    <a:lnTo>
                      <a:pt x="38977" y="2935"/>
                    </a:lnTo>
                    <a:cubicBezTo>
                      <a:pt x="97592" y="2935"/>
                      <a:pt x="145111" y="55281"/>
                      <a:pt x="145111" y="119852"/>
                    </a:cubicBezTo>
                    <a:lnTo>
                      <a:pt x="145109" y="119852"/>
                    </a:lnTo>
                    <a:cubicBezTo>
                      <a:pt x="145109" y="184424"/>
                      <a:pt x="97591" y="236769"/>
                      <a:pt x="38975" y="236769"/>
                    </a:cubicBezTo>
                    <a:lnTo>
                      <a:pt x="1740384" y="236769"/>
                    </a:lnTo>
                    <a:lnTo>
                      <a:pt x="2065896" y="236769"/>
                    </a:lnTo>
                    <a:lnTo>
                      <a:pt x="2673730" y="236769"/>
                    </a:lnTo>
                    <a:lnTo>
                      <a:pt x="3299682" y="236769"/>
                    </a:lnTo>
                    <a:lnTo>
                      <a:pt x="3767304" y="236769"/>
                    </a:lnTo>
                    <a:lnTo>
                      <a:pt x="4375138" y="236769"/>
                    </a:lnTo>
                    <a:lnTo>
                      <a:pt x="4700649" y="236769"/>
                    </a:lnTo>
                    <a:lnTo>
                      <a:pt x="5326601" y="236769"/>
                    </a:lnTo>
                    <a:lnTo>
                      <a:pt x="5934435" y="236769"/>
                    </a:lnTo>
                    <a:lnTo>
                      <a:pt x="6402058" y="236769"/>
                    </a:lnTo>
                    <a:lnTo>
                      <a:pt x="7961355" y="236769"/>
                    </a:lnTo>
                    <a:cubicBezTo>
                      <a:pt x="7902740" y="236769"/>
                      <a:pt x="7855222" y="184424"/>
                      <a:pt x="7855222" y="119852"/>
                    </a:cubicBezTo>
                    <a:lnTo>
                      <a:pt x="7855220" y="119852"/>
                    </a:lnTo>
                    <a:cubicBezTo>
                      <a:pt x="7855220" y="55281"/>
                      <a:pt x="7902739" y="2935"/>
                      <a:pt x="7961354" y="2935"/>
                    </a:cubicBezTo>
                    <a:lnTo>
                      <a:pt x="8000331" y="2935"/>
                    </a:lnTo>
                    <a:close/>
                  </a:path>
                </a:pathLst>
              </a:custGeom>
              <a:gradFill>
                <a:gsLst>
                  <a:gs pos="0">
                    <a:srgbClr val="92A4B6">
                      <a:alpha val="45000"/>
                    </a:srgbClr>
                  </a:gs>
                  <a:gs pos="100000">
                    <a:srgbClr val="92A4B6">
                      <a:alpha val="24000"/>
                    </a:srgb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86" name="직사각형 85">
                <a:extLst>
                  <a:ext uri="{FF2B5EF4-FFF2-40B4-BE49-F238E27FC236}">
                    <a16:creationId xmlns:a16="http://schemas.microsoft.com/office/drawing/2014/main" id="{B9E97457-5BD7-2E14-DC1C-C12858C7C41E}"/>
                  </a:ext>
                </a:extLst>
              </p:cNvPr>
              <p:cNvSpPr/>
              <p:nvPr/>
            </p:nvSpPr>
            <p:spPr>
              <a:xfrm>
                <a:off x="2850051" y="4448489"/>
                <a:ext cx="3354190" cy="252917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rgbClr val="FFFFFF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0E632550-F96A-10F2-3F30-37DEF7C86A60}"/>
                </a:ext>
              </a:extLst>
            </p:cNvPr>
            <p:cNvGrpSpPr/>
            <p:nvPr/>
          </p:nvGrpSpPr>
          <p:grpSpPr>
            <a:xfrm>
              <a:off x="469785" y="4916683"/>
              <a:ext cx="8204430" cy="1258309"/>
              <a:chOff x="466611" y="4916683"/>
              <a:chExt cx="8204430" cy="1258309"/>
            </a:xfrm>
          </p:grpSpPr>
          <p:sp>
            <p:nvSpPr>
              <p:cNvPr id="110" name="사각형: 둥근 모서리 109">
                <a:extLst>
                  <a:ext uri="{FF2B5EF4-FFF2-40B4-BE49-F238E27FC236}">
                    <a16:creationId xmlns:a16="http://schemas.microsoft.com/office/drawing/2014/main" id="{941259A1-8055-E31A-1B3D-1869E3ED258E}"/>
                  </a:ext>
                </a:extLst>
              </p:cNvPr>
              <p:cNvSpPr/>
              <p:nvPr/>
            </p:nvSpPr>
            <p:spPr>
              <a:xfrm>
                <a:off x="466611" y="4916683"/>
                <a:ext cx="8204430" cy="1258309"/>
              </a:xfrm>
              <a:prstGeom prst="roundRect">
                <a:avLst>
                  <a:gd name="adj" fmla="val 8824"/>
                </a:avLst>
              </a:prstGeom>
              <a:gradFill>
                <a:gsLst>
                  <a:gs pos="0">
                    <a:srgbClr val="E8E1F4"/>
                  </a:gs>
                  <a:gs pos="100000">
                    <a:srgbClr val="CBDAED"/>
                  </a:gs>
                </a:gsLst>
                <a:lin ang="2700000" scaled="1"/>
              </a:gradFill>
              <a:ln w="190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1" name="그룹 110">
                <a:extLst>
                  <a:ext uri="{FF2B5EF4-FFF2-40B4-BE49-F238E27FC236}">
                    <a16:creationId xmlns:a16="http://schemas.microsoft.com/office/drawing/2014/main" id="{81CCDC5D-154E-A921-EC31-690309FE43F0}"/>
                  </a:ext>
                </a:extLst>
              </p:cNvPr>
              <p:cNvGrpSpPr/>
              <p:nvPr/>
            </p:nvGrpSpPr>
            <p:grpSpPr>
              <a:xfrm>
                <a:off x="584144" y="5038424"/>
                <a:ext cx="5826808" cy="1017463"/>
                <a:chOff x="584144" y="4824456"/>
                <a:chExt cx="5826808" cy="1017463"/>
              </a:xfrm>
            </p:grpSpPr>
            <p:grpSp>
              <p:nvGrpSpPr>
                <p:cNvPr id="112" name="그룹 111">
                  <a:extLst>
                    <a:ext uri="{FF2B5EF4-FFF2-40B4-BE49-F238E27FC236}">
                      <a16:creationId xmlns:a16="http://schemas.microsoft.com/office/drawing/2014/main" id="{0D34C2D2-C12E-EC02-6715-6CE56F5ED11B}"/>
                    </a:ext>
                  </a:extLst>
                </p:cNvPr>
                <p:cNvGrpSpPr/>
                <p:nvPr/>
              </p:nvGrpSpPr>
              <p:grpSpPr>
                <a:xfrm>
                  <a:off x="584144" y="4824456"/>
                  <a:ext cx="3132161" cy="161583"/>
                  <a:chOff x="602432" y="5091434"/>
                  <a:chExt cx="3132161" cy="161583"/>
                </a:xfrm>
              </p:grpSpPr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2AB4D76C-D32A-0D04-1C88-68211DD34742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2938305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데이터 과학을 적용 가능한 주제 찾기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적합성 판단하기</a:t>
                    </a:r>
                  </a:p>
                </p:txBody>
              </p:sp>
              <p:sp>
                <p:nvSpPr>
                  <p:cNvPr id="126" name="자유형: 도형 125">
                    <a:extLst>
                      <a:ext uri="{FF2B5EF4-FFF2-40B4-BE49-F238E27FC236}">
                        <a16:creationId xmlns:a16="http://schemas.microsoft.com/office/drawing/2014/main" id="{55528C1C-58E6-6414-150D-6D750D50FF7A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13" name="그룹 112">
                  <a:extLst>
                    <a:ext uri="{FF2B5EF4-FFF2-40B4-BE49-F238E27FC236}">
                      <a16:creationId xmlns:a16="http://schemas.microsoft.com/office/drawing/2014/main" id="{595F699D-D8F6-7531-D83E-3A8735439D3F}"/>
                    </a:ext>
                  </a:extLst>
                </p:cNvPr>
                <p:cNvGrpSpPr/>
                <p:nvPr/>
              </p:nvGrpSpPr>
              <p:grpSpPr>
                <a:xfrm>
                  <a:off x="584144" y="5038426"/>
                  <a:ext cx="4106787" cy="161583"/>
                  <a:chOff x="602432" y="5091434"/>
                  <a:chExt cx="4106787" cy="161583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4F7D35C3-0512-28B2-0CE6-E5EDB812DA89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3912931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탐색적 데이터 분석을 통한 데이터 속 의미 파악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문제 해결 아이디어 구상</a:t>
                    </a:r>
                  </a:p>
                </p:txBody>
              </p:sp>
              <p:sp>
                <p:nvSpPr>
                  <p:cNvPr id="124" name="자유형: 도형 123">
                    <a:extLst>
                      <a:ext uri="{FF2B5EF4-FFF2-40B4-BE49-F238E27FC236}">
                        <a16:creationId xmlns:a16="http://schemas.microsoft.com/office/drawing/2014/main" id="{AE296F41-FC0E-E0C7-194E-7C40077B8453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14" name="그룹 113">
                  <a:extLst>
                    <a:ext uri="{FF2B5EF4-FFF2-40B4-BE49-F238E27FC236}">
                      <a16:creationId xmlns:a16="http://schemas.microsoft.com/office/drawing/2014/main" id="{C88E9A93-7B0D-07AC-237C-DC0432262A04}"/>
                    </a:ext>
                  </a:extLst>
                </p:cNvPr>
                <p:cNvGrpSpPr/>
                <p:nvPr/>
              </p:nvGrpSpPr>
              <p:grpSpPr>
                <a:xfrm>
                  <a:off x="584144" y="5252396"/>
                  <a:ext cx="4276705" cy="161583"/>
                  <a:chOff x="602432" y="5091434"/>
                  <a:chExt cx="4276705" cy="161583"/>
                </a:xfrm>
              </p:grpSpPr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73811271-C2CC-21B9-E02D-9152AC2320CA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4082849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개 이상의 방법을 사용하여 데이터를 분석하고 적절한 분석 방법 설계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선택</a:t>
                    </a:r>
                  </a:p>
                </p:txBody>
              </p:sp>
              <p:sp>
                <p:nvSpPr>
                  <p:cNvPr id="122" name="자유형: 도형 121">
                    <a:extLst>
                      <a:ext uri="{FF2B5EF4-FFF2-40B4-BE49-F238E27FC236}">
                        <a16:creationId xmlns:a16="http://schemas.microsoft.com/office/drawing/2014/main" id="{4CF92017-5213-532E-FC38-D945EE8B7D02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15" name="그룹 114">
                  <a:extLst>
                    <a:ext uri="{FF2B5EF4-FFF2-40B4-BE49-F238E27FC236}">
                      <a16:creationId xmlns:a16="http://schemas.microsoft.com/office/drawing/2014/main" id="{3159859D-04EE-AABD-55A3-2F5244A36764}"/>
                    </a:ext>
                  </a:extLst>
                </p:cNvPr>
                <p:cNvGrpSpPr/>
                <p:nvPr/>
              </p:nvGrpSpPr>
              <p:grpSpPr>
                <a:xfrm>
                  <a:off x="584144" y="5466366"/>
                  <a:ext cx="3026363" cy="161583"/>
                  <a:chOff x="602432" y="5091434"/>
                  <a:chExt cx="3026363" cy="161583"/>
                </a:xfrm>
              </p:grpSpPr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7A4131FC-DF12-418C-EA82-46EF41C68CE3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2832507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복잡하고 어려운 문제를 끝까지 해결하도록 노력하기</a:t>
                    </a:r>
                  </a:p>
                </p:txBody>
              </p:sp>
              <p:sp>
                <p:nvSpPr>
                  <p:cNvPr id="120" name="자유형: 도형 119">
                    <a:extLst>
                      <a:ext uri="{FF2B5EF4-FFF2-40B4-BE49-F238E27FC236}">
                        <a16:creationId xmlns:a16="http://schemas.microsoft.com/office/drawing/2014/main" id="{6D5CAED3-0636-B5DE-B869-4499C31C39C4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16" name="그룹 115">
                  <a:extLst>
                    <a:ext uri="{FF2B5EF4-FFF2-40B4-BE49-F238E27FC236}">
                      <a16:creationId xmlns:a16="http://schemas.microsoft.com/office/drawing/2014/main" id="{7DDB9D27-6623-EA98-7731-8EBEA7CF6825}"/>
                    </a:ext>
                  </a:extLst>
                </p:cNvPr>
                <p:cNvGrpSpPr/>
                <p:nvPr/>
              </p:nvGrpSpPr>
              <p:grpSpPr>
                <a:xfrm>
                  <a:off x="584144" y="5680336"/>
                  <a:ext cx="5826808" cy="161583"/>
                  <a:chOff x="602432" y="5091434"/>
                  <a:chExt cx="5826808" cy="161583"/>
                </a:xfrm>
              </p:grpSpPr>
              <p:sp>
                <p:nvSpPr>
                  <p:cNvPr id="117" name="TextBox 116">
                    <a:extLst>
                      <a:ext uri="{FF2B5EF4-FFF2-40B4-BE49-F238E27FC236}">
                        <a16:creationId xmlns:a16="http://schemas.microsoft.com/office/drawing/2014/main" id="{C8B0F053-A952-BAF5-A9EF-20791DE5F953}"/>
                      </a:ext>
                    </a:extLst>
                  </p:cNvPr>
                  <p:cNvSpPr txBox="1"/>
                  <p:nvPr/>
                </p:nvSpPr>
                <p:spPr>
                  <a:xfrm>
                    <a:off x="796288" y="5091434"/>
                    <a:ext cx="5632952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105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defRPr>
                    </a:lvl1pPr>
                  </a:lstStyle>
                  <a:p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분석 결과에 따른 사회적 영향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윤리적 문제를 성찰하고</a:t>
                    </a:r>
                    <a:r>
                      <a: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분석 결과를 일반화하고 활용하기 위한 방안 탐색</a:t>
                    </a:r>
                  </a:p>
                </p:txBody>
              </p:sp>
              <p:sp>
                <p:nvSpPr>
                  <p:cNvPr id="118" name="자유형: 도형 117">
                    <a:extLst>
                      <a:ext uri="{FF2B5EF4-FFF2-40B4-BE49-F238E27FC236}">
                        <a16:creationId xmlns:a16="http://schemas.microsoft.com/office/drawing/2014/main" id="{DA10B23A-AAA3-0863-2D1C-9C3CF0373FDA}"/>
                      </a:ext>
                    </a:extLst>
                  </p:cNvPr>
                  <p:cNvSpPr/>
                  <p:nvPr/>
                </p:nvSpPr>
                <p:spPr>
                  <a:xfrm>
                    <a:off x="602432" y="5104267"/>
                    <a:ext cx="143611" cy="143611"/>
                  </a:xfrm>
                  <a:custGeom>
                    <a:avLst/>
                    <a:gdLst>
                      <a:gd name="connsiteX0" fmla="*/ 84986 w 169971"/>
                      <a:gd name="connsiteY0" fmla="*/ 13507 h 169971"/>
                      <a:gd name="connsiteX1" fmla="*/ 19133 w 169971"/>
                      <a:gd name="connsiteY1" fmla="*/ 57187 h 169971"/>
                      <a:gd name="connsiteX2" fmla="*/ 14874 w 169971"/>
                      <a:gd name="connsiteY2" fmla="*/ 78231 h 169971"/>
                      <a:gd name="connsiteX3" fmla="*/ 103557 w 169971"/>
                      <a:gd name="connsiteY3" fmla="*/ 78231 h 169971"/>
                      <a:gd name="connsiteX4" fmla="*/ 68055 w 169971"/>
                      <a:gd name="connsiteY4" fmla="*/ 42729 h 169971"/>
                      <a:gd name="connsiteX5" fmla="*/ 77600 w 169971"/>
                      <a:gd name="connsiteY5" fmla="*/ 33184 h 169971"/>
                      <a:gd name="connsiteX6" fmla="*/ 129425 w 169971"/>
                      <a:gd name="connsiteY6" fmla="*/ 84986 h 169971"/>
                      <a:gd name="connsiteX7" fmla="*/ 77600 w 169971"/>
                      <a:gd name="connsiteY7" fmla="*/ 136810 h 169971"/>
                      <a:gd name="connsiteX8" fmla="*/ 68055 w 169971"/>
                      <a:gd name="connsiteY8" fmla="*/ 127265 h 169971"/>
                      <a:gd name="connsiteX9" fmla="*/ 103562 w 169971"/>
                      <a:gd name="connsiteY9" fmla="*/ 91739 h 169971"/>
                      <a:gd name="connsiteX10" fmla="*/ 14874 w 169971"/>
                      <a:gd name="connsiteY10" fmla="*/ 91739 h 169971"/>
                      <a:gd name="connsiteX11" fmla="*/ 19133 w 169971"/>
                      <a:gd name="connsiteY11" fmla="*/ 112784 h 169971"/>
                      <a:gd name="connsiteX12" fmla="*/ 84986 w 169971"/>
                      <a:gd name="connsiteY12" fmla="*/ 156464 h 169971"/>
                      <a:gd name="connsiteX13" fmla="*/ 156463 w 169971"/>
                      <a:gd name="connsiteY13" fmla="*/ 84986 h 169971"/>
                      <a:gd name="connsiteX14" fmla="*/ 84986 w 169971"/>
                      <a:gd name="connsiteY14" fmla="*/ 13507 h 169971"/>
                      <a:gd name="connsiteX15" fmla="*/ 84986 w 169971"/>
                      <a:gd name="connsiteY15" fmla="*/ 0 h 169971"/>
                      <a:gd name="connsiteX16" fmla="*/ 169971 w 169971"/>
                      <a:gd name="connsiteY16" fmla="*/ 84986 h 169971"/>
                      <a:gd name="connsiteX17" fmla="*/ 84986 w 169971"/>
                      <a:gd name="connsiteY17" fmla="*/ 169971 h 169971"/>
                      <a:gd name="connsiteX18" fmla="*/ 0 w 169971"/>
                      <a:gd name="connsiteY18" fmla="*/ 84986 h 169971"/>
                      <a:gd name="connsiteX19" fmla="*/ 84986 w 169971"/>
                      <a:gd name="connsiteY19" fmla="*/ 0 h 169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9971" h="169971">
                        <a:moveTo>
                          <a:pt x="84986" y="13507"/>
                        </a:moveTo>
                        <a:cubicBezTo>
                          <a:pt x="55421" y="13507"/>
                          <a:pt x="29997" y="31540"/>
                          <a:pt x="19133" y="57187"/>
                        </a:cubicBezTo>
                        <a:lnTo>
                          <a:pt x="14874" y="78231"/>
                        </a:lnTo>
                        <a:lnTo>
                          <a:pt x="103557" y="78231"/>
                        </a:lnTo>
                        <a:lnTo>
                          <a:pt x="68055" y="42729"/>
                        </a:lnTo>
                        <a:lnTo>
                          <a:pt x="77600" y="33184"/>
                        </a:lnTo>
                        <a:lnTo>
                          <a:pt x="129425" y="84986"/>
                        </a:lnTo>
                        <a:lnTo>
                          <a:pt x="77600" y="136810"/>
                        </a:lnTo>
                        <a:lnTo>
                          <a:pt x="68055" y="127265"/>
                        </a:lnTo>
                        <a:lnTo>
                          <a:pt x="103562" y="91739"/>
                        </a:lnTo>
                        <a:lnTo>
                          <a:pt x="14874" y="91739"/>
                        </a:lnTo>
                        <a:lnTo>
                          <a:pt x="19133" y="112784"/>
                        </a:lnTo>
                        <a:cubicBezTo>
                          <a:pt x="29997" y="138431"/>
                          <a:pt x="55421" y="156464"/>
                          <a:pt x="84986" y="156464"/>
                        </a:cubicBezTo>
                        <a:cubicBezTo>
                          <a:pt x="124405" y="156464"/>
                          <a:pt x="156463" y="124406"/>
                          <a:pt x="156463" y="84986"/>
                        </a:cubicBezTo>
                        <a:cubicBezTo>
                          <a:pt x="156463" y="45588"/>
                          <a:pt x="124383" y="13507"/>
                          <a:pt x="84986" y="13507"/>
                        </a:cubicBezTo>
                        <a:close/>
                        <a:moveTo>
                          <a:pt x="84986" y="0"/>
                        </a:moveTo>
                        <a:cubicBezTo>
                          <a:pt x="131857" y="0"/>
                          <a:pt x="169971" y="38114"/>
                          <a:pt x="169971" y="84986"/>
                        </a:cubicBezTo>
                        <a:cubicBezTo>
                          <a:pt x="169971" y="131857"/>
                          <a:pt x="131834" y="169971"/>
                          <a:pt x="84986" y="169971"/>
                        </a:cubicBezTo>
                        <a:cubicBezTo>
                          <a:pt x="38114" y="169971"/>
                          <a:pt x="0" y="131857"/>
                          <a:pt x="0" y="84986"/>
                        </a:cubicBezTo>
                        <a:cubicBezTo>
                          <a:pt x="0" y="38114"/>
                          <a:pt x="38114" y="0"/>
                          <a:pt x="84986" y="0"/>
                        </a:cubicBez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5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EF66D92-3546-58BD-45D6-6231EB6DA0B2}"/>
              </a:ext>
            </a:extLst>
          </p:cNvPr>
          <p:cNvGrpSpPr/>
          <p:nvPr/>
        </p:nvGrpSpPr>
        <p:grpSpPr>
          <a:xfrm>
            <a:off x="4746692" y="1544230"/>
            <a:ext cx="3930076" cy="3137251"/>
            <a:chOff x="4746692" y="1544230"/>
            <a:chExt cx="3930076" cy="3137251"/>
          </a:xfrm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88830BA4-EE8F-D666-63F6-74A2A3FEBD38}"/>
                </a:ext>
              </a:extLst>
            </p:cNvPr>
            <p:cNvGrpSpPr/>
            <p:nvPr/>
          </p:nvGrpSpPr>
          <p:grpSpPr>
            <a:xfrm>
              <a:off x="5756376" y="1544230"/>
              <a:ext cx="1910709" cy="289241"/>
              <a:chOff x="1311111" y="1600237"/>
              <a:chExt cx="2229053" cy="337432"/>
            </a:xfrm>
          </p:grpSpPr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8D79F36E-3AD1-DB5F-278F-FD7A4A39EFB4}"/>
                  </a:ext>
                </a:extLst>
              </p:cNvPr>
              <p:cNvGrpSpPr/>
              <p:nvPr/>
            </p:nvGrpSpPr>
            <p:grpSpPr>
              <a:xfrm>
                <a:off x="1311111" y="1600237"/>
                <a:ext cx="2229053" cy="337432"/>
                <a:chOff x="403094" y="2254033"/>
                <a:chExt cx="2229053" cy="337432"/>
              </a:xfrm>
              <a:gradFill>
                <a:gsLst>
                  <a:gs pos="19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90" name="자유형: 도형 89">
                  <a:extLst>
                    <a:ext uri="{FF2B5EF4-FFF2-40B4-BE49-F238E27FC236}">
                      <a16:creationId xmlns:a16="http://schemas.microsoft.com/office/drawing/2014/main" id="{24A8F836-974D-16F6-DBB7-E7A4E249B723}"/>
                    </a:ext>
                  </a:extLst>
                </p:cNvPr>
                <p:cNvSpPr/>
                <p:nvPr/>
              </p:nvSpPr>
              <p:spPr>
                <a:xfrm flipH="1">
                  <a:off x="1597413" y="2254033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91" name="사각형: 둥근 위쪽 모서리 90">
                  <a:extLst>
                    <a:ext uri="{FF2B5EF4-FFF2-40B4-BE49-F238E27FC236}">
                      <a16:creationId xmlns:a16="http://schemas.microsoft.com/office/drawing/2014/main" id="{2DF5292B-4273-45C3-1598-BD56E23F04B4}"/>
                    </a:ext>
                  </a:extLst>
                </p:cNvPr>
                <p:cNvSpPr/>
                <p:nvPr/>
              </p:nvSpPr>
              <p:spPr>
                <a:xfrm flipH="1">
                  <a:off x="1257458" y="2254033"/>
                  <a:ext cx="1035619" cy="336176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92" name="자유형: 도형 91">
                  <a:extLst>
                    <a:ext uri="{FF2B5EF4-FFF2-40B4-BE49-F238E27FC236}">
                      <a16:creationId xmlns:a16="http://schemas.microsoft.com/office/drawing/2014/main" id="{0877B19F-4789-56E5-8C1E-9B996D81D7BC}"/>
                    </a:ext>
                  </a:extLst>
                </p:cNvPr>
                <p:cNvSpPr/>
                <p:nvPr/>
              </p:nvSpPr>
              <p:spPr>
                <a:xfrm>
                  <a:off x="403094" y="2254033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EA711F7-2062-86C5-3C64-1C8A30F0395D}"/>
                  </a:ext>
                </a:extLst>
              </p:cNvPr>
              <p:cNvSpPr txBox="1"/>
              <p:nvPr/>
            </p:nvSpPr>
            <p:spPr>
              <a:xfrm>
                <a:off x="2044139" y="1632616"/>
                <a:ext cx="762994" cy="2513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성취기준</a:t>
                </a:r>
              </a:p>
            </p:txBody>
          </p:sp>
        </p:grp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5E7BE570-F68D-83E9-3531-3F078F800871}"/>
                </a:ext>
              </a:extLst>
            </p:cNvPr>
            <p:cNvGrpSpPr/>
            <p:nvPr/>
          </p:nvGrpSpPr>
          <p:grpSpPr>
            <a:xfrm>
              <a:off x="4746692" y="1817654"/>
              <a:ext cx="3930076" cy="2863827"/>
              <a:chOff x="4746692" y="1817655"/>
              <a:chExt cx="3930076" cy="2612666"/>
            </a:xfrm>
          </p:grpSpPr>
          <p:sp>
            <p:nvSpPr>
              <p:cNvPr id="100" name="사각형: 둥근 모서리 99">
                <a:extLst>
                  <a:ext uri="{FF2B5EF4-FFF2-40B4-BE49-F238E27FC236}">
                    <a16:creationId xmlns:a16="http://schemas.microsoft.com/office/drawing/2014/main" id="{0830F0C1-7A2A-A3D2-F81A-CBC920CCA79D}"/>
                  </a:ext>
                </a:extLst>
              </p:cNvPr>
              <p:cNvSpPr/>
              <p:nvPr/>
            </p:nvSpPr>
            <p:spPr>
              <a:xfrm>
                <a:off x="4746692" y="1817655"/>
                <a:ext cx="3930076" cy="2612666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사각형: 둥근 위쪽 모서리 100">
                <a:extLst>
                  <a:ext uri="{FF2B5EF4-FFF2-40B4-BE49-F238E27FC236}">
                    <a16:creationId xmlns:a16="http://schemas.microsoft.com/office/drawing/2014/main" id="{71DC2491-E162-1A7D-D166-E7ABE380781D}"/>
                  </a:ext>
                </a:extLst>
              </p:cNvPr>
              <p:cNvSpPr/>
              <p:nvPr/>
            </p:nvSpPr>
            <p:spPr>
              <a:xfrm rot="16200000">
                <a:off x="3873798" y="2696042"/>
                <a:ext cx="2606146" cy="860357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0508D857-C789-B520-805C-6F446E3B6341}"/>
                </a:ext>
              </a:extLst>
            </p:cNvPr>
            <p:cNvSpPr/>
            <p:nvPr/>
          </p:nvSpPr>
          <p:spPr>
            <a:xfrm>
              <a:off x="4746692" y="1817656"/>
              <a:ext cx="3930076" cy="2856681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7F841A3-F08C-1DD9-319B-86FF8D8CF1DA}"/>
              </a:ext>
            </a:extLst>
          </p:cNvPr>
          <p:cNvGrpSpPr/>
          <p:nvPr/>
        </p:nvGrpSpPr>
        <p:grpSpPr>
          <a:xfrm>
            <a:off x="466611" y="1544230"/>
            <a:ext cx="3930076" cy="3137251"/>
            <a:chOff x="466611" y="1544230"/>
            <a:chExt cx="3930076" cy="3137251"/>
          </a:xfrm>
        </p:grpSpPr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8B3A9DFD-2E62-1D6E-0ABB-BF71B8988D8F}"/>
                </a:ext>
              </a:extLst>
            </p:cNvPr>
            <p:cNvGrpSpPr/>
            <p:nvPr/>
          </p:nvGrpSpPr>
          <p:grpSpPr>
            <a:xfrm>
              <a:off x="1476295" y="1544230"/>
              <a:ext cx="1910709" cy="289241"/>
              <a:chOff x="1311111" y="1600237"/>
              <a:chExt cx="2229053" cy="337432"/>
            </a:xfrm>
          </p:grpSpPr>
          <p:grpSp>
            <p:nvGrpSpPr>
              <p:cNvPr id="94" name="그룹 93">
                <a:extLst>
                  <a:ext uri="{FF2B5EF4-FFF2-40B4-BE49-F238E27FC236}">
                    <a16:creationId xmlns:a16="http://schemas.microsoft.com/office/drawing/2014/main" id="{F4724149-CB10-3038-F5A7-A6D24230D04E}"/>
                  </a:ext>
                </a:extLst>
              </p:cNvPr>
              <p:cNvGrpSpPr/>
              <p:nvPr/>
            </p:nvGrpSpPr>
            <p:grpSpPr>
              <a:xfrm>
                <a:off x="1311111" y="1600237"/>
                <a:ext cx="2229053" cy="337432"/>
                <a:chOff x="403094" y="2254033"/>
                <a:chExt cx="2229053" cy="337432"/>
              </a:xfrm>
              <a:gradFill>
                <a:gsLst>
                  <a:gs pos="19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96" name="자유형: 도형 95">
                  <a:extLst>
                    <a:ext uri="{FF2B5EF4-FFF2-40B4-BE49-F238E27FC236}">
                      <a16:creationId xmlns:a16="http://schemas.microsoft.com/office/drawing/2014/main" id="{C9A302FB-BF68-A3B1-1D54-94EF4D2A178C}"/>
                    </a:ext>
                  </a:extLst>
                </p:cNvPr>
                <p:cNvSpPr/>
                <p:nvPr/>
              </p:nvSpPr>
              <p:spPr>
                <a:xfrm flipH="1">
                  <a:off x="1597413" y="2254033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97" name="사각형: 둥근 위쪽 모서리 96">
                  <a:extLst>
                    <a:ext uri="{FF2B5EF4-FFF2-40B4-BE49-F238E27FC236}">
                      <a16:creationId xmlns:a16="http://schemas.microsoft.com/office/drawing/2014/main" id="{1CD8DD8B-83FB-C9DD-F5F6-EB2157EE9CB0}"/>
                    </a:ext>
                  </a:extLst>
                </p:cNvPr>
                <p:cNvSpPr/>
                <p:nvPr/>
              </p:nvSpPr>
              <p:spPr>
                <a:xfrm flipH="1">
                  <a:off x="1257458" y="2254033"/>
                  <a:ext cx="1035619" cy="336176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98" name="자유형: 도형 97">
                  <a:extLst>
                    <a:ext uri="{FF2B5EF4-FFF2-40B4-BE49-F238E27FC236}">
                      <a16:creationId xmlns:a16="http://schemas.microsoft.com/office/drawing/2014/main" id="{A3FD3FA8-1270-362D-C211-0737944C8C75}"/>
                    </a:ext>
                  </a:extLst>
                </p:cNvPr>
                <p:cNvSpPr/>
                <p:nvPr/>
              </p:nvSpPr>
              <p:spPr>
                <a:xfrm>
                  <a:off x="403094" y="2254033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16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6773CBFC-0769-AD3D-CDC3-83A2330D22EF}"/>
                  </a:ext>
                </a:extLst>
              </p:cNvPr>
              <p:cNvSpPr txBox="1"/>
              <p:nvPr/>
            </p:nvSpPr>
            <p:spPr>
              <a:xfrm>
                <a:off x="2078587" y="1650563"/>
                <a:ext cx="6941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체계</a:t>
                </a:r>
              </a:p>
            </p:txBody>
          </p:sp>
        </p:grp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0ED95262-4815-1B76-38C4-EFB2C60466BE}"/>
                </a:ext>
              </a:extLst>
            </p:cNvPr>
            <p:cNvGrpSpPr/>
            <p:nvPr/>
          </p:nvGrpSpPr>
          <p:grpSpPr>
            <a:xfrm>
              <a:off x="466611" y="1817654"/>
              <a:ext cx="3930076" cy="2863827"/>
              <a:chOff x="466611" y="1937670"/>
              <a:chExt cx="3930076" cy="2723702"/>
            </a:xfrm>
          </p:grpSpPr>
          <p:sp>
            <p:nvSpPr>
              <p:cNvPr id="103" name="사각형: 둥근 모서리 102">
                <a:extLst>
                  <a:ext uri="{FF2B5EF4-FFF2-40B4-BE49-F238E27FC236}">
                    <a16:creationId xmlns:a16="http://schemas.microsoft.com/office/drawing/2014/main" id="{D477CC4F-301E-451E-7FF5-A7C5BACB7867}"/>
                  </a:ext>
                </a:extLst>
              </p:cNvPr>
              <p:cNvSpPr/>
              <p:nvPr/>
            </p:nvSpPr>
            <p:spPr>
              <a:xfrm>
                <a:off x="466611" y="1937670"/>
                <a:ext cx="3930076" cy="2723702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사각형: 둥근 위쪽 모서리 103">
                <a:extLst>
                  <a:ext uri="{FF2B5EF4-FFF2-40B4-BE49-F238E27FC236}">
                    <a16:creationId xmlns:a16="http://schemas.microsoft.com/office/drawing/2014/main" id="{DDB5BF36-6301-C3F4-E91B-AFD0466DA098}"/>
                  </a:ext>
                </a:extLst>
              </p:cNvPr>
              <p:cNvSpPr/>
              <p:nvPr/>
            </p:nvSpPr>
            <p:spPr>
              <a:xfrm rot="16200000">
                <a:off x="-556027" y="2966036"/>
                <a:ext cx="2716905" cy="671626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05" name="사각형: 둥근 모서리 104">
              <a:extLst>
                <a:ext uri="{FF2B5EF4-FFF2-40B4-BE49-F238E27FC236}">
                  <a16:creationId xmlns:a16="http://schemas.microsoft.com/office/drawing/2014/main" id="{16ACE9C7-77D0-6D32-CA29-123DDC81ED24}"/>
                </a:ext>
              </a:extLst>
            </p:cNvPr>
            <p:cNvSpPr/>
            <p:nvPr/>
          </p:nvSpPr>
          <p:spPr>
            <a:xfrm>
              <a:off x="466611" y="1817656"/>
              <a:ext cx="3930076" cy="2856681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107" name="표 106">
            <a:extLst>
              <a:ext uri="{FF2B5EF4-FFF2-40B4-BE49-F238E27FC236}">
                <a16:creationId xmlns:a16="http://schemas.microsoft.com/office/drawing/2014/main" id="{3FDDC46D-FAA8-06FC-0C81-B65DF1BA3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694629"/>
              </p:ext>
            </p:extLst>
          </p:nvPr>
        </p:nvGraphicFramePr>
        <p:xfrm>
          <a:off x="466612" y="1822176"/>
          <a:ext cx="3930075" cy="2851481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72558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57517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67114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spc="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기반 문제 해결을 위해 데이터 과학의 기본 개념과 원리를 바탕으로 탐구 과정을 수행한다</a:t>
                      </a:r>
                      <a:r>
                        <a:rPr lang="en-US" altLang="ko-KR" sz="900" b="0" i="0" u="none" strike="noStrike" cap="none" spc="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spc="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과학으로 문제를 해결할 때</a:t>
                      </a:r>
                      <a:r>
                        <a:rPr lang="en-US" altLang="ko-KR" sz="900" b="0" i="0" u="none" strike="noStrike" cap="none" spc="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spc="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통계적 방법이나 기계학습 등 다양한 방법을 활용한다</a:t>
                      </a:r>
                      <a:r>
                        <a:rPr lang="en-US" altLang="ko-KR" sz="900" b="0" i="0" u="none" strike="noStrike" cap="none" spc="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en-US" altLang="ko-KR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46139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555045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과학의 주제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탐색적 데이터 분석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결과의 의미 해석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72392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분야별 데이터 과학의 주제 조사하기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탐색적 데이터 분석으로 데이터 속 의미 파악하기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기계학습 방법으로 분석하기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결과를 활용하는 방법 탐색하기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555045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9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9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문제를 해결하기 위한 창의적인 방법을 고민하는 자세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복잡하고 어려운 문제를 끝까지 해결하기 위해 노력하는 태도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72000" marR="0" indent="-7200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일반화 및 공유 과정에서 윤리 문제 등 사회적 영향 인식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D952D381-3964-FCCB-8315-4C253D49AA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938931"/>
              </p:ext>
            </p:extLst>
          </p:nvPr>
        </p:nvGraphicFramePr>
        <p:xfrm>
          <a:off x="4746692" y="1814041"/>
          <a:ext cx="3932045" cy="2859616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86631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65733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5299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분야별 데이터 과학의 적용 사례를 조사하여 분석하고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b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데이터로 해결 가능한 주제를 찾아 적합성을 판단한다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5299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수집된 데이터를 탐색적으로 분석하여 데이터 속 의미를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파악하고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해결을 위한 창의적인 방법을 구상한다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5299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분석을 진행할 때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2</a:t>
                      </a: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개 이상의 방법을 사용하여 </a:t>
                      </a:r>
                      <a:endParaRPr lang="en-US" altLang="ko-KR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분석하고 결과를 비교한다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5299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복잡하고 어려운 문제라도 끝까지 해결하기 위한 자세를 </a:t>
                      </a:r>
                      <a:b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갖추고 분석하여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분석 결과에 대한 의미를 해석한다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505302"/>
                  </a:ext>
                </a:extLst>
              </a:tr>
              <a:tr h="7398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데과</a:t>
                      </a:r>
                      <a:r>
                        <a:rPr lang="en-US" altLang="ko-KR" sz="900" b="1" i="0" u="none" strike="noStrike" cap="none" spc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04-05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분석을 위한 목적부터 데이터 수집 및 분석에 이르는 </a:t>
                      </a:r>
                      <a:b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전 과정을 성찰하고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사회적 영향을 고려하여 분석 결과의 </a:t>
                      </a:r>
                      <a:b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활용방안을 탐색한다</a:t>
                      </a:r>
                      <a:r>
                        <a:rPr lang="en-US" altLang="ko-KR" sz="9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ko-KR" altLang="en-US" sz="90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9B20F879-4085-5628-A2FC-814A9DD07B2E}"/>
              </a:ext>
            </a:extLst>
          </p:cNvPr>
          <p:cNvGrpSpPr/>
          <p:nvPr/>
        </p:nvGrpSpPr>
        <p:grpSpPr>
          <a:xfrm>
            <a:off x="424486" y="1088231"/>
            <a:ext cx="4095090" cy="340052"/>
            <a:chOff x="424486" y="1088231"/>
            <a:chExt cx="4095090" cy="34005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93735E1-9260-9221-794F-E2120EF61680}"/>
                </a:ext>
              </a:extLst>
            </p:cNvPr>
            <p:cNvSpPr txBox="1"/>
            <p:nvPr/>
          </p:nvSpPr>
          <p:spPr>
            <a:xfrm>
              <a:off x="781373" y="1151284"/>
              <a:ext cx="373820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‘데이터 과학 프로젝트’ 영역의 중점 사항</a:t>
              </a:r>
            </a:p>
          </p:txBody>
        </p: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B067375A-2145-6326-1915-1C6A53E29D2D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130" name="자유형: 도형 129">
                <a:extLst>
                  <a:ext uri="{FF2B5EF4-FFF2-40B4-BE49-F238E27FC236}">
                    <a16:creationId xmlns:a16="http://schemas.microsoft.com/office/drawing/2014/main" id="{C7FAF3C7-50D5-6A40-8440-E822574438D1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1" name="자유형: 도형 130">
                <a:extLst>
                  <a:ext uri="{FF2B5EF4-FFF2-40B4-BE49-F238E27FC236}">
                    <a16:creationId xmlns:a16="http://schemas.microsoft.com/office/drawing/2014/main" id="{D73D0133-8CC0-440F-6CB6-43F06AAD368F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2" name="자유형: 도형 131">
                <a:extLst>
                  <a:ext uri="{FF2B5EF4-FFF2-40B4-BE49-F238E27FC236}">
                    <a16:creationId xmlns:a16="http://schemas.microsoft.com/office/drawing/2014/main" id="{3322431B-9F9B-90A3-76A5-5C5D1298AE73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D09D18B9-DEF5-132F-DFCE-067B612ADA07}"/>
              </a:ext>
            </a:extLst>
          </p:cNvPr>
          <p:cNvSpPr txBox="1"/>
          <p:nvPr/>
        </p:nvSpPr>
        <p:spPr>
          <a:xfrm>
            <a:off x="466611" y="536298"/>
            <a:ext cx="519853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과학 프로젝트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영역의 중점 사항</a:t>
            </a: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691C029C-CC9A-985F-6265-0053F46EF37F}"/>
              </a:ext>
            </a:extLst>
          </p:cNvPr>
          <p:cNvGrpSpPr/>
          <p:nvPr/>
        </p:nvGrpSpPr>
        <p:grpSpPr>
          <a:xfrm>
            <a:off x="468313" y="295332"/>
            <a:ext cx="1341437" cy="190957"/>
            <a:chOff x="144463" y="308032"/>
            <a:chExt cx="1341437" cy="190957"/>
          </a:xfrm>
        </p:grpSpPr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3C1C4BA4-B503-2DF3-E4B1-8934A3F21761}"/>
                </a:ext>
              </a:extLst>
            </p:cNvPr>
            <p:cNvGrpSpPr/>
            <p:nvPr/>
          </p:nvGrpSpPr>
          <p:grpSpPr>
            <a:xfrm>
              <a:off x="144463" y="308032"/>
              <a:ext cx="1341437" cy="190957"/>
              <a:chOff x="-16919" y="983069"/>
              <a:chExt cx="3110119" cy="442734"/>
            </a:xfrm>
            <a:solidFill>
              <a:schemeClr val="lt1"/>
            </a:solidFill>
          </p:grpSpPr>
          <p:sp>
            <p:nvSpPr>
              <p:cNvPr id="138" name="사각형: 둥근 모서리 137">
                <a:extLst>
                  <a:ext uri="{FF2B5EF4-FFF2-40B4-BE49-F238E27FC236}">
                    <a16:creationId xmlns:a16="http://schemas.microsoft.com/office/drawing/2014/main" id="{4DD59A49-2D19-3C1A-DA7F-B817A03B3232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사각형: 둥근 모서리 138">
                <a:extLst>
                  <a:ext uri="{FF2B5EF4-FFF2-40B4-BE49-F238E27FC236}">
                    <a16:creationId xmlns:a16="http://schemas.microsoft.com/office/drawing/2014/main" id="{9E210452-694E-FC06-2B77-72BBFF1BCBA5}"/>
                  </a:ext>
                </a:extLst>
              </p:cNvPr>
              <p:cNvSpPr/>
              <p:nvPr/>
            </p:nvSpPr>
            <p:spPr>
              <a:xfrm>
                <a:off x="666368" y="983069"/>
                <a:ext cx="242683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0" name="자유형: 도형 139">
                <a:extLst>
                  <a:ext uri="{FF2B5EF4-FFF2-40B4-BE49-F238E27FC236}">
                    <a16:creationId xmlns:a16="http://schemas.microsoft.com/office/drawing/2014/main" id="{69ECE1FA-3A72-3DC3-013E-7CB6AA4BAF8B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1" name="자유형: 도형 140">
                <a:extLst>
                  <a:ext uri="{FF2B5EF4-FFF2-40B4-BE49-F238E27FC236}">
                    <a16:creationId xmlns:a16="http://schemas.microsoft.com/office/drawing/2014/main" id="{A4F2C411-477F-2D0E-D822-0402D82766BB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0DDDE13F-88D5-B24A-0DEA-C2B7C6547A4F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Ⅵ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3DF4D605-58AE-E10B-F773-776AD0ECFA92}"/>
                </a:ext>
              </a:extLst>
            </p:cNvPr>
            <p:cNvSpPr txBox="1"/>
            <p:nvPr/>
          </p:nvSpPr>
          <p:spPr>
            <a:xfrm>
              <a:off x="531068" y="326566"/>
              <a:ext cx="87684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549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B76DA63-941C-63A9-D79F-56DAAE0B4474}"/>
              </a:ext>
            </a:extLst>
          </p:cNvPr>
          <p:cNvSpPr txBox="1"/>
          <p:nvPr/>
        </p:nvSpPr>
        <p:spPr>
          <a:xfrm>
            <a:off x="466611" y="536298"/>
            <a:ext cx="498213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과학 과목의 교수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학습 및 평가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8F4E4C7-F8DA-22D9-E363-5EDA53F0B1A5}"/>
              </a:ext>
            </a:extLst>
          </p:cNvPr>
          <p:cNvGrpSpPr/>
          <p:nvPr/>
        </p:nvGrpSpPr>
        <p:grpSpPr>
          <a:xfrm>
            <a:off x="468313" y="295332"/>
            <a:ext cx="1341437" cy="190957"/>
            <a:chOff x="144463" y="308032"/>
            <a:chExt cx="1341437" cy="190957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9B15311D-6E33-8E2C-2DF9-F72C358593A5}"/>
                </a:ext>
              </a:extLst>
            </p:cNvPr>
            <p:cNvGrpSpPr/>
            <p:nvPr/>
          </p:nvGrpSpPr>
          <p:grpSpPr>
            <a:xfrm>
              <a:off x="144463" y="308032"/>
              <a:ext cx="1341437" cy="190957"/>
              <a:chOff x="-16919" y="983069"/>
              <a:chExt cx="3110119" cy="442734"/>
            </a:xfrm>
            <a:solidFill>
              <a:schemeClr val="lt1"/>
            </a:solidFill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F650BE36-A833-2CAD-A625-0450049DCF75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6F9582A1-065E-3531-9682-C4A1135CDBAB}"/>
                  </a:ext>
                </a:extLst>
              </p:cNvPr>
              <p:cNvSpPr/>
              <p:nvPr/>
            </p:nvSpPr>
            <p:spPr>
              <a:xfrm>
                <a:off x="666368" y="983069"/>
                <a:ext cx="2426832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841C0D9C-8119-A4D7-BC14-C3A718F966A3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51D6AE7C-A9F1-820D-2E75-BD178A29A00E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3E8ECA-8C20-3293-2988-25ABE70B3E32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Ⅵ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BB6BBA7-8490-A8AE-E98F-67C38CAF4806}"/>
                </a:ext>
              </a:extLst>
            </p:cNvPr>
            <p:cNvSpPr txBox="1"/>
            <p:nvPr/>
          </p:nvSpPr>
          <p:spPr>
            <a:xfrm>
              <a:off x="531068" y="326566"/>
              <a:ext cx="876843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과목</a:t>
              </a:r>
            </a:p>
          </p:txBody>
        </p: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BC015C45-24B7-2EDF-EE3A-8C0EB5B94F92}"/>
              </a:ext>
            </a:extLst>
          </p:cNvPr>
          <p:cNvGrpSpPr/>
          <p:nvPr/>
        </p:nvGrpSpPr>
        <p:grpSpPr>
          <a:xfrm>
            <a:off x="400478" y="1193339"/>
            <a:ext cx="8290416" cy="2235661"/>
            <a:chOff x="400478" y="1193339"/>
            <a:chExt cx="8290416" cy="2235661"/>
          </a:xfrm>
        </p:grpSpPr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16AD7008-EDCC-4A5C-E1A4-B5E25BAD69CF}"/>
                </a:ext>
              </a:extLst>
            </p:cNvPr>
            <p:cNvSpPr/>
            <p:nvPr/>
          </p:nvSpPr>
          <p:spPr>
            <a:xfrm>
              <a:off x="573690" y="1193339"/>
              <a:ext cx="315673" cy="315673"/>
            </a:xfrm>
            <a:custGeom>
              <a:avLst/>
              <a:gdLst>
                <a:gd name="connsiteX0" fmla="*/ 1419225 w 1419224"/>
                <a:gd name="connsiteY0" fmla="*/ 709613 h 1419225"/>
                <a:gd name="connsiteX1" fmla="*/ 709613 w 1419224"/>
                <a:gd name="connsiteY1" fmla="*/ 1419225 h 1419225"/>
                <a:gd name="connsiteX2" fmla="*/ 0 w 1419224"/>
                <a:gd name="connsiteY2" fmla="*/ 709613 h 1419225"/>
                <a:gd name="connsiteX3" fmla="*/ 709613 w 1419224"/>
                <a:gd name="connsiteY3" fmla="*/ 0 h 1419225"/>
                <a:gd name="connsiteX4" fmla="*/ 1419225 w 1419224"/>
                <a:gd name="connsiteY4" fmla="*/ 709613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24" h="1419225">
                  <a:moveTo>
                    <a:pt x="1419225" y="709613"/>
                  </a:moveTo>
                  <a:cubicBezTo>
                    <a:pt x="1419225" y="1101566"/>
                    <a:pt x="1101471" y="1419225"/>
                    <a:pt x="709613" y="1419225"/>
                  </a:cubicBezTo>
                  <a:cubicBezTo>
                    <a:pt x="317754" y="1419225"/>
                    <a:pt x="0" y="1101566"/>
                    <a:pt x="0" y="709613"/>
                  </a:cubicBezTo>
                  <a:cubicBezTo>
                    <a:pt x="0" y="317659"/>
                    <a:pt x="317754" y="0"/>
                    <a:pt x="709613" y="0"/>
                  </a:cubicBezTo>
                  <a:cubicBezTo>
                    <a:pt x="1101471" y="0"/>
                    <a:pt x="1419225" y="317754"/>
                    <a:pt x="1419225" y="709613"/>
                  </a:cubicBezTo>
                  <a:close/>
                </a:path>
              </a:pathLst>
            </a:custGeom>
            <a:solidFill>
              <a:srgbClr val="ACCAF6">
                <a:alpha val="26667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57" name="사각형: 둥근 위쪽 모서리 56">
              <a:extLst>
                <a:ext uri="{FF2B5EF4-FFF2-40B4-BE49-F238E27FC236}">
                  <a16:creationId xmlns:a16="http://schemas.microsoft.com/office/drawing/2014/main" id="{6E394ACD-0028-7D07-A4AB-F9B3A7FB17F4}"/>
                </a:ext>
              </a:extLst>
            </p:cNvPr>
            <p:cNvSpPr/>
            <p:nvPr/>
          </p:nvSpPr>
          <p:spPr>
            <a:xfrm flipH="1">
              <a:off x="586558" y="1358968"/>
              <a:ext cx="8104336" cy="534237"/>
            </a:xfrm>
            <a:prstGeom prst="round2SameRect">
              <a:avLst>
                <a:gd name="adj1" fmla="val 11464"/>
                <a:gd name="adj2" fmla="val 0"/>
              </a:avLst>
            </a:prstGeo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latinLnBrk="1"/>
              <a:endParaRPr lang="ko-KR" altLang="en-US" sz="1800" kern="1200" dirty="0">
                <a:solidFill>
                  <a:schemeClr val="bg1"/>
                </a:solidFill>
                <a:latin typeface="+mj-lt"/>
                <a:cs typeface="Arial"/>
              </a:endParaRPr>
            </a:p>
          </p:txBody>
        </p:sp>
        <p:grpSp>
          <p:nvGrpSpPr>
            <p:cNvPr id="60" name="그래픽 208">
              <a:extLst>
                <a:ext uri="{FF2B5EF4-FFF2-40B4-BE49-F238E27FC236}">
                  <a16:creationId xmlns:a16="http://schemas.microsoft.com/office/drawing/2014/main" id="{9E0E925A-B02F-F910-0FCE-917B683270BD}"/>
                </a:ext>
              </a:extLst>
            </p:cNvPr>
            <p:cNvGrpSpPr/>
            <p:nvPr/>
          </p:nvGrpSpPr>
          <p:grpSpPr>
            <a:xfrm>
              <a:off x="400478" y="1248517"/>
              <a:ext cx="314403" cy="474653"/>
              <a:chOff x="3643310" y="2509361"/>
              <a:chExt cx="1413514" cy="2133981"/>
            </a:xfrm>
          </p:grpSpPr>
          <p:grpSp>
            <p:nvGrpSpPr>
              <p:cNvPr id="62" name="그래픽 208">
                <a:extLst>
                  <a:ext uri="{FF2B5EF4-FFF2-40B4-BE49-F238E27FC236}">
                    <a16:creationId xmlns:a16="http://schemas.microsoft.com/office/drawing/2014/main" id="{B4CDE45B-A10E-4AD4-7853-FA1F92E5F8E9}"/>
                  </a:ext>
                </a:extLst>
              </p:cNvPr>
              <p:cNvGrpSpPr/>
              <p:nvPr/>
            </p:nvGrpSpPr>
            <p:grpSpPr>
              <a:xfrm>
                <a:off x="3643310" y="2509361"/>
                <a:ext cx="1413514" cy="1577816"/>
                <a:chOff x="3643310" y="2509361"/>
                <a:chExt cx="1413514" cy="1577816"/>
              </a:xfrm>
            </p:grpSpPr>
            <p:sp>
              <p:nvSpPr>
                <p:cNvPr id="70" name="자유형: 도형 69">
                  <a:extLst>
                    <a:ext uri="{FF2B5EF4-FFF2-40B4-BE49-F238E27FC236}">
                      <a16:creationId xmlns:a16="http://schemas.microsoft.com/office/drawing/2014/main" id="{AA1C1F9B-23F8-2B73-0953-AEA5C46686DE}"/>
                    </a:ext>
                  </a:extLst>
                </p:cNvPr>
                <p:cNvSpPr/>
                <p:nvPr/>
              </p:nvSpPr>
              <p:spPr>
                <a:xfrm>
                  <a:off x="3690935" y="2556983"/>
                  <a:ext cx="1318265" cy="1482569"/>
                </a:xfrm>
                <a:custGeom>
                  <a:avLst/>
                  <a:gdLst>
                    <a:gd name="connsiteX0" fmla="*/ 661037 w 1318265"/>
                    <a:gd name="connsiteY0" fmla="*/ 3 h 1482569"/>
                    <a:gd name="connsiteX1" fmla="*/ 2 w 1318265"/>
                    <a:gd name="connsiteY1" fmla="*/ 657133 h 1482569"/>
                    <a:gd name="connsiteX2" fmla="*/ 138972 w 1318265"/>
                    <a:gd name="connsiteY2" fmla="*/ 1048515 h 1482569"/>
                    <a:gd name="connsiteX3" fmla="*/ 278989 w 1318265"/>
                    <a:gd name="connsiteY3" fmla="*/ 1439421 h 1482569"/>
                    <a:gd name="connsiteX4" fmla="*/ 324709 w 1318265"/>
                    <a:gd name="connsiteY4" fmla="*/ 1482569 h 1482569"/>
                    <a:gd name="connsiteX5" fmla="*/ 988221 w 1318265"/>
                    <a:gd name="connsiteY5" fmla="*/ 1482569 h 1482569"/>
                    <a:gd name="connsiteX6" fmla="*/ 1033369 w 1318265"/>
                    <a:gd name="connsiteY6" fmla="*/ 1445326 h 1482569"/>
                    <a:gd name="connsiteX7" fmla="*/ 1034226 w 1318265"/>
                    <a:gd name="connsiteY7" fmla="*/ 1445326 h 1482569"/>
                    <a:gd name="connsiteX8" fmla="*/ 1177006 w 1318265"/>
                    <a:gd name="connsiteY8" fmla="*/ 1051658 h 1482569"/>
                    <a:gd name="connsiteX9" fmla="*/ 1318262 w 1318265"/>
                    <a:gd name="connsiteY9" fmla="*/ 661133 h 1482569"/>
                    <a:gd name="connsiteX10" fmla="*/ 661132 w 1318265"/>
                    <a:gd name="connsiteY10" fmla="*/ 3 h 1482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8265" h="1482569">
                      <a:moveTo>
                        <a:pt x="661037" y="3"/>
                      </a:moveTo>
                      <a:cubicBezTo>
                        <a:pt x="297087" y="-1045"/>
                        <a:pt x="1145" y="293182"/>
                        <a:pt x="2" y="657133"/>
                      </a:cubicBezTo>
                      <a:cubicBezTo>
                        <a:pt x="-570" y="859729"/>
                        <a:pt x="138972" y="1048515"/>
                        <a:pt x="138972" y="1048515"/>
                      </a:cubicBezTo>
                      <a:cubicBezTo>
                        <a:pt x="201741" y="1129573"/>
                        <a:pt x="255843" y="1319596"/>
                        <a:pt x="278989" y="1439421"/>
                      </a:cubicBezTo>
                      <a:cubicBezTo>
                        <a:pt x="280513" y="1463424"/>
                        <a:pt x="300325" y="1482569"/>
                        <a:pt x="324709" y="1482569"/>
                      </a:cubicBezTo>
                      <a:lnTo>
                        <a:pt x="988221" y="1482569"/>
                      </a:lnTo>
                      <a:cubicBezTo>
                        <a:pt x="1010509" y="1482569"/>
                        <a:pt x="1029178" y="1466472"/>
                        <a:pt x="1033369" y="1445326"/>
                      </a:cubicBezTo>
                      <a:lnTo>
                        <a:pt x="1034226" y="1445326"/>
                      </a:lnTo>
                      <a:cubicBezTo>
                        <a:pt x="1057753" y="1325311"/>
                        <a:pt x="1113093" y="1133097"/>
                        <a:pt x="1177006" y="1051658"/>
                      </a:cubicBezTo>
                      <a:cubicBezTo>
                        <a:pt x="1177006" y="1051658"/>
                        <a:pt x="1317690" y="863825"/>
                        <a:pt x="1318262" y="661133"/>
                      </a:cubicBezTo>
                      <a:cubicBezTo>
                        <a:pt x="1319405" y="297183"/>
                        <a:pt x="1025178" y="1146"/>
                        <a:pt x="661132" y="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1399E470-98BC-40E8-E3AF-92295F0E7FE4}"/>
                    </a:ext>
                  </a:extLst>
                </p:cNvPr>
                <p:cNvSpPr/>
                <p:nvPr/>
              </p:nvSpPr>
              <p:spPr>
                <a:xfrm>
                  <a:off x="3643310" y="2509361"/>
                  <a:ext cx="1413514" cy="1577816"/>
                </a:xfrm>
                <a:custGeom>
                  <a:avLst/>
                  <a:gdLst>
                    <a:gd name="connsiteX0" fmla="*/ 1035845 w 1413514"/>
                    <a:gd name="connsiteY0" fmla="*/ 1577816 h 1577816"/>
                    <a:gd name="connsiteX1" fmla="*/ 372334 w 1413514"/>
                    <a:gd name="connsiteY1" fmla="*/ 1577816 h 1577816"/>
                    <a:gd name="connsiteX2" fmla="*/ 279370 w 1413514"/>
                    <a:gd name="connsiteY2" fmla="*/ 1493615 h 1577816"/>
                    <a:gd name="connsiteX3" fmla="*/ 148973 w 1413514"/>
                    <a:gd name="connsiteY3" fmla="*/ 1125284 h 1577816"/>
                    <a:gd name="connsiteX4" fmla="*/ 148306 w 1413514"/>
                    <a:gd name="connsiteY4" fmla="*/ 1124426 h 1577816"/>
                    <a:gd name="connsiteX5" fmla="*/ 2 w 1413514"/>
                    <a:gd name="connsiteY5" fmla="*/ 704660 h 1577816"/>
                    <a:gd name="connsiteX6" fmla="*/ 706757 w 1413514"/>
                    <a:gd name="connsiteY6" fmla="*/ 0 h 1577816"/>
                    <a:gd name="connsiteX7" fmla="*/ 708852 w 1413514"/>
                    <a:gd name="connsiteY7" fmla="*/ 0 h 1577816"/>
                    <a:gd name="connsiteX8" fmla="*/ 1413512 w 1413514"/>
                    <a:gd name="connsiteY8" fmla="*/ 708851 h 1577816"/>
                    <a:gd name="connsiteX9" fmla="*/ 1262731 w 1413514"/>
                    <a:gd name="connsiteY9" fmla="*/ 1127760 h 1577816"/>
                    <a:gd name="connsiteX10" fmla="*/ 1262064 w 1413514"/>
                    <a:gd name="connsiteY10" fmla="*/ 1128617 h 1577816"/>
                    <a:gd name="connsiteX11" fmla="*/ 1128524 w 1413514"/>
                    <a:gd name="connsiteY11" fmla="*/ 1501997 h 1577816"/>
                    <a:gd name="connsiteX12" fmla="*/ 1124428 w 1413514"/>
                    <a:gd name="connsiteY12" fmla="*/ 1513999 h 1577816"/>
                    <a:gd name="connsiteX13" fmla="*/ 1035750 w 1413514"/>
                    <a:gd name="connsiteY13" fmla="*/ 1577721 h 1577816"/>
                    <a:gd name="connsiteX14" fmla="*/ 374048 w 1413514"/>
                    <a:gd name="connsiteY14" fmla="*/ 1482566 h 1577816"/>
                    <a:gd name="connsiteX15" fmla="*/ 1034417 w 1413514"/>
                    <a:gd name="connsiteY15" fmla="*/ 1482566 h 1577816"/>
                    <a:gd name="connsiteX16" fmla="*/ 1036893 w 1413514"/>
                    <a:gd name="connsiteY16" fmla="*/ 1474851 h 1577816"/>
                    <a:gd name="connsiteX17" fmla="*/ 1186721 w 1413514"/>
                    <a:gd name="connsiteY17" fmla="*/ 1070515 h 1577816"/>
                    <a:gd name="connsiteX18" fmla="*/ 1318262 w 1413514"/>
                    <a:gd name="connsiteY18" fmla="*/ 708660 h 1577816"/>
                    <a:gd name="connsiteX19" fmla="*/ 708566 w 1413514"/>
                    <a:gd name="connsiteY19" fmla="*/ 95345 h 1577816"/>
                    <a:gd name="connsiteX20" fmla="*/ 706757 w 1413514"/>
                    <a:gd name="connsiteY20" fmla="*/ 95345 h 1577816"/>
                    <a:gd name="connsiteX21" fmla="*/ 95252 w 1413514"/>
                    <a:gd name="connsiteY21" fmla="*/ 705041 h 1577816"/>
                    <a:gd name="connsiteX22" fmla="*/ 224696 w 1413514"/>
                    <a:gd name="connsiteY22" fmla="*/ 1067657 h 1577816"/>
                    <a:gd name="connsiteX23" fmla="*/ 373382 w 1413514"/>
                    <a:gd name="connsiteY23" fmla="*/ 1478090 h 1577816"/>
                    <a:gd name="connsiteX24" fmla="*/ 374048 w 1413514"/>
                    <a:gd name="connsiteY24" fmla="*/ 1482662 h 1577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413514" h="1577816">
                      <a:moveTo>
                        <a:pt x="1035845" y="1577816"/>
                      </a:moveTo>
                      <a:lnTo>
                        <a:pt x="372334" y="1577816"/>
                      </a:lnTo>
                      <a:cubicBezTo>
                        <a:pt x="324328" y="1577816"/>
                        <a:pt x="284228" y="1541145"/>
                        <a:pt x="279370" y="1493615"/>
                      </a:cubicBezTo>
                      <a:cubicBezTo>
                        <a:pt x="253271" y="1360265"/>
                        <a:pt x="200408" y="1191673"/>
                        <a:pt x="148973" y="1125284"/>
                      </a:cubicBezTo>
                      <a:cubicBezTo>
                        <a:pt x="148782" y="1124998"/>
                        <a:pt x="148496" y="1124712"/>
                        <a:pt x="148306" y="1124426"/>
                      </a:cubicBezTo>
                      <a:cubicBezTo>
                        <a:pt x="142210" y="1116235"/>
                        <a:pt x="-570" y="920591"/>
                        <a:pt x="2" y="704660"/>
                      </a:cubicBezTo>
                      <a:cubicBezTo>
                        <a:pt x="1240" y="316135"/>
                        <a:pt x="318232" y="0"/>
                        <a:pt x="706757" y="0"/>
                      </a:cubicBezTo>
                      <a:lnTo>
                        <a:pt x="708852" y="0"/>
                      </a:lnTo>
                      <a:cubicBezTo>
                        <a:pt x="1098520" y="1143"/>
                        <a:pt x="1414655" y="319183"/>
                        <a:pt x="1413512" y="708851"/>
                      </a:cubicBezTo>
                      <a:cubicBezTo>
                        <a:pt x="1412845" y="924782"/>
                        <a:pt x="1268922" y="1119569"/>
                        <a:pt x="1262731" y="1127760"/>
                      </a:cubicBezTo>
                      <a:cubicBezTo>
                        <a:pt x="1262541" y="1128046"/>
                        <a:pt x="1262255" y="1128332"/>
                        <a:pt x="1262064" y="1128617"/>
                      </a:cubicBezTo>
                      <a:cubicBezTo>
                        <a:pt x="1209296" y="1195864"/>
                        <a:pt x="1154908" y="1367409"/>
                        <a:pt x="1128524" y="1501997"/>
                      </a:cubicBezTo>
                      <a:cubicBezTo>
                        <a:pt x="1127667" y="1506284"/>
                        <a:pt x="1126333" y="1510284"/>
                        <a:pt x="1124428" y="1513999"/>
                      </a:cubicBezTo>
                      <a:cubicBezTo>
                        <a:pt x="1111760" y="1551527"/>
                        <a:pt x="1076232" y="1577721"/>
                        <a:pt x="1035750" y="1577721"/>
                      </a:cubicBezTo>
                      <a:close/>
                      <a:moveTo>
                        <a:pt x="374048" y="1482566"/>
                      </a:moveTo>
                      <a:lnTo>
                        <a:pt x="1034417" y="1482566"/>
                      </a:lnTo>
                      <a:cubicBezTo>
                        <a:pt x="1034988" y="1479899"/>
                        <a:pt x="1035845" y="1477328"/>
                        <a:pt x="1036893" y="1474851"/>
                      </a:cubicBezTo>
                      <a:cubicBezTo>
                        <a:pt x="1059468" y="1363885"/>
                        <a:pt x="1114332" y="1163288"/>
                        <a:pt x="1186721" y="1070515"/>
                      </a:cubicBezTo>
                      <a:cubicBezTo>
                        <a:pt x="1192722" y="1062323"/>
                        <a:pt x="1317690" y="889064"/>
                        <a:pt x="1318262" y="708660"/>
                      </a:cubicBezTo>
                      <a:cubicBezTo>
                        <a:pt x="1319309" y="371475"/>
                        <a:pt x="1045752" y="96298"/>
                        <a:pt x="708566" y="95345"/>
                      </a:cubicBezTo>
                      <a:lnTo>
                        <a:pt x="706757" y="95345"/>
                      </a:lnTo>
                      <a:cubicBezTo>
                        <a:pt x="370619" y="95345"/>
                        <a:pt x="96299" y="368808"/>
                        <a:pt x="95252" y="705041"/>
                      </a:cubicBezTo>
                      <a:cubicBezTo>
                        <a:pt x="94775" y="885158"/>
                        <a:pt x="218505" y="1058990"/>
                        <a:pt x="224696" y="1067657"/>
                      </a:cubicBezTo>
                      <a:cubicBezTo>
                        <a:pt x="297658" y="1162431"/>
                        <a:pt x="352522" y="1370076"/>
                        <a:pt x="373382" y="1478090"/>
                      </a:cubicBezTo>
                      <a:cubicBezTo>
                        <a:pt x="373667" y="1479613"/>
                        <a:pt x="373858" y="1481138"/>
                        <a:pt x="374048" y="1482662"/>
                      </a:cubicBez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63" name="그래픽 208">
                <a:extLst>
                  <a:ext uri="{FF2B5EF4-FFF2-40B4-BE49-F238E27FC236}">
                    <a16:creationId xmlns:a16="http://schemas.microsoft.com/office/drawing/2014/main" id="{DA4BC22F-6736-244D-5C50-6C9A2FF3EADF}"/>
                  </a:ext>
                </a:extLst>
              </p:cNvPr>
              <p:cNvGrpSpPr/>
              <p:nvPr/>
            </p:nvGrpSpPr>
            <p:grpSpPr>
              <a:xfrm>
                <a:off x="3876143" y="3992022"/>
                <a:ext cx="942512" cy="651319"/>
                <a:chOff x="3876143" y="3992022"/>
                <a:chExt cx="942512" cy="651319"/>
              </a:xfrm>
            </p:grpSpPr>
            <p:sp>
              <p:nvSpPr>
                <p:cNvPr id="68" name="자유형: 도형 67">
                  <a:extLst>
                    <a:ext uri="{FF2B5EF4-FFF2-40B4-BE49-F238E27FC236}">
                      <a16:creationId xmlns:a16="http://schemas.microsoft.com/office/drawing/2014/main" id="{6739187F-9113-F164-5465-F781CA2F2B2C}"/>
                    </a:ext>
                  </a:extLst>
                </p:cNvPr>
                <p:cNvSpPr/>
                <p:nvPr/>
              </p:nvSpPr>
              <p:spPr>
                <a:xfrm>
                  <a:off x="3923701" y="4039457"/>
                  <a:ext cx="847301" cy="556164"/>
                </a:xfrm>
                <a:custGeom>
                  <a:avLst/>
                  <a:gdLst>
                    <a:gd name="connsiteX0" fmla="*/ 831940 w 847301"/>
                    <a:gd name="connsiteY0" fmla="*/ 510159 h 556164"/>
                    <a:gd name="connsiteX1" fmla="*/ 784410 w 847301"/>
                    <a:gd name="connsiteY1" fmla="*/ 556165 h 556164"/>
                    <a:gd name="connsiteX2" fmla="*/ 62892 w 847301"/>
                    <a:gd name="connsiteY2" fmla="*/ 556165 h 556164"/>
                    <a:gd name="connsiteX3" fmla="*/ 15362 w 847301"/>
                    <a:gd name="connsiteY3" fmla="*/ 510159 h 556164"/>
                    <a:gd name="connsiteX4" fmla="*/ 27 w 847301"/>
                    <a:gd name="connsiteY4" fmla="*/ 46006 h 556164"/>
                    <a:gd name="connsiteX5" fmla="*/ 44508 w 847301"/>
                    <a:gd name="connsiteY5" fmla="*/ 0 h 556164"/>
                    <a:gd name="connsiteX6" fmla="*/ 802794 w 847301"/>
                    <a:gd name="connsiteY6" fmla="*/ 0 h 556164"/>
                    <a:gd name="connsiteX7" fmla="*/ 847275 w 847301"/>
                    <a:gd name="connsiteY7" fmla="*/ 46006 h 556164"/>
                    <a:gd name="connsiteX8" fmla="*/ 831940 w 847301"/>
                    <a:gd name="connsiteY8" fmla="*/ 510159 h 556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7301" h="556164">
                      <a:moveTo>
                        <a:pt x="831940" y="510159"/>
                      </a:moveTo>
                      <a:cubicBezTo>
                        <a:pt x="831083" y="535400"/>
                        <a:pt x="809747" y="556165"/>
                        <a:pt x="784410" y="556165"/>
                      </a:cubicBezTo>
                      <a:lnTo>
                        <a:pt x="62892" y="556165"/>
                      </a:lnTo>
                      <a:cubicBezTo>
                        <a:pt x="37555" y="556165"/>
                        <a:pt x="16219" y="535496"/>
                        <a:pt x="15362" y="510159"/>
                      </a:cubicBezTo>
                      <a:lnTo>
                        <a:pt x="27" y="46006"/>
                      </a:lnTo>
                      <a:cubicBezTo>
                        <a:pt x="-831" y="20765"/>
                        <a:pt x="19172" y="0"/>
                        <a:pt x="44508" y="0"/>
                      </a:cubicBezTo>
                      <a:lnTo>
                        <a:pt x="802794" y="0"/>
                      </a:lnTo>
                      <a:cubicBezTo>
                        <a:pt x="828035" y="0"/>
                        <a:pt x="848133" y="20669"/>
                        <a:pt x="847275" y="46006"/>
                      </a:cubicBezTo>
                      <a:lnTo>
                        <a:pt x="831940" y="5101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69" name="자유형: 도형 68">
                  <a:extLst>
                    <a:ext uri="{FF2B5EF4-FFF2-40B4-BE49-F238E27FC236}">
                      <a16:creationId xmlns:a16="http://schemas.microsoft.com/office/drawing/2014/main" id="{8123B111-1D47-F100-2E82-27AD039D224F}"/>
                    </a:ext>
                  </a:extLst>
                </p:cNvPr>
                <p:cNvSpPr/>
                <p:nvPr/>
              </p:nvSpPr>
              <p:spPr>
                <a:xfrm>
                  <a:off x="3876143" y="3992022"/>
                  <a:ext cx="942512" cy="651319"/>
                </a:xfrm>
                <a:custGeom>
                  <a:avLst/>
                  <a:gdLst>
                    <a:gd name="connsiteX0" fmla="*/ 831968 w 942512"/>
                    <a:gd name="connsiteY0" fmla="*/ 651224 h 651319"/>
                    <a:gd name="connsiteX1" fmla="*/ 110449 w 942512"/>
                    <a:gd name="connsiteY1" fmla="*/ 651224 h 651319"/>
                    <a:gd name="connsiteX2" fmla="*/ 15390 w 942512"/>
                    <a:gd name="connsiteY2" fmla="*/ 559213 h 651319"/>
                    <a:gd name="connsiteX3" fmla="*/ 55 w 942512"/>
                    <a:gd name="connsiteY3" fmla="*/ 95155 h 651319"/>
                    <a:gd name="connsiteX4" fmla="*/ 25867 w 942512"/>
                    <a:gd name="connsiteY4" fmla="*/ 28004 h 651319"/>
                    <a:gd name="connsiteX5" fmla="*/ 92066 w 942512"/>
                    <a:gd name="connsiteY5" fmla="*/ 0 h 651319"/>
                    <a:gd name="connsiteX6" fmla="*/ 850352 w 942512"/>
                    <a:gd name="connsiteY6" fmla="*/ 0 h 651319"/>
                    <a:gd name="connsiteX7" fmla="*/ 916646 w 942512"/>
                    <a:gd name="connsiteY7" fmla="*/ 28004 h 651319"/>
                    <a:gd name="connsiteX8" fmla="*/ 942458 w 942512"/>
                    <a:gd name="connsiteY8" fmla="*/ 95155 h 651319"/>
                    <a:gd name="connsiteX9" fmla="*/ 927123 w 942512"/>
                    <a:gd name="connsiteY9" fmla="*/ 559308 h 651319"/>
                    <a:gd name="connsiteX10" fmla="*/ 832064 w 942512"/>
                    <a:gd name="connsiteY10" fmla="*/ 651320 h 651319"/>
                    <a:gd name="connsiteX11" fmla="*/ 95305 w 942512"/>
                    <a:gd name="connsiteY11" fmla="*/ 95155 h 651319"/>
                    <a:gd name="connsiteX12" fmla="*/ 110545 w 942512"/>
                    <a:gd name="connsiteY12" fmla="*/ 556070 h 651319"/>
                    <a:gd name="connsiteX13" fmla="*/ 831587 w 942512"/>
                    <a:gd name="connsiteY13" fmla="*/ 556070 h 651319"/>
                    <a:gd name="connsiteX14" fmla="*/ 847113 w 942512"/>
                    <a:gd name="connsiteY14" fmla="*/ 95155 h 651319"/>
                    <a:gd name="connsiteX15" fmla="*/ 95305 w 942512"/>
                    <a:gd name="connsiteY15" fmla="*/ 95155 h 651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942512" h="651319">
                      <a:moveTo>
                        <a:pt x="831968" y="651224"/>
                      </a:moveTo>
                      <a:lnTo>
                        <a:pt x="110449" y="651224"/>
                      </a:lnTo>
                      <a:cubicBezTo>
                        <a:pt x="59681" y="651224"/>
                        <a:pt x="17009" y="609981"/>
                        <a:pt x="15390" y="559213"/>
                      </a:cubicBezTo>
                      <a:lnTo>
                        <a:pt x="55" y="95155"/>
                      </a:lnTo>
                      <a:cubicBezTo>
                        <a:pt x="-803" y="69913"/>
                        <a:pt x="8437" y="46101"/>
                        <a:pt x="25867" y="28004"/>
                      </a:cubicBezTo>
                      <a:cubicBezTo>
                        <a:pt x="43298" y="9906"/>
                        <a:pt x="66825" y="0"/>
                        <a:pt x="92066" y="0"/>
                      </a:cubicBezTo>
                      <a:lnTo>
                        <a:pt x="850352" y="0"/>
                      </a:lnTo>
                      <a:cubicBezTo>
                        <a:pt x="875593" y="0"/>
                        <a:pt x="899119" y="9906"/>
                        <a:pt x="916646" y="28004"/>
                      </a:cubicBezTo>
                      <a:cubicBezTo>
                        <a:pt x="934076" y="46101"/>
                        <a:pt x="943316" y="69913"/>
                        <a:pt x="942458" y="95155"/>
                      </a:cubicBezTo>
                      <a:lnTo>
                        <a:pt x="927123" y="559308"/>
                      </a:lnTo>
                      <a:cubicBezTo>
                        <a:pt x="925408" y="610076"/>
                        <a:pt x="882737" y="651320"/>
                        <a:pt x="832064" y="651320"/>
                      </a:cubicBezTo>
                      <a:close/>
                      <a:moveTo>
                        <a:pt x="95305" y="95155"/>
                      </a:moveTo>
                      <a:lnTo>
                        <a:pt x="110545" y="556070"/>
                      </a:lnTo>
                      <a:lnTo>
                        <a:pt x="831587" y="556070"/>
                      </a:lnTo>
                      <a:cubicBezTo>
                        <a:pt x="831587" y="556070"/>
                        <a:pt x="847113" y="95155"/>
                        <a:pt x="847113" y="95155"/>
                      </a:cubicBezTo>
                      <a:lnTo>
                        <a:pt x="95305" y="95155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64" name="그래픽 208">
                <a:extLst>
                  <a:ext uri="{FF2B5EF4-FFF2-40B4-BE49-F238E27FC236}">
                    <a16:creationId xmlns:a16="http://schemas.microsoft.com/office/drawing/2014/main" id="{8A92245C-8960-93B5-81DB-DB9A2E7161FE}"/>
                  </a:ext>
                </a:extLst>
              </p:cNvPr>
              <p:cNvGrpSpPr/>
              <p:nvPr/>
            </p:nvGrpSpPr>
            <p:grpSpPr>
              <a:xfrm>
                <a:off x="3879913" y="3256216"/>
                <a:ext cx="940212" cy="240029"/>
                <a:chOff x="3879913" y="3256216"/>
                <a:chExt cx="940212" cy="240029"/>
              </a:xfrm>
              <a:solidFill>
                <a:srgbClr val="FFFFFF"/>
              </a:solidFill>
            </p:grpSpPr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D69568AD-39E6-8594-83F4-A98AD3AF3394}"/>
                    </a:ext>
                  </a:extLst>
                </p:cNvPr>
                <p:cNvSpPr/>
                <p:nvPr/>
              </p:nvSpPr>
              <p:spPr>
                <a:xfrm>
                  <a:off x="4011453" y="3256216"/>
                  <a:ext cx="677037" cy="240029"/>
                </a:xfrm>
                <a:custGeom>
                  <a:avLst/>
                  <a:gdLst>
                    <a:gd name="connsiteX0" fmla="*/ 532543 w 677037"/>
                    <a:gd name="connsiteY0" fmla="*/ 240030 h 240029"/>
                    <a:gd name="connsiteX1" fmla="*/ 438817 w 677037"/>
                    <a:gd name="connsiteY1" fmla="*/ 135160 h 240029"/>
                    <a:gd name="connsiteX2" fmla="*/ 435483 w 677037"/>
                    <a:gd name="connsiteY2" fmla="*/ 125254 h 240029"/>
                    <a:gd name="connsiteX3" fmla="*/ 432149 w 677037"/>
                    <a:gd name="connsiteY3" fmla="*/ 135160 h 240029"/>
                    <a:gd name="connsiteX4" fmla="*/ 338519 w 677037"/>
                    <a:gd name="connsiteY4" fmla="*/ 240030 h 240029"/>
                    <a:gd name="connsiteX5" fmla="*/ 244888 w 677037"/>
                    <a:gd name="connsiteY5" fmla="*/ 135160 h 240029"/>
                    <a:gd name="connsiteX6" fmla="*/ 241554 w 677037"/>
                    <a:gd name="connsiteY6" fmla="*/ 125349 h 240029"/>
                    <a:gd name="connsiteX7" fmla="*/ 238220 w 677037"/>
                    <a:gd name="connsiteY7" fmla="*/ 135160 h 240029"/>
                    <a:gd name="connsiteX8" fmla="*/ 144590 w 677037"/>
                    <a:gd name="connsiteY8" fmla="*/ 240030 h 240029"/>
                    <a:gd name="connsiteX9" fmla="*/ 50959 w 677037"/>
                    <a:gd name="connsiteY9" fmla="*/ 135160 h 240029"/>
                    <a:gd name="connsiteX10" fmla="*/ 34957 w 677037"/>
                    <a:gd name="connsiteY10" fmla="*/ 93536 h 240029"/>
                    <a:gd name="connsiteX11" fmla="*/ 0 w 677037"/>
                    <a:gd name="connsiteY11" fmla="*/ 47625 h 240029"/>
                    <a:gd name="connsiteX12" fmla="*/ 47625 w 677037"/>
                    <a:gd name="connsiteY12" fmla="*/ 0 h 240029"/>
                    <a:gd name="connsiteX13" fmla="*/ 141256 w 677037"/>
                    <a:gd name="connsiteY13" fmla="*/ 104870 h 240029"/>
                    <a:gd name="connsiteX14" fmla="*/ 144590 w 677037"/>
                    <a:gd name="connsiteY14" fmla="*/ 114681 h 240029"/>
                    <a:gd name="connsiteX15" fmla="*/ 147923 w 677037"/>
                    <a:gd name="connsiteY15" fmla="*/ 104870 h 240029"/>
                    <a:gd name="connsiteX16" fmla="*/ 241554 w 677037"/>
                    <a:gd name="connsiteY16" fmla="*/ 0 h 240029"/>
                    <a:gd name="connsiteX17" fmla="*/ 335185 w 677037"/>
                    <a:gd name="connsiteY17" fmla="*/ 104870 h 240029"/>
                    <a:gd name="connsiteX18" fmla="*/ 338519 w 677037"/>
                    <a:gd name="connsiteY18" fmla="*/ 114776 h 240029"/>
                    <a:gd name="connsiteX19" fmla="*/ 341852 w 677037"/>
                    <a:gd name="connsiteY19" fmla="*/ 104965 h 240029"/>
                    <a:gd name="connsiteX20" fmla="*/ 435483 w 677037"/>
                    <a:gd name="connsiteY20" fmla="*/ 95 h 240029"/>
                    <a:gd name="connsiteX21" fmla="*/ 529114 w 677037"/>
                    <a:gd name="connsiteY21" fmla="*/ 104965 h 240029"/>
                    <a:gd name="connsiteX22" fmla="*/ 532448 w 677037"/>
                    <a:gd name="connsiteY22" fmla="*/ 114967 h 240029"/>
                    <a:gd name="connsiteX23" fmla="*/ 535781 w 677037"/>
                    <a:gd name="connsiteY23" fmla="*/ 104965 h 240029"/>
                    <a:gd name="connsiteX24" fmla="*/ 629412 w 677037"/>
                    <a:gd name="connsiteY24" fmla="*/ 95 h 240029"/>
                    <a:gd name="connsiteX25" fmla="*/ 677037 w 677037"/>
                    <a:gd name="connsiteY25" fmla="*/ 47720 h 240029"/>
                    <a:gd name="connsiteX26" fmla="*/ 642080 w 677037"/>
                    <a:gd name="connsiteY26" fmla="*/ 93631 h 240029"/>
                    <a:gd name="connsiteX27" fmla="*/ 626078 w 677037"/>
                    <a:gd name="connsiteY27" fmla="*/ 135160 h 240029"/>
                    <a:gd name="connsiteX28" fmla="*/ 532352 w 677037"/>
                    <a:gd name="connsiteY28" fmla="*/ 240030 h 2400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677037" h="240029">
                      <a:moveTo>
                        <a:pt x="532543" y="240030"/>
                      </a:moveTo>
                      <a:cubicBezTo>
                        <a:pt x="473964" y="240030"/>
                        <a:pt x="453676" y="179451"/>
                        <a:pt x="438817" y="135160"/>
                      </a:cubicBezTo>
                      <a:cubicBezTo>
                        <a:pt x="437864" y="132207"/>
                        <a:pt x="436721" y="128873"/>
                        <a:pt x="435483" y="125254"/>
                      </a:cubicBezTo>
                      <a:cubicBezTo>
                        <a:pt x="434245" y="128778"/>
                        <a:pt x="433102" y="132207"/>
                        <a:pt x="432149" y="135160"/>
                      </a:cubicBezTo>
                      <a:cubicBezTo>
                        <a:pt x="417290" y="179451"/>
                        <a:pt x="397002" y="240030"/>
                        <a:pt x="338519" y="240030"/>
                      </a:cubicBezTo>
                      <a:cubicBezTo>
                        <a:pt x="280035" y="240030"/>
                        <a:pt x="259652" y="179451"/>
                        <a:pt x="244888" y="135160"/>
                      </a:cubicBezTo>
                      <a:cubicBezTo>
                        <a:pt x="243935" y="132207"/>
                        <a:pt x="242792" y="128873"/>
                        <a:pt x="241554" y="125349"/>
                      </a:cubicBezTo>
                      <a:cubicBezTo>
                        <a:pt x="240316" y="128873"/>
                        <a:pt x="239268" y="132207"/>
                        <a:pt x="238220" y="135160"/>
                      </a:cubicBezTo>
                      <a:cubicBezTo>
                        <a:pt x="223361" y="179451"/>
                        <a:pt x="203073" y="240030"/>
                        <a:pt x="144590" y="240030"/>
                      </a:cubicBezTo>
                      <a:cubicBezTo>
                        <a:pt x="86106" y="240030"/>
                        <a:pt x="65818" y="179451"/>
                        <a:pt x="50959" y="135160"/>
                      </a:cubicBezTo>
                      <a:cubicBezTo>
                        <a:pt x="46768" y="122682"/>
                        <a:pt x="40195" y="102965"/>
                        <a:pt x="34957" y="93536"/>
                      </a:cubicBezTo>
                      <a:cubicBezTo>
                        <a:pt x="14764" y="88011"/>
                        <a:pt x="0" y="69533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cubicBezTo>
                        <a:pt x="106108" y="0"/>
                        <a:pt x="126397" y="60579"/>
                        <a:pt x="141256" y="104870"/>
                      </a:cubicBezTo>
                      <a:cubicBezTo>
                        <a:pt x="142208" y="107823"/>
                        <a:pt x="143351" y="111157"/>
                        <a:pt x="144590" y="114681"/>
                      </a:cubicBezTo>
                      <a:cubicBezTo>
                        <a:pt x="145828" y="111157"/>
                        <a:pt x="146971" y="107823"/>
                        <a:pt x="147923" y="104870"/>
                      </a:cubicBezTo>
                      <a:cubicBezTo>
                        <a:pt x="162782" y="60579"/>
                        <a:pt x="183070" y="0"/>
                        <a:pt x="241554" y="0"/>
                      </a:cubicBezTo>
                      <a:cubicBezTo>
                        <a:pt x="300038" y="0"/>
                        <a:pt x="320421" y="60579"/>
                        <a:pt x="335185" y="104870"/>
                      </a:cubicBezTo>
                      <a:cubicBezTo>
                        <a:pt x="336137" y="107823"/>
                        <a:pt x="337280" y="111157"/>
                        <a:pt x="338519" y="114776"/>
                      </a:cubicBezTo>
                      <a:cubicBezTo>
                        <a:pt x="339757" y="111252"/>
                        <a:pt x="340900" y="107918"/>
                        <a:pt x="341852" y="104965"/>
                      </a:cubicBezTo>
                      <a:cubicBezTo>
                        <a:pt x="356711" y="60674"/>
                        <a:pt x="377000" y="95"/>
                        <a:pt x="435483" y="95"/>
                      </a:cubicBezTo>
                      <a:cubicBezTo>
                        <a:pt x="493967" y="95"/>
                        <a:pt x="514350" y="60674"/>
                        <a:pt x="529114" y="104965"/>
                      </a:cubicBezTo>
                      <a:cubicBezTo>
                        <a:pt x="530161" y="107918"/>
                        <a:pt x="531305" y="111347"/>
                        <a:pt x="532448" y="114967"/>
                      </a:cubicBezTo>
                      <a:cubicBezTo>
                        <a:pt x="533686" y="111347"/>
                        <a:pt x="534829" y="108013"/>
                        <a:pt x="535781" y="104965"/>
                      </a:cubicBezTo>
                      <a:cubicBezTo>
                        <a:pt x="550640" y="60674"/>
                        <a:pt x="570928" y="95"/>
                        <a:pt x="629412" y="95"/>
                      </a:cubicBezTo>
                      <a:cubicBezTo>
                        <a:pt x="655701" y="95"/>
                        <a:pt x="677037" y="21431"/>
                        <a:pt x="677037" y="47720"/>
                      </a:cubicBezTo>
                      <a:cubicBezTo>
                        <a:pt x="677037" y="69628"/>
                        <a:pt x="662178" y="88106"/>
                        <a:pt x="642080" y="93631"/>
                      </a:cubicBezTo>
                      <a:cubicBezTo>
                        <a:pt x="636842" y="102965"/>
                        <a:pt x="630269" y="122682"/>
                        <a:pt x="626078" y="135160"/>
                      </a:cubicBezTo>
                      <a:cubicBezTo>
                        <a:pt x="611219" y="179451"/>
                        <a:pt x="590931" y="240030"/>
                        <a:pt x="532352" y="2400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66" name="자유형: 도형 65">
                  <a:extLst>
                    <a:ext uri="{FF2B5EF4-FFF2-40B4-BE49-F238E27FC236}">
                      <a16:creationId xmlns:a16="http://schemas.microsoft.com/office/drawing/2014/main" id="{19E7D8F9-A65F-D542-5F25-12AA46A8C174}"/>
                    </a:ext>
                  </a:extLst>
                </p:cNvPr>
                <p:cNvSpPr/>
                <p:nvPr/>
              </p:nvSpPr>
              <p:spPr>
                <a:xfrm>
                  <a:off x="3879913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67" name="자유형: 도형 66">
                  <a:extLst>
                    <a:ext uri="{FF2B5EF4-FFF2-40B4-BE49-F238E27FC236}">
                      <a16:creationId xmlns:a16="http://schemas.microsoft.com/office/drawing/2014/main" id="{932D3DC7-18A9-9451-1EEA-9B655405178D}"/>
                    </a:ext>
                  </a:extLst>
                </p:cNvPr>
                <p:cNvSpPr/>
                <p:nvPr/>
              </p:nvSpPr>
              <p:spPr>
                <a:xfrm>
                  <a:off x="4593335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E3886CB-C5B1-9860-0508-3282A9235EBC}"/>
                </a:ext>
              </a:extLst>
            </p:cNvPr>
            <p:cNvSpPr txBox="1"/>
            <p:nvPr/>
          </p:nvSpPr>
          <p:spPr>
            <a:xfrm>
              <a:off x="770158" y="1402881"/>
              <a:ext cx="332142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교수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 방향과 방법</a:t>
              </a:r>
              <a:endParaRPr lang="en-US" altLang="ko-KR" sz="1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B522F0B4-6EAB-4E1D-CDC0-6893BE70DDAC}"/>
                </a:ext>
              </a:extLst>
            </p:cNvPr>
            <p:cNvGrpSpPr/>
            <p:nvPr/>
          </p:nvGrpSpPr>
          <p:grpSpPr>
            <a:xfrm>
              <a:off x="457962" y="1727177"/>
              <a:ext cx="8228076" cy="1701823"/>
              <a:chOff x="457962" y="1727177"/>
              <a:chExt cx="8228076" cy="1701823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56927E0C-D3E7-F213-6859-8FFA7A44C8E5}"/>
                  </a:ext>
                </a:extLst>
              </p:cNvPr>
              <p:cNvSpPr/>
              <p:nvPr/>
            </p:nvSpPr>
            <p:spPr>
              <a:xfrm>
                <a:off x="457962" y="1727177"/>
                <a:ext cx="8228076" cy="1701823"/>
              </a:xfrm>
              <a:prstGeom prst="roundRect">
                <a:avLst>
                  <a:gd name="adj" fmla="val 476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744D8D8D-5998-A754-6680-7B277AE19484}"/>
                  </a:ext>
                </a:extLst>
              </p:cNvPr>
              <p:cNvGrpSpPr/>
              <p:nvPr/>
            </p:nvGrpSpPr>
            <p:grpSpPr>
              <a:xfrm>
                <a:off x="629974" y="1913961"/>
                <a:ext cx="7777634" cy="400110"/>
                <a:chOff x="660454" y="1862612"/>
                <a:chExt cx="7777634" cy="400110"/>
              </a:xfrm>
            </p:grpSpPr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4748CE49-499E-AECE-B6EB-007C3B54E80D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7554953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과학 과목의 지식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·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이해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과정 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기능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가치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·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태도 등을 바탕으로 민주시민교육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생태 전환 교육 등 현 시대가 </a:t>
                  </a:r>
                  <a:endParaRPr lang="en-US" altLang="ko-KR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당면한 여러 사회 문제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지속가능발전 등의 범 교과 주제를 과제로 제시하여 주도성 있는 문제 해결 경험 제공</a:t>
                  </a:r>
                </a:p>
              </p:txBody>
            </p:sp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EE289DE1-A066-DE77-3AAE-B17F4F1774E4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95" name="Freeform 5">
                    <a:extLst>
                      <a:ext uri="{FF2B5EF4-FFF2-40B4-BE49-F238E27FC236}">
                        <a16:creationId xmlns:a16="http://schemas.microsoft.com/office/drawing/2014/main" id="{857357BB-C804-A8F2-60E1-4C996CB8166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6" name="Freeform 7">
                    <a:extLst>
                      <a:ext uri="{FF2B5EF4-FFF2-40B4-BE49-F238E27FC236}">
                        <a16:creationId xmlns:a16="http://schemas.microsoft.com/office/drawing/2014/main" id="{70E47AA3-21F3-9101-28CC-228CABBB641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07642440-A469-9CE4-EE37-9253AE4A1B1D}"/>
                  </a:ext>
                </a:extLst>
              </p:cNvPr>
              <p:cNvGrpSpPr/>
              <p:nvPr/>
            </p:nvGrpSpPr>
            <p:grpSpPr>
              <a:xfrm>
                <a:off x="629974" y="2455574"/>
                <a:ext cx="6451950" cy="200055"/>
                <a:chOff x="660454" y="1862612"/>
                <a:chExt cx="6451950" cy="200055"/>
              </a:xfrm>
            </p:grpSpPr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9EC288DF-7EAC-E36F-C311-81A5B3EE6BCB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622926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기반의 사회 변화에 적극적으로 대응할 수 있는 능력을 함양하도록 교수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학습 설계</a:t>
                  </a:r>
                </a:p>
              </p:txBody>
            </p:sp>
            <p:grpSp>
              <p:nvGrpSpPr>
                <p:cNvPr id="90" name="그룹 89">
                  <a:extLst>
                    <a:ext uri="{FF2B5EF4-FFF2-40B4-BE49-F238E27FC236}">
                      <a16:creationId xmlns:a16="http://schemas.microsoft.com/office/drawing/2014/main" id="{19AE63DF-7A12-AA23-F1E2-641D61DF70DA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91" name="Freeform 5">
                    <a:extLst>
                      <a:ext uri="{FF2B5EF4-FFF2-40B4-BE49-F238E27FC236}">
                        <a16:creationId xmlns:a16="http://schemas.microsoft.com/office/drawing/2014/main" id="{F62F8FCA-043E-865D-4423-C5AA8371009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2" name="Freeform 7">
                    <a:extLst>
                      <a:ext uri="{FF2B5EF4-FFF2-40B4-BE49-F238E27FC236}">
                        <a16:creationId xmlns:a16="http://schemas.microsoft.com/office/drawing/2014/main" id="{7CA1B72E-300F-EFAD-54A0-8D2DB54F50F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A7A80EAF-1CE3-24F8-9258-D8BDC6097145}"/>
                  </a:ext>
                </a:extLst>
              </p:cNvPr>
              <p:cNvGrpSpPr/>
              <p:nvPr/>
            </p:nvGrpSpPr>
            <p:grpSpPr>
              <a:xfrm>
                <a:off x="629974" y="2797133"/>
                <a:ext cx="7469858" cy="400110"/>
                <a:chOff x="660454" y="1862612"/>
                <a:chExt cx="7469858" cy="400110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5C0B0D09-198E-A0F2-F0D9-1C8BE00878F8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7247177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특정 데이터 과학 기술이나 도구의 사용법 습득에 치중하지 않고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 해결을 위한 데이터 과학 기술의 활용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프로젝트의 설계 및 수행을 통해 데이터 문해력과 인공지능 소양 함양에 중점</a:t>
                  </a:r>
                </a:p>
              </p:txBody>
            </p:sp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33D1EC6C-E213-E853-41E0-E29C27E73372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87" name="Freeform 5">
                    <a:extLst>
                      <a:ext uri="{FF2B5EF4-FFF2-40B4-BE49-F238E27FC236}">
                        <a16:creationId xmlns:a16="http://schemas.microsoft.com/office/drawing/2014/main" id="{30C76A15-B1C8-9DA2-5C92-BC72C4967BC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8" name="Freeform 7">
                    <a:extLst>
                      <a:ext uri="{FF2B5EF4-FFF2-40B4-BE49-F238E27FC236}">
                        <a16:creationId xmlns:a16="http://schemas.microsoft.com/office/drawing/2014/main" id="{692BBF9F-B098-AD11-1C91-19253D3ACB6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67E5CDC4-8DEF-4444-FD81-6AE9B31732CD}"/>
              </a:ext>
            </a:extLst>
          </p:cNvPr>
          <p:cNvGrpSpPr/>
          <p:nvPr/>
        </p:nvGrpSpPr>
        <p:grpSpPr>
          <a:xfrm>
            <a:off x="400478" y="3686984"/>
            <a:ext cx="8290416" cy="2478866"/>
            <a:chOff x="400478" y="3686984"/>
            <a:chExt cx="8290416" cy="2478866"/>
          </a:xfrm>
        </p:grpSpPr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98BBA3A1-14A8-B8C6-6C7F-FD9DE0D5BFB2}"/>
                </a:ext>
              </a:extLst>
            </p:cNvPr>
            <p:cNvSpPr/>
            <p:nvPr/>
          </p:nvSpPr>
          <p:spPr>
            <a:xfrm>
              <a:off x="573690" y="3686984"/>
              <a:ext cx="315673" cy="315673"/>
            </a:xfrm>
            <a:custGeom>
              <a:avLst/>
              <a:gdLst>
                <a:gd name="connsiteX0" fmla="*/ 1419225 w 1419224"/>
                <a:gd name="connsiteY0" fmla="*/ 709613 h 1419225"/>
                <a:gd name="connsiteX1" fmla="*/ 709613 w 1419224"/>
                <a:gd name="connsiteY1" fmla="*/ 1419225 h 1419225"/>
                <a:gd name="connsiteX2" fmla="*/ 0 w 1419224"/>
                <a:gd name="connsiteY2" fmla="*/ 709613 h 1419225"/>
                <a:gd name="connsiteX3" fmla="*/ 709613 w 1419224"/>
                <a:gd name="connsiteY3" fmla="*/ 0 h 1419225"/>
                <a:gd name="connsiteX4" fmla="*/ 1419225 w 1419224"/>
                <a:gd name="connsiteY4" fmla="*/ 709613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24" h="1419225">
                  <a:moveTo>
                    <a:pt x="1419225" y="709613"/>
                  </a:moveTo>
                  <a:cubicBezTo>
                    <a:pt x="1419225" y="1101566"/>
                    <a:pt x="1101471" y="1419225"/>
                    <a:pt x="709613" y="1419225"/>
                  </a:cubicBezTo>
                  <a:cubicBezTo>
                    <a:pt x="317754" y="1419225"/>
                    <a:pt x="0" y="1101566"/>
                    <a:pt x="0" y="709613"/>
                  </a:cubicBezTo>
                  <a:cubicBezTo>
                    <a:pt x="0" y="317659"/>
                    <a:pt x="317754" y="0"/>
                    <a:pt x="709613" y="0"/>
                  </a:cubicBezTo>
                  <a:cubicBezTo>
                    <a:pt x="1101471" y="0"/>
                    <a:pt x="1419225" y="317754"/>
                    <a:pt x="1419225" y="709613"/>
                  </a:cubicBezTo>
                  <a:close/>
                </a:path>
              </a:pathLst>
            </a:custGeom>
            <a:solidFill>
              <a:srgbClr val="ACCAF6">
                <a:alpha val="26667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26" name="사각형: 둥근 위쪽 모서리 25">
              <a:extLst>
                <a:ext uri="{FF2B5EF4-FFF2-40B4-BE49-F238E27FC236}">
                  <a16:creationId xmlns:a16="http://schemas.microsoft.com/office/drawing/2014/main" id="{17F74201-6DB7-FB38-1FD3-728A2FD334FB}"/>
                </a:ext>
              </a:extLst>
            </p:cNvPr>
            <p:cNvSpPr/>
            <p:nvPr/>
          </p:nvSpPr>
          <p:spPr>
            <a:xfrm flipH="1">
              <a:off x="586558" y="3852613"/>
              <a:ext cx="8104336" cy="534237"/>
            </a:xfrm>
            <a:prstGeom prst="round2SameRect">
              <a:avLst>
                <a:gd name="adj1" fmla="val 11464"/>
                <a:gd name="adj2" fmla="val 0"/>
              </a:avLst>
            </a:prstGeo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latinLnBrk="1"/>
              <a:endParaRPr lang="ko-KR" altLang="en-US" sz="1800" kern="1200" dirty="0">
                <a:solidFill>
                  <a:schemeClr val="bg1"/>
                </a:solidFill>
                <a:latin typeface="+mj-lt"/>
                <a:cs typeface="Arial"/>
              </a:endParaRPr>
            </a:p>
          </p:txBody>
        </p:sp>
        <p:grpSp>
          <p:nvGrpSpPr>
            <p:cNvPr id="29" name="그래픽 208">
              <a:extLst>
                <a:ext uri="{FF2B5EF4-FFF2-40B4-BE49-F238E27FC236}">
                  <a16:creationId xmlns:a16="http://schemas.microsoft.com/office/drawing/2014/main" id="{BADA0312-7B0E-D5CF-D217-DDDBC0C30466}"/>
                </a:ext>
              </a:extLst>
            </p:cNvPr>
            <p:cNvGrpSpPr/>
            <p:nvPr/>
          </p:nvGrpSpPr>
          <p:grpSpPr>
            <a:xfrm>
              <a:off x="400478" y="3742162"/>
              <a:ext cx="314403" cy="474653"/>
              <a:chOff x="3643310" y="2509361"/>
              <a:chExt cx="1413514" cy="2133981"/>
            </a:xfrm>
          </p:grpSpPr>
          <p:grpSp>
            <p:nvGrpSpPr>
              <p:cNvPr id="31" name="그래픽 208">
                <a:extLst>
                  <a:ext uri="{FF2B5EF4-FFF2-40B4-BE49-F238E27FC236}">
                    <a16:creationId xmlns:a16="http://schemas.microsoft.com/office/drawing/2014/main" id="{2F4B641A-3B71-D4C7-8E24-132A4EF141D9}"/>
                  </a:ext>
                </a:extLst>
              </p:cNvPr>
              <p:cNvGrpSpPr/>
              <p:nvPr/>
            </p:nvGrpSpPr>
            <p:grpSpPr>
              <a:xfrm>
                <a:off x="3643310" y="2509361"/>
                <a:ext cx="1413514" cy="1577816"/>
                <a:chOff x="3643310" y="2509361"/>
                <a:chExt cx="1413514" cy="1577816"/>
              </a:xfrm>
            </p:grpSpPr>
            <p:sp>
              <p:nvSpPr>
                <p:cNvPr id="39" name="자유형: 도형 38">
                  <a:extLst>
                    <a:ext uri="{FF2B5EF4-FFF2-40B4-BE49-F238E27FC236}">
                      <a16:creationId xmlns:a16="http://schemas.microsoft.com/office/drawing/2014/main" id="{304B0837-C31D-296C-CD5B-9ECF42A38C84}"/>
                    </a:ext>
                  </a:extLst>
                </p:cNvPr>
                <p:cNvSpPr/>
                <p:nvPr/>
              </p:nvSpPr>
              <p:spPr>
                <a:xfrm>
                  <a:off x="3690935" y="2556983"/>
                  <a:ext cx="1318265" cy="1482569"/>
                </a:xfrm>
                <a:custGeom>
                  <a:avLst/>
                  <a:gdLst>
                    <a:gd name="connsiteX0" fmla="*/ 661037 w 1318265"/>
                    <a:gd name="connsiteY0" fmla="*/ 3 h 1482569"/>
                    <a:gd name="connsiteX1" fmla="*/ 2 w 1318265"/>
                    <a:gd name="connsiteY1" fmla="*/ 657133 h 1482569"/>
                    <a:gd name="connsiteX2" fmla="*/ 138972 w 1318265"/>
                    <a:gd name="connsiteY2" fmla="*/ 1048515 h 1482569"/>
                    <a:gd name="connsiteX3" fmla="*/ 278989 w 1318265"/>
                    <a:gd name="connsiteY3" fmla="*/ 1439421 h 1482569"/>
                    <a:gd name="connsiteX4" fmla="*/ 324709 w 1318265"/>
                    <a:gd name="connsiteY4" fmla="*/ 1482569 h 1482569"/>
                    <a:gd name="connsiteX5" fmla="*/ 988221 w 1318265"/>
                    <a:gd name="connsiteY5" fmla="*/ 1482569 h 1482569"/>
                    <a:gd name="connsiteX6" fmla="*/ 1033369 w 1318265"/>
                    <a:gd name="connsiteY6" fmla="*/ 1445326 h 1482569"/>
                    <a:gd name="connsiteX7" fmla="*/ 1034226 w 1318265"/>
                    <a:gd name="connsiteY7" fmla="*/ 1445326 h 1482569"/>
                    <a:gd name="connsiteX8" fmla="*/ 1177006 w 1318265"/>
                    <a:gd name="connsiteY8" fmla="*/ 1051658 h 1482569"/>
                    <a:gd name="connsiteX9" fmla="*/ 1318262 w 1318265"/>
                    <a:gd name="connsiteY9" fmla="*/ 661133 h 1482569"/>
                    <a:gd name="connsiteX10" fmla="*/ 661132 w 1318265"/>
                    <a:gd name="connsiteY10" fmla="*/ 3 h 1482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8265" h="1482569">
                      <a:moveTo>
                        <a:pt x="661037" y="3"/>
                      </a:moveTo>
                      <a:cubicBezTo>
                        <a:pt x="297087" y="-1045"/>
                        <a:pt x="1145" y="293182"/>
                        <a:pt x="2" y="657133"/>
                      </a:cubicBezTo>
                      <a:cubicBezTo>
                        <a:pt x="-570" y="859729"/>
                        <a:pt x="138972" y="1048515"/>
                        <a:pt x="138972" y="1048515"/>
                      </a:cubicBezTo>
                      <a:cubicBezTo>
                        <a:pt x="201741" y="1129573"/>
                        <a:pt x="255843" y="1319596"/>
                        <a:pt x="278989" y="1439421"/>
                      </a:cubicBezTo>
                      <a:cubicBezTo>
                        <a:pt x="280513" y="1463424"/>
                        <a:pt x="300325" y="1482569"/>
                        <a:pt x="324709" y="1482569"/>
                      </a:cubicBezTo>
                      <a:lnTo>
                        <a:pt x="988221" y="1482569"/>
                      </a:lnTo>
                      <a:cubicBezTo>
                        <a:pt x="1010509" y="1482569"/>
                        <a:pt x="1029178" y="1466472"/>
                        <a:pt x="1033369" y="1445326"/>
                      </a:cubicBezTo>
                      <a:lnTo>
                        <a:pt x="1034226" y="1445326"/>
                      </a:lnTo>
                      <a:cubicBezTo>
                        <a:pt x="1057753" y="1325311"/>
                        <a:pt x="1113093" y="1133097"/>
                        <a:pt x="1177006" y="1051658"/>
                      </a:cubicBezTo>
                      <a:cubicBezTo>
                        <a:pt x="1177006" y="1051658"/>
                        <a:pt x="1317690" y="863825"/>
                        <a:pt x="1318262" y="661133"/>
                      </a:cubicBezTo>
                      <a:cubicBezTo>
                        <a:pt x="1319405" y="297183"/>
                        <a:pt x="1025178" y="1146"/>
                        <a:pt x="661132" y="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40" name="자유형: 도형 39">
                  <a:extLst>
                    <a:ext uri="{FF2B5EF4-FFF2-40B4-BE49-F238E27FC236}">
                      <a16:creationId xmlns:a16="http://schemas.microsoft.com/office/drawing/2014/main" id="{65034A75-1AD1-83E9-C400-E0D93DDDE8DE}"/>
                    </a:ext>
                  </a:extLst>
                </p:cNvPr>
                <p:cNvSpPr/>
                <p:nvPr/>
              </p:nvSpPr>
              <p:spPr>
                <a:xfrm>
                  <a:off x="3643310" y="2509361"/>
                  <a:ext cx="1413514" cy="1577816"/>
                </a:xfrm>
                <a:custGeom>
                  <a:avLst/>
                  <a:gdLst>
                    <a:gd name="connsiteX0" fmla="*/ 1035845 w 1413514"/>
                    <a:gd name="connsiteY0" fmla="*/ 1577816 h 1577816"/>
                    <a:gd name="connsiteX1" fmla="*/ 372334 w 1413514"/>
                    <a:gd name="connsiteY1" fmla="*/ 1577816 h 1577816"/>
                    <a:gd name="connsiteX2" fmla="*/ 279370 w 1413514"/>
                    <a:gd name="connsiteY2" fmla="*/ 1493615 h 1577816"/>
                    <a:gd name="connsiteX3" fmla="*/ 148973 w 1413514"/>
                    <a:gd name="connsiteY3" fmla="*/ 1125284 h 1577816"/>
                    <a:gd name="connsiteX4" fmla="*/ 148306 w 1413514"/>
                    <a:gd name="connsiteY4" fmla="*/ 1124426 h 1577816"/>
                    <a:gd name="connsiteX5" fmla="*/ 2 w 1413514"/>
                    <a:gd name="connsiteY5" fmla="*/ 704660 h 1577816"/>
                    <a:gd name="connsiteX6" fmla="*/ 706757 w 1413514"/>
                    <a:gd name="connsiteY6" fmla="*/ 0 h 1577816"/>
                    <a:gd name="connsiteX7" fmla="*/ 708852 w 1413514"/>
                    <a:gd name="connsiteY7" fmla="*/ 0 h 1577816"/>
                    <a:gd name="connsiteX8" fmla="*/ 1413512 w 1413514"/>
                    <a:gd name="connsiteY8" fmla="*/ 708851 h 1577816"/>
                    <a:gd name="connsiteX9" fmla="*/ 1262731 w 1413514"/>
                    <a:gd name="connsiteY9" fmla="*/ 1127760 h 1577816"/>
                    <a:gd name="connsiteX10" fmla="*/ 1262064 w 1413514"/>
                    <a:gd name="connsiteY10" fmla="*/ 1128617 h 1577816"/>
                    <a:gd name="connsiteX11" fmla="*/ 1128524 w 1413514"/>
                    <a:gd name="connsiteY11" fmla="*/ 1501997 h 1577816"/>
                    <a:gd name="connsiteX12" fmla="*/ 1124428 w 1413514"/>
                    <a:gd name="connsiteY12" fmla="*/ 1513999 h 1577816"/>
                    <a:gd name="connsiteX13" fmla="*/ 1035750 w 1413514"/>
                    <a:gd name="connsiteY13" fmla="*/ 1577721 h 1577816"/>
                    <a:gd name="connsiteX14" fmla="*/ 374048 w 1413514"/>
                    <a:gd name="connsiteY14" fmla="*/ 1482566 h 1577816"/>
                    <a:gd name="connsiteX15" fmla="*/ 1034417 w 1413514"/>
                    <a:gd name="connsiteY15" fmla="*/ 1482566 h 1577816"/>
                    <a:gd name="connsiteX16" fmla="*/ 1036893 w 1413514"/>
                    <a:gd name="connsiteY16" fmla="*/ 1474851 h 1577816"/>
                    <a:gd name="connsiteX17" fmla="*/ 1186721 w 1413514"/>
                    <a:gd name="connsiteY17" fmla="*/ 1070515 h 1577816"/>
                    <a:gd name="connsiteX18" fmla="*/ 1318262 w 1413514"/>
                    <a:gd name="connsiteY18" fmla="*/ 708660 h 1577816"/>
                    <a:gd name="connsiteX19" fmla="*/ 708566 w 1413514"/>
                    <a:gd name="connsiteY19" fmla="*/ 95345 h 1577816"/>
                    <a:gd name="connsiteX20" fmla="*/ 706757 w 1413514"/>
                    <a:gd name="connsiteY20" fmla="*/ 95345 h 1577816"/>
                    <a:gd name="connsiteX21" fmla="*/ 95252 w 1413514"/>
                    <a:gd name="connsiteY21" fmla="*/ 705041 h 1577816"/>
                    <a:gd name="connsiteX22" fmla="*/ 224696 w 1413514"/>
                    <a:gd name="connsiteY22" fmla="*/ 1067657 h 1577816"/>
                    <a:gd name="connsiteX23" fmla="*/ 373382 w 1413514"/>
                    <a:gd name="connsiteY23" fmla="*/ 1478090 h 1577816"/>
                    <a:gd name="connsiteX24" fmla="*/ 374048 w 1413514"/>
                    <a:gd name="connsiteY24" fmla="*/ 1482662 h 1577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413514" h="1577816">
                      <a:moveTo>
                        <a:pt x="1035845" y="1577816"/>
                      </a:moveTo>
                      <a:lnTo>
                        <a:pt x="372334" y="1577816"/>
                      </a:lnTo>
                      <a:cubicBezTo>
                        <a:pt x="324328" y="1577816"/>
                        <a:pt x="284228" y="1541145"/>
                        <a:pt x="279370" y="1493615"/>
                      </a:cubicBezTo>
                      <a:cubicBezTo>
                        <a:pt x="253271" y="1360265"/>
                        <a:pt x="200408" y="1191673"/>
                        <a:pt x="148973" y="1125284"/>
                      </a:cubicBezTo>
                      <a:cubicBezTo>
                        <a:pt x="148782" y="1124998"/>
                        <a:pt x="148496" y="1124712"/>
                        <a:pt x="148306" y="1124426"/>
                      </a:cubicBezTo>
                      <a:cubicBezTo>
                        <a:pt x="142210" y="1116235"/>
                        <a:pt x="-570" y="920591"/>
                        <a:pt x="2" y="704660"/>
                      </a:cubicBezTo>
                      <a:cubicBezTo>
                        <a:pt x="1240" y="316135"/>
                        <a:pt x="318232" y="0"/>
                        <a:pt x="706757" y="0"/>
                      </a:cubicBezTo>
                      <a:lnTo>
                        <a:pt x="708852" y="0"/>
                      </a:lnTo>
                      <a:cubicBezTo>
                        <a:pt x="1098520" y="1143"/>
                        <a:pt x="1414655" y="319183"/>
                        <a:pt x="1413512" y="708851"/>
                      </a:cubicBezTo>
                      <a:cubicBezTo>
                        <a:pt x="1412845" y="924782"/>
                        <a:pt x="1268922" y="1119569"/>
                        <a:pt x="1262731" y="1127760"/>
                      </a:cubicBezTo>
                      <a:cubicBezTo>
                        <a:pt x="1262541" y="1128046"/>
                        <a:pt x="1262255" y="1128332"/>
                        <a:pt x="1262064" y="1128617"/>
                      </a:cubicBezTo>
                      <a:cubicBezTo>
                        <a:pt x="1209296" y="1195864"/>
                        <a:pt x="1154908" y="1367409"/>
                        <a:pt x="1128524" y="1501997"/>
                      </a:cubicBezTo>
                      <a:cubicBezTo>
                        <a:pt x="1127667" y="1506284"/>
                        <a:pt x="1126333" y="1510284"/>
                        <a:pt x="1124428" y="1513999"/>
                      </a:cubicBezTo>
                      <a:cubicBezTo>
                        <a:pt x="1111760" y="1551527"/>
                        <a:pt x="1076232" y="1577721"/>
                        <a:pt x="1035750" y="1577721"/>
                      </a:cubicBezTo>
                      <a:close/>
                      <a:moveTo>
                        <a:pt x="374048" y="1482566"/>
                      </a:moveTo>
                      <a:lnTo>
                        <a:pt x="1034417" y="1482566"/>
                      </a:lnTo>
                      <a:cubicBezTo>
                        <a:pt x="1034988" y="1479899"/>
                        <a:pt x="1035845" y="1477328"/>
                        <a:pt x="1036893" y="1474851"/>
                      </a:cubicBezTo>
                      <a:cubicBezTo>
                        <a:pt x="1059468" y="1363885"/>
                        <a:pt x="1114332" y="1163288"/>
                        <a:pt x="1186721" y="1070515"/>
                      </a:cubicBezTo>
                      <a:cubicBezTo>
                        <a:pt x="1192722" y="1062323"/>
                        <a:pt x="1317690" y="889064"/>
                        <a:pt x="1318262" y="708660"/>
                      </a:cubicBezTo>
                      <a:cubicBezTo>
                        <a:pt x="1319309" y="371475"/>
                        <a:pt x="1045752" y="96298"/>
                        <a:pt x="708566" y="95345"/>
                      </a:cubicBezTo>
                      <a:lnTo>
                        <a:pt x="706757" y="95345"/>
                      </a:lnTo>
                      <a:cubicBezTo>
                        <a:pt x="370619" y="95345"/>
                        <a:pt x="96299" y="368808"/>
                        <a:pt x="95252" y="705041"/>
                      </a:cubicBezTo>
                      <a:cubicBezTo>
                        <a:pt x="94775" y="885158"/>
                        <a:pt x="218505" y="1058990"/>
                        <a:pt x="224696" y="1067657"/>
                      </a:cubicBezTo>
                      <a:cubicBezTo>
                        <a:pt x="297658" y="1162431"/>
                        <a:pt x="352522" y="1370076"/>
                        <a:pt x="373382" y="1478090"/>
                      </a:cubicBezTo>
                      <a:cubicBezTo>
                        <a:pt x="373667" y="1479613"/>
                        <a:pt x="373858" y="1481138"/>
                        <a:pt x="374048" y="1482662"/>
                      </a:cubicBez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2" name="그래픽 208">
                <a:extLst>
                  <a:ext uri="{FF2B5EF4-FFF2-40B4-BE49-F238E27FC236}">
                    <a16:creationId xmlns:a16="http://schemas.microsoft.com/office/drawing/2014/main" id="{8AD9E5A5-C8D1-E4F8-F3D3-B8E556DD6FC6}"/>
                  </a:ext>
                </a:extLst>
              </p:cNvPr>
              <p:cNvGrpSpPr/>
              <p:nvPr/>
            </p:nvGrpSpPr>
            <p:grpSpPr>
              <a:xfrm>
                <a:off x="3876143" y="3992022"/>
                <a:ext cx="942512" cy="651319"/>
                <a:chOff x="3876143" y="3992022"/>
                <a:chExt cx="942512" cy="651319"/>
              </a:xfrm>
            </p:grpSpPr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D571258C-54F1-BDE7-4246-AD1ECC9487C0}"/>
                    </a:ext>
                  </a:extLst>
                </p:cNvPr>
                <p:cNvSpPr/>
                <p:nvPr/>
              </p:nvSpPr>
              <p:spPr>
                <a:xfrm>
                  <a:off x="3923701" y="4039457"/>
                  <a:ext cx="847301" cy="556164"/>
                </a:xfrm>
                <a:custGeom>
                  <a:avLst/>
                  <a:gdLst>
                    <a:gd name="connsiteX0" fmla="*/ 831940 w 847301"/>
                    <a:gd name="connsiteY0" fmla="*/ 510159 h 556164"/>
                    <a:gd name="connsiteX1" fmla="*/ 784410 w 847301"/>
                    <a:gd name="connsiteY1" fmla="*/ 556165 h 556164"/>
                    <a:gd name="connsiteX2" fmla="*/ 62892 w 847301"/>
                    <a:gd name="connsiteY2" fmla="*/ 556165 h 556164"/>
                    <a:gd name="connsiteX3" fmla="*/ 15362 w 847301"/>
                    <a:gd name="connsiteY3" fmla="*/ 510159 h 556164"/>
                    <a:gd name="connsiteX4" fmla="*/ 27 w 847301"/>
                    <a:gd name="connsiteY4" fmla="*/ 46006 h 556164"/>
                    <a:gd name="connsiteX5" fmla="*/ 44508 w 847301"/>
                    <a:gd name="connsiteY5" fmla="*/ 0 h 556164"/>
                    <a:gd name="connsiteX6" fmla="*/ 802794 w 847301"/>
                    <a:gd name="connsiteY6" fmla="*/ 0 h 556164"/>
                    <a:gd name="connsiteX7" fmla="*/ 847275 w 847301"/>
                    <a:gd name="connsiteY7" fmla="*/ 46006 h 556164"/>
                    <a:gd name="connsiteX8" fmla="*/ 831940 w 847301"/>
                    <a:gd name="connsiteY8" fmla="*/ 510159 h 556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7301" h="556164">
                      <a:moveTo>
                        <a:pt x="831940" y="510159"/>
                      </a:moveTo>
                      <a:cubicBezTo>
                        <a:pt x="831083" y="535400"/>
                        <a:pt x="809747" y="556165"/>
                        <a:pt x="784410" y="556165"/>
                      </a:cubicBezTo>
                      <a:lnTo>
                        <a:pt x="62892" y="556165"/>
                      </a:lnTo>
                      <a:cubicBezTo>
                        <a:pt x="37555" y="556165"/>
                        <a:pt x="16219" y="535496"/>
                        <a:pt x="15362" y="510159"/>
                      </a:cubicBezTo>
                      <a:lnTo>
                        <a:pt x="27" y="46006"/>
                      </a:lnTo>
                      <a:cubicBezTo>
                        <a:pt x="-831" y="20765"/>
                        <a:pt x="19172" y="0"/>
                        <a:pt x="44508" y="0"/>
                      </a:cubicBezTo>
                      <a:lnTo>
                        <a:pt x="802794" y="0"/>
                      </a:lnTo>
                      <a:cubicBezTo>
                        <a:pt x="828035" y="0"/>
                        <a:pt x="848133" y="20669"/>
                        <a:pt x="847275" y="46006"/>
                      </a:cubicBezTo>
                      <a:lnTo>
                        <a:pt x="831940" y="5101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7E0426C2-CDBC-E5D3-44D3-565D8F86A09A}"/>
                    </a:ext>
                  </a:extLst>
                </p:cNvPr>
                <p:cNvSpPr/>
                <p:nvPr/>
              </p:nvSpPr>
              <p:spPr>
                <a:xfrm>
                  <a:off x="3876143" y="3992022"/>
                  <a:ext cx="942512" cy="651319"/>
                </a:xfrm>
                <a:custGeom>
                  <a:avLst/>
                  <a:gdLst>
                    <a:gd name="connsiteX0" fmla="*/ 831968 w 942512"/>
                    <a:gd name="connsiteY0" fmla="*/ 651224 h 651319"/>
                    <a:gd name="connsiteX1" fmla="*/ 110449 w 942512"/>
                    <a:gd name="connsiteY1" fmla="*/ 651224 h 651319"/>
                    <a:gd name="connsiteX2" fmla="*/ 15390 w 942512"/>
                    <a:gd name="connsiteY2" fmla="*/ 559213 h 651319"/>
                    <a:gd name="connsiteX3" fmla="*/ 55 w 942512"/>
                    <a:gd name="connsiteY3" fmla="*/ 95155 h 651319"/>
                    <a:gd name="connsiteX4" fmla="*/ 25867 w 942512"/>
                    <a:gd name="connsiteY4" fmla="*/ 28004 h 651319"/>
                    <a:gd name="connsiteX5" fmla="*/ 92066 w 942512"/>
                    <a:gd name="connsiteY5" fmla="*/ 0 h 651319"/>
                    <a:gd name="connsiteX6" fmla="*/ 850352 w 942512"/>
                    <a:gd name="connsiteY6" fmla="*/ 0 h 651319"/>
                    <a:gd name="connsiteX7" fmla="*/ 916646 w 942512"/>
                    <a:gd name="connsiteY7" fmla="*/ 28004 h 651319"/>
                    <a:gd name="connsiteX8" fmla="*/ 942458 w 942512"/>
                    <a:gd name="connsiteY8" fmla="*/ 95155 h 651319"/>
                    <a:gd name="connsiteX9" fmla="*/ 927123 w 942512"/>
                    <a:gd name="connsiteY9" fmla="*/ 559308 h 651319"/>
                    <a:gd name="connsiteX10" fmla="*/ 832064 w 942512"/>
                    <a:gd name="connsiteY10" fmla="*/ 651320 h 651319"/>
                    <a:gd name="connsiteX11" fmla="*/ 95305 w 942512"/>
                    <a:gd name="connsiteY11" fmla="*/ 95155 h 651319"/>
                    <a:gd name="connsiteX12" fmla="*/ 110545 w 942512"/>
                    <a:gd name="connsiteY12" fmla="*/ 556070 h 651319"/>
                    <a:gd name="connsiteX13" fmla="*/ 831587 w 942512"/>
                    <a:gd name="connsiteY13" fmla="*/ 556070 h 651319"/>
                    <a:gd name="connsiteX14" fmla="*/ 847113 w 942512"/>
                    <a:gd name="connsiteY14" fmla="*/ 95155 h 651319"/>
                    <a:gd name="connsiteX15" fmla="*/ 95305 w 942512"/>
                    <a:gd name="connsiteY15" fmla="*/ 95155 h 651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942512" h="651319">
                      <a:moveTo>
                        <a:pt x="831968" y="651224"/>
                      </a:moveTo>
                      <a:lnTo>
                        <a:pt x="110449" y="651224"/>
                      </a:lnTo>
                      <a:cubicBezTo>
                        <a:pt x="59681" y="651224"/>
                        <a:pt x="17009" y="609981"/>
                        <a:pt x="15390" y="559213"/>
                      </a:cubicBezTo>
                      <a:lnTo>
                        <a:pt x="55" y="95155"/>
                      </a:lnTo>
                      <a:cubicBezTo>
                        <a:pt x="-803" y="69913"/>
                        <a:pt x="8437" y="46101"/>
                        <a:pt x="25867" y="28004"/>
                      </a:cubicBezTo>
                      <a:cubicBezTo>
                        <a:pt x="43298" y="9906"/>
                        <a:pt x="66825" y="0"/>
                        <a:pt x="92066" y="0"/>
                      </a:cubicBezTo>
                      <a:lnTo>
                        <a:pt x="850352" y="0"/>
                      </a:lnTo>
                      <a:cubicBezTo>
                        <a:pt x="875593" y="0"/>
                        <a:pt x="899119" y="9906"/>
                        <a:pt x="916646" y="28004"/>
                      </a:cubicBezTo>
                      <a:cubicBezTo>
                        <a:pt x="934076" y="46101"/>
                        <a:pt x="943316" y="69913"/>
                        <a:pt x="942458" y="95155"/>
                      </a:cubicBezTo>
                      <a:lnTo>
                        <a:pt x="927123" y="559308"/>
                      </a:lnTo>
                      <a:cubicBezTo>
                        <a:pt x="925408" y="610076"/>
                        <a:pt x="882737" y="651320"/>
                        <a:pt x="832064" y="651320"/>
                      </a:cubicBezTo>
                      <a:close/>
                      <a:moveTo>
                        <a:pt x="95305" y="95155"/>
                      </a:moveTo>
                      <a:lnTo>
                        <a:pt x="110545" y="556070"/>
                      </a:lnTo>
                      <a:lnTo>
                        <a:pt x="831587" y="556070"/>
                      </a:lnTo>
                      <a:cubicBezTo>
                        <a:pt x="831587" y="556070"/>
                        <a:pt x="847113" y="95155"/>
                        <a:pt x="847113" y="95155"/>
                      </a:cubicBezTo>
                      <a:lnTo>
                        <a:pt x="95305" y="95155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3" name="그래픽 208">
                <a:extLst>
                  <a:ext uri="{FF2B5EF4-FFF2-40B4-BE49-F238E27FC236}">
                    <a16:creationId xmlns:a16="http://schemas.microsoft.com/office/drawing/2014/main" id="{E972A44A-E02B-0699-8281-139A781DC035}"/>
                  </a:ext>
                </a:extLst>
              </p:cNvPr>
              <p:cNvGrpSpPr/>
              <p:nvPr/>
            </p:nvGrpSpPr>
            <p:grpSpPr>
              <a:xfrm>
                <a:off x="3879913" y="3256216"/>
                <a:ext cx="940212" cy="240029"/>
                <a:chOff x="3879913" y="3256216"/>
                <a:chExt cx="940212" cy="240029"/>
              </a:xfrm>
              <a:solidFill>
                <a:srgbClr val="FFFFFF"/>
              </a:solidFill>
            </p:grpSpPr>
            <p:sp>
              <p:nvSpPr>
                <p:cNvPr id="34" name="자유형: 도형 33">
                  <a:extLst>
                    <a:ext uri="{FF2B5EF4-FFF2-40B4-BE49-F238E27FC236}">
                      <a16:creationId xmlns:a16="http://schemas.microsoft.com/office/drawing/2014/main" id="{CD45A2AB-CC44-BFA0-58AF-17033DAFEA3C}"/>
                    </a:ext>
                  </a:extLst>
                </p:cNvPr>
                <p:cNvSpPr/>
                <p:nvPr/>
              </p:nvSpPr>
              <p:spPr>
                <a:xfrm>
                  <a:off x="4011453" y="3256216"/>
                  <a:ext cx="677037" cy="240029"/>
                </a:xfrm>
                <a:custGeom>
                  <a:avLst/>
                  <a:gdLst>
                    <a:gd name="connsiteX0" fmla="*/ 532543 w 677037"/>
                    <a:gd name="connsiteY0" fmla="*/ 240030 h 240029"/>
                    <a:gd name="connsiteX1" fmla="*/ 438817 w 677037"/>
                    <a:gd name="connsiteY1" fmla="*/ 135160 h 240029"/>
                    <a:gd name="connsiteX2" fmla="*/ 435483 w 677037"/>
                    <a:gd name="connsiteY2" fmla="*/ 125254 h 240029"/>
                    <a:gd name="connsiteX3" fmla="*/ 432149 w 677037"/>
                    <a:gd name="connsiteY3" fmla="*/ 135160 h 240029"/>
                    <a:gd name="connsiteX4" fmla="*/ 338519 w 677037"/>
                    <a:gd name="connsiteY4" fmla="*/ 240030 h 240029"/>
                    <a:gd name="connsiteX5" fmla="*/ 244888 w 677037"/>
                    <a:gd name="connsiteY5" fmla="*/ 135160 h 240029"/>
                    <a:gd name="connsiteX6" fmla="*/ 241554 w 677037"/>
                    <a:gd name="connsiteY6" fmla="*/ 125349 h 240029"/>
                    <a:gd name="connsiteX7" fmla="*/ 238220 w 677037"/>
                    <a:gd name="connsiteY7" fmla="*/ 135160 h 240029"/>
                    <a:gd name="connsiteX8" fmla="*/ 144590 w 677037"/>
                    <a:gd name="connsiteY8" fmla="*/ 240030 h 240029"/>
                    <a:gd name="connsiteX9" fmla="*/ 50959 w 677037"/>
                    <a:gd name="connsiteY9" fmla="*/ 135160 h 240029"/>
                    <a:gd name="connsiteX10" fmla="*/ 34957 w 677037"/>
                    <a:gd name="connsiteY10" fmla="*/ 93536 h 240029"/>
                    <a:gd name="connsiteX11" fmla="*/ 0 w 677037"/>
                    <a:gd name="connsiteY11" fmla="*/ 47625 h 240029"/>
                    <a:gd name="connsiteX12" fmla="*/ 47625 w 677037"/>
                    <a:gd name="connsiteY12" fmla="*/ 0 h 240029"/>
                    <a:gd name="connsiteX13" fmla="*/ 141256 w 677037"/>
                    <a:gd name="connsiteY13" fmla="*/ 104870 h 240029"/>
                    <a:gd name="connsiteX14" fmla="*/ 144590 w 677037"/>
                    <a:gd name="connsiteY14" fmla="*/ 114681 h 240029"/>
                    <a:gd name="connsiteX15" fmla="*/ 147923 w 677037"/>
                    <a:gd name="connsiteY15" fmla="*/ 104870 h 240029"/>
                    <a:gd name="connsiteX16" fmla="*/ 241554 w 677037"/>
                    <a:gd name="connsiteY16" fmla="*/ 0 h 240029"/>
                    <a:gd name="connsiteX17" fmla="*/ 335185 w 677037"/>
                    <a:gd name="connsiteY17" fmla="*/ 104870 h 240029"/>
                    <a:gd name="connsiteX18" fmla="*/ 338519 w 677037"/>
                    <a:gd name="connsiteY18" fmla="*/ 114776 h 240029"/>
                    <a:gd name="connsiteX19" fmla="*/ 341852 w 677037"/>
                    <a:gd name="connsiteY19" fmla="*/ 104965 h 240029"/>
                    <a:gd name="connsiteX20" fmla="*/ 435483 w 677037"/>
                    <a:gd name="connsiteY20" fmla="*/ 95 h 240029"/>
                    <a:gd name="connsiteX21" fmla="*/ 529114 w 677037"/>
                    <a:gd name="connsiteY21" fmla="*/ 104965 h 240029"/>
                    <a:gd name="connsiteX22" fmla="*/ 532448 w 677037"/>
                    <a:gd name="connsiteY22" fmla="*/ 114967 h 240029"/>
                    <a:gd name="connsiteX23" fmla="*/ 535781 w 677037"/>
                    <a:gd name="connsiteY23" fmla="*/ 104965 h 240029"/>
                    <a:gd name="connsiteX24" fmla="*/ 629412 w 677037"/>
                    <a:gd name="connsiteY24" fmla="*/ 95 h 240029"/>
                    <a:gd name="connsiteX25" fmla="*/ 677037 w 677037"/>
                    <a:gd name="connsiteY25" fmla="*/ 47720 h 240029"/>
                    <a:gd name="connsiteX26" fmla="*/ 642080 w 677037"/>
                    <a:gd name="connsiteY26" fmla="*/ 93631 h 240029"/>
                    <a:gd name="connsiteX27" fmla="*/ 626078 w 677037"/>
                    <a:gd name="connsiteY27" fmla="*/ 135160 h 240029"/>
                    <a:gd name="connsiteX28" fmla="*/ 532352 w 677037"/>
                    <a:gd name="connsiteY28" fmla="*/ 240030 h 2400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677037" h="240029">
                      <a:moveTo>
                        <a:pt x="532543" y="240030"/>
                      </a:moveTo>
                      <a:cubicBezTo>
                        <a:pt x="473964" y="240030"/>
                        <a:pt x="453676" y="179451"/>
                        <a:pt x="438817" y="135160"/>
                      </a:cubicBezTo>
                      <a:cubicBezTo>
                        <a:pt x="437864" y="132207"/>
                        <a:pt x="436721" y="128873"/>
                        <a:pt x="435483" y="125254"/>
                      </a:cubicBezTo>
                      <a:cubicBezTo>
                        <a:pt x="434245" y="128778"/>
                        <a:pt x="433102" y="132207"/>
                        <a:pt x="432149" y="135160"/>
                      </a:cubicBezTo>
                      <a:cubicBezTo>
                        <a:pt x="417290" y="179451"/>
                        <a:pt x="397002" y="240030"/>
                        <a:pt x="338519" y="240030"/>
                      </a:cubicBezTo>
                      <a:cubicBezTo>
                        <a:pt x="280035" y="240030"/>
                        <a:pt x="259652" y="179451"/>
                        <a:pt x="244888" y="135160"/>
                      </a:cubicBezTo>
                      <a:cubicBezTo>
                        <a:pt x="243935" y="132207"/>
                        <a:pt x="242792" y="128873"/>
                        <a:pt x="241554" y="125349"/>
                      </a:cubicBezTo>
                      <a:cubicBezTo>
                        <a:pt x="240316" y="128873"/>
                        <a:pt x="239268" y="132207"/>
                        <a:pt x="238220" y="135160"/>
                      </a:cubicBezTo>
                      <a:cubicBezTo>
                        <a:pt x="223361" y="179451"/>
                        <a:pt x="203073" y="240030"/>
                        <a:pt x="144590" y="240030"/>
                      </a:cubicBezTo>
                      <a:cubicBezTo>
                        <a:pt x="86106" y="240030"/>
                        <a:pt x="65818" y="179451"/>
                        <a:pt x="50959" y="135160"/>
                      </a:cubicBezTo>
                      <a:cubicBezTo>
                        <a:pt x="46768" y="122682"/>
                        <a:pt x="40195" y="102965"/>
                        <a:pt x="34957" y="93536"/>
                      </a:cubicBezTo>
                      <a:cubicBezTo>
                        <a:pt x="14764" y="88011"/>
                        <a:pt x="0" y="69533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cubicBezTo>
                        <a:pt x="106108" y="0"/>
                        <a:pt x="126397" y="60579"/>
                        <a:pt x="141256" y="104870"/>
                      </a:cubicBezTo>
                      <a:cubicBezTo>
                        <a:pt x="142208" y="107823"/>
                        <a:pt x="143351" y="111157"/>
                        <a:pt x="144590" y="114681"/>
                      </a:cubicBezTo>
                      <a:cubicBezTo>
                        <a:pt x="145828" y="111157"/>
                        <a:pt x="146971" y="107823"/>
                        <a:pt x="147923" y="104870"/>
                      </a:cubicBezTo>
                      <a:cubicBezTo>
                        <a:pt x="162782" y="60579"/>
                        <a:pt x="183070" y="0"/>
                        <a:pt x="241554" y="0"/>
                      </a:cubicBezTo>
                      <a:cubicBezTo>
                        <a:pt x="300038" y="0"/>
                        <a:pt x="320421" y="60579"/>
                        <a:pt x="335185" y="104870"/>
                      </a:cubicBezTo>
                      <a:cubicBezTo>
                        <a:pt x="336137" y="107823"/>
                        <a:pt x="337280" y="111157"/>
                        <a:pt x="338519" y="114776"/>
                      </a:cubicBezTo>
                      <a:cubicBezTo>
                        <a:pt x="339757" y="111252"/>
                        <a:pt x="340900" y="107918"/>
                        <a:pt x="341852" y="104965"/>
                      </a:cubicBezTo>
                      <a:cubicBezTo>
                        <a:pt x="356711" y="60674"/>
                        <a:pt x="377000" y="95"/>
                        <a:pt x="435483" y="95"/>
                      </a:cubicBezTo>
                      <a:cubicBezTo>
                        <a:pt x="493967" y="95"/>
                        <a:pt x="514350" y="60674"/>
                        <a:pt x="529114" y="104965"/>
                      </a:cubicBezTo>
                      <a:cubicBezTo>
                        <a:pt x="530161" y="107918"/>
                        <a:pt x="531305" y="111347"/>
                        <a:pt x="532448" y="114967"/>
                      </a:cubicBezTo>
                      <a:cubicBezTo>
                        <a:pt x="533686" y="111347"/>
                        <a:pt x="534829" y="108013"/>
                        <a:pt x="535781" y="104965"/>
                      </a:cubicBezTo>
                      <a:cubicBezTo>
                        <a:pt x="550640" y="60674"/>
                        <a:pt x="570928" y="95"/>
                        <a:pt x="629412" y="95"/>
                      </a:cubicBezTo>
                      <a:cubicBezTo>
                        <a:pt x="655701" y="95"/>
                        <a:pt x="677037" y="21431"/>
                        <a:pt x="677037" y="47720"/>
                      </a:cubicBezTo>
                      <a:cubicBezTo>
                        <a:pt x="677037" y="69628"/>
                        <a:pt x="662178" y="88106"/>
                        <a:pt x="642080" y="93631"/>
                      </a:cubicBezTo>
                      <a:cubicBezTo>
                        <a:pt x="636842" y="102965"/>
                        <a:pt x="630269" y="122682"/>
                        <a:pt x="626078" y="135160"/>
                      </a:cubicBezTo>
                      <a:cubicBezTo>
                        <a:pt x="611219" y="179451"/>
                        <a:pt x="590931" y="240030"/>
                        <a:pt x="532352" y="2400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5" name="자유형: 도형 34">
                  <a:extLst>
                    <a:ext uri="{FF2B5EF4-FFF2-40B4-BE49-F238E27FC236}">
                      <a16:creationId xmlns:a16="http://schemas.microsoft.com/office/drawing/2014/main" id="{06BD4DEB-2932-C9BE-9FC0-77BA17FCB411}"/>
                    </a:ext>
                  </a:extLst>
                </p:cNvPr>
                <p:cNvSpPr/>
                <p:nvPr/>
              </p:nvSpPr>
              <p:spPr>
                <a:xfrm>
                  <a:off x="3879913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6" name="자유형: 도형 35">
                  <a:extLst>
                    <a:ext uri="{FF2B5EF4-FFF2-40B4-BE49-F238E27FC236}">
                      <a16:creationId xmlns:a16="http://schemas.microsoft.com/office/drawing/2014/main" id="{93B37544-5F23-3096-B635-64B138540443}"/>
                    </a:ext>
                  </a:extLst>
                </p:cNvPr>
                <p:cNvSpPr/>
                <p:nvPr/>
              </p:nvSpPr>
              <p:spPr>
                <a:xfrm>
                  <a:off x="4593335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215133-C5B1-3ED2-6138-1BAEDBA6E6E5}"/>
                </a:ext>
              </a:extLst>
            </p:cNvPr>
            <p:cNvSpPr txBox="1"/>
            <p:nvPr/>
          </p:nvSpPr>
          <p:spPr>
            <a:xfrm>
              <a:off x="770158" y="3896526"/>
              <a:ext cx="272510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과학 평가 방향과 방법</a:t>
              </a:r>
              <a:endParaRPr lang="en-US" altLang="ko-KR" sz="1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7F259F77-D2B9-DD57-4226-D30EA4FF6CAD}"/>
                </a:ext>
              </a:extLst>
            </p:cNvPr>
            <p:cNvSpPr/>
            <p:nvPr/>
          </p:nvSpPr>
          <p:spPr>
            <a:xfrm>
              <a:off x="457962" y="4220822"/>
              <a:ext cx="8228076" cy="1945028"/>
            </a:xfrm>
            <a:prstGeom prst="roundRect">
              <a:avLst>
                <a:gd name="adj" fmla="val 3051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B40DC47A-CD9B-2964-84B3-4E8FA9899EC5}"/>
                </a:ext>
              </a:extLst>
            </p:cNvPr>
            <p:cNvGrpSpPr/>
            <p:nvPr/>
          </p:nvGrpSpPr>
          <p:grpSpPr>
            <a:xfrm>
              <a:off x="629974" y="4428712"/>
              <a:ext cx="7856181" cy="1529248"/>
              <a:chOff x="629974" y="4445626"/>
              <a:chExt cx="7856181" cy="1529248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35EE360E-D3F5-C1ED-B71E-7F3A3775910F}"/>
                  </a:ext>
                </a:extLst>
              </p:cNvPr>
              <p:cNvGrpSpPr/>
              <p:nvPr/>
            </p:nvGrpSpPr>
            <p:grpSpPr>
              <a:xfrm>
                <a:off x="629974" y="4445626"/>
                <a:ext cx="3980441" cy="200055"/>
                <a:chOff x="660454" y="1862612"/>
                <a:chExt cx="3980441" cy="200055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0865781C-008E-15D0-AA81-4B67398B8A4D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375776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정보과의 역량 및 하위 요소를 기반으로 평가 항목 구체화</a:t>
                  </a:r>
                </a:p>
              </p:txBody>
            </p:sp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13AE0611-D2AE-CDC3-53F3-DE64C519EAC1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54" name="Freeform 5">
                    <a:extLst>
                      <a:ext uri="{FF2B5EF4-FFF2-40B4-BE49-F238E27FC236}">
                        <a16:creationId xmlns:a16="http://schemas.microsoft.com/office/drawing/2014/main" id="{F98D319B-1BD8-79F8-2C4C-287B78CF825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5" name="Freeform 7">
                    <a:extLst>
                      <a:ext uri="{FF2B5EF4-FFF2-40B4-BE49-F238E27FC236}">
                        <a16:creationId xmlns:a16="http://schemas.microsoft.com/office/drawing/2014/main" id="{38875B98-4A43-9FEB-9E53-DA29EC39C88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8BEEE45F-1EA4-C68F-2E3D-BAFEE481B998}"/>
                  </a:ext>
                </a:extLst>
              </p:cNvPr>
              <p:cNvGrpSpPr/>
              <p:nvPr/>
            </p:nvGrpSpPr>
            <p:grpSpPr>
              <a:xfrm>
                <a:off x="629974" y="4755320"/>
                <a:ext cx="7856181" cy="200055"/>
                <a:chOff x="660454" y="1862612"/>
                <a:chExt cx="7856181" cy="200055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CE1D214E-A1E9-B747-F567-6907D6DDDA46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763350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지식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이해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과정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기능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가치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태도의 측면을 다면적으로 평가할 수 있는 평가 내용 구성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과정을 중시하는 평가</a:t>
                  </a:r>
                </a:p>
              </p:txBody>
            </p:sp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823EF4C0-EC22-2B3E-04DB-2DD61F9829D0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50" name="Freeform 5">
                    <a:extLst>
                      <a:ext uri="{FF2B5EF4-FFF2-40B4-BE49-F238E27FC236}">
                        <a16:creationId xmlns:a16="http://schemas.microsoft.com/office/drawing/2014/main" id="{0110AD9B-2C5F-EEAB-2139-1D232F465FE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1" name="Freeform 7">
                    <a:extLst>
                      <a:ext uri="{FF2B5EF4-FFF2-40B4-BE49-F238E27FC236}">
                        <a16:creationId xmlns:a16="http://schemas.microsoft.com/office/drawing/2014/main" id="{290155A8-2F52-743A-D372-1C803027519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95FA2317-6DFD-A408-97AA-2649C38C2172}"/>
                  </a:ext>
                </a:extLst>
              </p:cNvPr>
              <p:cNvGrpSpPr/>
              <p:nvPr/>
            </p:nvGrpSpPr>
            <p:grpSpPr>
              <a:xfrm>
                <a:off x="629974" y="5065014"/>
                <a:ext cx="7659012" cy="400110"/>
                <a:chOff x="660454" y="1862612"/>
                <a:chExt cx="7659012" cy="400110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FC38CB6-B878-EF7E-7D07-3C41B4A4110B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7436331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학생과 함께 평가 루브릭 구성 등을 통해 학생이 스스로 학습을 성찰할 수 있는 기회 제공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적극적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능동적 학습이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이루어 지도록</a:t>
                  </a:r>
                </a:p>
              </p:txBody>
            </p:sp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1F0D1398-85A7-7428-5314-BA70570597BE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46" name="Freeform 5">
                    <a:extLst>
                      <a:ext uri="{FF2B5EF4-FFF2-40B4-BE49-F238E27FC236}">
                        <a16:creationId xmlns:a16="http://schemas.microsoft.com/office/drawing/2014/main" id="{7A0C203A-F1F2-98AE-4E7B-5665FB4DAEF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7" name="Freeform 7">
                    <a:extLst>
                      <a:ext uri="{FF2B5EF4-FFF2-40B4-BE49-F238E27FC236}">
                        <a16:creationId xmlns:a16="http://schemas.microsoft.com/office/drawing/2014/main" id="{C4266888-B001-0EE4-C863-D16F3756639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BFD9D678-887C-7A78-9C92-D5228EE657F4}"/>
                  </a:ext>
                </a:extLst>
              </p:cNvPr>
              <p:cNvGrpSpPr/>
              <p:nvPr/>
            </p:nvGrpSpPr>
            <p:grpSpPr>
              <a:xfrm>
                <a:off x="629974" y="5574764"/>
                <a:ext cx="7376884" cy="400110"/>
                <a:chOff x="660454" y="1862612"/>
                <a:chExt cx="7376884" cy="400110"/>
              </a:xfrm>
            </p:grpSpPr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B5142EF7-6846-185B-38CC-CE90E790F429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7154203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작성한 프로그램의 정확성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효율성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프로그램 설계과정의 논리성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실습과정을 통해 데이터 모델링의 과정을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이해하고 있는지에 중점을 두고 평가</a:t>
                  </a:r>
                </a:p>
              </p:txBody>
            </p:sp>
            <p:grpSp>
              <p:nvGrpSpPr>
                <p:cNvPr id="106" name="그룹 105">
                  <a:extLst>
                    <a:ext uri="{FF2B5EF4-FFF2-40B4-BE49-F238E27FC236}">
                      <a16:creationId xmlns:a16="http://schemas.microsoft.com/office/drawing/2014/main" id="{FA36CD3D-33E9-F080-7571-D3292EE7185F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107" name="Freeform 5">
                    <a:extLst>
                      <a:ext uri="{FF2B5EF4-FFF2-40B4-BE49-F238E27FC236}">
                        <a16:creationId xmlns:a16="http://schemas.microsoft.com/office/drawing/2014/main" id="{5E933EC9-1EEA-B07E-751B-33B346CF754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8" name="Freeform 7">
                    <a:extLst>
                      <a:ext uri="{FF2B5EF4-FFF2-40B4-BE49-F238E27FC236}">
                        <a16:creationId xmlns:a16="http://schemas.microsoft.com/office/drawing/2014/main" id="{097E2AD8-3467-786A-235C-770C4B4E7D5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5831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23F9AF2-E06E-B98C-950C-3D28C2692059}"/>
              </a:ext>
            </a:extLst>
          </p:cNvPr>
          <p:cNvGrpSpPr/>
          <p:nvPr/>
        </p:nvGrpSpPr>
        <p:grpSpPr>
          <a:xfrm>
            <a:off x="574636" y="730254"/>
            <a:ext cx="7994729" cy="4412331"/>
            <a:chOff x="574636" y="730254"/>
            <a:chExt cx="7994729" cy="4412331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6ED8135-75CB-9C88-60A9-82BFD1E6E980}"/>
                </a:ext>
              </a:extLst>
            </p:cNvPr>
            <p:cNvGrpSpPr/>
            <p:nvPr/>
          </p:nvGrpSpPr>
          <p:grpSpPr>
            <a:xfrm>
              <a:off x="574636" y="730254"/>
              <a:ext cx="7994729" cy="733072"/>
              <a:chOff x="574636" y="730254"/>
              <a:chExt cx="7994729" cy="73307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123CD36-B2B0-BAFF-5D2B-6F5BEC7A8D72}"/>
                  </a:ext>
                </a:extLst>
              </p:cNvPr>
              <p:cNvSpPr txBox="1"/>
              <p:nvPr/>
            </p:nvSpPr>
            <p:spPr>
              <a:xfrm>
                <a:off x="6058402" y="730254"/>
                <a:ext cx="228428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 정보과 교원연수자료</a:t>
                </a:r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080A9BC4-F006-104D-6C0C-B8741A32EB4F}"/>
                  </a:ext>
                </a:extLst>
              </p:cNvPr>
              <p:cNvGrpSpPr/>
              <p:nvPr/>
            </p:nvGrpSpPr>
            <p:grpSpPr>
              <a:xfrm>
                <a:off x="574636" y="931013"/>
                <a:ext cx="7994729" cy="532313"/>
                <a:chOff x="574636" y="931013"/>
                <a:chExt cx="7994729" cy="532313"/>
              </a:xfrm>
            </p:grpSpPr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68D041B5-D284-AD75-0989-35ACF7433239}"/>
                    </a:ext>
                  </a:extLst>
                </p:cNvPr>
                <p:cNvSpPr/>
                <p:nvPr/>
              </p:nvSpPr>
              <p:spPr>
                <a:xfrm>
                  <a:off x="1396173" y="931013"/>
                  <a:ext cx="7173192" cy="5323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EAE3C6A8-B92E-AE5C-A915-DF11E7649278}"/>
                    </a:ext>
                  </a:extLst>
                </p:cNvPr>
                <p:cNvSpPr/>
                <p:nvPr/>
              </p:nvSpPr>
              <p:spPr>
                <a:xfrm>
                  <a:off x="1257936" y="1029343"/>
                  <a:ext cx="200209" cy="167825"/>
                </a:xfrm>
                <a:custGeom>
                  <a:avLst/>
                  <a:gdLst>
                    <a:gd name="connsiteX0" fmla="*/ 24098 w 128968"/>
                    <a:gd name="connsiteY0" fmla="*/ 0 h 108108"/>
                    <a:gd name="connsiteX1" fmla="*/ 128968 w 128968"/>
                    <a:gd name="connsiteY1" fmla="*/ 0 h 108108"/>
                    <a:gd name="connsiteX2" fmla="*/ 128968 w 128968"/>
                    <a:gd name="connsiteY2" fmla="*/ 108109 h 108108"/>
                    <a:gd name="connsiteX3" fmla="*/ 0 w 128968"/>
                    <a:gd name="connsiteY3" fmla="*/ 108109 h 108108"/>
                    <a:gd name="connsiteX4" fmla="*/ 24098 w 128968"/>
                    <a:gd name="connsiteY4" fmla="*/ 0 h 108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8" h="108108">
                      <a:moveTo>
                        <a:pt x="24098" y="0"/>
                      </a:moveTo>
                      <a:cubicBezTo>
                        <a:pt x="24098" y="0"/>
                        <a:pt x="78010" y="65437"/>
                        <a:pt x="128968" y="0"/>
                      </a:cubicBezTo>
                      <a:lnTo>
                        <a:pt x="128968" y="108109"/>
                      </a:lnTo>
                      <a:lnTo>
                        <a:pt x="0" y="108109"/>
                      </a:lnTo>
                      <a:lnTo>
                        <a:pt x="24098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자유형: 도형 14">
                  <a:extLst>
                    <a:ext uri="{FF2B5EF4-FFF2-40B4-BE49-F238E27FC236}">
                      <a16:creationId xmlns:a16="http://schemas.microsoft.com/office/drawing/2014/main" id="{4512B4E7-8FB8-D2E4-461A-7BF2E8C09FC4}"/>
                    </a:ext>
                  </a:extLst>
                </p:cNvPr>
                <p:cNvSpPr/>
                <p:nvPr/>
              </p:nvSpPr>
              <p:spPr>
                <a:xfrm>
                  <a:off x="1257936" y="1197168"/>
                  <a:ext cx="200209" cy="167825"/>
                </a:xfrm>
                <a:custGeom>
                  <a:avLst/>
                  <a:gdLst>
                    <a:gd name="connsiteX0" fmla="*/ 24098 w 128968"/>
                    <a:gd name="connsiteY0" fmla="*/ 108109 h 108108"/>
                    <a:gd name="connsiteX1" fmla="*/ 128968 w 128968"/>
                    <a:gd name="connsiteY1" fmla="*/ 108109 h 108108"/>
                    <a:gd name="connsiteX2" fmla="*/ 128968 w 128968"/>
                    <a:gd name="connsiteY2" fmla="*/ 0 h 108108"/>
                    <a:gd name="connsiteX3" fmla="*/ 0 w 128968"/>
                    <a:gd name="connsiteY3" fmla="*/ 0 h 108108"/>
                    <a:gd name="connsiteX4" fmla="*/ 24098 w 128968"/>
                    <a:gd name="connsiteY4" fmla="*/ 108109 h 108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8" h="108108">
                      <a:moveTo>
                        <a:pt x="24098" y="108109"/>
                      </a:moveTo>
                      <a:cubicBezTo>
                        <a:pt x="24098" y="108109"/>
                        <a:pt x="78010" y="42672"/>
                        <a:pt x="128968" y="108109"/>
                      </a:cubicBezTo>
                      <a:lnTo>
                        <a:pt x="128968" y="0"/>
                      </a:lnTo>
                      <a:lnTo>
                        <a:pt x="0" y="0"/>
                      </a:lnTo>
                      <a:lnTo>
                        <a:pt x="24098" y="10810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17DF9B7-4EA2-D558-54EA-25CB938D55B3}"/>
                    </a:ext>
                  </a:extLst>
                </p:cNvPr>
                <p:cNvSpPr txBox="1"/>
                <p:nvPr/>
              </p:nvSpPr>
              <p:spPr>
                <a:xfrm>
                  <a:off x="1652339" y="982679"/>
                  <a:ext cx="269625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ko-KR" altLang="en-US" sz="2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소프트웨어와 생활</a:t>
                  </a:r>
                </a:p>
              </p:txBody>
            </p:sp>
            <p:sp>
              <p:nvSpPr>
                <p:cNvPr id="17" name="사각형: 둥근 모서리 16">
                  <a:extLst>
                    <a:ext uri="{FF2B5EF4-FFF2-40B4-BE49-F238E27FC236}">
                      <a16:creationId xmlns:a16="http://schemas.microsoft.com/office/drawing/2014/main" id="{861848BA-0974-7337-C047-B456BF21DAC1}"/>
                    </a:ext>
                  </a:extLst>
                </p:cNvPr>
                <p:cNvSpPr/>
                <p:nvPr/>
              </p:nvSpPr>
              <p:spPr>
                <a:xfrm>
                  <a:off x="574636" y="931013"/>
                  <a:ext cx="782761" cy="53231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lt1"/>
                </a:solidFill>
                <a:ln w="12700">
                  <a:noFill/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800" kern="1200" dirty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F5B0B99-65B5-AD95-F601-B5C505A2B98C}"/>
                    </a:ext>
                  </a:extLst>
                </p:cNvPr>
                <p:cNvSpPr txBox="1"/>
                <p:nvPr/>
              </p:nvSpPr>
              <p:spPr>
                <a:xfrm>
                  <a:off x="787280" y="982679"/>
                  <a:ext cx="357469" cy="430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altLang="ko-KR" sz="2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B6DD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Ⅶ</a:t>
                  </a:r>
                  <a:endParaRPr lang="ko-KR" altLang="en-US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18877B95-9AAF-30BD-9046-5D80FBAAE628}"/>
                </a:ext>
              </a:extLst>
            </p:cNvPr>
            <p:cNvGrpSpPr/>
            <p:nvPr/>
          </p:nvGrpSpPr>
          <p:grpSpPr>
            <a:xfrm>
              <a:off x="812590" y="1763730"/>
              <a:ext cx="4539704" cy="3378855"/>
              <a:chOff x="812590" y="1763730"/>
              <a:chExt cx="4539704" cy="3378855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D2AF017-2B47-ACCF-DA18-DF57E3ED527E}"/>
                  </a:ext>
                </a:extLst>
              </p:cNvPr>
              <p:cNvSpPr txBox="1"/>
              <p:nvPr/>
            </p:nvSpPr>
            <p:spPr>
              <a:xfrm>
                <a:off x="812590" y="1763730"/>
                <a:ext cx="33550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소프트웨어와 생활 과목의 신설 취지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EBEA4EE-662E-7076-8568-671C0A5B3971}"/>
                  </a:ext>
                </a:extLst>
              </p:cNvPr>
              <p:cNvSpPr txBox="1"/>
              <p:nvPr/>
            </p:nvSpPr>
            <p:spPr>
              <a:xfrm>
                <a:off x="812590" y="2151462"/>
                <a:ext cx="35650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소프트웨어와 생활 과목의 성격과 목표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CE3011D-7FA2-58B6-D6A0-B81AE1478F03}"/>
                  </a:ext>
                </a:extLst>
              </p:cNvPr>
              <p:cNvSpPr txBox="1"/>
              <p:nvPr/>
            </p:nvSpPr>
            <p:spPr>
              <a:xfrm>
                <a:off x="812590" y="2539194"/>
                <a:ext cx="44563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소프트웨어와 생활 과목 내용의 계열성과 연계성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1E5714B-A991-7E13-9AD5-6B13673D5A13}"/>
                  </a:ext>
                </a:extLst>
              </p:cNvPr>
              <p:cNvSpPr txBox="1"/>
              <p:nvPr/>
            </p:nvSpPr>
            <p:spPr>
              <a:xfrm>
                <a:off x="812590" y="2926926"/>
                <a:ext cx="45397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세상을 변화시키는 소프트웨어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영역의 중점사항</a:t>
                </a:r>
                <a:endPara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D3C83C3-F366-702A-3CA0-7D13A8939038}"/>
                  </a:ext>
                </a:extLst>
              </p:cNvPr>
              <p:cNvSpPr txBox="1"/>
              <p:nvPr/>
            </p:nvSpPr>
            <p:spPr>
              <a:xfrm>
                <a:off x="812590" y="3314658"/>
                <a:ext cx="43297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창작을 지원하는 소프트웨어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영역의 중점사항</a:t>
                </a:r>
                <a:endPara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AD98C4E-9EB8-3A63-BDAC-1A11790FE7F0}"/>
                  </a:ext>
                </a:extLst>
              </p:cNvPr>
              <p:cNvSpPr txBox="1"/>
              <p:nvPr/>
            </p:nvSpPr>
            <p:spPr>
              <a:xfrm>
                <a:off x="812590" y="3702390"/>
                <a:ext cx="43297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현상을 분석하는 소프트웨어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영역의 중점사항</a:t>
                </a:r>
                <a:endPara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5AE8E8E-69A0-7F02-CBA7-F30608A6AAF4}"/>
                  </a:ext>
                </a:extLst>
              </p:cNvPr>
              <p:cNvSpPr txBox="1"/>
              <p:nvPr/>
            </p:nvSpPr>
            <p:spPr>
              <a:xfrm>
                <a:off x="812590" y="4090122"/>
                <a:ext cx="41197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모의 실험하는 소프트웨어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영역의 중점사항</a:t>
                </a:r>
                <a:endPara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26D5C1-55A4-39F9-343B-A1ED1C331946}"/>
                  </a:ext>
                </a:extLst>
              </p:cNvPr>
              <p:cNvSpPr txBox="1"/>
              <p:nvPr/>
            </p:nvSpPr>
            <p:spPr>
              <a:xfrm>
                <a:off x="812590" y="4477854"/>
                <a:ext cx="42655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spc="-2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가치를 창출하는 소프트웨어</a:t>
                </a:r>
                <a:r>
                  <a:rPr lang="en-US" altLang="ko-KR" sz="1800" b="1" spc="-2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800" b="1" spc="-2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영역의 중점사항</a:t>
                </a:r>
                <a:endParaRPr lang="en-US" altLang="ko-KR" sz="1800" spc="-2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722E9DD-0517-3EA3-FF3E-3246E1843AE2}"/>
                  </a:ext>
                </a:extLst>
              </p:cNvPr>
              <p:cNvSpPr txBox="1"/>
              <p:nvPr/>
            </p:nvSpPr>
            <p:spPr>
              <a:xfrm>
                <a:off x="812590" y="4865586"/>
                <a:ext cx="42126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소프트웨어와 생활 과목의 교수 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학습 및 평가</a:t>
                </a:r>
                <a:endParaRPr lang="en-US" altLang="ko-KR" sz="18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187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BF62199-43E7-7A0B-756D-4F44D659F0AD}"/>
              </a:ext>
            </a:extLst>
          </p:cNvPr>
          <p:cNvSpPr txBox="1"/>
          <p:nvPr/>
        </p:nvSpPr>
        <p:spPr>
          <a:xfrm>
            <a:off x="466611" y="536298"/>
            <a:ext cx="466473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소프트웨어와 생활 과목의 신설 취지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2A15CC77-01B2-F1E0-3E8F-1D85D0BB2386}"/>
              </a:ext>
            </a:extLst>
          </p:cNvPr>
          <p:cNvGrpSpPr/>
          <p:nvPr/>
        </p:nvGrpSpPr>
        <p:grpSpPr>
          <a:xfrm>
            <a:off x="468313" y="295332"/>
            <a:ext cx="1439067" cy="190957"/>
            <a:chOff x="144463" y="308032"/>
            <a:chExt cx="1439067" cy="190957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C371A1E5-E65C-D353-052A-2AC8EDDCDB10}"/>
                </a:ext>
              </a:extLst>
            </p:cNvPr>
            <p:cNvGrpSpPr/>
            <p:nvPr/>
          </p:nvGrpSpPr>
          <p:grpSpPr>
            <a:xfrm>
              <a:off x="144463" y="308032"/>
              <a:ext cx="1439067" cy="190957"/>
              <a:chOff x="-16919" y="983069"/>
              <a:chExt cx="3336474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F652093E-DCBD-CF78-C997-9AF6032C4467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C55ADAB1-DA17-184B-6EF4-7A90BFBFC5D0}"/>
                  </a:ext>
                </a:extLst>
              </p:cNvPr>
              <p:cNvSpPr/>
              <p:nvPr/>
            </p:nvSpPr>
            <p:spPr>
              <a:xfrm>
                <a:off x="666366" y="983069"/>
                <a:ext cx="265318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5EA17377-7AF7-9809-2989-35C44D1DFCB0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7E35A471-E927-5759-D18A-D11823CCCDDB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7D02967-4E7D-DCD9-3A52-F37DD1F62925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Ⅶ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2313254-E39E-C7D9-6D7D-510B651FD682}"/>
                </a:ext>
              </a:extLst>
            </p:cNvPr>
            <p:cNvSpPr txBox="1"/>
            <p:nvPr/>
          </p:nvSpPr>
          <p:spPr>
            <a:xfrm>
              <a:off x="531068" y="326566"/>
              <a:ext cx="96500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1A0F64F-B39A-3583-F737-4FB98B4E0C73}"/>
              </a:ext>
            </a:extLst>
          </p:cNvPr>
          <p:cNvGrpSpPr/>
          <p:nvPr/>
        </p:nvGrpSpPr>
        <p:grpSpPr>
          <a:xfrm>
            <a:off x="424486" y="1088231"/>
            <a:ext cx="4253788" cy="340052"/>
            <a:chOff x="424486" y="1088231"/>
            <a:chExt cx="4253788" cy="34005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72403D-901B-795B-CA11-05FFBF6587A4}"/>
                </a:ext>
              </a:extLst>
            </p:cNvPr>
            <p:cNvSpPr txBox="1"/>
            <p:nvPr/>
          </p:nvSpPr>
          <p:spPr>
            <a:xfrm>
              <a:off x="781373" y="1151284"/>
              <a:ext cx="389690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신설된 융합 선택과목 ‘소프트웨어와 생활’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B7696D0B-94DA-932B-5A75-AD655D602685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06DEC392-A15D-8A25-B5E2-E0890E1DE5D1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BACC1CD0-AC0A-69AC-4A17-875B310316DC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2BA3E16E-9E3E-E539-5372-40D7645953E3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7AEC6AE5-7D93-6F22-1A5D-3D10FAAA0F18}"/>
              </a:ext>
            </a:extLst>
          </p:cNvPr>
          <p:cNvGrpSpPr/>
          <p:nvPr/>
        </p:nvGrpSpPr>
        <p:grpSpPr>
          <a:xfrm>
            <a:off x="468313" y="1526354"/>
            <a:ext cx="3916413" cy="215444"/>
            <a:chOff x="468313" y="1924946"/>
            <a:chExt cx="3916413" cy="21544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BB45143-8882-6E41-8131-0B9D75589A94}"/>
                </a:ext>
              </a:extLst>
            </p:cNvPr>
            <p:cNvSpPr txBox="1"/>
            <p:nvPr/>
          </p:nvSpPr>
          <p:spPr>
            <a:xfrm>
              <a:off x="710643" y="1924946"/>
              <a:ext cx="367408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고교학점제 시행에 따른 고등학교 교과 체제의 비교</a:t>
              </a: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BE11301B-6A8B-DC0D-4CE8-720C1655CD99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29" name="Freeform 5">
                <a:extLst>
                  <a:ext uri="{FF2B5EF4-FFF2-40B4-BE49-F238E27FC236}">
                    <a16:creationId xmlns:a16="http://schemas.microsoft.com/office/drawing/2014/main" id="{F604B532-67F3-4DCF-FABC-987DD577BA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F4A8A5FD-1EE1-F65D-BCF4-19F169550A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092CEAD7-666A-BCF1-1378-08C8E9206463}"/>
              </a:ext>
            </a:extLst>
          </p:cNvPr>
          <p:cNvGrpSpPr/>
          <p:nvPr/>
        </p:nvGrpSpPr>
        <p:grpSpPr>
          <a:xfrm>
            <a:off x="468313" y="5069570"/>
            <a:ext cx="5344689" cy="215444"/>
            <a:chOff x="468313" y="1924946"/>
            <a:chExt cx="5344689" cy="21544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4E25595-BBE9-0D21-C6A0-7A22CBB03670}"/>
                </a:ext>
              </a:extLst>
            </p:cNvPr>
            <p:cNvSpPr txBox="1"/>
            <p:nvPr/>
          </p:nvSpPr>
          <p:spPr>
            <a:xfrm>
              <a:off x="710643" y="1924946"/>
              <a:ext cx="51023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다양한 진로 연계활동과 학생의 개별 성장을 지원하는 교과 체제로 개편</a:t>
              </a:r>
            </a:p>
          </p:txBody>
        </p: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657D2A16-9415-53AA-30A5-54C6F39039E8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56" name="Freeform 5">
                <a:extLst>
                  <a:ext uri="{FF2B5EF4-FFF2-40B4-BE49-F238E27FC236}">
                    <a16:creationId xmlns:a16="http://schemas.microsoft.com/office/drawing/2014/main" id="{C9D73EA8-CA84-2256-1450-EF45523ABA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Freeform 7">
                <a:extLst>
                  <a:ext uri="{FF2B5EF4-FFF2-40B4-BE49-F238E27FC236}">
                    <a16:creationId xmlns:a16="http://schemas.microsoft.com/office/drawing/2014/main" id="{5CE41410-3B04-ACAE-909D-FF0E7E7D69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DD532D24-F9D1-4A69-B932-561D937040E1}"/>
              </a:ext>
            </a:extLst>
          </p:cNvPr>
          <p:cNvGrpSpPr/>
          <p:nvPr/>
        </p:nvGrpSpPr>
        <p:grpSpPr>
          <a:xfrm>
            <a:off x="468313" y="5399516"/>
            <a:ext cx="5320643" cy="215444"/>
            <a:chOff x="468313" y="1924946"/>
            <a:chExt cx="5320643" cy="21544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B987497-2430-E5DB-2A8A-7882AB5D4174}"/>
                </a:ext>
              </a:extLst>
            </p:cNvPr>
            <p:cNvSpPr txBox="1"/>
            <p:nvPr/>
          </p:nvSpPr>
          <p:spPr>
            <a:xfrm>
              <a:off x="710643" y="1924946"/>
              <a:ext cx="50783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교과별 심화학습 보다는 교과 내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교과 간 주제 융합과 응용을 위한 과목</a:t>
              </a:r>
            </a:p>
          </p:txBody>
        </p: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AA4070D7-41E6-9D92-7086-3028E9E83CDF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61" name="Freeform 5">
                <a:extLst>
                  <a:ext uri="{FF2B5EF4-FFF2-40B4-BE49-F238E27FC236}">
                    <a16:creationId xmlns:a16="http://schemas.microsoft.com/office/drawing/2014/main" id="{321039C3-44C5-9F71-B9B1-CEE9545EA5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Freeform 7">
                <a:extLst>
                  <a:ext uri="{FF2B5EF4-FFF2-40B4-BE49-F238E27FC236}">
                    <a16:creationId xmlns:a16="http://schemas.microsoft.com/office/drawing/2014/main" id="{69B4146B-39F5-025F-2879-E55C24EB0F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B4F2C350-5158-94A1-1ECA-839E68A3B59C}"/>
              </a:ext>
            </a:extLst>
          </p:cNvPr>
          <p:cNvGrpSpPr/>
          <p:nvPr/>
        </p:nvGrpSpPr>
        <p:grpSpPr>
          <a:xfrm>
            <a:off x="468313" y="5729462"/>
            <a:ext cx="6290461" cy="215444"/>
            <a:chOff x="468313" y="1924946"/>
            <a:chExt cx="6290461" cy="21544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429B293-E985-D07B-C388-AC91589A1BB3}"/>
                </a:ext>
              </a:extLst>
            </p:cNvPr>
            <p:cNvSpPr txBox="1"/>
            <p:nvPr/>
          </p:nvSpPr>
          <p:spPr>
            <a:xfrm>
              <a:off x="710643" y="1924946"/>
              <a:ext cx="6048131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다양한 학문 분야와의 융합을 통해 문제 해결 프로젝트를 경험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 스타트업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</a:t>
              </a:r>
            </a:p>
          </p:txBody>
        </p: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0EDE6376-2390-AED8-75AB-E893823F0882}"/>
                </a:ext>
              </a:extLst>
            </p:cNvPr>
            <p:cNvGrpSpPr/>
            <p:nvPr/>
          </p:nvGrpSpPr>
          <p:grpSpPr>
            <a:xfrm>
              <a:off x="468313" y="1948125"/>
              <a:ext cx="186108" cy="169084"/>
              <a:chOff x="5772452" y="5405116"/>
              <a:chExt cx="127114" cy="115486"/>
            </a:xfrm>
          </p:grpSpPr>
          <p:sp>
            <p:nvSpPr>
              <p:cNvPr id="66" name="Freeform 5">
                <a:extLst>
                  <a:ext uri="{FF2B5EF4-FFF2-40B4-BE49-F238E27FC236}">
                    <a16:creationId xmlns:a16="http://schemas.microsoft.com/office/drawing/2014/main" id="{24756EF5-FF7D-F98B-4D5B-B31ED97444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2452" y="5408738"/>
                <a:ext cx="111825" cy="111864"/>
              </a:xfrm>
              <a:custGeom>
                <a:avLst/>
                <a:gdLst>
                  <a:gd name="T0" fmla="*/ 2479 w 2933"/>
                  <a:gd name="T1" fmla="*/ 2479 h 2934"/>
                  <a:gd name="T2" fmla="*/ 455 w 2933"/>
                  <a:gd name="T3" fmla="*/ 2479 h 2934"/>
                  <a:gd name="T4" fmla="*/ 455 w 2933"/>
                  <a:gd name="T5" fmla="*/ 455 h 2934"/>
                  <a:gd name="T6" fmla="*/ 2036 w 2933"/>
                  <a:gd name="T7" fmla="*/ 455 h 2934"/>
                  <a:gd name="T8" fmla="*/ 2491 w 2933"/>
                  <a:gd name="T9" fmla="*/ 0 h 2934"/>
                  <a:gd name="T10" fmla="*/ 0 w 2933"/>
                  <a:gd name="T11" fmla="*/ 0 h 2934"/>
                  <a:gd name="T12" fmla="*/ 0 w 2933"/>
                  <a:gd name="T13" fmla="*/ 2934 h 2934"/>
                  <a:gd name="T14" fmla="*/ 2933 w 2933"/>
                  <a:gd name="T15" fmla="*/ 2934 h 2934"/>
                  <a:gd name="T16" fmla="*/ 2933 w 2933"/>
                  <a:gd name="T17" fmla="*/ 1054 h 2934"/>
                  <a:gd name="T18" fmla="*/ 2479 w 2933"/>
                  <a:gd name="T19" fmla="*/ 1508 h 2934"/>
                  <a:gd name="T20" fmla="*/ 2479 w 2933"/>
                  <a:gd name="T21" fmla="*/ 2479 h 2934"/>
                  <a:gd name="T22" fmla="*/ 2479 w 2933"/>
                  <a:gd name="T23" fmla="*/ 2479 h 2934"/>
                  <a:gd name="T24" fmla="*/ 2479 w 2933"/>
                  <a:gd name="T25" fmla="*/ 2479 h 2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33" h="2934">
                    <a:moveTo>
                      <a:pt x="2479" y="2479"/>
                    </a:moveTo>
                    <a:lnTo>
                      <a:pt x="455" y="2479"/>
                    </a:lnTo>
                    <a:lnTo>
                      <a:pt x="455" y="455"/>
                    </a:lnTo>
                    <a:lnTo>
                      <a:pt x="2036" y="455"/>
                    </a:lnTo>
                    <a:lnTo>
                      <a:pt x="2491" y="0"/>
                    </a:lnTo>
                    <a:lnTo>
                      <a:pt x="0" y="0"/>
                    </a:lnTo>
                    <a:lnTo>
                      <a:pt x="0" y="2934"/>
                    </a:lnTo>
                    <a:lnTo>
                      <a:pt x="2933" y="2934"/>
                    </a:lnTo>
                    <a:lnTo>
                      <a:pt x="2933" y="1054"/>
                    </a:lnTo>
                    <a:lnTo>
                      <a:pt x="2479" y="1508"/>
                    </a:lnTo>
                    <a:lnTo>
                      <a:pt x="2479" y="2479"/>
                    </a:lnTo>
                    <a:close/>
                    <a:moveTo>
                      <a:pt x="2479" y="2479"/>
                    </a:moveTo>
                    <a:lnTo>
                      <a:pt x="2479" y="2479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Freeform 7">
                <a:extLst>
                  <a:ext uri="{FF2B5EF4-FFF2-40B4-BE49-F238E27FC236}">
                    <a16:creationId xmlns:a16="http://schemas.microsoft.com/office/drawing/2014/main" id="{0512F31C-22E8-EF24-8ECD-05703FD01C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6548" y="5405116"/>
                <a:ext cx="103018" cy="85862"/>
              </a:xfrm>
              <a:custGeom>
                <a:avLst/>
                <a:gdLst>
                  <a:gd name="T0" fmla="*/ 320 w 2702"/>
                  <a:gd name="T1" fmla="*/ 1161 h 2252"/>
                  <a:gd name="T2" fmla="*/ 0 w 2702"/>
                  <a:gd name="T3" fmla="*/ 1480 h 2252"/>
                  <a:gd name="T4" fmla="*/ 772 w 2702"/>
                  <a:gd name="T5" fmla="*/ 2252 h 2252"/>
                  <a:gd name="T6" fmla="*/ 2702 w 2702"/>
                  <a:gd name="T7" fmla="*/ 322 h 2252"/>
                  <a:gd name="T8" fmla="*/ 2380 w 2702"/>
                  <a:gd name="T9" fmla="*/ 0 h 2252"/>
                  <a:gd name="T10" fmla="*/ 772 w 2702"/>
                  <a:gd name="T11" fmla="*/ 1610 h 2252"/>
                  <a:gd name="T12" fmla="*/ 320 w 2702"/>
                  <a:gd name="T13" fmla="*/ 1161 h 2252"/>
                  <a:gd name="T14" fmla="*/ 320 w 2702"/>
                  <a:gd name="T15" fmla="*/ 1161 h 2252"/>
                  <a:gd name="T16" fmla="*/ 320 w 2702"/>
                  <a:gd name="T17" fmla="*/ 1161 h 2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2" h="2252">
                    <a:moveTo>
                      <a:pt x="320" y="1161"/>
                    </a:moveTo>
                    <a:lnTo>
                      <a:pt x="0" y="1480"/>
                    </a:lnTo>
                    <a:lnTo>
                      <a:pt x="772" y="2252"/>
                    </a:lnTo>
                    <a:lnTo>
                      <a:pt x="2702" y="322"/>
                    </a:lnTo>
                    <a:lnTo>
                      <a:pt x="2380" y="0"/>
                    </a:lnTo>
                    <a:lnTo>
                      <a:pt x="772" y="1610"/>
                    </a:lnTo>
                    <a:lnTo>
                      <a:pt x="320" y="1161"/>
                    </a:lnTo>
                    <a:close/>
                    <a:moveTo>
                      <a:pt x="320" y="1161"/>
                    </a:moveTo>
                    <a:lnTo>
                      <a:pt x="320" y="1161"/>
                    </a:lnTo>
                    <a:close/>
                  </a:path>
                </a:pathLst>
              </a:custGeom>
              <a:solidFill>
                <a:srgbClr val="825B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38C37440-3578-40E1-2441-945F256C5D80}"/>
              </a:ext>
            </a:extLst>
          </p:cNvPr>
          <p:cNvGrpSpPr/>
          <p:nvPr/>
        </p:nvGrpSpPr>
        <p:grpSpPr>
          <a:xfrm>
            <a:off x="461963" y="1842516"/>
            <a:ext cx="8213725" cy="3031236"/>
            <a:chOff x="461963" y="1842516"/>
            <a:chExt cx="8213725" cy="3031236"/>
          </a:xfrm>
        </p:grpSpPr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285A3738-E865-8394-F88E-7B0B7102E5D5}"/>
                </a:ext>
              </a:extLst>
            </p:cNvPr>
            <p:cNvSpPr/>
            <p:nvPr/>
          </p:nvSpPr>
          <p:spPr>
            <a:xfrm>
              <a:off x="461963" y="1842516"/>
              <a:ext cx="8213725" cy="3031236"/>
            </a:xfrm>
            <a:prstGeom prst="roundRect">
              <a:avLst>
                <a:gd name="adj" fmla="val 3554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49CA8A85-FB59-6DAF-8CEB-D9AFE5826D2B}"/>
                </a:ext>
              </a:extLst>
            </p:cNvPr>
            <p:cNvGrpSpPr/>
            <p:nvPr/>
          </p:nvGrpSpPr>
          <p:grpSpPr>
            <a:xfrm>
              <a:off x="620472" y="2165102"/>
              <a:ext cx="2177592" cy="2543294"/>
              <a:chOff x="620472" y="2165102"/>
              <a:chExt cx="2177592" cy="2543294"/>
            </a:xfrm>
          </p:grpSpPr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C3138BF4-517C-8A86-C309-FE29E571D4D2}"/>
                  </a:ext>
                </a:extLst>
              </p:cNvPr>
              <p:cNvSpPr/>
              <p:nvPr/>
            </p:nvSpPr>
            <p:spPr>
              <a:xfrm>
                <a:off x="620472" y="2165102"/>
                <a:ext cx="2177592" cy="1815389"/>
              </a:xfrm>
              <a:prstGeom prst="roundRect">
                <a:avLst>
                  <a:gd name="adj" fmla="val 3449"/>
                </a:avLst>
              </a:prstGeom>
              <a:solidFill>
                <a:srgbClr val="6E799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noAutofit/>
              </a:bodyPr>
              <a:lstStyle/>
              <a:p>
                <a:pPr latinLnBrk="1"/>
                <a:endParaRPr lang="ko-KR" altLang="en-US" sz="1050" kern="1200" dirty="0">
                  <a:solidFill>
                    <a:schemeClr val="bg1"/>
                  </a:solidFill>
                  <a:latin typeface="+mj-lt"/>
                  <a:cs typeface="Arial"/>
                </a:endParaRPr>
              </a:p>
            </p:txBody>
          </p:sp>
          <p:sp>
            <p:nvSpPr>
              <p:cNvPr id="99" name="사각형: 둥근 모서리 98">
                <a:extLst>
                  <a:ext uri="{FF2B5EF4-FFF2-40B4-BE49-F238E27FC236}">
                    <a16:creationId xmlns:a16="http://schemas.microsoft.com/office/drawing/2014/main" id="{AFA9D904-2DA8-D49D-8A1B-9B13A26C2DF3}"/>
                  </a:ext>
                </a:extLst>
              </p:cNvPr>
              <p:cNvSpPr/>
              <p:nvPr/>
            </p:nvSpPr>
            <p:spPr>
              <a:xfrm>
                <a:off x="620472" y="2436393"/>
                <a:ext cx="2177592" cy="2272003"/>
              </a:xfrm>
              <a:prstGeom prst="roundRect">
                <a:avLst>
                  <a:gd name="adj" fmla="val 344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050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0AEBD4F-BA6A-2D8E-FC82-6F10C55BDBCE}"/>
                  </a:ext>
                </a:extLst>
              </p:cNvPr>
              <p:cNvSpPr txBox="1"/>
              <p:nvPr/>
            </p:nvSpPr>
            <p:spPr>
              <a:xfrm>
                <a:off x="954254" y="2194233"/>
                <a:ext cx="15100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2015 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  <a:endPara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B4BFB9BD-5BFA-73EB-EC13-DF6FA6FB0885}"/>
                </a:ext>
              </a:extLst>
            </p:cNvPr>
            <p:cNvGrpSpPr/>
            <p:nvPr/>
          </p:nvGrpSpPr>
          <p:grpSpPr>
            <a:xfrm>
              <a:off x="2960665" y="3286308"/>
              <a:ext cx="386711" cy="134087"/>
              <a:chOff x="2282573" y="2993619"/>
              <a:chExt cx="382291" cy="134087"/>
            </a:xfrm>
            <a:gradFill>
              <a:gsLst>
                <a:gs pos="0">
                  <a:srgbClr val="6E7990"/>
                </a:gs>
                <a:gs pos="100000">
                  <a:srgbClr val="3D6CD4"/>
                </a:gs>
              </a:gsLst>
              <a:lin ang="0" scaled="0"/>
            </a:gradFill>
          </p:grpSpPr>
          <p:sp>
            <p:nvSpPr>
              <p:cNvPr id="93" name="이등변 삼각형 92">
                <a:extLst>
                  <a:ext uri="{FF2B5EF4-FFF2-40B4-BE49-F238E27FC236}">
                    <a16:creationId xmlns:a16="http://schemas.microsoft.com/office/drawing/2014/main" id="{FACBE410-2F43-13BD-F2C6-72934CCFC99B}"/>
                  </a:ext>
                </a:extLst>
              </p:cNvPr>
              <p:cNvSpPr/>
              <p:nvPr/>
            </p:nvSpPr>
            <p:spPr>
              <a:xfrm rot="5400000">
                <a:off x="2260229" y="3015963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850" dirty="0"/>
              </a:p>
            </p:txBody>
          </p:sp>
          <p:sp>
            <p:nvSpPr>
              <p:cNvPr id="94" name="이등변 삼각형 93">
                <a:extLst>
                  <a:ext uri="{FF2B5EF4-FFF2-40B4-BE49-F238E27FC236}">
                    <a16:creationId xmlns:a16="http://schemas.microsoft.com/office/drawing/2014/main" id="{1837D9CE-4DB7-88E0-A74A-89DA94EEA686}"/>
                  </a:ext>
                </a:extLst>
              </p:cNvPr>
              <p:cNvSpPr/>
              <p:nvPr/>
            </p:nvSpPr>
            <p:spPr>
              <a:xfrm rot="5400000">
                <a:off x="2403104" y="3015964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850" dirty="0"/>
              </a:p>
            </p:txBody>
          </p:sp>
          <p:sp>
            <p:nvSpPr>
              <p:cNvPr id="95" name="이등변 삼각형 94">
                <a:extLst>
                  <a:ext uri="{FF2B5EF4-FFF2-40B4-BE49-F238E27FC236}">
                    <a16:creationId xmlns:a16="http://schemas.microsoft.com/office/drawing/2014/main" id="{CC7410E4-BAE0-5206-72E5-662C9A7C5867}"/>
                  </a:ext>
                </a:extLst>
              </p:cNvPr>
              <p:cNvSpPr/>
              <p:nvPr/>
            </p:nvSpPr>
            <p:spPr>
              <a:xfrm rot="5400000">
                <a:off x="2553123" y="3015964"/>
                <a:ext cx="134086" cy="893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850" dirty="0"/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E8EA80F0-E2D9-61A0-186A-7862654A1ED2}"/>
                </a:ext>
              </a:extLst>
            </p:cNvPr>
            <p:cNvGrpSpPr/>
            <p:nvPr/>
          </p:nvGrpSpPr>
          <p:grpSpPr>
            <a:xfrm>
              <a:off x="3509976" y="1984908"/>
              <a:ext cx="5013552" cy="2736886"/>
              <a:chOff x="3509976" y="1984908"/>
              <a:chExt cx="5013552" cy="2736886"/>
            </a:xfrm>
          </p:grpSpPr>
          <p:sp>
            <p:nvSpPr>
              <p:cNvPr id="118" name="사각형: 둥근 모서리 117">
                <a:extLst>
                  <a:ext uri="{FF2B5EF4-FFF2-40B4-BE49-F238E27FC236}">
                    <a16:creationId xmlns:a16="http://schemas.microsoft.com/office/drawing/2014/main" id="{6E759C93-729F-0FF5-C940-26F43FAAB3B2}"/>
                  </a:ext>
                </a:extLst>
              </p:cNvPr>
              <p:cNvSpPr/>
              <p:nvPr/>
            </p:nvSpPr>
            <p:spPr>
              <a:xfrm>
                <a:off x="3509976" y="1984908"/>
                <a:ext cx="5013552" cy="1815389"/>
              </a:xfrm>
              <a:prstGeom prst="roundRect">
                <a:avLst>
                  <a:gd name="adj" fmla="val 3449"/>
                </a:avLst>
              </a:prstGeom>
              <a:gradFill>
                <a:gsLst>
                  <a:gs pos="0">
                    <a:srgbClr val="3B6DD5"/>
                  </a:gs>
                  <a:gs pos="89000">
                    <a:srgbClr val="825BC1"/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noAutofit/>
              </a:bodyPr>
              <a:lstStyle/>
              <a:p>
                <a:pPr latinLnBrk="1"/>
                <a:endParaRPr lang="ko-KR" altLang="en-US" sz="850" kern="12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19" name="사각형: 둥근 모서리 118">
                <a:extLst>
                  <a:ext uri="{FF2B5EF4-FFF2-40B4-BE49-F238E27FC236}">
                    <a16:creationId xmlns:a16="http://schemas.microsoft.com/office/drawing/2014/main" id="{65D2B1D2-C654-0142-A393-97EB53A24B79}"/>
                  </a:ext>
                </a:extLst>
              </p:cNvPr>
              <p:cNvSpPr/>
              <p:nvPr/>
            </p:nvSpPr>
            <p:spPr>
              <a:xfrm>
                <a:off x="3509976" y="2256200"/>
                <a:ext cx="5013552" cy="2465594"/>
              </a:xfrm>
              <a:prstGeom prst="roundRect">
                <a:avLst>
                  <a:gd name="adj" fmla="val 344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050" dirty="0"/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8B6089A-A3D7-E3C2-ECE2-E234A1C46FBF}"/>
                  </a:ext>
                </a:extLst>
              </p:cNvPr>
              <p:cNvSpPr txBox="1"/>
              <p:nvPr/>
            </p:nvSpPr>
            <p:spPr>
              <a:xfrm>
                <a:off x="5260938" y="2014039"/>
                <a:ext cx="151163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</a:t>
                </a:r>
                <a:endPara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122" name="사각형: 둥근 위쪽 모서리 121">
              <a:extLst>
                <a:ext uri="{FF2B5EF4-FFF2-40B4-BE49-F238E27FC236}">
                  <a16:creationId xmlns:a16="http://schemas.microsoft.com/office/drawing/2014/main" id="{4E624E0A-2124-53CC-0EBE-F77643E5A9DC}"/>
                </a:ext>
              </a:extLst>
            </p:cNvPr>
            <p:cNvSpPr/>
            <p:nvPr/>
          </p:nvSpPr>
          <p:spPr>
            <a:xfrm>
              <a:off x="3602736" y="2344240"/>
              <a:ext cx="4828032" cy="545010"/>
            </a:xfrm>
            <a:prstGeom prst="round2SameRect">
              <a:avLst>
                <a:gd name="adj1" fmla="val 0"/>
                <a:gd name="adj2" fmla="val 0"/>
              </a:avLst>
            </a:prstGeom>
            <a:gradFill>
              <a:gsLst>
                <a:gs pos="0">
                  <a:srgbClr val="3B6DD5">
                    <a:alpha val="20000"/>
                  </a:srgbClr>
                </a:gs>
                <a:gs pos="89000">
                  <a:srgbClr val="825BC1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aphicFrame>
        <p:nvGraphicFramePr>
          <p:cNvPr id="123" name="표 122">
            <a:extLst>
              <a:ext uri="{FF2B5EF4-FFF2-40B4-BE49-F238E27FC236}">
                <a16:creationId xmlns:a16="http://schemas.microsoft.com/office/drawing/2014/main" id="{733C252F-5E1F-77AC-231A-D358CFBC7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333259"/>
              </p:ext>
            </p:extLst>
          </p:nvPr>
        </p:nvGraphicFramePr>
        <p:xfrm>
          <a:off x="711278" y="2533738"/>
          <a:ext cx="1995981" cy="2074068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06587">
                  <a:extLst>
                    <a:ext uri="{9D8B030D-6E8A-4147-A177-3AD203B41FA5}">
                      <a16:colId xmlns:a16="http://schemas.microsoft.com/office/drawing/2014/main" val="83547336"/>
                    </a:ext>
                  </a:extLst>
                </a:gridCol>
                <a:gridCol w="1389394">
                  <a:extLst>
                    <a:ext uri="{9D8B030D-6E8A-4147-A177-3AD203B41FA5}">
                      <a16:colId xmlns:a16="http://schemas.microsoft.com/office/drawing/2014/main" val="677475598"/>
                    </a:ext>
                  </a:extLst>
                </a:gridCol>
              </a:tblGrid>
              <a:tr h="273273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5291" marB="3529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6E799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과목</a:t>
                      </a: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rgbClr val="B3B9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99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600265">
                <a:tc rowSpan="3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보통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공통과목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600265"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일반 선택과목</a:t>
                      </a: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812857"/>
                  </a:ext>
                </a:extLst>
              </a:tr>
              <a:tr h="600265"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ko-KR" altLang="en-US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진로 선택과목</a:t>
                      </a: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graphicFrame>
        <p:nvGraphicFramePr>
          <p:cNvPr id="130" name="표 129">
            <a:extLst>
              <a:ext uri="{FF2B5EF4-FFF2-40B4-BE49-F238E27FC236}">
                <a16:creationId xmlns:a16="http://schemas.microsoft.com/office/drawing/2014/main" id="{7A20A1BF-829A-8551-A698-C68BDAF6E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601060"/>
              </p:ext>
            </p:extLst>
          </p:nvPr>
        </p:nvGraphicFramePr>
        <p:xfrm>
          <a:off x="3602736" y="2344241"/>
          <a:ext cx="4828032" cy="2294434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03504">
                  <a:extLst>
                    <a:ext uri="{9D8B030D-6E8A-4147-A177-3AD203B41FA5}">
                      <a16:colId xmlns:a16="http://schemas.microsoft.com/office/drawing/2014/main" val="83547336"/>
                    </a:ext>
                  </a:extLst>
                </a:gridCol>
                <a:gridCol w="1131570">
                  <a:extLst>
                    <a:ext uri="{9D8B030D-6E8A-4147-A177-3AD203B41FA5}">
                      <a16:colId xmlns:a16="http://schemas.microsoft.com/office/drawing/2014/main" val="1838637165"/>
                    </a:ext>
                  </a:extLst>
                </a:gridCol>
                <a:gridCol w="1030986">
                  <a:extLst>
                    <a:ext uri="{9D8B030D-6E8A-4147-A177-3AD203B41FA5}">
                      <a16:colId xmlns:a16="http://schemas.microsoft.com/office/drawing/2014/main" val="2965922054"/>
                    </a:ext>
                  </a:extLst>
                </a:gridCol>
                <a:gridCol w="1030986">
                  <a:extLst>
                    <a:ext uri="{9D8B030D-6E8A-4147-A177-3AD203B41FA5}">
                      <a16:colId xmlns:a16="http://schemas.microsoft.com/office/drawing/2014/main" val="3121442921"/>
                    </a:ext>
                  </a:extLst>
                </a:gridCol>
                <a:gridCol w="1030986">
                  <a:extLst>
                    <a:ext uri="{9D8B030D-6E8A-4147-A177-3AD203B41FA5}">
                      <a16:colId xmlns:a16="http://schemas.microsoft.com/office/drawing/2014/main" val="677475598"/>
                    </a:ext>
                  </a:extLst>
                </a:gridCol>
              </a:tblGrid>
              <a:tr h="273273">
                <a:tc row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5291" marB="3529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rowSpan="2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공통과목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3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선택과목</a:t>
                      </a: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h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273273"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5291" marB="3529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vMerge="1"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7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일반 선택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진로 선택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융합 선택</a:t>
                      </a: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B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243460"/>
                  </a:ext>
                </a:extLst>
              </a:tr>
              <a:tr h="1747888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보통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기초소양 및 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기본학력 함양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학문의 기본 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이해 내용 과목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ko-KR" sz="11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11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학생 수준에 </a:t>
                      </a:r>
                      <a:endParaRPr lang="en-US" altLang="ko-KR" sz="11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따른 대체 </a:t>
                      </a:r>
                      <a:endParaRPr lang="en-US" altLang="ko-KR" sz="11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1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이수과목 포함</a:t>
                      </a:r>
                      <a:r>
                        <a:rPr lang="en-US" altLang="ko-KR" sz="11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  <a:endParaRPr lang="ko-KR" altLang="en-US" sz="11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교과별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학문 영역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내의 주요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학습내용 이해 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및 탐구를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위한 과목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교과별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심화 학습 및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진로 관련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과목</a:t>
                      </a:r>
                    </a:p>
                  </a:txBody>
                  <a:tcPr marL="72000" marR="72000" marT="35644" marB="35644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교과내 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교과간 주제 융합과목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실생활 체험 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및 응용을</a:t>
                      </a:r>
                      <a:endParaRPr lang="en-US" altLang="ko-KR" sz="12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위한 과목</a:t>
                      </a:r>
                    </a:p>
                  </a:txBody>
                  <a:tcPr marL="72000" marR="72000" marT="35291" marB="3529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48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id="{6496F871-C229-196A-5F18-996BC248AFAE}"/>
              </a:ext>
            </a:extLst>
          </p:cNvPr>
          <p:cNvGrpSpPr/>
          <p:nvPr/>
        </p:nvGrpSpPr>
        <p:grpSpPr>
          <a:xfrm>
            <a:off x="466611" y="4414299"/>
            <a:ext cx="8209076" cy="1751549"/>
            <a:chOff x="466611" y="4588963"/>
            <a:chExt cx="8209076" cy="1751549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67388355-AE04-047B-E164-A4563D6FAA97}"/>
                </a:ext>
              </a:extLst>
            </p:cNvPr>
            <p:cNvGrpSpPr/>
            <p:nvPr/>
          </p:nvGrpSpPr>
          <p:grpSpPr>
            <a:xfrm>
              <a:off x="466611" y="4588963"/>
              <a:ext cx="8209076" cy="1751549"/>
              <a:chOff x="466611" y="1389094"/>
              <a:chExt cx="8209076" cy="1751549"/>
            </a:xfrm>
          </p:grpSpPr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165B375A-182C-822F-E6EA-ACB665A4D34A}"/>
                  </a:ext>
                </a:extLst>
              </p:cNvPr>
              <p:cNvGrpSpPr/>
              <p:nvPr/>
            </p:nvGrpSpPr>
            <p:grpSpPr>
              <a:xfrm>
                <a:off x="466611" y="1389094"/>
                <a:ext cx="8209076" cy="1751549"/>
                <a:chOff x="588671" y="1508272"/>
                <a:chExt cx="8087017" cy="1926706"/>
              </a:xfrm>
            </p:grpSpPr>
            <p:sp>
              <p:nvSpPr>
                <p:cNvPr id="25" name="사각형: 둥근 위쪽 모서리 24">
                  <a:extLst>
                    <a:ext uri="{FF2B5EF4-FFF2-40B4-BE49-F238E27FC236}">
                      <a16:creationId xmlns:a16="http://schemas.microsoft.com/office/drawing/2014/main" id="{F66D86E4-86C8-C27D-55C4-65E5C8160013}"/>
                    </a:ext>
                  </a:extLst>
                </p:cNvPr>
                <p:cNvSpPr/>
                <p:nvPr/>
              </p:nvSpPr>
              <p:spPr>
                <a:xfrm rot="16200000">
                  <a:off x="4324961" y="-2228018"/>
                  <a:ext cx="614435" cy="8087015"/>
                </a:xfrm>
                <a:prstGeom prst="round2SameRect">
                  <a:avLst>
                    <a:gd name="adj1" fmla="val 50000"/>
                    <a:gd name="adj2" fmla="val 16256"/>
                  </a:avLst>
                </a:prstGeom>
                <a:gradFill>
                  <a:gsLst>
                    <a:gs pos="100000">
                      <a:srgbClr val="3B6DD5"/>
                    </a:gs>
                    <a:gs pos="0">
                      <a:srgbClr val="825BC1"/>
                    </a:gs>
                  </a:gsLst>
                  <a:lin ang="5400000" scaled="0"/>
                </a:gra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200" dirty="0"/>
                </a:p>
              </p:txBody>
            </p:sp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FDEC385B-4F57-F6DD-5476-5A51962AAACC}"/>
                    </a:ext>
                  </a:extLst>
                </p:cNvPr>
                <p:cNvSpPr/>
                <p:nvPr/>
              </p:nvSpPr>
              <p:spPr>
                <a:xfrm>
                  <a:off x="1234440" y="1609728"/>
                  <a:ext cx="7441248" cy="1825250"/>
                </a:xfrm>
                <a:prstGeom prst="roundRect">
                  <a:avLst>
                    <a:gd name="adj" fmla="val 4279"/>
                  </a:avLst>
                </a:prstGeom>
                <a:gradFill flip="none" rotWithShape="1">
                  <a:gsLst>
                    <a:gs pos="100000">
                      <a:srgbClr val="D5DCE3"/>
                    </a:gs>
                    <a:gs pos="0">
                      <a:srgbClr val="F8F9FA"/>
                    </a:gs>
                  </a:gsLst>
                  <a:lin ang="2700000" scaled="1"/>
                  <a:tileRect/>
                </a:gradFill>
                <a:ln w="15875">
                  <a:solidFill>
                    <a:schemeClr val="bg1"/>
                  </a:solidFill>
                </a:ln>
                <a:effectLst>
                  <a:outerShdw blurRad="63500" dist="635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1600" kern="12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CA3A442-666A-8F54-4AB2-D4AB450CA288}"/>
                    </a:ext>
                  </a:extLst>
                </p:cNvPr>
                <p:cNvSpPr txBox="1"/>
                <p:nvPr/>
              </p:nvSpPr>
              <p:spPr>
                <a:xfrm>
                  <a:off x="834322" y="1673199"/>
                  <a:ext cx="286938" cy="3046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29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</a:t>
                  </a:r>
                  <a:endPara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D0A444D-980A-E42A-D5A7-EFD4087E321E}"/>
                  </a:ext>
                </a:extLst>
              </p:cNvPr>
              <p:cNvSpPr txBox="1"/>
              <p:nvPr/>
            </p:nvSpPr>
            <p:spPr>
              <a:xfrm>
                <a:off x="1292042" y="1589719"/>
                <a:ext cx="28886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gradFill>
                      <a:gsLst>
                        <a:gs pos="100000">
                          <a:srgbClr val="3D6CD4"/>
                        </a:gs>
                        <a:gs pos="19000">
                          <a:srgbClr val="825BC1"/>
                        </a:gs>
                      </a:gsLst>
                      <a:lin ang="0" scaled="0"/>
                    </a:gra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소프트웨어와 생활 과목의 목표</a:t>
                </a:r>
              </a:p>
            </p:txBody>
          </p:sp>
          <p:cxnSp>
            <p:nvCxnSpPr>
              <p:cNvPr id="24" name="직선 연결선 23">
                <a:extLst>
                  <a:ext uri="{FF2B5EF4-FFF2-40B4-BE49-F238E27FC236}">
                    <a16:creationId xmlns:a16="http://schemas.microsoft.com/office/drawing/2014/main" id="{DEB85ACF-2238-3BE5-7708-3C60F9FED1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5268" y="1947672"/>
                <a:ext cx="7437524" cy="0"/>
              </a:xfrm>
              <a:prstGeom prst="line">
                <a:avLst/>
              </a:prstGeom>
              <a:solidFill>
                <a:srgbClr val="825BC1">
                  <a:alpha val="18000"/>
                </a:srgbClr>
              </a:solidFill>
              <a:ln w="12700">
                <a:solidFill>
                  <a:schemeClr val="tx1">
                    <a:alpha val="2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370823-59C7-3D39-8886-F3DA7FA586C7}"/>
                </a:ext>
              </a:extLst>
            </p:cNvPr>
            <p:cNvSpPr txBox="1"/>
            <p:nvPr/>
          </p:nvSpPr>
          <p:spPr>
            <a:xfrm>
              <a:off x="1292041" y="5418294"/>
              <a:ext cx="7160615" cy="65146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‘소프트웨어와 생활’은 디지털 사회에서 실생활 및 다양한 학문 분야의 문제 해결에 융합되어 새로운 가치를 </a:t>
              </a:r>
              <a:endParaRPr lang="en-US" altLang="ko-KR" sz="13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창출하는 소프트웨어의 가치와 필요성을 인식하고</a:t>
              </a:r>
              <a:r>
                <a: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직면한 문제를 융합의 관점에서 효과적이고 창의적으로 </a:t>
              </a:r>
              <a:endParaRPr lang="en-US" altLang="ko-KR" sz="13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>
                <a:spcAft>
                  <a:spcPts val="200"/>
                </a:spcAft>
              </a:pPr>
              <a:r>
                <a: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해결하는 능력을 함양하여 사회에 기여할 수 있는 가치관과 태도를 기르는 데 중점을 둔다</a:t>
              </a:r>
              <a:r>
                <a: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9B4C001-1AF8-B8E8-1771-40A71A5A3C48}"/>
              </a:ext>
            </a:extLst>
          </p:cNvPr>
          <p:cNvSpPr txBox="1"/>
          <p:nvPr/>
        </p:nvSpPr>
        <p:spPr>
          <a:xfrm>
            <a:off x="466611" y="536298"/>
            <a:ext cx="5126403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소프트웨어와 생활 과목의 성격과 목표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92492018-3172-F401-B699-F3592BC7F02E}"/>
              </a:ext>
            </a:extLst>
          </p:cNvPr>
          <p:cNvGrpSpPr/>
          <p:nvPr/>
        </p:nvGrpSpPr>
        <p:grpSpPr>
          <a:xfrm>
            <a:off x="468313" y="295332"/>
            <a:ext cx="1439067" cy="190957"/>
            <a:chOff x="144463" y="308032"/>
            <a:chExt cx="1439067" cy="190957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CD65F7EF-EFC9-2C71-2464-AF31A6320927}"/>
                </a:ext>
              </a:extLst>
            </p:cNvPr>
            <p:cNvGrpSpPr/>
            <p:nvPr/>
          </p:nvGrpSpPr>
          <p:grpSpPr>
            <a:xfrm>
              <a:off x="144463" y="308032"/>
              <a:ext cx="1439067" cy="190957"/>
              <a:chOff x="-16919" y="983069"/>
              <a:chExt cx="3336474" cy="442734"/>
            </a:xfrm>
            <a:solidFill>
              <a:schemeClr val="lt1"/>
            </a:solidFill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74FB9D5E-5C2B-6E77-3515-29F0CF76DC82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CD600EC8-D0A0-E222-4362-D8B3EDDDBE09}"/>
                  </a:ext>
                </a:extLst>
              </p:cNvPr>
              <p:cNvSpPr/>
              <p:nvPr/>
            </p:nvSpPr>
            <p:spPr>
              <a:xfrm>
                <a:off x="666366" y="983069"/>
                <a:ext cx="265318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D3154E6E-6F54-0579-1FAD-44508B81156A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0F88E905-B75F-14A6-F3DE-BE4E241073A7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811D362-39C0-9B61-BB7B-0D4EE9A587DF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Ⅶ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180782F-D4E0-46A4-85EB-3340944DBCAD}"/>
                </a:ext>
              </a:extLst>
            </p:cNvPr>
            <p:cNvSpPr txBox="1"/>
            <p:nvPr/>
          </p:nvSpPr>
          <p:spPr>
            <a:xfrm>
              <a:off x="531068" y="326566"/>
              <a:ext cx="96500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D883458-1430-C460-C1CC-E61C320343D6}"/>
              </a:ext>
            </a:extLst>
          </p:cNvPr>
          <p:cNvGrpSpPr/>
          <p:nvPr/>
        </p:nvGrpSpPr>
        <p:grpSpPr>
          <a:xfrm>
            <a:off x="466611" y="1389094"/>
            <a:ext cx="8209076" cy="2679052"/>
            <a:chOff x="466611" y="1389094"/>
            <a:chExt cx="8209076" cy="2679052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CB976999-4917-1472-9EC5-324BD8C7ED2A}"/>
                </a:ext>
              </a:extLst>
            </p:cNvPr>
            <p:cNvGrpSpPr/>
            <p:nvPr/>
          </p:nvGrpSpPr>
          <p:grpSpPr>
            <a:xfrm>
              <a:off x="466611" y="1389094"/>
              <a:ext cx="8209076" cy="2679052"/>
              <a:chOff x="588671" y="1508272"/>
              <a:chExt cx="8087017" cy="2946959"/>
            </a:xfrm>
          </p:grpSpPr>
          <p:sp>
            <p:nvSpPr>
              <p:cNvPr id="16" name="사각형: 둥근 위쪽 모서리 15">
                <a:extLst>
                  <a:ext uri="{FF2B5EF4-FFF2-40B4-BE49-F238E27FC236}">
                    <a16:creationId xmlns:a16="http://schemas.microsoft.com/office/drawing/2014/main" id="{B2E5873E-0082-3628-A9BF-E11DD71BF574}"/>
                  </a:ext>
                </a:extLst>
              </p:cNvPr>
              <p:cNvSpPr/>
              <p:nvPr/>
            </p:nvSpPr>
            <p:spPr>
              <a:xfrm rot="16200000">
                <a:off x="4324961" y="-2228018"/>
                <a:ext cx="614435" cy="8087015"/>
              </a:xfrm>
              <a:prstGeom prst="round2SameRect">
                <a:avLst>
                  <a:gd name="adj1" fmla="val 50000"/>
                  <a:gd name="adj2" fmla="val 16256"/>
                </a:avLst>
              </a:prstGeom>
              <a:gradFill>
                <a:gsLst>
                  <a:gs pos="100000">
                    <a:srgbClr val="3B6DD5"/>
                  </a:gs>
                  <a:gs pos="0">
                    <a:srgbClr val="825BC1"/>
                  </a:gs>
                </a:gsLst>
                <a:lin ang="5400000" scaled="0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/>
              </a:p>
            </p:txBody>
          </p:sp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23704137-2DD9-E3F0-7DDA-6881A6AFA8DD}"/>
                  </a:ext>
                </a:extLst>
              </p:cNvPr>
              <p:cNvSpPr/>
              <p:nvPr/>
            </p:nvSpPr>
            <p:spPr>
              <a:xfrm>
                <a:off x="1234440" y="1609731"/>
                <a:ext cx="7441248" cy="2845500"/>
              </a:xfrm>
              <a:prstGeom prst="roundRect">
                <a:avLst>
                  <a:gd name="adj" fmla="val 3406"/>
                </a:avLst>
              </a:prstGeom>
              <a:gradFill flip="none" rotWithShape="1">
                <a:gsLst>
                  <a:gs pos="100000">
                    <a:srgbClr val="D5DCE3"/>
                  </a:gs>
                  <a:gs pos="0">
                    <a:srgbClr val="F8F9FA"/>
                  </a:gs>
                </a:gsLst>
                <a:lin ang="2700000" scaled="1"/>
                <a:tileRect/>
              </a:gradFill>
              <a:ln w="15875">
                <a:solidFill>
                  <a:schemeClr val="bg1"/>
                </a:solidFill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600" kern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6C09E90-2F5F-F41B-C51E-E7AE327B3903}"/>
                  </a:ext>
                </a:extLst>
              </p:cNvPr>
              <p:cNvSpPr txBox="1"/>
              <p:nvPr/>
            </p:nvSpPr>
            <p:spPr>
              <a:xfrm>
                <a:off x="834322" y="1673199"/>
                <a:ext cx="286938" cy="3046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alpha val="29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</a:t>
                </a:r>
                <a:endPara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994BE17-91CF-1FAE-D7CF-7B69C51D1C2A}"/>
                </a:ext>
              </a:extLst>
            </p:cNvPr>
            <p:cNvSpPr txBox="1"/>
            <p:nvPr/>
          </p:nvSpPr>
          <p:spPr>
            <a:xfrm>
              <a:off x="1292042" y="1589719"/>
              <a:ext cx="288861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gradFill>
                    <a:gsLst>
                      <a:gs pos="100000">
                        <a:srgbClr val="3D6CD4"/>
                      </a:gs>
                      <a:gs pos="19000">
                        <a:srgbClr val="825BC1"/>
                      </a:gs>
                    </a:gsLst>
                    <a:lin ang="0" scaled="0"/>
                  </a:gra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 과목의 성격</a:t>
              </a: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E1C9964B-7AD6-5505-48EB-B424DC3D89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5268" y="1947672"/>
              <a:ext cx="7437524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595BD0EF-EE76-56D0-808B-2F5EE27494DE}"/>
                </a:ext>
              </a:extLst>
            </p:cNvPr>
            <p:cNvGrpSpPr/>
            <p:nvPr/>
          </p:nvGrpSpPr>
          <p:grpSpPr>
            <a:xfrm>
              <a:off x="1292041" y="2151788"/>
              <a:ext cx="7118937" cy="1712242"/>
              <a:chOff x="1292041" y="2080944"/>
              <a:chExt cx="7118937" cy="1712242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55CC4BF-C366-201B-4B13-6FE7570F4B2C}"/>
                  </a:ext>
                </a:extLst>
              </p:cNvPr>
              <p:cNvSpPr txBox="1"/>
              <p:nvPr/>
            </p:nvSpPr>
            <p:spPr>
              <a:xfrm>
                <a:off x="1292041" y="2080944"/>
                <a:ext cx="6992299" cy="425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‘소프트웨어와 생활’은 소프트웨어에 대한 기본 개념과 원리를 실생활 및 다양한 학문 분야의 문제 해결에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융합적이고 협력적으로 적용하는 과정을 경험할 수 있게 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 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AA17F5E-7073-7532-B3AF-097678F29332}"/>
                  </a:ext>
                </a:extLst>
              </p:cNvPr>
              <p:cNvSpPr txBox="1"/>
              <p:nvPr/>
            </p:nvSpPr>
            <p:spPr>
              <a:xfrm>
                <a:off x="1292041" y="2611335"/>
                <a:ext cx="7118937" cy="65146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학생들은 소프트웨어와 각 분야와의 융합에 대한 가치와 중요성을 인식하고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소프트웨어를 적용한 표현 및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 분석과 활용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소프트웨어를 통한 시뮬레이션 구현 등을 경험함으로써 실생활 및 다양한 학문 분야의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문제를 융합적이고 창의적으로 해결하는 능력을 갖춘 디지털 민주시민으로 성장하게 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 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08131CF-E937-ED8F-AE80-66761C5E6795}"/>
                  </a:ext>
                </a:extLst>
              </p:cNvPr>
              <p:cNvSpPr txBox="1"/>
              <p:nvPr/>
            </p:nvSpPr>
            <p:spPr>
              <a:xfrm>
                <a:off x="1292041" y="3367428"/>
                <a:ext cx="6716582" cy="425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또한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서로 다른 분야의 융합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융합을 통한 창의적 문제 해결의 경험을 기반으로 소프트웨어를 활용한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 해결의 중요성을 체득하고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다양한 분야의 진로를 탐색하게 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400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D7EBAAC0-7576-5705-7DAE-74DD0426BF87}"/>
              </a:ext>
            </a:extLst>
          </p:cNvPr>
          <p:cNvGrpSpPr/>
          <p:nvPr/>
        </p:nvGrpSpPr>
        <p:grpSpPr>
          <a:xfrm>
            <a:off x="577639" y="1290198"/>
            <a:ext cx="2207371" cy="341133"/>
            <a:chOff x="688670" y="1290198"/>
            <a:chExt cx="2207371" cy="341133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A64D2E8-71E2-3DB2-267A-9C83A17FE70F}"/>
                </a:ext>
              </a:extLst>
            </p:cNvPr>
            <p:cNvGrpSpPr/>
            <p:nvPr/>
          </p:nvGrpSpPr>
          <p:grpSpPr>
            <a:xfrm>
              <a:off x="688670" y="1290198"/>
              <a:ext cx="2207371" cy="341133"/>
              <a:chOff x="1294781" y="1290198"/>
              <a:chExt cx="2207371" cy="341133"/>
            </a:xfrm>
            <a:solidFill>
              <a:srgbClr val="3D6CD4"/>
            </a:solidFill>
          </p:grpSpPr>
          <p:sp>
            <p:nvSpPr>
              <p:cNvPr id="10" name="사각형: 둥근 위쪽 모서리 9">
                <a:extLst>
                  <a:ext uri="{FF2B5EF4-FFF2-40B4-BE49-F238E27FC236}">
                    <a16:creationId xmlns:a16="http://schemas.microsoft.com/office/drawing/2014/main" id="{61049368-7736-E9EE-25EC-0FE611EB7A09}"/>
                  </a:ext>
                </a:extLst>
              </p:cNvPr>
              <p:cNvSpPr/>
              <p:nvPr/>
            </p:nvSpPr>
            <p:spPr>
              <a:xfrm flipH="1">
                <a:off x="1936695" y="1290198"/>
                <a:ext cx="923544" cy="337662"/>
              </a:xfrm>
              <a:prstGeom prst="round2SameRect">
                <a:avLst/>
              </a:prstGeom>
              <a:solidFill>
                <a:srgbClr val="3D6CD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01423C9A-B0E9-BEBF-AAC0-C107AF9FAC41}"/>
                  </a:ext>
                </a:extLst>
              </p:cNvPr>
              <p:cNvSpPr/>
              <p:nvPr/>
            </p:nvSpPr>
            <p:spPr>
              <a:xfrm flipH="1">
                <a:off x="2456069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solidFill>
                <a:srgbClr val="3D6CD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31CDFD2F-DF2F-291F-7D6C-575C64BC9471}"/>
                  </a:ext>
                </a:extLst>
              </p:cNvPr>
              <p:cNvSpPr/>
              <p:nvPr/>
            </p:nvSpPr>
            <p:spPr>
              <a:xfrm>
                <a:off x="1294781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solidFill>
                <a:srgbClr val="3D6CD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CAD0C58-A400-A539-61DA-B0BBDA5A4BF1}"/>
                </a:ext>
              </a:extLst>
            </p:cNvPr>
            <p:cNvSpPr txBox="1"/>
            <p:nvPr/>
          </p:nvSpPr>
          <p:spPr>
            <a:xfrm flipH="1">
              <a:off x="1410841" y="1337654"/>
              <a:ext cx="76302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</a:t>
              </a:r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</a:t>
              </a: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DE3BB47A-09EA-10E7-DF16-950898382B3A}"/>
              </a:ext>
            </a:extLst>
          </p:cNvPr>
          <p:cNvGrpSpPr/>
          <p:nvPr/>
        </p:nvGrpSpPr>
        <p:grpSpPr>
          <a:xfrm>
            <a:off x="3091589" y="1290198"/>
            <a:ext cx="2207371" cy="341133"/>
            <a:chOff x="3091589" y="1290198"/>
            <a:chExt cx="2207371" cy="341133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FE676944-2FA6-14C3-B33F-39C9A5884577}"/>
                </a:ext>
              </a:extLst>
            </p:cNvPr>
            <p:cNvGrpSpPr/>
            <p:nvPr/>
          </p:nvGrpSpPr>
          <p:grpSpPr>
            <a:xfrm>
              <a:off x="3091589" y="1290198"/>
              <a:ext cx="2207371" cy="341133"/>
              <a:chOff x="1294781" y="1290198"/>
              <a:chExt cx="2207371" cy="341133"/>
            </a:xfrm>
            <a:solidFill>
              <a:srgbClr val="825BC1"/>
            </a:solidFill>
          </p:grpSpPr>
          <p:sp>
            <p:nvSpPr>
              <p:cNvPr id="21" name="사각형: 둥근 위쪽 모서리 20">
                <a:extLst>
                  <a:ext uri="{FF2B5EF4-FFF2-40B4-BE49-F238E27FC236}">
                    <a16:creationId xmlns:a16="http://schemas.microsoft.com/office/drawing/2014/main" id="{D1C84FFC-D921-D2C3-E2E9-D7C87ECD525F}"/>
                  </a:ext>
                </a:extLst>
              </p:cNvPr>
              <p:cNvSpPr/>
              <p:nvPr/>
            </p:nvSpPr>
            <p:spPr>
              <a:xfrm flipH="1">
                <a:off x="1936695" y="1290198"/>
                <a:ext cx="923544" cy="337662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BC9E82C7-7C07-FF1B-4C73-A701C9CEB7AF}"/>
                  </a:ext>
                </a:extLst>
              </p:cNvPr>
              <p:cNvSpPr/>
              <p:nvPr/>
            </p:nvSpPr>
            <p:spPr>
              <a:xfrm flipH="1">
                <a:off x="2456069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6EAA2918-5C86-E652-1445-13E84AAE974D}"/>
                  </a:ext>
                </a:extLst>
              </p:cNvPr>
              <p:cNvSpPr/>
              <p:nvPr/>
            </p:nvSpPr>
            <p:spPr>
              <a:xfrm>
                <a:off x="1294781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AB341D-1277-BC6D-9784-C36149D06B78}"/>
                </a:ext>
              </a:extLst>
            </p:cNvPr>
            <p:cNvSpPr txBox="1"/>
            <p:nvPr/>
          </p:nvSpPr>
          <p:spPr>
            <a:xfrm flipH="1">
              <a:off x="3813760" y="1337654"/>
              <a:ext cx="76302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</a:t>
              </a:r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</a:t>
              </a: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E0D9949D-9F0F-1D3D-5DA8-2F004F616154}"/>
              </a:ext>
            </a:extLst>
          </p:cNvPr>
          <p:cNvGrpSpPr/>
          <p:nvPr/>
        </p:nvGrpSpPr>
        <p:grpSpPr>
          <a:xfrm>
            <a:off x="5646972" y="1290198"/>
            <a:ext cx="2884027" cy="341133"/>
            <a:chOff x="5724346" y="1290198"/>
            <a:chExt cx="2884027" cy="341133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513290DC-9C1A-BF78-E332-53428260B230}"/>
                </a:ext>
              </a:extLst>
            </p:cNvPr>
            <p:cNvGrpSpPr/>
            <p:nvPr/>
          </p:nvGrpSpPr>
          <p:grpSpPr>
            <a:xfrm>
              <a:off x="5724346" y="1290198"/>
              <a:ext cx="2884027" cy="341133"/>
              <a:chOff x="1294781" y="1290198"/>
              <a:chExt cx="2884027" cy="341133"/>
            </a:xfrm>
            <a:gradFill>
              <a:gsLst>
                <a:gs pos="4000">
                  <a:srgbClr val="3B6DD5"/>
                </a:gs>
                <a:gs pos="75000">
                  <a:srgbClr val="825BC1"/>
                </a:gs>
              </a:gsLst>
              <a:lin ang="0" scaled="0"/>
            </a:gradFill>
          </p:grpSpPr>
          <p:sp>
            <p:nvSpPr>
              <p:cNvPr id="27" name="사각형: 둥근 위쪽 모서리 26">
                <a:extLst>
                  <a:ext uri="{FF2B5EF4-FFF2-40B4-BE49-F238E27FC236}">
                    <a16:creationId xmlns:a16="http://schemas.microsoft.com/office/drawing/2014/main" id="{02518FA1-17E9-E89B-FB3F-568AEA816E33}"/>
                  </a:ext>
                </a:extLst>
              </p:cNvPr>
              <p:cNvSpPr/>
              <p:nvPr/>
            </p:nvSpPr>
            <p:spPr>
              <a:xfrm flipH="1">
                <a:off x="1936695" y="1290198"/>
                <a:ext cx="1762756" cy="337662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2E6369DC-93B1-145C-4832-B32D2920770D}"/>
                  </a:ext>
                </a:extLst>
              </p:cNvPr>
              <p:cNvSpPr/>
              <p:nvPr/>
            </p:nvSpPr>
            <p:spPr>
              <a:xfrm flipH="1">
                <a:off x="3132725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A60EBEC0-6FB6-52F0-EC25-1D076DC809CB}"/>
                  </a:ext>
                </a:extLst>
              </p:cNvPr>
              <p:cNvSpPr/>
              <p:nvPr/>
            </p:nvSpPr>
            <p:spPr>
              <a:xfrm>
                <a:off x="1294781" y="1290198"/>
                <a:ext cx="1046083" cy="341133"/>
              </a:xfrm>
              <a:custGeom>
                <a:avLst/>
                <a:gdLst>
                  <a:gd name="connsiteX0" fmla="*/ 1034734 w 1034734"/>
                  <a:gd name="connsiteY0" fmla="*/ 0 h 337432"/>
                  <a:gd name="connsiteX1" fmla="*/ 949036 w 1034734"/>
                  <a:gd name="connsiteY1" fmla="*/ 0 h 337432"/>
                  <a:gd name="connsiteX2" fmla="*/ 905484 w 1034734"/>
                  <a:gd name="connsiteY2" fmla="*/ 0 h 337432"/>
                  <a:gd name="connsiteX3" fmla="*/ 860406 w 1034734"/>
                  <a:gd name="connsiteY3" fmla="*/ 0 h 337432"/>
                  <a:gd name="connsiteX4" fmla="*/ 666957 w 1034734"/>
                  <a:gd name="connsiteY4" fmla="*/ 0 h 337432"/>
                  <a:gd name="connsiteX5" fmla="*/ 621878 w 1034734"/>
                  <a:gd name="connsiteY5" fmla="*/ 0 h 337432"/>
                  <a:gd name="connsiteX6" fmla="*/ 578325 w 1034734"/>
                  <a:gd name="connsiteY6" fmla="*/ 0 h 337432"/>
                  <a:gd name="connsiteX7" fmla="*/ 339798 w 1034734"/>
                  <a:gd name="connsiteY7" fmla="*/ 0 h 337432"/>
                  <a:gd name="connsiteX8" fmla="*/ 302593 w 1034734"/>
                  <a:gd name="connsiteY8" fmla="*/ 2465 h 337432"/>
                  <a:gd name="connsiteX9" fmla="*/ 282752 w 1034734"/>
                  <a:gd name="connsiteY9" fmla="*/ 4927 h 337432"/>
                  <a:gd name="connsiteX10" fmla="*/ 262910 w 1034734"/>
                  <a:gd name="connsiteY10" fmla="*/ 12314 h 337432"/>
                  <a:gd name="connsiteX11" fmla="*/ 243067 w 1034734"/>
                  <a:gd name="connsiteY11" fmla="*/ 22167 h 337432"/>
                  <a:gd name="connsiteX12" fmla="*/ 225705 w 1034734"/>
                  <a:gd name="connsiteY12" fmla="*/ 39409 h 337432"/>
                  <a:gd name="connsiteX13" fmla="*/ 208341 w 1034734"/>
                  <a:gd name="connsiteY13" fmla="*/ 61576 h 337432"/>
                  <a:gd name="connsiteX14" fmla="*/ 193462 w 1034734"/>
                  <a:gd name="connsiteY14" fmla="*/ 91133 h 337432"/>
                  <a:gd name="connsiteX15" fmla="*/ 176099 w 1034734"/>
                  <a:gd name="connsiteY15" fmla="*/ 130540 h 337432"/>
                  <a:gd name="connsiteX16" fmla="*/ 156258 w 1034734"/>
                  <a:gd name="connsiteY16" fmla="*/ 165022 h 337432"/>
                  <a:gd name="connsiteX17" fmla="*/ 138894 w 1034734"/>
                  <a:gd name="connsiteY17" fmla="*/ 197043 h 337432"/>
                  <a:gd name="connsiteX18" fmla="*/ 121533 w 1034734"/>
                  <a:gd name="connsiteY18" fmla="*/ 224135 h 337432"/>
                  <a:gd name="connsiteX19" fmla="*/ 104173 w 1034734"/>
                  <a:gd name="connsiteY19" fmla="*/ 246302 h 337432"/>
                  <a:gd name="connsiteX20" fmla="*/ 89291 w 1034734"/>
                  <a:gd name="connsiteY20" fmla="*/ 266004 h 337432"/>
                  <a:gd name="connsiteX21" fmla="*/ 59527 w 1034734"/>
                  <a:gd name="connsiteY21" fmla="*/ 298025 h 337432"/>
                  <a:gd name="connsiteX22" fmla="*/ 34724 w 1034734"/>
                  <a:gd name="connsiteY22" fmla="*/ 317730 h 337432"/>
                  <a:gd name="connsiteX23" fmla="*/ 14881 w 1034734"/>
                  <a:gd name="connsiteY23" fmla="*/ 330045 h 337432"/>
                  <a:gd name="connsiteX24" fmla="*/ 0 w 1034734"/>
                  <a:gd name="connsiteY24" fmla="*/ 337432 h 337432"/>
                  <a:gd name="connsiteX25" fmla="*/ 238527 w 1034734"/>
                  <a:gd name="connsiteY25" fmla="*/ 337432 h 337432"/>
                  <a:gd name="connsiteX26" fmla="*/ 282081 w 1034734"/>
                  <a:gd name="connsiteY26" fmla="*/ 337432 h 337432"/>
                  <a:gd name="connsiteX27" fmla="*/ 327159 w 1034734"/>
                  <a:gd name="connsiteY27" fmla="*/ 337432 h 337432"/>
                  <a:gd name="connsiteX28" fmla="*/ 520609 w 1034734"/>
                  <a:gd name="connsiteY28" fmla="*/ 337432 h 337432"/>
                  <a:gd name="connsiteX29" fmla="*/ 565687 w 1034734"/>
                  <a:gd name="connsiteY29" fmla="*/ 337432 h 337432"/>
                  <a:gd name="connsiteX30" fmla="*/ 609240 w 1034734"/>
                  <a:gd name="connsiteY30" fmla="*/ 337432 h 337432"/>
                  <a:gd name="connsiteX31" fmla="*/ 847768 w 1034734"/>
                  <a:gd name="connsiteY31" fmla="*/ 337432 h 337432"/>
                  <a:gd name="connsiteX32" fmla="*/ 1000246 w 1034734"/>
                  <a:gd name="connsiteY32" fmla="*/ 337432 h 337432"/>
                  <a:gd name="connsiteX33" fmla="*/ 1034734 w 1034734"/>
                  <a:gd name="connsiteY33" fmla="*/ 337432 h 33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34734" h="337432">
                    <a:moveTo>
                      <a:pt x="1034734" y="0"/>
                    </a:moveTo>
                    <a:lnTo>
                      <a:pt x="949036" y="0"/>
                    </a:lnTo>
                    <a:lnTo>
                      <a:pt x="905484" y="0"/>
                    </a:lnTo>
                    <a:lnTo>
                      <a:pt x="860406" y="0"/>
                    </a:lnTo>
                    <a:lnTo>
                      <a:pt x="666957" y="0"/>
                    </a:lnTo>
                    <a:lnTo>
                      <a:pt x="621878" y="0"/>
                    </a:lnTo>
                    <a:lnTo>
                      <a:pt x="578325" y="0"/>
                    </a:lnTo>
                    <a:lnTo>
                      <a:pt x="339798" y="0"/>
                    </a:lnTo>
                    <a:lnTo>
                      <a:pt x="302593" y="2465"/>
                    </a:lnTo>
                    <a:lnTo>
                      <a:pt x="282752" y="4927"/>
                    </a:lnTo>
                    <a:lnTo>
                      <a:pt x="262910" y="12314"/>
                    </a:lnTo>
                    <a:lnTo>
                      <a:pt x="243067" y="22167"/>
                    </a:lnTo>
                    <a:lnTo>
                      <a:pt x="225705" y="39409"/>
                    </a:lnTo>
                    <a:lnTo>
                      <a:pt x="208341" y="61576"/>
                    </a:lnTo>
                    <a:lnTo>
                      <a:pt x="193462" y="91133"/>
                    </a:lnTo>
                    <a:lnTo>
                      <a:pt x="176099" y="130540"/>
                    </a:lnTo>
                    <a:lnTo>
                      <a:pt x="156258" y="165022"/>
                    </a:lnTo>
                    <a:lnTo>
                      <a:pt x="138894" y="197043"/>
                    </a:lnTo>
                    <a:lnTo>
                      <a:pt x="121533" y="224135"/>
                    </a:lnTo>
                    <a:lnTo>
                      <a:pt x="104173" y="246302"/>
                    </a:lnTo>
                    <a:lnTo>
                      <a:pt x="89291" y="266004"/>
                    </a:lnTo>
                    <a:lnTo>
                      <a:pt x="59527" y="298025"/>
                    </a:lnTo>
                    <a:lnTo>
                      <a:pt x="34724" y="317730"/>
                    </a:lnTo>
                    <a:lnTo>
                      <a:pt x="14881" y="330045"/>
                    </a:lnTo>
                    <a:lnTo>
                      <a:pt x="0" y="337432"/>
                    </a:lnTo>
                    <a:lnTo>
                      <a:pt x="238527" y="337432"/>
                    </a:lnTo>
                    <a:lnTo>
                      <a:pt x="282081" y="337432"/>
                    </a:lnTo>
                    <a:lnTo>
                      <a:pt x="327159" y="337432"/>
                    </a:lnTo>
                    <a:lnTo>
                      <a:pt x="520609" y="337432"/>
                    </a:lnTo>
                    <a:lnTo>
                      <a:pt x="565687" y="337432"/>
                    </a:lnTo>
                    <a:lnTo>
                      <a:pt x="609240" y="337432"/>
                    </a:lnTo>
                    <a:lnTo>
                      <a:pt x="847768" y="337432"/>
                    </a:lnTo>
                    <a:lnTo>
                      <a:pt x="1000246" y="337432"/>
                    </a:lnTo>
                    <a:lnTo>
                      <a:pt x="1034734" y="3374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EE968B-E483-90B3-A632-BE4A023E0C2B}"/>
                </a:ext>
              </a:extLst>
            </p:cNvPr>
            <p:cNvSpPr txBox="1"/>
            <p:nvPr/>
          </p:nvSpPr>
          <p:spPr>
            <a:xfrm flipH="1">
              <a:off x="6399322" y="1337654"/>
              <a:ext cx="153407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</a:p>
          </p:txBody>
        </p:sp>
      </p:grp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CBBCED96-15EB-5511-DBC7-F42132B6B85E}"/>
              </a:ext>
            </a:extLst>
          </p:cNvPr>
          <p:cNvSpPr/>
          <p:nvPr/>
        </p:nvSpPr>
        <p:spPr>
          <a:xfrm>
            <a:off x="5502282" y="1627860"/>
            <a:ext cx="3174243" cy="246221"/>
          </a:xfrm>
          <a:prstGeom prst="rect">
            <a:avLst/>
          </a:prstGeom>
          <a:gradFill>
            <a:gsLst>
              <a:gs pos="0">
                <a:srgbClr val="3B6DD5">
                  <a:alpha val="20000"/>
                </a:srgbClr>
              </a:gs>
              <a:gs pos="89000">
                <a:srgbClr val="825BC1">
                  <a:alpha val="2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36CEC9BA-E406-FAEB-C2EB-00DA41E826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309264"/>
              </p:ext>
            </p:extLst>
          </p:nvPr>
        </p:nvGraphicFramePr>
        <p:xfrm>
          <a:off x="474383" y="1627860"/>
          <a:ext cx="2413883" cy="2747042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37735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177614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213853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BC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3D6CD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7BC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6CD4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124608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컴퓨팅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시스템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컴퓨팅 시스템의 동작 원리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운영 체제의 기능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피지컬 컴퓨팅의 개념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124608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디지털 데이터 표현 방법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수집과 관리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구조화 및 해석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6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</a:tbl>
          </a:graphicData>
        </a:graphic>
      </p:graphicFrame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2CCE2BA-996F-ACDA-C822-F18F9DB64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865636"/>
              </p:ext>
            </p:extLst>
          </p:nvPr>
        </p:nvGraphicFramePr>
        <p:xfrm>
          <a:off x="2988333" y="1627858"/>
          <a:ext cx="2413883" cy="2747258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637735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177614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254664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825BC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r>
                        <a:rPr lang="en-US" altLang="ko-KR" sz="1200" b="0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5BC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1246189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컴퓨팅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시스템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네트워크의 구성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사물인터넷 시스템의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구성 및 동작 원리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1246189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디지털 데이터 압축과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암호화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빅데이터 개념과 분석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5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</a:tbl>
          </a:graphicData>
        </a:graphic>
      </p:graphicFrame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5C4CA739-CDF6-799D-E649-EFB1EC907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687566"/>
              </p:ext>
            </p:extLst>
          </p:nvPr>
        </p:nvGraphicFramePr>
        <p:xfrm>
          <a:off x="5502283" y="1627860"/>
          <a:ext cx="3173405" cy="4539292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165217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200818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253577"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BC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7BC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82499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세상을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변화시키는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소프트웨어와 사회 변화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융합과 문제 해결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93887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창작을 지원하는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컴퓨팅 시스템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피지컬 컴퓨팅 도구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미디어 아트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웨어러블 장치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79083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현상을 분석하는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유형별 수집 방법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시각화와 분석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240023"/>
                  </a:ext>
                </a:extLst>
              </a:tr>
              <a:tr h="93887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모의 실험하는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시뮬레이션의 개념과 구성요소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 활용 분야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 모델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392484"/>
                  </a:ext>
                </a:extLst>
              </a:tr>
              <a:tr h="79083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가치를 창출하는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(</a:t>
                      </a:r>
                      <a:r>
                        <a:rPr lang="ko-KR" altLang="en-US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프로젝트</a:t>
                      </a:r>
                      <a:r>
                        <a:rPr lang="en-US" altLang="ko-KR" sz="900" b="0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)</a:t>
                      </a:r>
                      <a:endParaRPr lang="ko-KR" altLang="en-US" sz="900" b="0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스타트업의 개념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825BC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스타트업 프로젝트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439062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523F59D1-84FF-5BCA-F5C9-D3A789DF9260}"/>
              </a:ext>
            </a:extLst>
          </p:cNvPr>
          <p:cNvSpPr txBox="1"/>
          <p:nvPr/>
        </p:nvSpPr>
        <p:spPr>
          <a:xfrm>
            <a:off x="466611" y="536298"/>
            <a:ext cx="6365525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소프트웨어와 생활 과목 내용의 계열성과 연계성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52F077A2-2CC4-04A0-E619-A8019A1BA805}"/>
              </a:ext>
            </a:extLst>
          </p:cNvPr>
          <p:cNvGrpSpPr/>
          <p:nvPr/>
        </p:nvGrpSpPr>
        <p:grpSpPr>
          <a:xfrm>
            <a:off x="468313" y="295332"/>
            <a:ext cx="1439067" cy="190957"/>
            <a:chOff x="144463" y="308032"/>
            <a:chExt cx="1439067" cy="190957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35B5877E-C7C3-2B8F-370B-BC64C8425DE6}"/>
                </a:ext>
              </a:extLst>
            </p:cNvPr>
            <p:cNvGrpSpPr/>
            <p:nvPr/>
          </p:nvGrpSpPr>
          <p:grpSpPr>
            <a:xfrm>
              <a:off x="144463" y="308032"/>
              <a:ext cx="1439067" cy="190957"/>
              <a:chOff x="-16919" y="983069"/>
              <a:chExt cx="3336474" cy="442734"/>
            </a:xfrm>
            <a:solidFill>
              <a:schemeClr val="lt1"/>
            </a:solidFill>
          </p:grpSpPr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E0E5F024-C76E-4E3D-38E1-4032841F1AD9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9AD046D0-46A1-2D66-CFC8-A753903D7BDE}"/>
                  </a:ext>
                </a:extLst>
              </p:cNvPr>
              <p:cNvSpPr/>
              <p:nvPr/>
            </p:nvSpPr>
            <p:spPr>
              <a:xfrm>
                <a:off x="666366" y="983069"/>
                <a:ext cx="265318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85A9FF7A-A63E-AEA6-086E-FDA67CCF92A6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2DA066FB-41F0-2183-FEEA-6F249BD497A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B5313BA-3BAB-4D58-11F6-25EF10141EC0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Ⅶ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F3C5E7F-5F7F-0242-4ECA-71831119822F}"/>
                </a:ext>
              </a:extLst>
            </p:cNvPr>
            <p:cNvSpPr txBox="1"/>
            <p:nvPr/>
          </p:nvSpPr>
          <p:spPr>
            <a:xfrm>
              <a:off x="531068" y="326566"/>
              <a:ext cx="96500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8792E038-3ED7-9B23-3BEF-EA777B914400}"/>
              </a:ext>
            </a:extLst>
          </p:cNvPr>
          <p:cNvGrpSpPr/>
          <p:nvPr/>
        </p:nvGrpSpPr>
        <p:grpSpPr>
          <a:xfrm>
            <a:off x="542702" y="1961124"/>
            <a:ext cx="8062947" cy="1622144"/>
            <a:chOff x="542702" y="1961124"/>
            <a:chExt cx="8062947" cy="1622144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DD8D4FCE-A2B6-E993-AA05-B17E0A19FCFA}"/>
                </a:ext>
              </a:extLst>
            </p:cNvPr>
            <p:cNvSpPr/>
            <p:nvPr/>
          </p:nvSpPr>
          <p:spPr>
            <a:xfrm>
              <a:off x="542702" y="1961124"/>
              <a:ext cx="2286223" cy="1095375"/>
            </a:xfrm>
            <a:prstGeom prst="roundRect">
              <a:avLst>
                <a:gd name="adj" fmla="val 4493"/>
              </a:avLst>
            </a:prstGeom>
            <a:noFill/>
            <a:ln w="22225">
              <a:solidFill>
                <a:srgbClr val="825BC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F847C0F6-EA99-C020-E69D-58B8C2B8598E}"/>
                </a:ext>
              </a:extLst>
            </p:cNvPr>
            <p:cNvSpPr/>
            <p:nvPr/>
          </p:nvSpPr>
          <p:spPr>
            <a:xfrm>
              <a:off x="3052163" y="1961124"/>
              <a:ext cx="2286223" cy="1095375"/>
            </a:xfrm>
            <a:prstGeom prst="roundRect">
              <a:avLst>
                <a:gd name="adj" fmla="val 4493"/>
              </a:avLst>
            </a:prstGeom>
            <a:noFill/>
            <a:ln w="22225">
              <a:solidFill>
                <a:srgbClr val="825BC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F3DD2819-46AC-FFC6-91CC-F12AD941F80A}"/>
                </a:ext>
              </a:extLst>
            </p:cNvPr>
            <p:cNvSpPr/>
            <p:nvPr/>
          </p:nvSpPr>
          <p:spPr>
            <a:xfrm>
              <a:off x="5572321" y="2771568"/>
              <a:ext cx="3033328" cy="811700"/>
            </a:xfrm>
            <a:prstGeom prst="roundRect">
              <a:avLst>
                <a:gd name="adj" fmla="val 6253"/>
              </a:avLst>
            </a:prstGeom>
            <a:noFill/>
            <a:ln w="22225">
              <a:solidFill>
                <a:srgbClr val="825BC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3BC93F77-59CC-B974-5EFF-7B53F360CB74}"/>
              </a:ext>
            </a:extLst>
          </p:cNvPr>
          <p:cNvGrpSpPr/>
          <p:nvPr/>
        </p:nvGrpSpPr>
        <p:grpSpPr>
          <a:xfrm>
            <a:off x="542702" y="3205184"/>
            <a:ext cx="8062947" cy="1165441"/>
            <a:chOff x="542702" y="3205184"/>
            <a:chExt cx="8062947" cy="1165441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D359AFA4-5A37-1D2F-C57B-9C29017494F0}"/>
                </a:ext>
              </a:extLst>
            </p:cNvPr>
            <p:cNvSpPr/>
            <p:nvPr/>
          </p:nvSpPr>
          <p:spPr>
            <a:xfrm>
              <a:off x="542702" y="3205184"/>
              <a:ext cx="2286223" cy="1095375"/>
            </a:xfrm>
            <a:prstGeom prst="roundRect">
              <a:avLst>
                <a:gd name="adj" fmla="val 4493"/>
              </a:avLst>
            </a:prstGeom>
            <a:noFill/>
            <a:ln w="22225">
              <a:solidFill>
                <a:srgbClr val="3B6DD5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FA09F3E6-6E0C-E1CE-F9FA-20ABFBF730CB}"/>
                </a:ext>
              </a:extLst>
            </p:cNvPr>
            <p:cNvSpPr/>
            <p:nvPr/>
          </p:nvSpPr>
          <p:spPr>
            <a:xfrm>
              <a:off x="3052163" y="3205184"/>
              <a:ext cx="2286223" cy="1095375"/>
            </a:xfrm>
            <a:prstGeom prst="roundRect">
              <a:avLst>
                <a:gd name="adj" fmla="val 4493"/>
              </a:avLst>
            </a:prstGeom>
            <a:noFill/>
            <a:ln w="22225">
              <a:solidFill>
                <a:srgbClr val="3B6DD5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E56CB004-3155-4E6F-70C8-BE88ADC57B83}"/>
                </a:ext>
              </a:extLst>
            </p:cNvPr>
            <p:cNvSpPr/>
            <p:nvPr/>
          </p:nvSpPr>
          <p:spPr>
            <a:xfrm>
              <a:off x="5572321" y="3712997"/>
              <a:ext cx="3033328" cy="657628"/>
            </a:xfrm>
            <a:prstGeom prst="roundRect">
              <a:avLst>
                <a:gd name="adj" fmla="val 6253"/>
              </a:avLst>
            </a:prstGeom>
            <a:noFill/>
            <a:ln w="22225">
              <a:solidFill>
                <a:srgbClr val="3B6DD5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173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D9206735-58A3-997C-1FE4-62043CC0FF3C}"/>
              </a:ext>
            </a:extLst>
          </p:cNvPr>
          <p:cNvGrpSpPr/>
          <p:nvPr/>
        </p:nvGrpSpPr>
        <p:grpSpPr>
          <a:xfrm>
            <a:off x="4700879" y="2368333"/>
            <a:ext cx="3991089" cy="3797518"/>
            <a:chOff x="4700879" y="2368333"/>
            <a:chExt cx="3991089" cy="3797518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B034A9EC-7AE3-4D18-66DB-D05D96B059EE}"/>
                </a:ext>
              </a:extLst>
            </p:cNvPr>
            <p:cNvGrpSpPr/>
            <p:nvPr/>
          </p:nvGrpSpPr>
          <p:grpSpPr>
            <a:xfrm>
              <a:off x="4700879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6B0AEC12-CA2B-A176-8825-CFA15D8D2C01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63810970-1BA0-59B1-36E0-4522634D318F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69" name="자유형: 도형 68">
                    <a:extLst>
                      <a:ext uri="{FF2B5EF4-FFF2-40B4-BE49-F238E27FC236}">
                        <a16:creationId xmlns:a16="http://schemas.microsoft.com/office/drawing/2014/main" id="{4F6FEC8E-C951-0F75-3C89-6935C6E122BA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0" name="자유형: 도형 69">
                    <a:extLst>
                      <a:ext uri="{FF2B5EF4-FFF2-40B4-BE49-F238E27FC236}">
                        <a16:creationId xmlns:a16="http://schemas.microsoft.com/office/drawing/2014/main" id="{7BE1A65D-C956-DB00-EFF5-6C26892A7BA6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1" name="사각형: 둥근 위쪽 모서리 70">
                    <a:extLst>
                      <a:ext uri="{FF2B5EF4-FFF2-40B4-BE49-F238E27FC236}">
                        <a16:creationId xmlns:a16="http://schemas.microsoft.com/office/drawing/2014/main" id="{9FC6F4A5-BD69-236D-FB85-77192959EAAC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BD811366-02B6-43F8-C7CA-F1C9B5BBDB35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 기준</a:t>
                  </a:r>
                </a:p>
              </p:txBody>
            </p:sp>
          </p:grpSp>
          <p:sp>
            <p:nvSpPr>
              <p:cNvPr id="65" name="사각형: 둥근 모서리 64">
                <a:extLst>
                  <a:ext uri="{FF2B5EF4-FFF2-40B4-BE49-F238E27FC236}">
                    <a16:creationId xmlns:a16="http://schemas.microsoft.com/office/drawing/2014/main" id="{0AA71F0A-CEAA-CC36-45FA-AF4C07213600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사각형: 둥근 위쪽 모서리 65">
                <a:extLst>
                  <a:ext uri="{FF2B5EF4-FFF2-40B4-BE49-F238E27FC236}">
                    <a16:creationId xmlns:a16="http://schemas.microsoft.com/office/drawing/2014/main" id="{22E22410-69F9-7788-7A5B-32E8406ADB85}"/>
                  </a:ext>
                </a:extLst>
              </p:cNvPr>
              <p:cNvSpPr/>
              <p:nvPr/>
            </p:nvSpPr>
            <p:spPr>
              <a:xfrm rot="16200000">
                <a:off x="-778002" y="3957122"/>
                <a:ext cx="3453343" cy="964112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217141CF-FAE0-CE01-3D57-EC8D5802CEC9}"/>
                </a:ext>
              </a:extLst>
            </p:cNvPr>
            <p:cNvSpPr/>
            <p:nvPr/>
          </p:nvSpPr>
          <p:spPr>
            <a:xfrm>
              <a:off x="4700879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4910554-21C5-0274-C95F-C3F6B2519CDD}"/>
              </a:ext>
            </a:extLst>
          </p:cNvPr>
          <p:cNvGrpSpPr/>
          <p:nvPr/>
        </p:nvGrpSpPr>
        <p:grpSpPr>
          <a:xfrm>
            <a:off x="466611" y="2368333"/>
            <a:ext cx="3991089" cy="3797518"/>
            <a:chOff x="466611" y="2368333"/>
            <a:chExt cx="3991089" cy="3797518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43051C93-FFD7-63CE-E967-50DC9CDBBD26}"/>
                </a:ext>
              </a:extLst>
            </p:cNvPr>
            <p:cNvGrpSpPr/>
            <p:nvPr/>
          </p:nvGrpSpPr>
          <p:grpSpPr>
            <a:xfrm>
              <a:off x="466611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4CD03B6E-D853-C609-DD24-BA335F8FF08A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C57202A4-AC92-009B-743D-275373C3513A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58" name="자유형: 도형 57">
                    <a:extLst>
                      <a:ext uri="{FF2B5EF4-FFF2-40B4-BE49-F238E27FC236}">
                        <a16:creationId xmlns:a16="http://schemas.microsoft.com/office/drawing/2014/main" id="{B4E4C1F8-C40B-D061-799B-2C8D29778E23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675BE4CD-C97B-7A38-C688-0F7670F19780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0" name="사각형: 둥근 위쪽 모서리 59">
                    <a:extLst>
                      <a:ext uri="{FF2B5EF4-FFF2-40B4-BE49-F238E27FC236}">
                        <a16:creationId xmlns:a16="http://schemas.microsoft.com/office/drawing/2014/main" id="{AC16A581-C678-D4EF-6917-72ACE7EEB897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A5F162FF-A99D-135D-518E-E6760A4B79E0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E453A4B8-039F-B566-4A8C-56525C6A55AA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사각형: 둥근 위쪽 모서리 54">
                <a:extLst>
                  <a:ext uri="{FF2B5EF4-FFF2-40B4-BE49-F238E27FC236}">
                    <a16:creationId xmlns:a16="http://schemas.microsoft.com/office/drawing/2014/main" id="{EA473F9D-8832-55B4-C918-D9096D333084}"/>
                  </a:ext>
                </a:extLst>
              </p:cNvPr>
              <p:cNvSpPr/>
              <p:nvPr/>
            </p:nvSpPr>
            <p:spPr>
              <a:xfrm rot="16200000">
                <a:off x="-879001" y="4051380"/>
                <a:ext cx="3453343" cy="762113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B7EC41C9-8764-7087-E577-C5C125FBEE4F}"/>
                </a:ext>
              </a:extLst>
            </p:cNvPr>
            <p:cNvSpPr/>
            <p:nvPr/>
          </p:nvSpPr>
          <p:spPr>
            <a:xfrm>
              <a:off x="466611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74E07CE-7936-153D-33F3-8431026211C1}"/>
              </a:ext>
            </a:extLst>
          </p:cNvPr>
          <p:cNvSpPr txBox="1"/>
          <p:nvPr/>
        </p:nvSpPr>
        <p:spPr>
          <a:xfrm>
            <a:off x="466611" y="536298"/>
            <a:ext cx="476252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소프트웨어와 생활 영역별 중점사항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7C4FCEA6-C95A-C08F-78D0-93253BF8A327}"/>
              </a:ext>
            </a:extLst>
          </p:cNvPr>
          <p:cNvGrpSpPr/>
          <p:nvPr/>
        </p:nvGrpSpPr>
        <p:grpSpPr>
          <a:xfrm>
            <a:off x="468313" y="295332"/>
            <a:ext cx="1439067" cy="190957"/>
            <a:chOff x="144463" y="308032"/>
            <a:chExt cx="1439067" cy="190957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A2EFE4CD-BA53-EA73-1EDB-5B2C57607DF2}"/>
                </a:ext>
              </a:extLst>
            </p:cNvPr>
            <p:cNvGrpSpPr/>
            <p:nvPr/>
          </p:nvGrpSpPr>
          <p:grpSpPr>
            <a:xfrm>
              <a:off x="144463" y="308032"/>
              <a:ext cx="1439067" cy="190957"/>
              <a:chOff x="-16919" y="983069"/>
              <a:chExt cx="3336474" cy="442734"/>
            </a:xfrm>
            <a:solidFill>
              <a:schemeClr val="lt1"/>
            </a:solidFill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D7F919F5-6E42-DC6E-5C53-58F0E0562118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C9AC5C36-E0E1-8A3E-7017-4108F75609E3}"/>
                  </a:ext>
                </a:extLst>
              </p:cNvPr>
              <p:cNvSpPr/>
              <p:nvPr/>
            </p:nvSpPr>
            <p:spPr>
              <a:xfrm>
                <a:off x="666366" y="983069"/>
                <a:ext cx="265318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5AB2BE8C-9383-52C4-18D2-9AFBA20118FE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0019C1F7-8EA4-72E5-1B14-CF8F641CAECF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A4ECC28-D53A-F89B-FB49-2594B9B784A7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Ⅶ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206234F-811D-9F8B-800E-820F2A9B7243}"/>
                </a:ext>
              </a:extLst>
            </p:cNvPr>
            <p:cNvSpPr txBox="1"/>
            <p:nvPr/>
          </p:nvSpPr>
          <p:spPr>
            <a:xfrm>
              <a:off x="531068" y="326566"/>
              <a:ext cx="96500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5C6514D7-D571-C614-00ED-41BC541DE676}"/>
              </a:ext>
            </a:extLst>
          </p:cNvPr>
          <p:cNvGrpSpPr/>
          <p:nvPr/>
        </p:nvGrpSpPr>
        <p:grpSpPr>
          <a:xfrm>
            <a:off x="424486" y="1088231"/>
            <a:ext cx="3782505" cy="340052"/>
            <a:chOff x="424486" y="1088231"/>
            <a:chExt cx="3782505" cy="34005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A66E2B1-76BD-0B20-B646-9AB9F3E4B64A}"/>
                </a:ext>
              </a:extLst>
            </p:cNvPr>
            <p:cNvSpPr txBox="1"/>
            <p:nvPr/>
          </p:nvSpPr>
          <p:spPr>
            <a:xfrm>
              <a:off x="781373" y="1151284"/>
              <a:ext cx="342561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‘세상을 변화시키는 소프트웨어’ 영역</a:t>
              </a:r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078F2A04-7E93-A06E-1B94-DB0805FE422F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1ACD66C4-8F13-65FF-93CA-DEA8672CBA11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15E2C4D1-CA1A-8325-C674-C4442D0FFE5A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46" name="자유형: 도형 45">
                <a:extLst>
                  <a:ext uri="{FF2B5EF4-FFF2-40B4-BE49-F238E27FC236}">
                    <a16:creationId xmlns:a16="http://schemas.microsoft.com/office/drawing/2014/main" id="{6F4BD0CA-8315-AC6E-6EF5-BD1C0682CB36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4FA3B3C-29DF-5384-D1C9-90E1EDE71F18}"/>
              </a:ext>
            </a:extLst>
          </p:cNvPr>
          <p:cNvGrpSpPr/>
          <p:nvPr/>
        </p:nvGrpSpPr>
        <p:grpSpPr>
          <a:xfrm>
            <a:off x="461963" y="1532988"/>
            <a:ext cx="8213725" cy="636964"/>
            <a:chOff x="461963" y="1598139"/>
            <a:chExt cx="8213725" cy="636964"/>
          </a:xfrm>
        </p:grpSpPr>
        <p:sp>
          <p:nvSpPr>
            <p:cNvPr id="48" name="사각형: 둥근 모서리 47">
              <a:extLst>
                <a:ext uri="{FF2B5EF4-FFF2-40B4-BE49-F238E27FC236}">
                  <a16:creationId xmlns:a16="http://schemas.microsoft.com/office/drawing/2014/main" id="{D76906EA-D230-946F-89C1-44F292C72D2C}"/>
                </a:ext>
              </a:extLst>
            </p:cNvPr>
            <p:cNvSpPr/>
            <p:nvPr/>
          </p:nvSpPr>
          <p:spPr>
            <a:xfrm>
              <a:off x="461963" y="1598139"/>
              <a:ext cx="8213725" cy="636964"/>
            </a:xfrm>
            <a:prstGeom prst="roundRect">
              <a:avLst>
                <a:gd name="adj" fmla="val 10292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C88F300-479D-51E7-70FD-0887F5467BF0}"/>
                </a:ext>
              </a:extLst>
            </p:cNvPr>
            <p:cNvSpPr txBox="1"/>
            <p:nvPr/>
          </p:nvSpPr>
          <p:spPr>
            <a:xfrm>
              <a:off x="751154" y="1808899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296BA5F-A263-3E9D-8C5E-38D9537D32EF}"/>
                </a:ext>
              </a:extLst>
            </p:cNvPr>
            <p:cNvSpPr txBox="1"/>
            <p:nvPr/>
          </p:nvSpPr>
          <p:spPr>
            <a:xfrm>
              <a:off x="1528528" y="1701178"/>
              <a:ext cx="6142707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실생활이나 다양한 학문 분야에서 활용되는 소프트웨어의 가치와 필요성을 파악하고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소프트웨어를 통해 해결 가능한 문제를 발견하기 위한 능력과 태도를 기른다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E88582AF-0FA4-6D05-CE5E-49828275DB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7358" y="1675112"/>
              <a:ext cx="1" cy="483018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1B2A2BEF-9706-2E1A-44A2-50B120D1D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653526"/>
              </p:ext>
            </p:extLst>
          </p:nvPr>
        </p:nvGraphicFramePr>
        <p:xfrm>
          <a:off x="466611" y="2711889"/>
          <a:ext cx="3988581" cy="3454257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5947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2910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89778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디지털 기술의 발전에 따라 소프트웨어는 인간의 삶과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 전반을 변화시키고 있다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학문 분야와 소프트웨어의 융합은 세상의 문제와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현상을 효과적으로 탐구하고 해결하는 데 도움을 준다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91744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51477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소프트웨어와 사회 변화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융합과 문제 해결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94338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소프트웨어를 통해 세상을 변화시킨 사례 탐색하기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소프트웨어의 발전에 따른 미래 사회 예측하기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소프트웨어와의 융합을 통한 문제 해결이 가능한 사례 탐색하기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706279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문제와 현상을 소프트웨어의 관점으로 바라보는 자세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실생활 및 다양한 학문 분야의 문제 해결에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소프트웨어를 적용하는 자세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72" name="표 71">
            <a:extLst>
              <a:ext uri="{FF2B5EF4-FFF2-40B4-BE49-F238E27FC236}">
                <a16:creationId xmlns:a16="http://schemas.microsoft.com/office/drawing/2014/main" id="{4B293BE2-80B2-E0A6-D903-ED1DD8E03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872122"/>
              </p:ext>
            </p:extLst>
          </p:nvPr>
        </p:nvGraphicFramePr>
        <p:xfrm>
          <a:off x="4700878" y="2711890"/>
          <a:ext cx="3974809" cy="345396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96518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0962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1151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소프트웨어가 세상을 변화시킨 사례를 탐색하고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소프트웨어가 사회 변화에 미치는 영향을 분석한다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1151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실세계의 문제와 현상을 소프트웨어의 관점으로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바라보고 소프트웨어 발전에 따른 미래 사회의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변화를 예측한다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091432"/>
                  </a:ext>
                </a:extLst>
              </a:tr>
              <a:tr h="1151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01-03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융합을 통한 문제 해결 사례를 바탕으로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학문 분야에서 소프트웨어와의 융합을 통해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문제를 해결하는 방법을 비교 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분석한다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 </a:t>
                      </a: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18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590C5382-4632-85AA-3ABD-338C673A529A}"/>
              </a:ext>
            </a:extLst>
          </p:cNvPr>
          <p:cNvGrpSpPr/>
          <p:nvPr/>
        </p:nvGrpSpPr>
        <p:grpSpPr>
          <a:xfrm>
            <a:off x="4700879" y="2368333"/>
            <a:ext cx="3991089" cy="3797518"/>
            <a:chOff x="4700879" y="2368333"/>
            <a:chExt cx="3991089" cy="379751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C81E6A0-FCA6-8390-8BA4-F15E417B7877}"/>
                </a:ext>
              </a:extLst>
            </p:cNvPr>
            <p:cNvGrpSpPr/>
            <p:nvPr/>
          </p:nvGrpSpPr>
          <p:grpSpPr>
            <a:xfrm>
              <a:off x="4700879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32AD2737-47AB-3ED4-678E-2A9E006A13AE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0581EB40-753E-98CD-2774-8EE92EBA1180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47" name="자유형: 도형 46">
                    <a:extLst>
                      <a:ext uri="{FF2B5EF4-FFF2-40B4-BE49-F238E27FC236}">
                        <a16:creationId xmlns:a16="http://schemas.microsoft.com/office/drawing/2014/main" id="{77487847-426A-EFB4-2AD7-D82DA708A5F0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C8C538E2-CAD1-B6F6-6A51-BBAF900F35BB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9" name="사각형: 둥근 위쪽 모서리 48">
                    <a:extLst>
                      <a:ext uri="{FF2B5EF4-FFF2-40B4-BE49-F238E27FC236}">
                        <a16:creationId xmlns:a16="http://schemas.microsoft.com/office/drawing/2014/main" id="{3E0E202B-F7E2-FE56-0CCC-D9437EDA6448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D0EE9E07-8B65-B31C-C0BB-96E82FBB7D43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 기준</a:t>
                  </a:r>
                </a:p>
              </p:txBody>
            </p:sp>
          </p:grpSp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8DC4CD30-256A-1684-C678-E2F177329031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사각형: 둥근 위쪽 모서리 43">
                <a:extLst>
                  <a:ext uri="{FF2B5EF4-FFF2-40B4-BE49-F238E27FC236}">
                    <a16:creationId xmlns:a16="http://schemas.microsoft.com/office/drawing/2014/main" id="{099773B0-1167-57D1-6DE3-6B4706A85A02}"/>
                  </a:ext>
                </a:extLst>
              </p:cNvPr>
              <p:cNvSpPr/>
              <p:nvPr/>
            </p:nvSpPr>
            <p:spPr>
              <a:xfrm rot="16200000">
                <a:off x="-778002" y="3957122"/>
                <a:ext cx="3453343" cy="964112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16352EDF-AE8B-B9F4-C107-AF583A2D366B}"/>
                </a:ext>
              </a:extLst>
            </p:cNvPr>
            <p:cNvSpPr/>
            <p:nvPr/>
          </p:nvSpPr>
          <p:spPr>
            <a:xfrm>
              <a:off x="4700879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03598D-458E-F197-BCFD-91D3E599715F}"/>
              </a:ext>
            </a:extLst>
          </p:cNvPr>
          <p:cNvGrpSpPr/>
          <p:nvPr/>
        </p:nvGrpSpPr>
        <p:grpSpPr>
          <a:xfrm>
            <a:off x="466611" y="2368333"/>
            <a:ext cx="3991089" cy="3797518"/>
            <a:chOff x="466611" y="2368333"/>
            <a:chExt cx="3991089" cy="3797518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3927747F-1020-981F-1817-C38E2E28DB4A}"/>
                </a:ext>
              </a:extLst>
            </p:cNvPr>
            <p:cNvGrpSpPr/>
            <p:nvPr/>
          </p:nvGrpSpPr>
          <p:grpSpPr>
            <a:xfrm>
              <a:off x="466611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62F0A6BA-F4B6-F2BC-51AC-31C6747BE43B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33805005-8C0E-4B29-63F2-76F81F24A75F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8A139A94-A95E-59AB-670D-72B861438C04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1809FB53-2C1C-B3DD-1024-814ACE76EAC7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8" name="사각형: 둥근 위쪽 모서리 37">
                    <a:extLst>
                      <a:ext uri="{FF2B5EF4-FFF2-40B4-BE49-F238E27FC236}">
                        <a16:creationId xmlns:a16="http://schemas.microsoft.com/office/drawing/2014/main" id="{33EE3643-8613-0731-3F58-AA5367E37563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78B3641-1ADF-D81C-516C-C7315AD98BE5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B56130A3-91B5-791B-8510-04FCA155EC6B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사각형: 둥근 위쪽 모서리 32">
                <a:extLst>
                  <a:ext uri="{FF2B5EF4-FFF2-40B4-BE49-F238E27FC236}">
                    <a16:creationId xmlns:a16="http://schemas.microsoft.com/office/drawing/2014/main" id="{1F1D2F2E-75EA-7BCB-CD0F-E1F87A33AA43}"/>
                  </a:ext>
                </a:extLst>
              </p:cNvPr>
              <p:cNvSpPr/>
              <p:nvPr/>
            </p:nvSpPr>
            <p:spPr>
              <a:xfrm rot="16200000">
                <a:off x="-879001" y="4051380"/>
                <a:ext cx="3453343" cy="762113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CE10EB30-0447-05A3-9C2D-467A30A7CB1F}"/>
                </a:ext>
              </a:extLst>
            </p:cNvPr>
            <p:cNvSpPr/>
            <p:nvPr/>
          </p:nvSpPr>
          <p:spPr>
            <a:xfrm>
              <a:off x="466611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47959D3-15A3-6831-CEA5-FEB508921F35}"/>
              </a:ext>
            </a:extLst>
          </p:cNvPr>
          <p:cNvSpPr txBox="1"/>
          <p:nvPr/>
        </p:nvSpPr>
        <p:spPr>
          <a:xfrm>
            <a:off x="466611" y="536298"/>
            <a:ext cx="476252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소프트웨어와 생활 영역별 중점사항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BA8083A-45CA-C2F2-41DA-DD0B92F66765}"/>
              </a:ext>
            </a:extLst>
          </p:cNvPr>
          <p:cNvGrpSpPr/>
          <p:nvPr/>
        </p:nvGrpSpPr>
        <p:grpSpPr>
          <a:xfrm>
            <a:off x="468313" y="295332"/>
            <a:ext cx="1439067" cy="190957"/>
            <a:chOff x="144463" y="308032"/>
            <a:chExt cx="1439067" cy="190957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523D9BF3-B2A3-19DD-0572-984296EE0C8F}"/>
                </a:ext>
              </a:extLst>
            </p:cNvPr>
            <p:cNvGrpSpPr/>
            <p:nvPr/>
          </p:nvGrpSpPr>
          <p:grpSpPr>
            <a:xfrm>
              <a:off x="144463" y="308032"/>
              <a:ext cx="1439067" cy="190957"/>
              <a:chOff x="-16919" y="983069"/>
              <a:chExt cx="3336474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E2D20A9C-71C3-EEF2-E7E6-5FF67D4258DC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80B8F68F-738C-42F7-D2A2-1662712DB8F5}"/>
                  </a:ext>
                </a:extLst>
              </p:cNvPr>
              <p:cNvSpPr/>
              <p:nvPr/>
            </p:nvSpPr>
            <p:spPr>
              <a:xfrm>
                <a:off x="666366" y="983069"/>
                <a:ext cx="265318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133C069C-C515-6544-3F85-6768A8B474BE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B59330F2-7587-B548-BE01-A5BA15AAC16D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38FCDD-9483-96DA-EC62-F6AA98086BF5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Ⅶ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2DA96E-E74B-9AF7-5681-C260C5B9A451}"/>
                </a:ext>
              </a:extLst>
            </p:cNvPr>
            <p:cNvSpPr txBox="1"/>
            <p:nvPr/>
          </p:nvSpPr>
          <p:spPr>
            <a:xfrm>
              <a:off x="531068" y="326566"/>
              <a:ext cx="96500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672D2353-9A17-2054-AF2B-B01781747E85}"/>
              </a:ext>
            </a:extLst>
          </p:cNvPr>
          <p:cNvGrpSpPr/>
          <p:nvPr/>
        </p:nvGrpSpPr>
        <p:grpSpPr>
          <a:xfrm>
            <a:off x="424486" y="1088231"/>
            <a:ext cx="3572511" cy="340052"/>
            <a:chOff x="424486" y="1088231"/>
            <a:chExt cx="3572511" cy="34005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7FEA9B7-286A-22B8-A572-013ED34B1A14}"/>
                </a:ext>
              </a:extLst>
            </p:cNvPr>
            <p:cNvSpPr txBox="1"/>
            <p:nvPr/>
          </p:nvSpPr>
          <p:spPr>
            <a:xfrm>
              <a:off x="781373" y="1151284"/>
              <a:ext cx="321562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‘창작을 지원하는 소프트웨어’ 영역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67504153-7BD2-4665-2485-EFE4E721247F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75E715BC-86ED-A9C7-665A-8B0C13DC823D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3991097C-A85E-6F12-DB76-9CB6A08A21FA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6CEC95B4-1B02-E7DE-AE4C-C47268D7F00C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82CFDCAB-05F7-D4D9-E61F-3DF3A6C41D1F}"/>
              </a:ext>
            </a:extLst>
          </p:cNvPr>
          <p:cNvGrpSpPr/>
          <p:nvPr/>
        </p:nvGrpSpPr>
        <p:grpSpPr>
          <a:xfrm>
            <a:off x="461963" y="1532988"/>
            <a:ext cx="8213725" cy="636964"/>
            <a:chOff x="461963" y="1598139"/>
            <a:chExt cx="8213725" cy="636964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8E23697B-EAAF-DCCC-9A39-C358AE196456}"/>
                </a:ext>
              </a:extLst>
            </p:cNvPr>
            <p:cNvSpPr/>
            <p:nvPr/>
          </p:nvSpPr>
          <p:spPr>
            <a:xfrm>
              <a:off x="461963" y="1598139"/>
              <a:ext cx="8213725" cy="636964"/>
            </a:xfrm>
            <a:prstGeom prst="roundRect">
              <a:avLst>
                <a:gd name="adj" fmla="val 10292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7B0BB2C-439B-A156-6EF7-AB72FD6A6566}"/>
                </a:ext>
              </a:extLst>
            </p:cNvPr>
            <p:cNvSpPr txBox="1"/>
            <p:nvPr/>
          </p:nvSpPr>
          <p:spPr>
            <a:xfrm>
              <a:off x="751154" y="1808899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603AB8-D82F-072C-EAC6-78CE0962626B}"/>
                </a:ext>
              </a:extLst>
            </p:cNvPr>
            <p:cNvSpPr txBox="1"/>
            <p:nvPr/>
          </p:nvSpPr>
          <p:spPr>
            <a:xfrm>
              <a:off x="1528528" y="1701178"/>
              <a:ext cx="6182783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하드웨어를 활용한 표현 방법에 대한 이해를 바탕으로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생각이나 현상을 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효과적으로 전달하는 데 적합한 방법을 선택하여 표현할 수 있는 능력을 기른다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DD14F1F8-C537-B187-D3D8-01BE63C8EF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7358" y="1675112"/>
              <a:ext cx="1" cy="483018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19ADBF36-1A33-45BC-D884-5208BDF7B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023015"/>
              </p:ext>
            </p:extLst>
          </p:nvPr>
        </p:nvGraphicFramePr>
        <p:xfrm>
          <a:off x="466611" y="2711889"/>
          <a:ext cx="3988581" cy="3454478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5947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2910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94277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장치와 센서를 소프트웨어를 통해 작품과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결합함으로써 작품의 창작을 지원한다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피지컬 컴퓨팅을 통한 작품 창작은 생각을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현실화하고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문제를 해결하는 데 도움을 준다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91522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78955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피지컬 컴퓨팅 도구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미디어 아트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웨어러블 장치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78955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피지컬 컴퓨팅 시스템의 구성 및 작동 원리 분석하기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목적에 맞는 센서와 액추에이터 탐색하기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피지컬 컴퓨팅을 통해 작품 구현하기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54056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소프트웨어를 통한 아이디어 표현의 다양성과 유연성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분야에서 활용된 소프트웨어의 가치 성찰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4CD80588-4464-EDF7-7E02-31589F6150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573028"/>
              </p:ext>
            </p:extLst>
          </p:nvPr>
        </p:nvGraphicFramePr>
        <p:xfrm>
          <a:off x="4700878" y="2711890"/>
          <a:ext cx="3974809" cy="3453961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96518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0962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7835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피지컬 컴퓨팅 도구로 구현된 작품의 구성 및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작동 원리를 분석한다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11033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소프트웨어를 통해 아이디어를 표현하는 데 필요한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센서와 액추에이터를 선택하여 피지컬 컴퓨팅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시스템을 구성한다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091432"/>
                  </a:ext>
                </a:extLst>
              </a:tr>
              <a:tr h="7835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피지컬 컴퓨팅을 통해 미디어 아트 작품을 창작하고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창작에 활용된 소프트웨어의 가치를 파악한다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231717"/>
                  </a:ext>
                </a:extLst>
              </a:tr>
              <a:tr h="7835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02-04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웨어러블 장치 작품을 창작하고 공유하는 과정을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통해 소프트웨어의 가치를 확산한다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 </a:t>
                      </a: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15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7A029129-B249-4F59-ED14-12B5520C0C4C}"/>
              </a:ext>
            </a:extLst>
          </p:cNvPr>
          <p:cNvGrpSpPr/>
          <p:nvPr/>
        </p:nvGrpSpPr>
        <p:grpSpPr>
          <a:xfrm>
            <a:off x="4700879" y="2368333"/>
            <a:ext cx="3991089" cy="3797518"/>
            <a:chOff x="4700879" y="2368333"/>
            <a:chExt cx="3991089" cy="379751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C4F81F6C-32CF-2DBB-0920-5C2F1F22398B}"/>
                </a:ext>
              </a:extLst>
            </p:cNvPr>
            <p:cNvGrpSpPr/>
            <p:nvPr/>
          </p:nvGrpSpPr>
          <p:grpSpPr>
            <a:xfrm>
              <a:off x="4700879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FB0183CF-51C4-CC76-0B5B-45D19BB9069C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6D21B0B9-A3A5-E3E3-589E-075AE0C7B0BA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47" name="자유형: 도형 46">
                    <a:extLst>
                      <a:ext uri="{FF2B5EF4-FFF2-40B4-BE49-F238E27FC236}">
                        <a16:creationId xmlns:a16="http://schemas.microsoft.com/office/drawing/2014/main" id="{59F50014-7315-B727-AEDC-357C6CF32861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AEFF2CD2-A6A4-DBCF-64E7-8FC26F1F52D9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9" name="사각형: 둥근 위쪽 모서리 48">
                    <a:extLst>
                      <a:ext uri="{FF2B5EF4-FFF2-40B4-BE49-F238E27FC236}">
                        <a16:creationId xmlns:a16="http://schemas.microsoft.com/office/drawing/2014/main" id="{599DCC88-3DC3-486F-8E40-1BF2D4DDF3A0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7FDC18CA-4D40-5699-91B5-4A609A2E33BE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 기준</a:t>
                  </a:r>
                </a:p>
              </p:txBody>
            </p:sp>
          </p:grpSp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9A6DDB83-E5BA-F644-4337-125BCF4A3E94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사각형: 둥근 위쪽 모서리 43">
                <a:extLst>
                  <a:ext uri="{FF2B5EF4-FFF2-40B4-BE49-F238E27FC236}">
                    <a16:creationId xmlns:a16="http://schemas.microsoft.com/office/drawing/2014/main" id="{A9D95ED7-C192-EC7F-B0D9-A205EBD7F5C7}"/>
                  </a:ext>
                </a:extLst>
              </p:cNvPr>
              <p:cNvSpPr/>
              <p:nvPr/>
            </p:nvSpPr>
            <p:spPr>
              <a:xfrm rot="16200000">
                <a:off x="-778002" y="3957122"/>
                <a:ext cx="3453343" cy="964112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847668C1-71F7-3C9E-917A-748D5EB58F3D}"/>
                </a:ext>
              </a:extLst>
            </p:cNvPr>
            <p:cNvSpPr/>
            <p:nvPr/>
          </p:nvSpPr>
          <p:spPr>
            <a:xfrm>
              <a:off x="4700879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B20460C-64A9-8EBB-E7BB-C2AFD9B6D10F}"/>
              </a:ext>
            </a:extLst>
          </p:cNvPr>
          <p:cNvGrpSpPr/>
          <p:nvPr/>
        </p:nvGrpSpPr>
        <p:grpSpPr>
          <a:xfrm>
            <a:off x="466611" y="2368333"/>
            <a:ext cx="3991089" cy="3797518"/>
            <a:chOff x="466611" y="2368333"/>
            <a:chExt cx="3991089" cy="3797518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1A0C0864-2774-0B3C-5E7B-DC3965975561}"/>
                </a:ext>
              </a:extLst>
            </p:cNvPr>
            <p:cNvGrpSpPr/>
            <p:nvPr/>
          </p:nvGrpSpPr>
          <p:grpSpPr>
            <a:xfrm>
              <a:off x="466611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134F5827-97C2-BDF8-5EEA-A1BEA3A423A7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60BA6A0C-329F-C9C9-7FA8-D91883E82084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01D5CE01-32C2-738C-B6FC-2E43C4AE8DA3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82E6C7D7-73B4-452C-4C16-0DE028A901D6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8" name="사각형: 둥근 위쪽 모서리 37">
                    <a:extLst>
                      <a:ext uri="{FF2B5EF4-FFF2-40B4-BE49-F238E27FC236}">
                        <a16:creationId xmlns:a16="http://schemas.microsoft.com/office/drawing/2014/main" id="{E4EBA7DF-A3B7-2354-1DF8-FEFFD96666BE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BE7128A4-F37E-6241-2FDB-40AD19050875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D268079C-338F-C93C-C547-3A5C8E843A07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사각형: 둥근 위쪽 모서리 32">
                <a:extLst>
                  <a:ext uri="{FF2B5EF4-FFF2-40B4-BE49-F238E27FC236}">
                    <a16:creationId xmlns:a16="http://schemas.microsoft.com/office/drawing/2014/main" id="{EDC55D21-1954-8FF5-824B-7DEB44858ED5}"/>
                  </a:ext>
                </a:extLst>
              </p:cNvPr>
              <p:cNvSpPr/>
              <p:nvPr/>
            </p:nvSpPr>
            <p:spPr>
              <a:xfrm rot="16200000">
                <a:off x="-879001" y="4051380"/>
                <a:ext cx="3453343" cy="762113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3B1C540E-A150-500A-AC26-C7737C76C049}"/>
                </a:ext>
              </a:extLst>
            </p:cNvPr>
            <p:cNvSpPr/>
            <p:nvPr/>
          </p:nvSpPr>
          <p:spPr>
            <a:xfrm>
              <a:off x="466611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9181EEC-4A9B-E4A9-AF03-29F097CFF7F3}"/>
              </a:ext>
            </a:extLst>
          </p:cNvPr>
          <p:cNvSpPr txBox="1"/>
          <p:nvPr/>
        </p:nvSpPr>
        <p:spPr>
          <a:xfrm>
            <a:off x="466611" y="536298"/>
            <a:ext cx="476252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소프트웨어와 생활 영역별 중점사항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EDBBF319-29E9-DE9A-800A-0E3629404219}"/>
              </a:ext>
            </a:extLst>
          </p:cNvPr>
          <p:cNvGrpSpPr/>
          <p:nvPr/>
        </p:nvGrpSpPr>
        <p:grpSpPr>
          <a:xfrm>
            <a:off x="468313" y="295332"/>
            <a:ext cx="1439067" cy="190957"/>
            <a:chOff x="144463" y="308032"/>
            <a:chExt cx="1439067" cy="190957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7AE825B-CC41-208D-0F54-3554A4B97426}"/>
                </a:ext>
              </a:extLst>
            </p:cNvPr>
            <p:cNvGrpSpPr/>
            <p:nvPr/>
          </p:nvGrpSpPr>
          <p:grpSpPr>
            <a:xfrm>
              <a:off x="144463" y="308032"/>
              <a:ext cx="1439067" cy="190957"/>
              <a:chOff x="-16919" y="983069"/>
              <a:chExt cx="3336474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BF82692B-1443-DF7F-B4C9-385BB250F87D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8FFDBD8A-6BBA-FF45-3FF1-673B55D8F903}"/>
                  </a:ext>
                </a:extLst>
              </p:cNvPr>
              <p:cNvSpPr/>
              <p:nvPr/>
            </p:nvSpPr>
            <p:spPr>
              <a:xfrm>
                <a:off x="666366" y="983069"/>
                <a:ext cx="265318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AF20C8F-3C82-559E-336F-781F356CFDD4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2D96007-B87E-F747-EC68-6354ABD178AF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EA749AA-78BE-8A7A-59E3-DE1FC04BCE8E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Ⅶ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2C0957A-F2A6-E340-F58B-3455EC6AE588}"/>
                </a:ext>
              </a:extLst>
            </p:cNvPr>
            <p:cNvSpPr txBox="1"/>
            <p:nvPr/>
          </p:nvSpPr>
          <p:spPr>
            <a:xfrm>
              <a:off x="531068" y="326566"/>
              <a:ext cx="96500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925B94F-AC5C-5971-8AD5-7BEB8EE1ADD1}"/>
              </a:ext>
            </a:extLst>
          </p:cNvPr>
          <p:cNvGrpSpPr/>
          <p:nvPr/>
        </p:nvGrpSpPr>
        <p:grpSpPr>
          <a:xfrm>
            <a:off x="424486" y="1088231"/>
            <a:ext cx="3572511" cy="340052"/>
            <a:chOff x="424486" y="1088231"/>
            <a:chExt cx="3572511" cy="34005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7AFCEB5-931B-523F-EFBD-DBC1311B2BC9}"/>
                </a:ext>
              </a:extLst>
            </p:cNvPr>
            <p:cNvSpPr txBox="1"/>
            <p:nvPr/>
          </p:nvSpPr>
          <p:spPr>
            <a:xfrm>
              <a:off x="781373" y="1151284"/>
              <a:ext cx="321562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‘현상을 분석하는 소프트웨어’ 영역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2F2B8DB7-9952-B382-89AE-39CE2EF225C4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09F44835-B3D6-5FB3-28F4-5EBFC3E2B5EB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BA3DF14B-9CD1-F7FE-5022-2F9ED37B5BD4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6DF2D11E-5B0A-E07C-F49E-85C9DB38D5B1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293CFA41-6C6F-6820-C267-2894BDFEFFAC}"/>
              </a:ext>
            </a:extLst>
          </p:cNvPr>
          <p:cNvGrpSpPr/>
          <p:nvPr/>
        </p:nvGrpSpPr>
        <p:grpSpPr>
          <a:xfrm>
            <a:off x="461963" y="1532988"/>
            <a:ext cx="8213725" cy="636964"/>
            <a:chOff x="461963" y="1598139"/>
            <a:chExt cx="8213725" cy="636964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E7F01BF5-79B2-86E6-F5EE-0ECA430CF58F}"/>
                </a:ext>
              </a:extLst>
            </p:cNvPr>
            <p:cNvSpPr/>
            <p:nvPr/>
          </p:nvSpPr>
          <p:spPr>
            <a:xfrm>
              <a:off x="461963" y="1598139"/>
              <a:ext cx="8213725" cy="636964"/>
            </a:xfrm>
            <a:prstGeom prst="roundRect">
              <a:avLst>
                <a:gd name="adj" fmla="val 10292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B076837-EF74-E6C8-D0AC-8B2C5271DD4B}"/>
                </a:ext>
              </a:extLst>
            </p:cNvPr>
            <p:cNvSpPr txBox="1"/>
            <p:nvPr/>
          </p:nvSpPr>
          <p:spPr>
            <a:xfrm>
              <a:off x="751154" y="1808899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505FD3-B6FA-60B0-EB15-7A222EB554D1}"/>
                </a:ext>
              </a:extLst>
            </p:cNvPr>
            <p:cNvSpPr txBox="1"/>
            <p:nvPr/>
          </p:nvSpPr>
          <p:spPr>
            <a:xfrm>
              <a:off x="1528528" y="1701178"/>
              <a:ext cx="565218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사회 각 분야에서 발생하는 데이터를 목적에 맞게 수집 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가공 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분석하고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그 의미를 소프트웨어와의 융합적인 관점에서 해석할 수 있는 능력을 함양한다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C370C69-27E4-3BEE-C4F9-F973B81DC8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7358" y="1675112"/>
              <a:ext cx="1" cy="483018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14971017-EFBE-A15C-B5E3-58F7BCCFC2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528814"/>
              </p:ext>
            </p:extLst>
          </p:nvPr>
        </p:nvGraphicFramePr>
        <p:xfrm>
          <a:off x="466611" y="2711889"/>
          <a:ext cx="3988581" cy="3448457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5947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2910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1159755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다루는 소프트웨어는 사회 각 분야에서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발생하는 방대한 데이터를 효율적으로 수집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가공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분석하는 데 활용된다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분석은 다양한 분야의 현상을 합리적으로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해석할 수 있도록 도움을 준다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90802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54807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유형별 수집 방법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시각화와 분석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80051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분야의 데이터 탐색하기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처리하고 관리하기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분석하여 의미 파악하기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54807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데이터의 사회적 가치 인식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분석 결과를 윤리적으로 활용하는 태도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589EC9B9-4132-DD1C-8F71-40F9139B7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246947"/>
              </p:ext>
            </p:extLst>
          </p:nvPr>
        </p:nvGraphicFramePr>
        <p:xfrm>
          <a:off x="4700878" y="2711890"/>
          <a:ext cx="3974809" cy="345396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96518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0962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10098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lang="en-US" altLang="ko-KR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 현상을 분석할 수 있는 데이터의 중요성과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가치를 인식하고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탐색하여 활용 방안을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구상한다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7171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lang="en-US" altLang="ko-KR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유형에 따라 적합한 방법으로 데이터를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수집하고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목적에 맞게 처리하고 관리한다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091432"/>
                  </a:ext>
                </a:extLst>
              </a:tr>
              <a:tr h="7171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lang="en-US" altLang="ko-KR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분석하고 시각화하여 다양한 사회 현상의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의미를 해석한다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231717"/>
                  </a:ext>
                </a:extLst>
              </a:tr>
              <a:tr h="10098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lang="ko-KR" altLang="en-US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lang="en-US" altLang="ko-KR" sz="1050" b="1" i="0" u="none" strike="noStrike" cap="none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03-04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데이터의 사회적 가치에 대한 이해를 토대로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데이터를 분석하고 의미를 파악한 후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결과를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윤리적으로 활용한다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8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5CC500A2-4C8F-8052-B359-83C69B138E57}"/>
              </a:ext>
            </a:extLst>
          </p:cNvPr>
          <p:cNvGrpSpPr/>
          <p:nvPr/>
        </p:nvGrpSpPr>
        <p:grpSpPr>
          <a:xfrm>
            <a:off x="4700879" y="2368333"/>
            <a:ext cx="3991089" cy="3797518"/>
            <a:chOff x="4700879" y="2368333"/>
            <a:chExt cx="3991089" cy="379751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4C864FE1-E73D-AB63-5B6C-AE296A5ECF39}"/>
                </a:ext>
              </a:extLst>
            </p:cNvPr>
            <p:cNvGrpSpPr/>
            <p:nvPr/>
          </p:nvGrpSpPr>
          <p:grpSpPr>
            <a:xfrm>
              <a:off x="4700879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997C96D4-A646-5DA8-BCE7-A430D312FFF6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C485DD07-92E8-8D44-CE3B-809D3EC50F4E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47" name="자유형: 도형 46">
                    <a:extLst>
                      <a:ext uri="{FF2B5EF4-FFF2-40B4-BE49-F238E27FC236}">
                        <a16:creationId xmlns:a16="http://schemas.microsoft.com/office/drawing/2014/main" id="{75BF6424-DD45-AC6D-828B-169C66133FC8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D78AB57D-1227-E7C8-BC52-4B05CC35EA00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9" name="사각형: 둥근 위쪽 모서리 48">
                    <a:extLst>
                      <a:ext uri="{FF2B5EF4-FFF2-40B4-BE49-F238E27FC236}">
                        <a16:creationId xmlns:a16="http://schemas.microsoft.com/office/drawing/2014/main" id="{450CA2AD-F875-72C3-5A4B-2380521CD2E5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787D65CB-5F38-E213-129B-B9D0EF1D7764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 기준</a:t>
                  </a:r>
                </a:p>
              </p:txBody>
            </p:sp>
          </p:grpSp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ED1EE721-D676-2C3C-04A7-A5BE283158A7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사각형: 둥근 위쪽 모서리 43">
                <a:extLst>
                  <a:ext uri="{FF2B5EF4-FFF2-40B4-BE49-F238E27FC236}">
                    <a16:creationId xmlns:a16="http://schemas.microsoft.com/office/drawing/2014/main" id="{11497E3A-5407-381E-5FA0-B82BC9691D0E}"/>
                  </a:ext>
                </a:extLst>
              </p:cNvPr>
              <p:cNvSpPr/>
              <p:nvPr/>
            </p:nvSpPr>
            <p:spPr>
              <a:xfrm rot="16200000">
                <a:off x="-778002" y="3957122"/>
                <a:ext cx="3453343" cy="964112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10608F4D-4C2A-4741-9CD1-05D42EAE8D21}"/>
                </a:ext>
              </a:extLst>
            </p:cNvPr>
            <p:cNvSpPr/>
            <p:nvPr/>
          </p:nvSpPr>
          <p:spPr>
            <a:xfrm>
              <a:off x="4700879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DCE1FFA-E8DE-5079-5410-C52B53C0FA08}"/>
              </a:ext>
            </a:extLst>
          </p:cNvPr>
          <p:cNvGrpSpPr/>
          <p:nvPr/>
        </p:nvGrpSpPr>
        <p:grpSpPr>
          <a:xfrm>
            <a:off x="466611" y="2368333"/>
            <a:ext cx="3991089" cy="3797518"/>
            <a:chOff x="466611" y="2368333"/>
            <a:chExt cx="3991089" cy="3797518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E5795189-AA95-DA31-704A-A2447944D31C}"/>
                </a:ext>
              </a:extLst>
            </p:cNvPr>
            <p:cNvGrpSpPr/>
            <p:nvPr/>
          </p:nvGrpSpPr>
          <p:grpSpPr>
            <a:xfrm>
              <a:off x="466611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3E66903D-1256-9810-DD87-D866BED98B50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F658557E-474E-13B8-0586-EED46F825CEC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9B0FACB7-43EF-EF0B-9D6E-F21F2292FD4E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75847B28-1AAE-7E25-2435-EB013ED7D667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8" name="사각형: 둥근 위쪽 모서리 37">
                    <a:extLst>
                      <a:ext uri="{FF2B5EF4-FFF2-40B4-BE49-F238E27FC236}">
                        <a16:creationId xmlns:a16="http://schemas.microsoft.com/office/drawing/2014/main" id="{006C3BEC-E02B-C938-EBB3-F2F531FCDDB7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9E7D3B9-3BF8-EB64-CD4D-70DEBBC6B404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2F30F169-154C-C194-CECE-DE40A67779BA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사각형: 둥근 위쪽 모서리 32">
                <a:extLst>
                  <a:ext uri="{FF2B5EF4-FFF2-40B4-BE49-F238E27FC236}">
                    <a16:creationId xmlns:a16="http://schemas.microsoft.com/office/drawing/2014/main" id="{DDA117FA-9F0F-6912-497F-1A3D2F10B326}"/>
                  </a:ext>
                </a:extLst>
              </p:cNvPr>
              <p:cNvSpPr/>
              <p:nvPr/>
            </p:nvSpPr>
            <p:spPr>
              <a:xfrm rot="16200000">
                <a:off x="-879001" y="4051380"/>
                <a:ext cx="3453343" cy="762113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1BE54E07-1AF2-9241-ABCA-786CEE6B2E83}"/>
                </a:ext>
              </a:extLst>
            </p:cNvPr>
            <p:cNvSpPr/>
            <p:nvPr/>
          </p:nvSpPr>
          <p:spPr>
            <a:xfrm>
              <a:off x="466611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D9B57B3-EE9E-E261-A077-F83686130B2B}"/>
              </a:ext>
            </a:extLst>
          </p:cNvPr>
          <p:cNvSpPr txBox="1"/>
          <p:nvPr/>
        </p:nvSpPr>
        <p:spPr>
          <a:xfrm>
            <a:off x="466611" y="536298"/>
            <a:ext cx="476252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소프트웨어와 생활 영역별 중점사항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33210C0-B53F-73BC-DD4E-34D15CE60D5B}"/>
              </a:ext>
            </a:extLst>
          </p:cNvPr>
          <p:cNvGrpSpPr/>
          <p:nvPr/>
        </p:nvGrpSpPr>
        <p:grpSpPr>
          <a:xfrm>
            <a:off x="468313" y="295332"/>
            <a:ext cx="1439067" cy="190957"/>
            <a:chOff x="144463" y="308032"/>
            <a:chExt cx="1439067" cy="190957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E8E05490-167E-5EAF-AD09-414E217B1CCB}"/>
                </a:ext>
              </a:extLst>
            </p:cNvPr>
            <p:cNvGrpSpPr/>
            <p:nvPr/>
          </p:nvGrpSpPr>
          <p:grpSpPr>
            <a:xfrm>
              <a:off x="144463" y="308032"/>
              <a:ext cx="1439067" cy="190957"/>
              <a:chOff x="-16919" y="983069"/>
              <a:chExt cx="3336474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712B7A0D-8EAF-A9DF-E7C0-A0AA613EFD11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B7874B9C-E5A2-6E7A-E6B8-6ABC7E653DED}"/>
                  </a:ext>
                </a:extLst>
              </p:cNvPr>
              <p:cNvSpPr/>
              <p:nvPr/>
            </p:nvSpPr>
            <p:spPr>
              <a:xfrm>
                <a:off x="666366" y="983069"/>
                <a:ext cx="265318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FF868318-F071-06FD-25E6-77AFEA52DBED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1E414788-5FF2-1338-0D3A-CC4646C215C3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8FA32D2-D0D5-DD31-80E7-A554770BB06F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Ⅶ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FF3E5B-FF58-55FE-7DBF-710EF8C5ED2A}"/>
                </a:ext>
              </a:extLst>
            </p:cNvPr>
            <p:cNvSpPr txBox="1"/>
            <p:nvPr/>
          </p:nvSpPr>
          <p:spPr>
            <a:xfrm>
              <a:off x="531068" y="326566"/>
              <a:ext cx="96500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CC3FDB2-F341-F769-F422-AF059C97EBFA}"/>
              </a:ext>
            </a:extLst>
          </p:cNvPr>
          <p:cNvGrpSpPr/>
          <p:nvPr/>
        </p:nvGrpSpPr>
        <p:grpSpPr>
          <a:xfrm>
            <a:off x="424486" y="1088231"/>
            <a:ext cx="3362518" cy="340052"/>
            <a:chOff x="424486" y="1088231"/>
            <a:chExt cx="3362518" cy="34005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5A0AC43-FA2D-41EF-9092-4E5FAD774DE0}"/>
                </a:ext>
              </a:extLst>
            </p:cNvPr>
            <p:cNvSpPr txBox="1"/>
            <p:nvPr/>
          </p:nvSpPr>
          <p:spPr>
            <a:xfrm>
              <a:off x="781373" y="1151284"/>
              <a:ext cx="300563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‘모의 실험하는 소프트웨어’ 영역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AD76BD27-73A3-60EB-E4FC-8F18716A0C2F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C378FF26-B048-ABAF-55DD-3327D4EF77C3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4D25AF3D-C18F-06E0-8824-F435D23BE81E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3C82CA50-9390-32B3-3345-C95C8E1E578E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21192DB-4169-0FE1-D989-AC06CB950DF3}"/>
              </a:ext>
            </a:extLst>
          </p:cNvPr>
          <p:cNvGrpSpPr/>
          <p:nvPr/>
        </p:nvGrpSpPr>
        <p:grpSpPr>
          <a:xfrm>
            <a:off x="461963" y="1532988"/>
            <a:ext cx="8213725" cy="636964"/>
            <a:chOff x="461963" y="1598139"/>
            <a:chExt cx="8213725" cy="636964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C54A5F06-80CC-9B9D-B657-610B551457B7}"/>
                </a:ext>
              </a:extLst>
            </p:cNvPr>
            <p:cNvSpPr/>
            <p:nvPr/>
          </p:nvSpPr>
          <p:spPr>
            <a:xfrm>
              <a:off x="461963" y="1598139"/>
              <a:ext cx="8213725" cy="636964"/>
            </a:xfrm>
            <a:prstGeom prst="roundRect">
              <a:avLst>
                <a:gd name="adj" fmla="val 10292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1E89D7D-52D8-C496-1902-4512F8C10B0E}"/>
                </a:ext>
              </a:extLst>
            </p:cNvPr>
            <p:cNvSpPr txBox="1"/>
            <p:nvPr/>
          </p:nvSpPr>
          <p:spPr>
            <a:xfrm>
              <a:off x="751154" y="1808899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86A9BAD-E742-74B4-E45C-BBA815372500}"/>
                </a:ext>
              </a:extLst>
            </p:cNvPr>
            <p:cNvSpPr txBox="1"/>
            <p:nvPr/>
          </p:nvSpPr>
          <p:spPr>
            <a:xfrm>
              <a:off x="1528528" y="1701178"/>
              <a:ext cx="6713376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실생활이나 다양한 학문 분야의 문제를 해결하기 위한 소프트웨어 구현의 필요성을 인지하고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시뮬레이션하여 프로그램을 구현 및 개선할 수 있는 능력을 기른다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5872D995-E64B-FD51-916E-C559DD05F1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7358" y="1675112"/>
              <a:ext cx="1" cy="483018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63EEAE03-6033-FB82-30BE-C8CC41FEA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197114"/>
              </p:ext>
            </p:extLst>
          </p:nvPr>
        </p:nvGraphicFramePr>
        <p:xfrm>
          <a:off x="466611" y="2711891"/>
          <a:ext cx="3988581" cy="3453959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5947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2910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1010893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실제와 비슷한 모형을 소프트웨어로 구현한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시뮬레이션은 복잡한 문제나 현상의 원리를 탐구하고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개념을 이해하는 데 도움을 준다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시뮬레이션을 통해 실세계에서 실행하기에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어렵거나 불가능한 대상을 모의적으로 실행한다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92094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697762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시뮬레이션의 개념과 구성요소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 활용 분야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 모델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697762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 프로그램 활용하기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 모델 구성하기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시뮬레이션을 위한 소프트웨어 구현하기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655448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시뮬레이션의 가치 인식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소프트웨어를 활용한 현실 세계 모델링에 적극적으로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도전하는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F82FB191-52C4-8358-53A8-75C3212AAA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41501"/>
              </p:ext>
            </p:extLst>
          </p:nvPr>
        </p:nvGraphicFramePr>
        <p:xfrm>
          <a:off x="4700878" y="2711890"/>
          <a:ext cx="3974809" cy="345396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96518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0962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863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 프로그램의 개념과 구성요소를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이해하고 가치를 파악한다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863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시뮬레이션 프로그램의 활용 분야를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탐색하고 활용 방안을 구상한다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091432"/>
                  </a:ext>
                </a:extLst>
              </a:tr>
              <a:tr h="863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시뮬레이션 프로그램 구성 방법에 따라 복잡한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문제나 현상의 원리를 시뮬레이션 모델로 표현한다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231717"/>
                  </a:ext>
                </a:extLst>
              </a:tr>
              <a:tr h="863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04-04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소프트웨어를 적극적으로 활용하여 시뮬레이션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모델을 구현한다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46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B4CFBB33-4FA8-86FE-D782-E4D2B07CFCB4}"/>
              </a:ext>
            </a:extLst>
          </p:cNvPr>
          <p:cNvGrpSpPr/>
          <p:nvPr/>
        </p:nvGrpSpPr>
        <p:grpSpPr>
          <a:xfrm>
            <a:off x="4700879" y="2368333"/>
            <a:ext cx="3991089" cy="3797518"/>
            <a:chOff x="4700879" y="2368333"/>
            <a:chExt cx="3991089" cy="379751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0BB705EB-093E-DDD4-8C1A-FC5B13EDA074}"/>
                </a:ext>
              </a:extLst>
            </p:cNvPr>
            <p:cNvGrpSpPr/>
            <p:nvPr/>
          </p:nvGrpSpPr>
          <p:grpSpPr>
            <a:xfrm>
              <a:off x="4700879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FF836232-26C1-5430-210C-637778751400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9C0352DA-EEC8-3CB9-FEBD-4DB5210D5FF7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47" name="자유형: 도형 46">
                    <a:extLst>
                      <a:ext uri="{FF2B5EF4-FFF2-40B4-BE49-F238E27FC236}">
                        <a16:creationId xmlns:a16="http://schemas.microsoft.com/office/drawing/2014/main" id="{D4AA49E2-6636-CB25-DCEB-BA52FA569158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FD406E97-25F1-DA8C-8C70-4D27707F6515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9" name="사각형: 둥근 위쪽 모서리 48">
                    <a:extLst>
                      <a:ext uri="{FF2B5EF4-FFF2-40B4-BE49-F238E27FC236}">
                        <a16:creationId xmlns:a16="http://schemas.microsoft.com/office/drawing/2014/main" id="{70B91812-6097-72CF-8B5D-6E7F96CA3332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0AAD154A-BAE8-314E-4310-47067F6B83BC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 기준</a:t>
                  </a:r>
                </a:p>
              </p:txBody>
            </p:sp>
          </p:grpSp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F2600C18-7470-58E6-E747-B1E0CBE6C2CD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사각형: 둥근 위쪽 모서리 43">
                <a:extLst>
                  <a:ext uri="{FF2B5EF4-FFF2-40B4-BE49-F238E27FC236}">
                    <a16:creationId xmlns:a16="http://schemas.microsoft.com/office/drawing/2014/main" id="{555D6703-D44F-F233-4367-B3667E1CBFD6}"/>
                  </a:ext>
                </a:extLst>
              </p:cNvPr>
              <p:cNvSpPr/>
              <p:nvPr/>
            </p:nvSpPr>
            <p:spPr>
              <a:xfrm rot="16200000">
                <a:off x="-778002" y="3957122"/>
                <a:ext cx="3453343" cy="964112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E1985BB2-0D03-AB57-4C4D-BEF54DA22801}"/>
                </a:ext>
              </a:extLst>
            </p:cNvPr>
            <p:cNvSpPr/>
            <p:nvPr/>
          </p:nvSpPr>
          <p:spPr>
            <a:xfrm>
              <a:off x="4700879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F2B4B24-ED26-B9DC-69D0-896CE0EB432D}"/>
              </a:ext>
            </a:extLst>
          </p:cNvPr>
          <p:cNvGrpSpPr/>
          <p:nvPr/>
        </p:nvGrpSpPr>
        <p:grpSpPr>
          <a:xfrm>
            <a:off x="466611" y="2368333"/>
            <a:ext cx="3991089" cy="3797518"/>
            <a:chOff x="466611" y="2368333"/>
            <a:chExt cx="3991089" cy="3797518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39B3502C-2DEE-A0CB-802D-F136B443C299}"/>
                </a:ext>
              </a:extLst>
            </p:cNvPr>
            <p:cNvGrpSpPr/>
            <p:nvPr/>
          </p:nvGrpSpPr>
          <p:grpSpPr>
            <a:xfrm>
              <a:off x="466611" y="2368333"/>
              <a:ext cx="3991089" cy="3797517"/>
              <a:chOff x="466611" y="2368333"/>
              <a:chExt cx="3991089" cy="3797517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5C8A08A7-B22E-079B-7EF0-220724E065AF}"/>
                  </a:ext>
                </a:extLst>
              </p:cNvPr>
              <p:cNvGrpSpPr/>
              <p:nvPr/>
            </p:nvGrpSpPr>
            <p:grpSpPr>
              <a:xfrm>
                <a:off x="697013" y="2368333"/>
                <a:ext cx="3530284" cy="337432"/>
                <a:chOff x="697013" y="2368333"/>
                <a:chExt cx="3530284" cy="337432"/>
              </a:xfrm>
            </p:grpSpPr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B792BCC4-DC50-09BB-EC0C-CDA17D977A71}"/>
                    </a:ext>
                  </a:extLst>
                </p:cNvPr>
                <p:cNvGrpSpPr/>
                <p:nvPr/>
              </p:nvGrpSpPr>
              <p:grpSpPr>
                <a:xfrm>
                  <a:off x="697013" y="2368333"/>
                  <a:ext cx="3530284" cy="337432"/>
                  <a:chOff x="781373" y="2254033"/>
                  <a:chExt cx="3530284" cy="337432"/>
                </a:xfrm>
                <a:gradFill>
                  <a:gsLst>
                    <a:gs pos="19000">
                      <a:srgbClr val="3B6DD5"/>
                    </a:gs>
                    <a:gs pos="100000">
                      <a:srgbClr val="825BC1"/>
                    </a:gs>
                  </a:gsLst>
                  <a:lin ang="0" scaled="0"/>
                </a:gradFill>
              </p:grpSpPr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445CDACA-6D37-0FF5-B123-F6B72359D9E6}"/>
                      </a:ext>
                    </a:extLst>
                  </p:cNvPr>
                  <p:cNvSpPr/>
                  <p:nvPr/>
                </p:nvSpPr>
                <p:spPr>
                  <a:xfrm>
                    <a:off x="78137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233D0EBB-92CA-A301-EC89-A505B13CC12C}"/>
                      </a:ext>
                    </a:extLst>
                  </p:cNvPr>
                  <p:cNvSpPr/>
                  <p:nvPr/>
                </p:nvSpPr>
                <p:spPr>
                  <a:xfrm flipH="1">
                    <a:off x="3276923" y="2254033"/>
                    <a:ext cx="1034734" cy="337432"/>
                  </a:xfrm>
                  <a:custGeom>
                    <a:avLst/>
                    <a:gdLst>
                      <a:gd name="connsiteX0" fmla="*/ 1034734 w 1034734"/>
                      <a:gd name="connsiteY0" fmla="*/ 0 h 337432"/>
                      <a:gd name="connsiteX1" fmla="*/ 949036 w 1034734"/>
                      <a:gd name="connsiteY1" fmla="*/ 0 h 337432"/>
                      <a:gd name="connsiteX2" fmla="*/ 905484 w 1034734"/>
                      <a:gd name="connsiteY2" fmla="*/ 0 h 337432"/>
                      <a:gd name="connsiteX3" fmla="*/ 860406 w 1034734"/>
                      <a:gd name="connsiteY3" fmla="*/ 0 h 337432"/>
                      <a:gd name="connsiteX4" fmla="*/ 666957 w 1034734"/>
                      <a:gd name="connsiteY4" fmla="*/ 0 h 337432"/>
                      <a:gd name="connsiteX5" fmla="*/ 621878 w 1034734"/>
                      <a:gd name="connsiteY5" fmla="*/ 0 h 337432"/>
                      <a:gd name="connsiteX6" fmla="*/ 578325 w 1034734"/>
                      <a:gd name="connsiteY6" fmla="*/ 0 h 337432"/>
                      <a:gd name="connsiteX7" fmla="*/ 339798 w 1034734"/>
                      <a:gd name="connsiteY7" fmla="*/ 0 h 337432"/>
                      <a:gd name="connsiteX8" fmla="*/ 302593 w 1034734"/>
                      <a:gd name="connsiteY8" fmla="*/ 2465 h 337432"/>
                      <a:gd name="connsiteX9" fmla="*/ 282752 w 1034734"/>
                      <a:gd name="connsiteY9" fmla="*/ 4927 h 337432"/>
                      <a:gd name="connsiteX10" fmla="*/ 262910 w 1034734"/>
                      <a:gd name="connsiteY10" fmla="*/ 12314 h 337432"/>
                      <a:gd name="connsiteX11" fmla="*/ 243067 w 1034734"/>
                      <a:gd name="connsiteY11" fmla="*/ 22167 h 337432"/>
                      <a:gd name="connsiteX12" fmla="*/ 225705 w 1034734"/>
                      <a:gd name="connsiteY12" fmla="*/ 39409 h 337432"/>
                      <a:gd name="connsiteX13" fmla="*/ 208341 w 1034734"/>
                      <a:gd name="connsiteY13" fmla="*/ 61576 h 337432"/>
                      <a:gd name="connsiteX14" fmla="*/ 193462 w 1034734"/>
                      <a:gd name="connsiteY14" fmla="*/ 91133 h 337432"/>
                      <a:gd name="connsiteX15" fmla="*/ 176099 w 1034734"/>
                      <a:gd name="connsiteY15" fmla="*/ 130540 h 337432"/>
                      <a:gd name="connsiteX16" fmla="*/ 156258 w 1034734"/>
                      <a:gd name="connsiteY16" fmla="*/ 165022 h 337432"/>
                      <a:gd name="connsiteX17" fmla="*/ 138894 w 1034734"/>
                      <a:gd name="connsiteY17" fmla="*/ 197043 h 337432"/>
                      <a:gd name="connsiteX18" fmla="*/ 121533 w 1034734"/>
                      <a:gd name="connsiteY18" fmla="*/ 224135 h 337432"/>
                      <a:gd name="connsiteX19" fmla="*/ 104173 w 1034734"/>
                      <a:gd name="connsiteY19" fmla="*/ 246302 h 337432"/>
                      <a:gd name="connsiteX20" fmla="*/ 89291 w 1034734"/>
                      <a:gd name="connsiteY20" fmla="*/ 266004 h 337432"/>
                      <a:gd name="connsiteX21" fmla="*/ 59527 w 1034734"/>
                      <a:gd name="connsiteY21" fmla="*/ 298025 h 337432"/>
                      <a:gd name="connsiteX22" fmla="*/ 34724 w 1034734"/>
                      <a:gd name="connsiteY22" fmla="*/ 317730 h 337432"/>
                      <a:gd name="connsiteX23" fmla="*/ 14881 w 1034734"/>
                      <a:gd name="connsiteY23" fmla="*/ 330045 h 337432"/>
                      <a:gd name="connsiteX24" fmla="*/ 0 w 1034734"/>
                      <a:gd name="connsiteY24" fmla="*/ 337432 h 337432"/>
                      <a:gd name="connsiteX25" fmla="*/ 238527 w 1034734"/>
                      <a:gd name="connsiteY25" fmla="*/ 337432 h 337432"/>
                      <a:gd name="connsiteX26" fmla="*/ 282081 w 1034734"/>
                      <a:gd name="connsiteY26" fmla="*/ 337432 h 337432"/>
                      <a:gd name="connsiteX27" fmla="*/ 327159 w 1034734"/>
                      <a:gd name="connsiteY27" fmla="*/ 337432 h 337432"/>
                      <a:gd name="connsiteX28" fmla="*/ 520609 w 1034734"/>
                      <a:gd name="connsiteY28" fmla="*/ 337432 h 337432"/>
                      <a:gd name="connsiteX29" fmla="*/ 565687 w 1034734"/>
                      <a:gd name="connsiteY29" fmla="*/ 337432 h 337432"/>
                      <a:gd name="connsiteX30" fmla="*/ 609240 w 1034734"/>
                      <a:gd name="connsiteY30" fmla="*/ 337432 h 337432"/>
                      <a:gd name="connsiteX31" fmla="*/ 847768 w 1034734"/>
                      <a:gd name="connsiteY31" fmla="*/ 337432 h 337432"/>
                      <a:gd name="connsiteX32" fmla="*/ 1000246 w 1034734"/>
                      <a:gd name="connsiteY32" fmla="*/ 337432 h 337432"/>
                      <a:gd name="connsiteX33" fmla="*/ 1034734 w 1034734"/>
                      <a:gd name="connsiteY33" fmla="*/ 337432 h 337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034734" h="337432">
                        <a:moveTo>
                          <a:pt x="1034734" y="0"/>
                        </a:moveTo>
                        <a:lnTo>
                          <a:pt x="949036" y="0"/>
                        </a:lnTo>
                        <a:lnTo>
                          <a:pt x="905484" y="0"/>
                        </a:lnTo>
                        <a:lnTo>
                          <a:pt x="860406" y="0"/>
                        </a:lnTo>
                        <a:lnTo>
                          <a:pt x="666957" y="0"/>
                        </a:lnTo>
                        <a:lnTo>
                          <a:pt x="621878" y="0"/>
                        </a:lnTo>
                        <a:lnTo>
                          <a:pt x="578325" y="0"/>
                        </a:lnTo>
                        <a:lnTo>
                          <a:pt x="339798" y="0"/>
                        </a:lnTo>
                        <a:lnTo>
                          <a:pt x="302593" y="2465"/>
                        </a:lnTo>
                        <a:lnTo>
                          <a:pt x="282752" y="4927"/>
                        </a:lnTo>
                        <a:lnTo>
                          <a:pt x="262910" y="12314"/>
                        </a:lnTo>
                        <a:lnTo>
                          <a:pt x="243067" y="22167"/>
                        </a:lnTo>
                        <a:lnTo>
                          <a:pt x="225705" y="39409"/>
                        </a:lnTo>
                        <a:lnTo>
                          <a:pt x="208341" y="61576"/>
                        </a:lnTo>
                        <a:lnTo>
                          <a:pt x="193462" y="91133"/>
                        </a:lnTo>
                        <a:lnTo>
                          <a:pt x="176099" y="130540"/>
                        </a:lnTo>
                        <a:lnTo>
                          <a:pt x="156258" y="165022"/>
                        </a:lnTo>
                        <a:lnTo>
                          <a:pt x="138894" y="197043"/>
                        </a:lnTo>
                        <a:lnTo>
                          <a:pt x="121533" y="224135"/>
                        </a:lnTo>
                        <a:lnTo>
                          <a:pt x="104173" y="246302"/>
                        </a:lnTo>
                        <a:lnTo>
                          <a:pt x="89291" y="266004"/>
                        </a:lnTo>
                        <a:lnTo>
                          <a:pt x="59527" y="298025"/>
                        </a:lnTo>
                        <a:lnTo>
                          <a:pt x="34724" y="317730"/>
                        </a:lnTo>
                        <a:lnTo>
                          <a:pt x="14881" y="330045"/>
                        </a:lnTo>
                        <a:lnTo>
                          <a:pt x="0" y="337432"/>
                        </a:lnTo>
                        <a:lnTo>
                          <a:pt x="238527" y="337432"/>
                        </a:lnTo>
                        <a:lnTo>
                          <a:pt x="282081" y="337432"/>
                        </a:lnTo>
                        <a:lnTo>
                          <a:pt x="327159" y="337432"/>
                        </a:lnTo>
                        <a:lnTo>
                          <a:pt x="520609" y="337432"/>
                        </a:lnTo>
                        <a:lnTo>
                          <a:pt x="565687" y="337432"/>
                        </a:lnTo>
                        <a:lnTo>
                          <a:pt x="609240" y="337432"/>
                        </a:lnTo>
                        <a:lnTo>
                          <a:pt x="847768" y="337432"/>
                        </a:lnTo>
                        <a:lnTo>
                          <a:pt x="1000246" y="337432"/>
                        </a:lnTo>
                        <a:lnTo>
                          <a:pt x="1034734" y="33743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8" name="사각형: 둥근 위쪽 모서리 37">
                    <a:extLst>
                      <a:ext uri="{FF2B5EF4-FFF2-40B4-BE49-F238E27FC236}">
                        <a16:creationId xmlns:a16="http://schemas.microsoft.com/office/drawing/2014/main" id="{C31491C2-0472-69B9-9C58-9AF006EE92A0}"/>
                      </a:ext>
                    </a:extLst>
                  </p:cNvPr>
                  <p:cNvSpPr/>
                  <p:nvPr/>
                </p:nvSpPr>
                <p:spPr>
                  <a:xfrm flipH="1">
                    <a:off x="1257461" y="2254033"/>
                    <a:ext cx="2578107" cy="337432"/>
                  </a:xfrm>
                  <a:prstGeom prst="round2SameRect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square" lIns="0" tIns="0" rIns="0" bIns="0" anchor="ctr">
                    <a:noAutofit/>
                  </a:bodyPr>
                  <a:lstStyle/>
                  <a:p>
                    <a:pPr algn="ctr" latinLnBrk="1"/>
                    <a:endParaRPr lang="ko-KR" altLang="en-US" sz="1800" kern="1200" dirty="0">
                      <a:solidFill>
                        <a:schemeClr val="bg1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8739F74-7DF5-72F2-A4B8-978052A28216}"/>
                    </a:ext>
                  </a:extLst>
                </p:cNvPr>
                <p:cNvSpPr txBox="1"/>
                <p:nvPr/>
              </p:nvSpPr>
              <p:spPr>
                <a:xfrm>
                  <a:off x="2067015" y="2413939"/>
                  <a:ext cx="7902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</a:t>
                  </a:r>
                </a:p>
              </p:txBody>
            </p:sp>
          </p:grpSp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B0CCA602-09A7-5A69-9A63-E22B2F9D6F0F}"/>
                  </a:ext>
                </a:extLst>
              </p:cNvPr>
              <p:cNvSpPr/>
              <p:nvPr/>
            </p:nvSpPr>
            <p:spPr>
              <a:xfrm>
                <a:off x="466611" y="2705765"/>
                <a:ext cx="3991089" cy="3460085"/>
              </a:xfrm>
              <a:prstGeom prst="roundRect">
                <a:avLst>
                  <a:gd name="adj" fmla="val 2135"/>
                </a:avLst>
              </a:prstGeom>
              <a:gradFill flip="none" rotWithShape="1">
                <a:gsLst>
                  <a:gs pos="16000">
                    <a:srgbClr val="D5DCE3"/>
                  </a:gs>
                  <a:gs pos="100000">
                    <a:srgbClr val="F8F9FA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5875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사각형: 둥근 위쪽 모서리 32">
                <a:extLst>
                  <a:ext uri="{FF2B5EF4-FFF2-40B4-BE49-F238E27FC236}">
                    <a16:creationId xmlns:a16="http://schemas.microsoft.com/office/drawing/2014/main" id="{9536D78D-3194-69E1-79F8-F6F852627ACB}"/>
                  </a:ext>
                </a:extLst>
              </p:cNvPr>
              <p:cNvSpPr/>
              <p:nvPr/>
            </p:nvSpPr>
            <p:spPr>
              <a:xfrm rot="16200000">
                <a:off x="-879001" y="4051380"/>
                <a:ext cx="3453343" cy="762113"/>
              </a:xfrm>
              <a:prstGeom prst="round2SameRect">
                <a:avLst>
                  <a:gd name="adj1" fmla="val 7894"/>
                  <a:gd name="adj2" fmla="val 0"/>
                </a:avLst>
              </a:prstGeom>
              <a:solidFill>
                <a:srgbClr val="AAB8C6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9A268DD4-0AAE-FA28-8BA3-69F0FDD2BF2D}"/>
                </a:ext>
              </a:extLst>
            </p:cNvPr>
            <p:cNvSpPr/>
            <p:nvPr/>
          </p:nvSpPr>
          <p:spPr>
            <a:xfrm>
              <a:off x="466611" y="2705766"/>
              <a:ext cx="3991089" cy="3460085"/>
            </a:xfrm>
            <a:prstGeom prst="roundRect">
              <a:avLst>
                <a:gd name="adj" fmla="val 2135"/>
              </a:avLst>
            </a:prstGeom>
            <a:noFill/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8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1341653-FB1B-966A-9430-2D4584819732}"/>
              </a:ext>
            </a:extLst>
          </p:cNvPr>
          <p:cNvSpPr txBox="1"/>
          <p:nvPr/>
        </p:nvSpPr>
        <p:spPr>
          <a:xfrm>
            <a:off x="466611" y="536298"/>
            <a:ext cx="4762522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소프트웨어와 생활 영역별 중점사항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2E4279F-EA73-39F8-2518-CAA64DCE080C}"/>
              </a:ext>
            </a:extLst>
          </p:cNvPr>
          <p:cNvGrpSpPr/>
          <p:nvPr/>
        </p:nvGrpSpPr>
        <p:grpSpPr>
          <a:xfrm>
            <a:off x="468313" y="295332"/>
            <a:ext cx="1439067" cy="190957"/>
            <a:chOff x="144463" y="308032"/>
            <a:chExt cx="1439067" cy="190957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7EB223F5-133F-539A-F4DE-7217189E593D}"/>
                </a:ext>
              </a:extLst>
            </p:cNvPr>
            <p:cNvGrpSpPr/>
            <p:nvPr/>
          </p:nvGrpSpPr>
          <p:grpSpPr>
            <a:xfrm>
              <a:off x="144463" y="308032"/>
              <a:ext cx="1439067" cy="190957"/>
              <a:chOff x="-16919" y="983069"/>
              <a:chExt cx="3336474" cy="442734"/>
            </a:xfrm>
            <a:solidFill>
              <a:schemeClr val="lt1"/>
            </a:solidFill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41B17C1E-55F4-EE68-98F9-63C728EC2E5C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9C09E0BA-C772-FECE-45F2-B662BC765F35}"/>
                  </a:ext>
                </a:extLst>
              </p:cNvPr>
              <p:cNvSpPr/>
              <p:nvPr/>
            </p:nvSpPr>
            <p:spPr>
              <a:xfrm>
                <a:off x="666366" y="983069"/>
                <a:ext cx="265318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27A2052F-175B-B132-19D1-507268AF8CE9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E598940E-FA40-9CF5-8CAF-DE71ACE6ABB9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D2E1B42-5C41-5E1F-30C9-10FBFE2592D4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Ⅶ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0B02450-F467-79DD-AD8D-96DE93D3A855}"/>
                </a:ext>
              </a:extLst>
            </p:cNvPr>
            <p:cNvSpPr txBox="1"/>
            <p:nvPr/>
          </p:nvSpPr>
          <p:spPr>
            <a:xfrm>
              <a:off x="531068" y="326566"/>
              <a:ext cx="96500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54101A8-428C-5929-B1FE-7D443C05695E}"/>
              </a:ext>
            </a:extLst>
          </p:cNvPr>
          <p:cNvGrpSpPr/>
          <p:nvPr/>
        </p:nvGrpSpPr>
        <p:grpSpPr>
          <a:xfrm>
            <a:off x="424486" y="1088231"/>
            <a:ext cx="3572511" cy="340052"/>
            <a:chOff x="424486" y="1088231"/>
            <a:chExt cx="3572511" cy="34005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07BC9FB-4C1E-FCBD-E96E-2BB1064DB13A}"/>
                </a:ext>
              </a:extLst>
            </p:cNvPr>
            <p:cNvSpPr txBox="1"/>
            <p:nvPr/>
          </p:nvSpPr>
          <p:spPr>
            <a:xfrm>
              <a:off x="781373" y="1151284"/>
              <a:ext cx="321562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‘가치를 창출하는 소프트웨어’ 영역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20216D6-9C1E-CD2B-6AC0-E0730CCCE639}"/>
                </a:ext>
              </a:extLst>
            </p:cNvPr>
            <p:cNvGrpSpPr/>
            <p:nvPr/>
          </p:nvGrpSpPr>
          <p:grpSpPr>
            <a:xfrm>
              <a:off x="424486" y="1088231"/>
              <a:ext cx="295994" cy="309518"/>
              <a:chOff x="3081337" y="1871662"/>
              <a:chExt cx="2976657" cy="3112674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256DE331-FB64-F9DE-7DEC-3971CBAD9FE3}"/>
                  </a:ext>
                </a:extLst>
              </p:cNvPr>
              <p:cNvSpPr/>
              <p:nvPr/>
            </p:nvSpPr>
            <p:spPr>
              <a:xfrm>
                <a:off x="3081337" y="2728054"/>
                <a:ext cx="471678" cy="1938147"/>
              </a:xfrm>
              <a:custGeom>
                <a:avLst/>
                <a:gdLst>
                  <a:gd name="connsiteX0" fmla="*/ 471678 w 471678"/>
                  <a:gd name="connsiteY0" fmla="*/ 86677 h 1938147"/>
                  <a:gd name="connsiteX1" fmla="*/ 471678 w 471678"/>
                  <a:gd name="connsiteY1" fmla="*/ 1938147 h 1938147"/>
                  <a:gd name="connsiteX2" fmla="*/ 451390 w 471678"/>
                  <a:gd name="connsiteY2" fmla="*/ 1855565 h 1938147"/>
                  <a:gd name="connsiteX3" fmla="*/ 433483 w 471678"/>
                  <a:gd name="connsiteY3" fmla="*/ 1781651 h 1938147"/>
                  <a:gd name="connsiteX4" fmla="*/ 396335 w 471678"/>
                  <a:gd name="connsiteY4" fmla="*/ 1629442 h 1938147"/>
                  <a:gd name="connsiteX5" fmla="*/ 390525 w 471678"/>
                  <a:gd name="connsiteY5" fmla="*/ 1604867 h 1938147"/>
                  <a:gd name="connsiteX6" fmla="*/ 232981 w 471678"/>
                  <a:gd name="connsiteY6" fmla="*/ 957929 h 1938147"/>
                  <a:gd name="connsiteX7" fmla="*/ 116872 w 471678"/>
                  <a:gd name="connsiteY7" fmla="*/ 480536 h 1938147"/>
                  <a:gd name="connsiteX8" fmla="*/ 116681 w 471678"/>
                  <a:gd name="connsiteY8" fmla="*/ 480536 h 1938147"/>
                  <a:gd name="connsiteX9" fmla="*/ 30766 w 471678"/>
                  <a:gd name="connsiteY9" fmla="*/ 127159 h 1938147"/>
                  <a:gd name="connsiteX10" fmla="*/ 0 w 471678"/>
                  <a:gd name="connsiteY10" fmla="*/ 0 h 1938147"/>
                  <a:gd name="connsiteX11" fmla="*/ 471678 w 471678"/>
                  <a:gd name="connsiteY11" fmla="*/ 86677 h 193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1678" h="1938147">
                    <a:moveTo>
                      <a:pt x="471678" y="86677"/>
                    </a:moveTo>
                    <a:lnTo>
                      <a:pt x="471678" y="1938147"/>
                    </a:lnTo>
                    <a:lnTo>
                      <a:pt x="451390" y="1855565"/>
                    </a:lnTo>
                    <a:lnTo>
                      <a:pt x="433483" y="1781651"/>
                    </a:lnTo>
                    <a:lnTo>
                      <a:pt x="396335" y="1629442"/>
                    </a:lnTo>
                    <a:lnTo>
                      <a:pt x="390525" y="1604867"/>
                    </a:lnTo>
                    <a:lnTo>
                      <a:pt x="232981" y="957929"/>
                    </a:lnTo>
                    <a:lnTo>
                      <a:pt x="116872" y="480536"/>
                    </a:lnTo>
                    <a:lnTo>
                      <a:pt x="116681" y="480536"/>
                    </a:lnTo>
                    <a:lnTo>
                      <a:pt x="30766" y="127159"/>
                    </a:lnTo>
                    <a:lnTo>
                      <a:pt x="0" y="0"/>
                    </a:lnTo>
                    <a:lnTo>
                      <a:pt x="471678" y="86677"/>
                    </a:lnTo>
                    <a:close/>
                  </a:path>
                </a:pathLst>
              </a:custGeom>
              <a:solidFill>
                <a:srgbClr val="2450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4FB82CAF-EE86-525E-6267-B654F2040187}"/>
                  </a:ext>
                </a:extLst>
              </p:cNvPr>
              <p:cNvSpPr/>
              <p:nvPr/>
            </p:nvSpPr>
            <p:spPr>
              <a:xfrm>
                <a:off x="3651598" y="2294572"/>
                <a:ext cx="543877" cy="2362771"/>
              </a:xfrm>
              <a:custGeom>
                <a:avLst/>
                <a:gdLst>
                  <a:gd name="connsiteX0" fmla="*/ 0 w 543877"/>
                  <a:gd name="connsiteY0" fmla="*/ 0 h 2362771"/>
                  <a:gd name="connsiteX1" fmla="*/ 0 w 543877"/>
                  <a:gd name="connsiteY1" fmla="*/ 437959 h 2362771"/>
                  <a:gd name="connsiteX2" fmla="*/ 762 w 543877"/>
                  <a:gd name="connsiteY2" fmla="*/ 438245 h 2362771"/>
                  <a:gd name="connsiteX3" fmla="*/ 762 w 543877"/>
                  <a:gd name="connsiteY3" fmla="*/ 538448 h 2362771"/>
                  <a:gd name="connsiteX4" fmla="*/ 762 w 543877"/>
                  <a:gd name="connsiteY4" fmla="*/ 2362772 h 2362771"/>
                  <a:gd name="connsiteX5" fmla="*/ 1810 w 543877"/>
                  <a:gd name="connsiteY5" fmla="*/ 2358771 h 2362771"/>
                  <a:gd name="connsiteX6" fmla="*/ 13049 w 543877"/>
                  <a:gd name="connsiteY6" fmla="*/ 2314099 h 2362771"/>
                  <a:gd name="connsiteX7" fmla="*/ 104489 w 543877"/>
                  <a:gd name="connsiteY7" fmla="*/ 1947767 h 2362771"/>
                  <a:gd name="connsiteX8" fmla="*/ 189071 w 543877"/>
                  <a:gd name="connsiteY8" fmla="*/ 1608868 h 2362771"/>
                  <a:gd name="connsiteX9" fmla="*/ 214503 w 543877"/>
                  <a:gd name="connsiteY9" fmla="*/ 1507236 h 2362771"/>
                  <a:gd name="connsiteX10" fmla="*/ 216027 w 543877"/>
                  <a:gd name="connsiteY10" fmla="*/ 1500664 h 2362771"/>
                  <a:gd name="connsiteX11" fmla="*/ 219170 w 543877"/>
                  <a:gd name="connsiteY11" fmla="*/ 1488472 h 2362771"/>
                  <a:gd name="connsiteX12" fmla="*/ 357569 w 543877"/>
                  <a:gd name="connsiteY12" fmla="*/ 935450 h 2362771"/>
                  <a:gd name="connsiteX13" fmla="*/ 436817 w 543877"/>
                  <a:gd name="connsiteY13" fmla="*/ 618553 h 2362771"/>
                  <a:gd name="connsiteX14" fmla="*/ 477965 w 543877"/>
                  <a:gd name="connsiteY14" fmla="*/ 453961 h 2362771"/>
                  <a:gd name="connsiteX15" fmla="*/ 477965 w 543877"/>
                  <a:gd name="connsiteY15" fmla="*/ 453771 h 2362771"/>
                  <a:gd name="connsiteX16" fmla="*/ 488442 w 543877"/>
                  <a:gd name="connsiteY16" fmla="*/ 412147 h 2362771"/>
                  <a:gd name="connsiteX17" fmla="*/ 543878 w 543877"/>
                  <a:gd name="connsiteY17" fmla="*/ 190976 h 2362771"/>
                  <a:gd name="connsiteX18" fmla="*/ 0 w 543877"/>
                  <a:gd name="connsiteY18" fmla="*/ 0 h 2362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3877" h="2362771">
                    <a:moveTo>
                      <a:pt x="0" y="0"/>
                    </a:moveTo>
                    <a:lnTo>
                      <a:pt x="0" y="437959"/>
                    </a:lnTo>
                    <a:lnTo>
                      <a:pt x="762" y="438245"/>
                    </a:lnTo>
                    <a:lnTo>
                      <a:pt x="762" y="538448"/>
                    </a:lnTo>
                    <a:lnTo>
                      <a:pt x="762" y="2362772"/>
                    </a:lnTo>
                    <a:lnTo>
                      <a:pt x="1810" y="2358771"/>
                    </a:lnTo>
                    <a:lnTo>
                      <a:pt x="13049" y="2314099"/>
                    </a:lnTo>
                    <a:lnTo>
                      <a:pt x="104489" y="1947767"/>
                    </a:lnTo>
                    <a:lnTo>
                      <a:pt x="189071" y="1608868"/>
                    </a:lnTo>
                    <a:lnTo>
                      <a:pt x="214503" y="1507236"/>
                    </a:lnTo>
                    <a:lnTo>
                      <a:pt x="216027" y="1500664"/>
                    </a:lnTo>
                    <a:lnTo>
                      <a:pt x="219170" y="1488472"/>
                    </a:lnTo>
                    <a:lnTo>
                      <a:pt x="357569" y="935450"/>
                    </a:lnTo>
                    <a:lnTo>
                      <a:pt x="436817" y="618553"/>
                    </a:lnTo>
                    <a:lnTo>
                      <a:pt x="477965" y="453961"/>
                    </a:lnTo>
                    <a:lnTo>
                      <a:pt x="477965" y="453771"/>
                    </a:lnTo>
                    <a:lnTo>
                      <a:pt x="488442" y="412147"/>
                    </a:lnTo>
                    <a:lnTo>
                      <a:pt x="543878" y="1909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DD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2E053AB6-609D-665C-E5A1-6D2CEC1C12E6}"/>
                  </a:ext>
                </a:extLst>
              </p:cNvPr>
              <p:cNvSpPr/>
              <p:nvPr/>
            </p:nvSpPr>
            <p:spPr>
              <a:xfrm>
                <a:off x="3683888" y="1871662"/>
                <a:ext cx="2374106" cy="3112674"/>
              </a:xfrm>
              <a:custGeom>
                <a:avLst/>
                <a:gdLst>
                  <a:gd name="connsiteX0" fmla="*/ 2251710 w 2374106"/>
                  <a:gd name="connsiteY0" fmla="*/ 982123 h 3112674"/>
                  <a:gd name="connsiteX1" fmla="*/ 2251710 w 2374106"/>
                  <a:gd name="connsiteY1" fmla="*/ 982028 h 3112674"/>
                  <a:gd name="connsiteX2" fmla="*/ 2126075 w 2374106"/>
                  <a:gd name="connsiteY2" fmla="*/ 898398 h 3112674"/>
                  <a:gd name="connsiteX3" fmla="*/ 1234345 w 2374106"/>
                  <a:gd name="connsiteY3" fmla="*/ 303943 h 3112674"/>
                  <a:gd name="connsiteX4" fmla="*/ 778383 w 2374106"/>
                  <a:gd name="connsiteY4" fmla="*/ 0 h 3112674"/>
                  <a:gd name="connsiteX5" fmla="*/ 732187 w 2374106"/>
                  <a:gd name="connsiteY5" fmla="*/ 185356 h 3112674"/>
                  <a:gd name="connsiteX6" fmla="*/ 631412 w 2374106"/>
                  <a:gd name="connsiteY6" fmla="*/ 586835 h 3112674"/>
                  <a:gd name="connsiteX7" fmla="*/ 569500 w 2374106"/>
                  <a:gd name="connsiteY7" fmla="*/ 835057 h 3112674"/>
                  <a:gd name="connsiteX8" fmla="*/ 461486 w 2374106"/>
                  <a:gd name="connsiteY8" fmla="*/ 1267301 h 3112674"/>
                  <a:gd name="connsiteX9" fmla="*/ 396621 w 2374106"/>
                  <a:gd name="connsiteY9" fmla="*/ 1526477 h 3112674"/>
                  <a:gd name="connsiteX10" fmla="*/ 343567 w 2374106"/>
                  <a:gd name="connsiteY10" fmla="*/ 1739837 h 3112674"/>
                  <a:gd name="connsiteX11" fmla="*/ 318230 w 2374106"/>
                  <a:gd name="connsiteY11" fmla="*/ 1841278 h 3112674"/>
                  <a:gd name="connsiteX12" fmla="*/ 279749 w 2374106"/>
                  <a:gd name="connsiteY12" fmla="*/ 1995297 h 3112674"/>
                  <a:gd name="connsiteX13" fmla="*/ 254318 w 2374106"/>
                  <a:gd name="connsiteY13" fmla="*/ 2096548 h 3112674"/>
                  <a:gd name="connsiteX14" fmla="*/ 177260 w 2374106"/>
                  <a:gd name="connsiteY14" fmla="*/ 2404491 h 3112674"/>
                  <a:gd name="connsiteX15" fmla="*/ 137636 w 2374106"/>
                  <a:gd name="connsiteY15" fmla="*/ 2563082 h 3112674"/>
                  <a:gd name="connsiteX16" fmla="*/ 76962 w 2374106"/>
                  <a:gd name="connsiteY16" fmla="*/ 2805970 h 3112674"/>
                  <a:gd name="connsiteX17" fmla="*/ 0 w 2374106"/>
                  <a:gd name="connsiteY17" fmla="*/ 3112675 h 3112674"/>
                  <a:gd name="connsiteX18" fmla="*/ 1862042 w 2374106"/>
                  <a:gd name="connsiteY18" fmla="*/ 3112675 h 3112674"/>
                  <a:gd name="connsiteX19" fmla="*/ 1870901 w 2374106"/>
                  <a:gd name="connsiteY19" fmla="*/ 3077147 h 3112674"/>
                  <a:gd name="connsiteX20" fmla="*/ 1560290 w 2374106"/>
                  <a:gd name="connsiteY20" fmla="*/ 2628900 h 3112674"/>
                  <a:gd name="connsiteX21" fmla="*/ 1560195 w 2374106"/>
                  <a:gd name="connsiteY21" fmla="*/ 2628900 h 3112674"/>
                  <a:gd name="connsiteX22" fmla="*/ 1371314 w 2374106"/>
                  <a:gd name="connsiteY22" fmla="*/ 2359057 h 3112674"/>
                  <a:gd name="connsiteX23" fmla="*/ 1163288 w 2374106"/>
                  <a:gd name="connsiteY23" fmla="*/ 2504694 h 3112674"/>
                  <a:gd name="connsiteX24" fmla="*/ 1067848 w 2374106"/>
                  <a:gd name="connsiteY24" fmla="*/ 2571560 h 3112674"/>
                  <a:gd name="connsiteX25" fmla="*/ 1058990 w 2374106"/>
                  <a:gd name="connsiteY25" fmla="*/ 2577656 h 3112674"/>
                  <a:gd name="connsiteX26" fmla="*/ 1053941 w 2374106"/>
                  <a:gd name="connsiteY26" fmla="*/ 2515076 h 3112674"/>
                  <a:gd name="connsiteX27" fmla="*/ 994791 w 2374106"/>
                  <a:gd name="connsiteY27" fmla="*/ 1793558 h 3112674"/>
                  <a:gd name="connsiteX28" fmla="*/ 976789 w 2374106"/>
                  <a:gd name="connsiteY28" fmla="*/ 1574102 h 3112674"/>
                  <a:gd name="connsiteX29" fmla="*/ 1891475 w 2374106"/>
                  <a:gd name="connsiteY29" fmla="*/ 1994726 h 3112674"/>
                  <a:gd name="connsiteX30" fmla="*/ 1579436 w 2374106"/>
                  <a:gd name="connsiteY30" fmla="*/ 2213515 h 3112674"/>
                  <a:gd name="connsiteX31" fmla="*/ 1714214 w 2374106"/>
                  <a:gd name="connsiteY31" fmla="*/ 2406110 h 3112674"/>
                  <a:gd name="connsiteX32" fmla="*/ 1952720 w 2374106"/>
                  <a:gd name="connsiteY32" fmla="*/ 2749868 h 3112674"/>
                  <a:gd name="connsiteX33" fmla="*/ 2042160 w 2374106"/>
                  <a:gd name="connsiteY33" fmla="*/ 2392871 h 3112674"/>
                  <a:gd name="connsiteX34" fmla="*/ 2047970 w 2374106"/>
                  <a:gd name="connsiteY34" fmla="*/ 2369439 h 3112674"/>
                  <a:gd name="connsiteX35" fmla="*/ 2061972 w 2374106"/>
                  <a:gd name="connsiteY35" fmla="*/ 2313337 h 3112674"/>
                  <a:gd name="connsiteX36" fmla="*/ 2076926 w 2374106"/>
                  <a:gd name="connsiteY36" fmla="*/ 2253615 h 3112674"/>
                  <a:gd name="connsiteX37" fmla="*/ 2152555 w 2374106"/>
                  <a:gd name="connsiteY37" fmla="*/ 1951292 h 3112674"/>
                  <a:gd name="connsiteX38" fmla="*/ 2152555 w 2374106"/>
                  <a:gd name="connsiteY38" fmla="*/ 1950244 h 3112674"/>
                  <a:gd name="connsiteX39" fmla="*/ 2237042 w 2374106"/>
                  <a:gd name="connsiteY39" fmla="*/ 1611535 h 3112674"/>
                  <a:gd name="connsiteX40" fmla="*/ 2262473 w 2374106"/>
                  <a:gd name="connsiteY40" fmla="*/ 1509998 h 3112674"/>
                  <a:gd name="connsiteX41" fmla="*/ 2264093 w 2374106"/>
                  <a:gd name="connsiteY41" fmla="*/ 1503331 h 3112674"/>
                  <a:gd name="connsiteX42" fmla="*/ 2374106 w 2374106"/>
                  <a:gd name="connsiteY42" fmla="*/ 1063752 h 3112674"/>
                  <a:gd name="connsiteX43" fmla="*/ 2251710 w 2374106"/>
                  <a:gd name="connsiteY43" fmla="*/ 982123 h 3112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74106" h="3112674">
                    <a:moveTo>
                      <a:pt x="2251710" y="982123"/>
                    </a:moveTo>
                    <a:lnTo>
                      <a:pt x="2251710" y="982028"/>
                    </a:lnTo>
                    <a:lnTo>
                      <a:pt x="2126075" y="898398"/>
                    </a:lnTo>
                    <a:lnTo>
                      <a:pt x="1234345" y="303943"/>
                    </a:lnTo>
                    <a:lnTo>
                      <a:pt x="778383" y="0"/>
                    </a:lnTo>
                    <a:lnTo>
                      <a:pt x="732187" y="185356"/>
                    </a:lnTo>
                    <a:lnTo>
                      <a:pt x="631412" y="586835"/>
                    </a:lnTo>
                    <a:lnTo>
                      <a:pt x="569500" y="835057"/>
                    </a:lnTo>
                    <a:lnTo>
                      <a:pt x="461486" y="1267301"/>
                    </a:lnTo>
                    <a:lnTo>
                      <a:pt x="396621" y="1526477"/>
                    </a:lnTo>
                    <a:lnTo>
                      <a:pt x="343567" y="1739837"/>
                    </a:lnTo>
                    <a:lnTo>
                      <a:pt x="318230" y="1841278"/>
                    </a:lnTo>
                    <a:lnTo>
                      <a:pt x="279749" y="1995297"/>
                    </a:lnTo>
                    <a:lnTo>
                      <a:pt x="254318" y="2096548"/>
                    </a:lnTo>
                    <a:lnTo>
                      <a:pt x="177260" y="2404491"/>
                    </a:lnTo>
                    <a:lnTo>
                      <a:pt x="137636" y="2563082"/>
                    </a:lnTo>
                    <a:lnTo>
                      <a:pt x="76962" y="2805970"/>
                    </a:lnTo>
                    <a:lnTo>
                      <a:pt x="0" y="3112675"/>
                    </a:lnTo>
                    <a:lnTo>
                      <a:pt x="1862042" y="3112675"/>
                    </a:lnTo>
                    <a:lnTo>
                      <a:pt x="1870901" y="3077147"/>
                    </a:lnTo>
                    <a:lnTo>
                      <a:pt x="1560290" y="2628900"/>
                    </a:lnTo>
                    <a:lnTo>
                      <a:pt x="1560195" y="2628900"/>
                    </a:lnTo>
                    <a:lnTo>
                      <a:pt x="1371314" y="2359057"/>
                    </a:lnTo>
                    <a:lnTo>
                      <a:pt x="1163288" y="2504694"/>
                    </a:lnTo>
                    <a:lnTo>
                      <a:pt x="1067848" y="2571560"/>
                    </a:lnTo>
                    <a:lnTo>
                      <a:pt x="1058990" y="2577656"/>
                    </a:lnTo>
                    <a:lnTo>
                      <a:pt x="1053941" y="2515076"/>
                    </a:lnTo>
                    <a:lnTo>
                      <a:pt x="994791" y="1793558"/>
                    </a:lnTo>
                    <a:lnTo>
                      <a:pt x="976789" y="1574102"/>
                    </a:lnTo>
                    <a:lnTo>
                      <a:pt x="1891475" y="1994726"/>
                    </a:lnTo>
                    <a:lnTo>
                      <a:pt x="1579436" y="2213515"/>
                    </a:lnTo>
                    <a:lnTo>
                      <a:pt x="1714214" y="2406110"/>
                    </a:lnTo>
                    <a:lnTo>
                      <a:pt x="1952720" y="2749868"/>
                    </a:lnTo>
                    <a:lnTo>
                      <a:pt x="2042160" y="2392871"/>
                    </a:lnTo>
                    <a:lnTo>
                      <a:pt x="2047970" y="2369439"/>
                    </a:lnTo>
                    <a:lnTo>
                      <a:pt x="2061972" y="2313337"/>
                    </a:lnTo>
                    <a:lnTo>
                      <a:pt x="2076926" y="2253615"/>
                    </a:lnTo>
                    <a:lnTo>
                      <a:pt x="2152555" y="1951292"/>
                    </a:lnTo>
                    <a:lnTo>
                      <a:pt x="2152555" y="1950244"/>
                    </a:lnTo>
                    <a:lnTo>
                      <a:pt x="2237042" y="1611535"/>
                    </a:lnTo>
                    <a:lnTo>
                      <a:pt x="2262473" y="1509998"/>
                    </a:lnTo>
                    <a:lnTo>
                      <a:pt x="2264093" y="1503331"/>
                    </a:lnTo>
                    <a:lnTo>
                      <a:pt x="2374106" y="1063752"/>
                    </a:lnTo>
                    <a:lnTo>
                      <a:pt x="2251710" y="982123"/>
                    </a:lnTo>
                    <a:close/>
                  </a:path>
                </a:pathLst>
              </a:custGeom>
              <a:gradFill>
                <a:gsLst>
                  <a:gs pos="32000">
                    <a:srgbClr val="3B6DD5"/>
                  </a:gs>
                  <a:gs pos="100000">
                    <a:srgbClr val="825BC1"/>
                  </a:gs>
                </a:gsLst>
                <a:lin ang="6840054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45D2474-4DC0-772D-7F78-B80DB4E03641}"/>
              </a:ext>
            </a:extLst>
          </p:cNvPr>
          <p:cNvGrpSpPr/>
          <p:nvPr/>
        </p:nvGrpSpPr>
        <p:grpSpPr>
          <a:xfrm>
            <a:off x="461963" y="1532988"/>
            <a:ext cx="8213725" cy="636964"/>
            <a:chOff x="461963" y="1598139"/>
            <a:chExt cx="8213725" cy="636964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C7599D57-4CFD-42D3-8CC5-BE4BA758186C}"/>
                </a:ext>
              </a:extLst>
            </p:cNvPr>
            <p:cNvSpPr/>
            <p:nvPr/>
          </p:nvSpPr>
          <p:spPr>
            <a:xfrm>
              <a:off x="461963" y="1598139"/>
              <a:ext cx="8213725" cy="636964"/>
            </a:xfrm>
            <a:prstGeom prst="roundRect">
              <a:avLst>
                <a:gd name="adj" fmla="val 10292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A40E696-9B58-EF62-FE4C-99C117ADC645}"/>
                </a:ext>
              </a:extLst>
            </p:cNvPr>
            <p:cNvSpPr txBox="1"/>
            <p:nvPr/>
          </p:nvSpPr>
          <p:spPr>
            <a:xfrm>
              <a:off x="751154" y="1808899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5C65D6F-A267-152A-C4C9-8B7F645FE687}"/>
                </a:ext>
              </a:extLst>
            </p:cNvPr>
            <p:cNvSpPr txBox="1"/>
            <p:nvPr/>
          </p:nvSpPr>
          <p:spPr>
            <a:xfrm>
              <a:off x="1528528" y="1701178"/>
              <a:ext cx="6713376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 스타트업 사례를 탐색하고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창의적인 아이디어를 바탕으로 사회에 기여할 수 있는 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소프트웨어를 개발하는 프로젝트를 수행하는 능력과 태도를 기른다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ABEC4817-DD95-7A7F-EAB1-EEB3BCC67A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7358" y="1675112"/>
              <a:ext cx="1" cy="483018"/>
            </a:xfrm>
            <a:prstGeom prst="line">
              <a:avLst/>
            </a:prstGeom>
            <a:ln w="19050">
              <a:solidFill>
                <a:srgbClr val="6E7990">
                  <a:alpha val="4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6A676663-831C-14E1-4A18-ED27E8907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334307"/>
              </p:ext>
            </p:extLst>
          </p:nvPr>
        </p:nvGraphicFramePr>
        <p:xfrm>
          <a:off x="466611" y="2711891"/>
          <a:ext cx="3988581" cy="3454585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759472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22910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871915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핵심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아이디어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스타트업은 창의적인 아이디어를 실제로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구현하고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사회적 경제적 가치를 창출한다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스타트업 프로젝트는 윤리적이고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협력적인 문제 해결 과정이 필요하다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391414">
                <a:tc>
                  <a:txBody>
                    <a:bodyPr/>
                    <a:lstStyle/>
                    <a:p>
                      <a:pPr marL="0" marR="0" indent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843115"/>
                  </a:ext>
                </a:extLst>
              </a:tr>
              <a:tr h="49994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스타트업의 개념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스타트업 프로젝트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53659"/>
                  </a:ext>
                </a:extLst>
              </a:tr>
              <a:tr h="96048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스타트업 사례 탐색하기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사용자의 요구 분석하기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스타트업 아이디어 표현하기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스타트업 프로젝트에 적합한 소프트웨어 구현하기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73021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05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  <a:endParaRPr lang="en-US" altLang="ko-KR" sz="105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소프트웨어와 융합을 통해 새로운 가치를 창출하는 자세 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협력적으로 문제를 해결하고 공유하는 태도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개발한 소프트웨어의 가치에 대한 성찰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D97983A2-8884-F077-A80C-01CA8AC2D4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044038"/>
              </p:ext>
            </p:extLst>
          </p:nvPr>
        </p:nvGraphicFramePr>
        <p:xfrm>
          <a:off x="4700878" y="2711890"/>
          <a:ext cx="3974809" cy="3453960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96518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3009629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863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05-01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스타트업의 개념을 이해하고 새로운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가치를 창출하는 소프트웨어 스타트업 사례를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분석한다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824218"/>
                  </a:ext>
                </a:extLst>
              </a:tr>
              <a:tr h="863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05-02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소프트웨어 스타트업 프로젝트의 수행 과정을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이해하고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사용자 요구를 분석하여 소프트웨어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스타트업 아이디어를 구안한다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091432"/>
                  </a:ext>
                </a:extLst>
              </a:tr>
              <a:tr h="863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05-03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스타트업 프로젝트에 적합한 소프트웨어를 </a:t>
                      </a:r>
                      <a:endParaRPr lang="en-US" altLang="ko-KR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협력적으로 설계하고 구현한다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231717"/>
                  </a:ext>
                </a:extLst>
              </a:tr>
              <a:tr h="863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12</a:t>
                      </a:r>
                      <a:r>
                        <a:rPr kumimoji="0" lang="ko-KR" altLang="en-US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소생</a:t>
                      </a:r>
                      <a:r>
                        <a:rPr kumimoji="0" lang="en-US" altLang="ko-KR" sz="1050" b="1" i="0" u="none" strike="noStrike" kern="0" cap="none" spc="0" normalizeH="0" baseline="0" noProof="0" dirty="0">
                          <a:ln>
                            <a:solidFill>
                              <a:srgbClr val="4472C4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05-04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2A4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개발한 소프트웨어의 가치를 사회적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기능적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</a:p>
                    <a:p>
                      <a:pPr marL="0" marR="0" indent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윤리적 관점에서 평가한다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.</a:t>
                      </a:r>
                      <a:endParaRPr lang="ko-KR" altLang="en-US"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3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706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BF8084A-4347-BD4A-ECD9-34970587F4FB}"/>
              </a:ext>
            </a:extLst>
          </p:cNvPr>
          <p:cNvGrpSpPr/>
          <p:nvPr/>
        </p:nvGrpSpPr>
        <p:grpSpPr>
          <a:xfrm>
            <a:off x="400478" y="4283884"/>
            <a:ext cx="8290416" cy="1884714"/>
            <a:chOff x="400478" y="4283884"/>
            <a:chExt cx="8290416" cy="1884714"/>
          </a:xfrm>
        </p:grpSpPr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C1DD3104-EEA5-30D8-1D38-C875A665C17F}"/>
                </a:ext>
              </a:extLst>
            </p:cNvPr>
            <p:cNvSpPr/>
            <p:nvPr/>
          </p:nvSpPr>
          <p:spPr>
            <a:xfrm>
              <a:off x="573690" y="4283884"/>
              <a:ext cx="315673" cy="315673"/>
            </a:xfrm>
            <a:custGeom>
              <a:avLst/>
              <a:gdLst>
                <a:gd name="connsiteX0" fmla="*/ 1419225 w 1419224"/>
                <a:gd name="connsiteY0" fmla="*/ 709613 h 1419225"/>
                <a:gd name="connsiteX1" fmla="*/ 709613 w 1419224"/>
                <a:gd name="connsiteY1" fmla="*/ 1419225 h 1419225"/>
                <a:gd name="connsiteX2" fmla="*/ 0 w 1419224"/>
                <a:gd name="connsiteY2" fmla="*/ 709613 h 1419225"/>
                <a:gd name="connsiteX3" fmla="*/ 709613 w 1419224"/>
                <a:gd name="connsiteY3" fmla="*/ 0 h 1419225"/>
                <a:gd name="connsiteX4" fmla="*/ 1419225 w 1419224"/>
                <a:gd name="connsiteY4" fmla="*/ 709613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24" h="1419225">
                  <a:moveTo>
                    <a:pt x="1419225" y="709613"/>
                  </a:moveTo>
                  <a:cubicBezTo>
                    <a:pt x="1419225" y="1101566"/>
                    <a:pt x="1101471" y="1419225"/>
                    <a:pt x="709613" y="1419225"/>
                  </a:cubicBezTo>
                  <a:cubicBezTo>
                    <a:pt x="317754" y="1419225"/>
                    <a:pt x="0" y="1101566"/>
                    <a:pt x="0" y="709613"/>
                  </a:cubicBezTo>
                  <a:cubicBezTo>
                    <a:pt x="0" y="317659"/>
                    <a:pt x="317754" y="0"/>
                    <a:pt x="709613" y="0"/>
                  </a:cubicBezTo>
                  <a:cubicBezTo>
                    <a:pt x="1101471" y="0"/>
                    <a:pt x="1419225" y="317754"/>
                    <a:pt x="1419225" y="709613"/>
                  </a:cubicBezTo>
                  <a:close/>
                </a:path>
              </a:pathLst>
            </a:custGeom>
            <a:solidFill>
              <a:srgbClr val="ACCAF6">
                <a:alpha val="26667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43" name="사각형: 둥근 위쪽 모서리 42">
              <a:extLst>
                <a:ext uri="{FF2B5EF4-FFF2-40B4-BE49-F238E27FC236}">
                  <a16:creationId xmlns:a16="http://schemas.microsoft.com/office/drawing/2014/main" id="{163A893D-80A3-6438-E42E-43F83C731934}"/>
                </a:ext>
              </a:extLst>
            </p:cNvPr>
            <p:cNvSpPr/>
            <p:nvPr/>
          </p:nvSpPr>
          <p:spPr>
            <a:xfrm flipH="1">
              <a:off x="586558" y="4449513"/>
              <a:ext cx="8104336" cy="534237"/>
            </a:xfrm>
            <a:prstGeom prst="round2SameRect">
              <a:avLst>
                <a:gd name="adj1" fmla="val 11464"/>
                <a:gd name="adj2" fmla="val 0"/>
              </a:avLst>
            </a:prstGeo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latinLnBrk="1"/>
              <a:endParaRPr lang="ko-KR" altLang="en-US" sz="1800" kern="1200" dirty="0">
                <a:solidFill>
                  <a:schemeClr val="bg1"/>
                </a:solidFill>
                <a:latin typeface="+mj-lt"/>
                <a:cs typeface="Arial"/>
              </a:endParaRPr>
            </a:p>
          </p:txBody>
        </p:sp>
        <p:grpSp>
          <p:nvGrpSpPr>
            <p:cNvPr id="44" name="그래픽 208">
              <a:extLst>
                <a:ext uri="{FF2B5EF4-FFF2-40B4-BE49-F238E27FC236}">
                  <a16:creationId xmlns:a16="http://schemas.microsoft.com/office/drawing/2014/main" id="{FE6BE787-8536-9965-6134-113CF129EEDC}"/>
                </a:ext>
              </a:extLst>
            </p:cNvPr>
            <p:cNvGrpSpPr/>
            <p:nvPr/>
          </p:nvGrpSpPr>
          <p:grpSpPr>
            <a:xfrm>
              <a:off x="400478" y="4339062"/>
              <a:ext cx="314403" cy="474653"/>
              <a:chOff x="3643310" y="2509361"/>
              <a:chExt cx="1413514" cy="2133981"/>
            </a:xfrm>
          </p:grpSpPr>
          <p:grpSp>
            <p:nvGrpSpPr>
              <p:cNvPr id="68" name="그래픽 208">
                <a:extLst>
                  <a:ext uri="{FF2B5EF4-FFF2-40B4-BE49-F238E27FC236}">
                    <a16:creationId xmlns:a16="http://schemas.microsoft.com/office/drawing/2014/main" id="{5E665246-C3C9-A2B1-DCCF-919A1FDFAF12}"/>
                  </a:ext>
                </a:extLst>
              </p:cNvPr>
              <p:cNvGrpSpPr/>
              <p:nvPr/>
            </p:nvGrpSpPr>
            <p:grpSpPr>
              <a:xfrm>
                <a:off x="3643310" y="2509361"/>
                <a:ext cx="1413514" cy="1577816"/>
                <a:chOff x="3643310" y="2509361"/>
                <a:chExt cx="1413514" cy="1577816"/>
              </a:xfrm>
            </p:grpSpPr>
            <p:sp>
              <p:nvSpPr>
                <p:cNvPr id="76" name="자유형: 도형 75">
                  <a:extLst>
                    <a:ext uri="{FF2B5EF4-FFF2-40B4-BE49-F238E27FC236}">
                      <a16:creationId xmlns:a16="http://schemas.microsoft.com/office/drawing/2014/main" id="{BF792ED0-F77B-3A6D-0844-AB988AC893BD}"/>
                    </a:ext>
                  </a:extLst>
                </p:cNvPr>
                <p:cNvSpPr/>
                <p:nvPr/>
              </p:nvSpPr>
              <p:spPr>
                <a:xfrm>
                  <a:off x="3690935" y="2556983"/>
                  <a:ext cx="1318265" cy="1482569"/>
                </a:xfrm>
                <a:custGeom>
                  <a:avLst/>
                  <a:gdLst>
                    <a:gd name="connsiteX0" fmla="*/ 661037 w 1318265"/>
                    <a:gd name="connsiteY0" fmla="*/ 3 h 1482569"/>
                    <a:gd name="connsiteX1" fmla="*/ 2 w 1318265"/>
                    <a:gd name="connsiteY1" fmla="*/ 657133 h 1482569"/>
                    <a:gd name="connsiteX2" fmla="*/ 138972 w 1318265"/>
                    <a:gd name="connsiteY2" fmla="*/ 1048515 h 1482569"/>
                    <a:gd name="connsiteX3" fmla="*/ 278989 w 1318265"/>
                    <a:gd name="connsiteY3" fmla="*/ 1439421 h 1482569"/>
                    <a:gd name="connsiteX4" fmla="*/ 324709 w 1318265"/>
                    <a:gd name="connsiteY4" fmla="*/ 1482569 h 1482569"/>
                    <a:gd name="connsiteX5" fmla="*/ 988221 w 1318265"/>
                    <a:gd name="connsiteY5" fmla="*/ 1482569 h 1482569"/>
                    <a:gd name="connsiteX6" fmla="*/ 1033369 w 1318265"/>
                    <a:gd name="connsiteY6" fmla="*/ 1445326 h 1482569"/>
                    <a:gd name="connsiteX7" fmla="*/ 1034226 w 1318265"/>
                    <a:gd name="connsiteY7" fmla="*/ 1445326 h 1482569"/>
                    <a:gd name="connsiteX8" fmla="*/ 1177006 w 1318265"/>
                    <a:gd name="connsiteY8" fmla="*/ 1051658 h 1482569"/>
                    <a:gd name="connsiteX9" fmla="*/ 1318262 w 1318265"/>
                    <a:gd name="connsiteY9" fmla="*/ 661133 h 1482569"/>
                    <a:gd name="connsiteX10" fmla="*/ 661132 w 1318265"/>
                    <a:gd name="connsiteY10" fmla="*/ 3 h 1482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8265" h="1482569">
                      <a:moveTo>
                        <a:pt x="661037" y="3"/>
                      </a:moveTo>
                      <a:cubicBezTo>
                        <a:pt x="297087" y="-1045"/>
                        <a:pt x="1145" y="293182"/>
                        <a:pt x="2" y="657133"/>
                      </a:cubicBezTo>
                      <a:cubicBezTo>
                        <a:pt x="-570" y="859729"/>
                        <a:pt x="138972" y="1048515"/>
                        <a:pt x="138972" y="1048515"/>
                      </a:cubicBezTo>
                      <a:cubicBezTo>
                        <a:pt x="201741" y="1129573"/>
                        <a:pt x="255843" y="1319596"/>
                        <a:pt x="278989" y="1439421"/>
                      </a:cubicBezTo>
                      <a:cubicBezTo>
                        <a:pt x="280513" y="1463424"/>
                        <a:pt x="300325" y="1482569"/>
                        <a:pt x="324709" y="1482569"/>
                      </a:cubicBezTo>
                      <a:lnTo>
                        <a:pt x="988221" y="1482569"/>
                      </a:lnTo>
                      <a:cubicBezTo>
                        <a:pt x="1010509" y="1482569"/>
                        <a:pt x="1029178" y="1466472"/>
                        <a:pt x="1033369" y="1445326"/>
                      </a:cubicBezTo>
                      <a:lnTo>
                        <a:pt x="1034226" y="1445326"/>
                      </a:lnTo>
                      <a:cubicBezTo>
                        <a:pt x="1057753" y="1325311"/>
                        <a:pt x="1113093" y="1133097"/>
                        <a:pt x="1177006" y="1051658"/>
                      </a:cubicBezTo>
                      <a:cubicBezTo>
                        <a:pt x="1177006" y="1051658"/>
                        <a:pt x="1317690" y="863825"/>
                        <a:pt x="1318262" y="661133"/>
                      </a:cubicBezTo>
                      <a:cubicBezTo>
                        <a:pt x="1319405" y="297183"/>
                        <a:pt x="1025178" y="1146"/>
                        <a:pt x="661132" y="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77" name="자유형: 도형 76">
                  <a:extLst>
                    <a:ext uri="{FF2B5EF4-FFF2-40B4-BE49-F238E27FC236}">
                      <a16:creationId xmlns:a16="http://schemas.microsoft.com/office/drawing/2014/main" id="{FFE7AFE8-713C-8A9E-BFAC-9DA1EEA9910F}"/>
                    </a:ext>
                  </a:extLst>
                </p:cNvPr>
                <p:cNvSpPr/>
                <p:nvPr/>
              </p:nvSpPr>
              <p:spPr>
                <a:xfrm>
                  <a:off x="3643310" y="2509361"/>
                  <a:ext cx="1413514" cy="1577816"/>
                </a:xfrm>
                <a:custGeom>
                  <a:avLst/>
                  <a:gdLst>
                    <a:gd name="connsiteX0" fmla="*/ 1035845 w 1413514"/>
                    <a:gd name="connsiteY0" fmla="*/ 1577816 h 1577816"/>
                    <a:gd name="connsiteX1" fmla="*/ 372334 w 1413514"/>
                    <a:gd name="connsiteY1" fmla="*/ 1577816 h 1577816"/>
                    <a:gd name="connsiteX2" fmla="*/ 279370 w 1413514"/>
                    <a:gd name="connsiteY2" fmla="*/ 1493615 h 1577816"/>
                    <a:gd name="connsiteX3" fmla="*/ 148973 w 1413514"/>
                    <a:gd name="connsiteY3" fmla="*/ 1125284 h 1577816"/>
                    <a:gd name="connsiteX4" fmla="*/ 148306 w 1413514"/>
                    <a:gd name="connsiteY4" fmla="*/ 1124426 h 1577816"/>
                    <a:gd name="connsiteX5" fmla="*/ 2 w 1413514"/>
                    <a:gd name="connsiteY5" fmla="*/ 704660 h 1577816"/>
                    <a:gd name="connsiteX6" fmla="*/ 706757 w 1413514"/>
                    <a:gd name="connsiteY6" fmla="*/ 0 h 1577816"/>
                    <a:gd name="connsiteX7" fmla="*/ 708852 w 1413514"/>
                    <a:gd name="connsiteY7" fmla="*/ 0 h 1577816"/>
                    <a:gd name="connsiteX8" fmla="*/ 1413512 w 1413514"/>
                    <a:gd name="connsiteY8" fmla="*/ 708851 h 1577816"/>
                    <a:gd name="connsiteX9" fmla="*/ 1262731 w 1413514"/>
                    <a:gd name="connsiteY9" fmla="*/ 1127760 h 1577816"/>
                    <a:gd name="connsiteX10" fmla="*/ 1262064 w 1413514"/>
                    <a:gd name="connsiteY10" fmla="*/ 1128617 h 1577816"/>
                    <a:gd name="connsiteX11" fmla="*/ 1128524 w 1413514"/>
                    <a:gd name="connsiteY11" fmla="*/ 1501997 h 1577816"/>
                    <a:gd name="connsiteX12" fmla="*/ 1124428 w 1413514"/>
                    <a:gd name="connsiteY12" fmla="*/ 1513999 h 1577816"/>
                    <a:gd name="connsiteX13" fmla="*/ 1035750 w 1413514"/>
                    <a:gd name="connsiteY13" fmla="*/ 1577721 h 1577816"/>
                    <a:gd name="connsiteX14" fmla="*/ 374048 w 1413514"/>
                    <a:gd name="connsiteY14" fmla="*/ 1482566 h 1577816"/>
                    <a:gd name="connsiteX15" fmla="*/ 1034417 w 1413514"/>
                    <a:gd name="connsiteY15" fmla="*/ 1482566 h 1577816"/>
                    <a:gd name="connsiteX16" fmla="*/ 1036893 w 1413514"/>
                    <a:gd name="connsiteY16" fmla="*/ 1474851 h 1577816"/>
                    <a:gd name="connsiteX17" fmla="*/ 1186721 w 1413514"/>
                    <a:gd name="connsiteY17" fmla="*/ 1070515 h 1577816"/>
                    <a:gd name="connsiteX18" fmla="*/ 1318262 w 1413514"/>
                    <a:gd name="connsiteY18" fmla="*/ 708660 h 1577816"/>
                    <a:gd name="connsiteX19" fmla="*/ 708566 w 1413514"/>
                    <a:gd name="connsiteY19" fmla="*/ 95345 h 1577816"/>
                    <a:gd name="connsiteX20" fmla="*/ 706757 w 1413514"/>
                    <a:gd name="connsiteY20" fmla="*/ 95345 h 1577816"/>
                    <a:gd name="connsiteX21" fmla="*/ 95252 w 1413514"/>
                    <a:gd name="connsiteY21" fmla="*/ 705041 h 1577816"/>
                    <a:gd name="connsiteX22" fmla="*/ 224696 w 1413514"/>
                    <a:gd name="connsiteY22" fmla="*/ 1067657 h 1577816"/>
                    <a:gd name="connsiteX23" fmla="*/ 373382 w 1413514"/>
                    <a:gd name="connsiteY23" fmla="*/ 1478090 h 1577816"/>
                    <a:gd name="connsiteX24" fmla="*/ 374048 w 1413514"/>
                    <a:gd name="connsiteY24" fmla="*/ 1482662 h 1577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413514" h="1577816">
                      <a:moveTo>
                        <a:pt x="1035845" y="1577816"/>
                      </a:moveTo>
                      <a:lnTo>
                        <a:pt x="372334" y="1577816"/>
                      </a:lnTo>
                      <a:cubicBezTo>
                        <a:pt x="324328" y="1577816"/>
                        <a:pt x="284228" y="1541145"/>
                        <a:pt x="279370" y="1493615"/>
                      </a:cubicBezTo>
                      <a:cubicBezTo>
                        <a:pt x="253271" y="1360265"/>
                        <a:pt x="200408" y="1191673"/>
                        <a:pt x="148973" y="1125284"/>
                      </a:cubicBezTo>
                      <a:cubicBezTo>
                        <a:pt x="148782" y="1124998"/>
                        <a:pt x="148496" y="1124712"/>
                        <a:pt x="148306" y="1124426"/>
                      </a:cubicBezTo>
                      <a:cubicBezTo>
                        <a:pt x="142210" y="1116235"/>
                        <a:pt x="-570" y="920591"/>
                        <a:pt x="2" y="704660"/>
                      </a:cubicBezTo>
                      <a:cubicBezTo>
                        <a:pt x="1240" y="316135"/>
                        <a:pt x="318232" y="0"/>
                        <a:pt x="706757" y="0"/>
                      </a:cubicBezTo>
                      <a:lnTo>
                        <a:pt x="708852" y="0"/>
                      </a:lnTo>
                      <a:cubicBezTo>
                        <a:pt x="1098520" y="1143"/>
                        <a:pt x="1414655" y="319183"/>
                        <a:pt x="1413512" y="708851"/>
                      </a:cubicBezTo>
                      <a:cubicBezTo>
                        <a:pt x="1412845" y="924782"/>
                        <a:pt x="1268922" y="1119569"/>
                        <a:pt x="1262731" y="1127760"/>
                      </a:cubicBezTo>
                      <a:cubicBezTo>
                        <a:pt x="1262541" y="1128046"/>
                        <a:pt x="1262255" y="1128332"/>
                        <a:pt x="1262064" y="1128617"/>
                      </a:cubicBezTo>
                      <a:cubicBezTo>
                        <a:pt x="1209296" y="1195864"/>
                        <a:pt x="1154908" y="1367409"/>
                        <a:pt x="1128524" y="1501997"/>
                      </a:cubicBezTo>
                      <a:cubicBezTo>
                        <a:pt x="1127667" y="1506284"/>
                        <a:pt x="1126333" y="1510284"/>
                        <a:pt x="1124428" y="1513999"/>
                      </a:cubicBezTo>
                      <a:cubicBezTo>
                        <a:pt x="1111760" y="1551527"/>
                        <a:pt x="1076232" y="1577721"/>
                        <a:pt x="1035750" y="1577721"/>
                      </a:cubicBezTo>
                      <a:close/>
                      <a:moveTo>
                        <a:pt x="374048" y="1482566"/>
                      </a:moveTo>
                      <a:lnTo>
                        <a:pt x="1034417" y="1482566"/>
                      </a:lnTo>
                      <a:cubicBezTo>
                        <a:pt x="1034988" y="1479899"/>
                        <a:pt x="1035845" y="1477328"/>
                        <a:pt x="1036893" y="1474851"/>
                      </a:cubicBezTo>
                      <a:cubicBezTo>
                        <a:pt x="1059468" y="1363885"/>
                        <a:pt x="1114332" y="1163288"/>
                        <a:pt x="1186721" y="1070515"/>
                      </a:cubicBezTo>
                      <a:cubicBezTo>
                        <a:pt x="1192722" y="1062323"/>
                        <a:pt x="1317690" y="889064"/>
                        <a:pt x="1318262" y="708660"/>
                      </a:cubicBezTo>
                      <a:cubicBezTo>
                        <a:pt x="1319309" y="371475"/>
                        <a:pt x="1045752" y="96298"/>
                        <a:pt x="708566" y="95345"/>
                      </a:cubicBezTo>
                      <a:lnTo>
                        <a:pt x="706757" y="95345"/>
                      </a:lnTo>
                      <a:cubicBezTo>
                        <a:pt x="370619" y="95345"/>
                        <a:pt x="96299" y="368808"/>
                        <a:pt x="95252" y="705041"/>
                      </a:cubicBezTo>
                      <a:cubicBezTo>
                        <a:pt x="94775" y="885158"/>
                        <a:pt x="218505" y="1058990"/>
                        <a:pt x="224696" y="1067657"/>
                      </a:cubicBezTo>
                      <a:cubicBezTo>
                        <a:pt x="297658" y="1162431"/>
                        <a:pt x="352522" y="1370076"/>
                        <a:pt x="373382" y="1478090"/>
                      </a:cubicBezTo>
                      <a:cubicBezTo>
                        <a:pt x="373667" y="1479613"/>
                        <a:pt x="373858" y="1481138"/>
                        <a:pt x="374048" y="1482662"/>
                      </a:cubicBez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69" name="그래픽 208">
                <a:extLst>
                  <a:ext uri="{FF2B5EF4-FFF2-40B4-BE49-F238E27FC236}">
                    <a16:creationId xmlns:a16="http://schemas.microsoft.com/office/drawing/2014/main" id="{F2ACD524-7B6A-50B5-8F37-C7BE503F4714}"/>
                  </a:ext>
                </a:extLst>
              </p:cNvPr>
              <p:cNvGrpSpPr/>
              <p:nvPr/>
            </p:nvGrpSpPr>
            <p:grpSpPr>
              <a:xfrm>
                <a:off x="3876143" y="3992022"/>
                <a:ext cx="942512" cy="651319"/>
                <a:chOff x="3876143" y="3992022"/>
                <a:chExt cx="942512" cy="651319"/>
              </a:xfrm>
            </p:grpSpPr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BD2B85F9-AAC0-4717-AA84-A6E88609FB07}"/>
                    </a:ext>
                  </a:extLst>
                </p:cNvPr>
                <p:cNvSpPr/>
                <p:nvPr/>
              </p:nvSpPr>
              <p:spPr>
                <a:xfrm>
                  <a:off x="3923701" y="4039457"/>
                  <a:ext cx="847301" cy="556164"/>
                </a:xfrm>
                <a:custGeom>
                  <a:avLst/>
                  <a:gdLst>
                    <a:gd name="connsiteX0" fmla="*/ 831940 w 847301"/>
                    <a:gd name="connsiteY0" fmla="*/ 510159 h 556164"/>
                    <a:gd name="connsiteX1" fmla="*/ 784410 w 847301"/>
                    <a:gd name="connsiteY1" fmla="*/ 556165 h 556164"/>
                    <a:gd name="connsiteX2" fmla="*/ 62892 w 847301"/>
                    <a:gd name="connsiteY2" fmla="*/ 556165 h 556164"/>
                    <a:gd name="connsiteX3" fmla="*/ 15362 w 847301"/>
                    <a:gd name="connsiteY3" fmla="*/ 510159 h 556164"/>
                    <a:gd name="connsiteX4" fmla="*/ 27 w 847301"/>
                    <a:gd name="connsiteY4" fmla="*/ 46006 h 556164"/>
                    <a:gd name="connsiteX5" fmla="*/ 44508 w 847301"/>
                    <a:gd name="connsiteY5" fmla="*/ 0 h 556164"/>
                    <a:gd name="connsiteX6" fmla="*/ 802794 w 847301"/>
                    <a:gd name="connsiteY6" fmla="*/ 0 h 556164"/>
                    <a:gd name="connsiteX7" fmla="*/ 847275 w 847301"/>
                    <a:gd name="connsiteY7" fmla="*/ 46006 h 556164"/>
                    <a:gd name="connsiteX8" fmla="*/ 831940 w 847301"/>
                    <a:gd name="connsiteY8" fmla="*/ 510159 h 556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7301" h="556164">
                      <a:moveTo>
                        <a:pt x="831940" y="510159"/>
                      </a:moveTo>
                      <a:cubicBezTo>
                        <a:pt x="831083" y="535400"/>
                        <a:pt x="809747" y="556165"/>
                        <a:pt x="784410" y="556165"/>
                      </a:cubicBezTo>
                      <a:lnTo>
                        <a:pt x="62892" y="556165"/>
                      </a:lnTo>
                      <a:cubicBezTo>
                        <a:pt x="37555" y="556165"/>
                        <a:pt x="16219" y="535496"/>
                        <a:pt x="15362" y="510159"/>
                      </a:cubicBezTo>
                      <a:lnTo>
                        <a:pt x="27" y="46006"/>
                      </a:lnTo>
                      <a:cubicBezTo>
                        <a:pt x="-831" y="20765"/>
                        <a:pt x="19172" y="0"/>
                        <a:pt x="44508" y="0"/>
                      </a:cubicBezTo>
                      <a:lnTo>
                        <a:pt x="802794" y="0"/>
                      </a:lnTo>
                      <a:cubicBezTo>
                        <a:pt x="828035" y="0"/>
                        <a:pt x="848133" y="20669"/>
                        <a:pt x="847275" y="46006"/>
                      </a:cubicBezTo>
                      <a:lnTo>
                        <a:pt x="831940" y="5101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FDBA1A17-E551-3052-D73F-51C5132F298C}"/>
                    </a:ext>
                  </a:extLst>
                </p:cNvPr>
                <p:cNvSpPr/>
                <p:nvPr/>
              </p:nvSpPr>
              <p:spPr>
                <a:xfrm>
                  <a:off x="3876143" y="3992022"/>
                  <a:ext cx="942512" cy="651319"/>
                </a:xfrm>
                <a:custGeom>
                  <a:avLst/>
                  <a:gdLst>
                    <a:gd name="connsiteX0" fmla="*/ 831968 w 942512"/>
                    <a:gd name="connsiteY0" fmla="*/ 651224 h 651319"/>
                    <a:gd name="connsiteX1" fmla="*/ 110449 w 942512"/>
                    <a:gd name="connsiteY1" fmla="*/ 651224 h 651319"/>
                    <a:gd name="connsiteX2" fmla="*/ 15390 w 942512"/>
                    <a:gd name="connsiteY2" fmla="*/ 559213 h 651319"/>
                    <a:gd name="connsiteX3" fmla="*/ 55 w 942512"/>
                    <a:gd name="connsiteY3" fmla="*/ 95155 h 651319"/>
                    <a:gd name="connsiteX4" fmla="*/ 25867 w 942512"/>
                    <a:gd name="connsiteY4" fmla="*/ 28004 h 651319"/>
                    <a:gd name="connsiteX5" fmla="*/ 92066 w 942512"/>
                    <a:gd name="connsiteY5" fmla="*/ 0 h 651319"/>
                    <a:gd name="connsiteX6" fmla="*/ 850352 w 942512"/>
                    <a:gd name="connsiteY6" fmla="*/ 0 h 651319"/>
                    <a:gd name="connsiteX7" fmla="*/ 916646 w 942512"/>
                    <a:gd name="connsiteY7" fmla="*/ 28004 h 651319"/>
                    <a:gd name="connsiteX8" fmla="*/ 942458 w 942512"/>
                    <a:gd name="connsiteY8" fmla="*/ 95155 h 651319"/>
                    <a:gd name="connsiteX9" fmla="*/ 927123 w 942512"/>
                    <a:gd name="connsiteY9" fmla="*/ 559308 h 651319"/>
                    <a:gd name="connsiteX10" fmla="*/ 832064 w 942512"/>
                    <a:gd name="connsiteY10" fmla="*/ 651320 h 651319"/>
                    <a:gd name="connsiteX11" fmla="*/ 95305 w 942512"/>
                    <a:gd name="connsiteY11" fmla="*/ 95155 h 651319"/>
                    <a:gd name="connsiteX12" fmla="*/ 110545 w 942512"/>
                    <a:gd name="connsiteY12" fmla="*/ 556070 h 651319"/>
                    <a:gd name="connsiteX13" fmla="*/ 831587 w 942512"/>
                    <a:gd name="connsiteY13" fmla="*/ 556070 h 651319"/>
                    <a:gd name="connsiteX14" fmla="*/ 847113 w 942512"/>
                    <a:gd name="connsiteY14" fmla="*/ 95155 h 651319"/>
                    <a:gd name="connsiteX15" fmla="*/ 95305 w 942512"/>
                    <a:gd name="connsiteY15" fmla="*/ 95155 h 651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942512" h="651319">
                      <a:moveTo>
                        <a:pt x="831968" y="651224"/>
                      </a:moveTo>
                      <a:lnTo>
                        <a:pt x="110449" y="651224"/>
                      </a:lnTo>
                      <a:cubicBezTo>
                        <a:pt x="59681" y="651224"/>
                        <a:pt x="17009" y="609981"/>
                        <a:pt x="15390" y="559213"/>
                      </a:cubicBezTo>
                      <a:lnTo>
                        <a:pt x="55" y="95155"/>
                      </a:lnTo>
                      <a:cubicBezTo>
                        <a:pt x="-803" y="69913"/>
                        <a:pt x="8437" y="46101"/>
                        <a:pt x="25867" y="28004"/>
                      </a:cubicBezTo>
                      <a:cubicBezTo>
                        <a:pt x="43298" y="9906"/>
                        <a:pt x="66825" y="0"/>
                        <a:pt x="92066" y="0"/>
                      </a:cubicBezTo>
                      <a:lnTo>
                        <a:pt x="850352" y="0"/>
                      </a:lnTo>
                      <a:cubicBezTo>
                        <a:pt x="875593" y="0"/>
                        <a:pt x="899119" y="9906"/>
                        <a:pt x="916646" y="28004"/>
                      </a:cubicBezTo>
                      <a:cubicBezTo>
                        <a:pt x="934076" y="46101"/>
                        <a:pt x="943316" y="69913"/>
                        <a:pt x="942458" y="95155"/>
                      </a:cubicBezTo>
                      <a:lnTo>
                        <a:pt x="927123" y="559308"/>
                      </a:lnTo>
                      <a:cubicBezTo>
                        <a:pt x="925408" y="610076"/>
                        <a:pt x="882737" y="651320"/>
                        <a:pt x="832064" y="651320"/>
                      </a:cubicBezTo>
                      <a:close/>
                      <a:moveTo>
                        <a:pt x="95305" y="95155"/>
                      </a:moveTo>
                      <a:lnTo>
                        <a:pt x="110545" y="556070"/>
                      </a:lnTo>
                      <a:lnTo>
                        <a:pt x="831587" y="556070"/>
                      </a:lnTo>
                      <a:cubicBezTo>
                        <a:pt x="831587" y="556070"/>
                        <a:pt x="847113" y="95155"/>
                        <a:pt x="847113" y="95155"/>
                      </a:cubicBezTo>
                      <a:lnTo>
                        <a:pt x="95305" y="95155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70" name="그래픽 208">
                <a:extLst>
                  <a:ext uri="{FF2B5EF4-FFF2-40B4-BE49-F238E27FC236}">
                    <a16:creationId xmlns:a16="http://schemas.microsoft.com/office/drawing/2014/main" id="{5DCF407F-14DD-983F-49FF-3DE33E39E495}"/>
                  </a:ext>
                </a:extLst>
              </p:cNvPr>
              <p:cNvGrpSpPr/>
              <p:nvPr/>
            </p:nvGrpSpPr>
            <p:grpSpPr>
              <a:xfrm>
                <a:off x="3879913" y="3256216"/>
                <a:ext cx="940212" cy="240029"/>
                <a:chOff x="3879913" y="3256216"/>
                <a:chExt cx="940212" cy="240029"/>
              </a:xfrm>
              <a:solidFill>
                <a:srgbClr val="FFFFFF"/>
              </a:solidFill>
            </p:grpSpPr>
            <p:sp>
              <p:nvSpPr>
                <p:cNvPr id="71" name="자유형: 도형 70">
                  <a:extLst>
                    <a:ext uri="{FF2B5EF4-FFF2-40B4-BE49-F238E27FC236}">
                      <a16:creationId xmlns:a16="http://schemas.microsoft.com/office/drawing/2014/main" id="{BDEC45E8-F509-4876-8DB9-517AA1765244}"/>
                    </a:ext>
                  </a:extLst>
                </p:cNvPr>
                <p:cNvSpPr/>
                <p:nvPr/>
              </p:nvSpPr>
              <p:spPr>
                <a:xfrm>
                  <a:off x="4011453" y="3256216"/>
                  <a:ext cx="677037" cy="240029"/>
                </a:xfrm>
                <a:custGeom>
                  <a:avLst/>
                  <a:gdLst>
                    <a:gd name="connsiteX0" fmla="*/ 532543 w 677037"/>
                    <a:gd name="connsiteY0" fmla="*/ 240030 h 240029"/>
                    <a:gd name="connsiteX1" fmla="*/ 438817 w 677037"/>
                    <a:gd name="connsiteY1" fmla="*/ 135160 h 240029"/>
                    <a:gd name="connsiteX2" fmla="*/ 435483 w 677037"/>
                    <a:gd name="connsiteY2" fmla="*/ 125254 h 240029"/>
                    <a:gd name="connsiteX3" fmla="*/ 432149 w 677037"/>
                    <a:gd name="connsiteY3" fmla="*/ 135160 h 240029"/>
                    <a:gd name="connsiteX4" fmla="*/ 338519 w 677037"/>
                    <a:gd name="connsiteY4" fmla="*/ 240030 h 240029"/>
                    <a:gd name="connsiteX5" fmla="*/ 244888 w 677037"/>
                    <a:gd name="connsiteY5" fmla="*/ 135160 h 240029"/>
                    <a:gd name="connsiteX6" fmla="*/ 241554 w 677037"/>
                    <a:gd name="connsiteY6" fmla="*/ 125349 h 240029"/>
                    <a:gd name="connsiteX7" fmla="*/ 238220 w 677037"/>
                    <a:gd name="connsiteY7" fmla="*/ 135160 h 240029"/>
                    <a:gd name="connsiteX8" fmla="*/ 144590 w 677037"/>
                    <a:gd name="connsiteY8" fmla="*/ 240030 h 240029"/>
                    <a:gd name="connsiteX9" fmla="*/ 50959 w 677037"/>
                    <a:gd name="connsiteY9" fmla="*/ 135160 h 240029"/>
                    <a:gd name="connsiteX10" fmla="*/ 34957 w 677037"/>
                    <a:gd name="connsiteY10" fmla="*/ 93536 h 240029"/>
                    <a:gd name="connsiteX11" fmla="*/ 0 w 677037"/>
                    <a:gd name="connsiteY11" fmla="*/ 47625 h 240029"/>
                    <a:gd name="connsiteX12" fmla="*/ 47625 w 677037"/>
                    <a:gd name="connsiteY12" fmla="*/ 0 h 240029"/>
                    <a:gd name="connsiteX13" fmla="*/ 141256 w 677037"/>
                    <a:gd name="connsiteY13" fmla="*/ 104870 h 240029"/>
                    <a:gd name="connsiteX14" fmla="*/ 144590 w 677037"/>
                    <a:gd name="connsiteY14" fmla="*/ 114681 h 240029"/>
                    <a:gd name="connsiteX15" fmla="*/ 147923 w 677037"/>
                    <a:gd name="connsiteY15" fmla="*/ 104870 h 240029"/>
                    <a:gd name="connsiteX16" fmla="*/ 241554 w 677037"/>
                    <a:gd name="connsiteY16" fmla="*/ 0 h 240029"/>
                    <a:gd name="connsiteX17" fmla="*/ 335185 w 677037"/>
                    <a:gd name="connsiteY17" fmla="*/ 104870 h 240029"/>
                    <a:gd name="connsiteX18" fmla="*/ 338519 w 677037"/>
                    <a:gd name="connsiteY18" fmla="*/ 114776 h 240029"/>
                    <a:gd name="connsiteX19" fmla="*/ 341852 w 677037"/>
                    <a:gd name="connsiteY19" fmla="*/ 104965 h 240029"/>
                    <a:gd name="connsiteX20" fmla="*/ 435483 w 677037"/>
                    <a:gd name="connsiteY20" fmla="*/ 95 h 240029"/>
                    <a:gd name="connsiteX21" fmla="*/ 529114 w 677037"/>
                    <a:gd name="connsiteY21" fmla="*/ 104965 h 240029"/>
                    <a:gd name="connsiteX22" fmla="*/ 532448 w 677037"/>
                    <a:gd name="connsiteY22" fmla="*/ 114967 h 240029"/>
                    <a:gd name="connsiteX23" fmla="*/ 535781 w 677037"/>
                    <a:gd name="connsiteY23" fmla="*/ 104965 h 240029"/>
                    <a:gd name="connsiteX24" fmla="*/ 629412 w 677037"/>
                    <a:gd name="connsiteY24" fmla="*/ 95 h 240029"/>
                    <a:gd name="connsiteX25" fmla="*/ 677037 w 677037"/>
                    <a:gd name="connsiteY25" fmla="*/ 47720 h 240029"/>
                    <a:gd name="connsiteX26" fmla="*/ 642080 w 677037"/>
                    <a:gd name="connsiteY26" fmla="*/ 93631 h 240029"/>
                    <a:gd name="connsiteX27" fmla="*/ 626078 w 677037"/>
                    <a:gd name="connsiteY27" fmla="*/ 135160 h 240029"/>
                    <a:gd name="connsiteX28" fmla="*/ 532352 w 677037"/>
                    <a:gd name="connsiteY28" fmla="*/ 240030 h 2400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677037" h="240029">
                      <a:moveTo>
                        <a:pt x="532543" y="240030"/>
                      </a:moveTo>
                      <a:cubicBezTo>
                        <a:pt x="473964" y="240030"/>
                        <a:pt x="453676" y="179451"/>
                        <a:pt x="438817" y="135160"/>
                      </a:cubicBezTo>
                      <a:cubicBezTo>
                        <a:pt x="437864" y="132207"/>
                        <a:pt x="436721" y="128873"/>
                        <a:pt x="435483" y="125254"/>
                      </a:cubicBezTo>
                      <a:cubicBezTo>
                        <a:pt x="434245" y="128778"/>
                        <a:pt x="433102" y="132207"/>
                        <a:pt x="432149" y="135160"/>
                      </a:cubicBezTo>
                      <a:cubicBezTo>
                        <a:pt x="417290" y="179451"/>
                        <a:pt x="397002" y="240030"/>
                        <a:pt x="338519" y="240030"/>
                      </a:cubicBezTo>
                      <a:cubicBezTo>
                        <a:pt x="280035" y="240030"/>
                        <a:pt x="259652" y="179451"/>
                        <a:pt x="244888" y="135160"/>
                      </a:cubicBezTo>
                      <a:cubicBezTo>
                        <a:pt x="243935" y="132207"/>
                        <a:pt x="242792" y="128873"/>
                        <a:pt x="241554" y="125349"/>
                      </a:cubicBezTo>
                      <a:cubicBezTo>
                        <a:pt x="240316" y="128873"/>
                        <a:pt x="239268" y="132207"/>
                        <a:pt x="238220" y="135160"/>
                      </a:cubicBezTo>
                      <a:cubicBezTo>
                        <a:pt x="223361" y="179451"/>
                        <a:pt x="203073" y="240030"/>
                        <a:pt x="144590" y="240030"/>
                      </a:cubicBezTo>
                      <a:cubicBezTo>
                        <a:pt x="86106" y="240030"/>
                        <a:pt x="65818" y="179451"/>
                        <a:pt x="50959" y="135160"/>
                      </a:cubicBezTo>
                      <a:cubicBezTo>
                        <a:pt x="46768" y="122682"/>
                        <a:pt x="40195" y="102965"/>
                        <a:pt x="34957" y="93536"/>
                      </a:cubicBezTo>
                      <a:cubicBezTo>
                        <a:pt x="14764" y="88011"/>
                        <a:pt x="0" y="69533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cubicBezTo>
                        <a:pt x="106108" y="0"/>
                        <a:pt x="126397" y="60579"/>
                        <a:pt x="141256" y="104870"/>
                      </a:cubicBezTo>
                      <a:cubicBezTo>
                        <a:pt x="142208" y="107823"/>
                        <a:pt x="143351" y="111157"/>
                        <a:pt x="144590" y="114681"/>
                      </a:cubicBezTo>
                      <a:cubicBezTo>
                        <a:pt x="145828" y="111157"/>
                        <a:pt x="146971" y="107823"/>
                        <a:pt x="147923" y="104870"/>
                      </a:cubicBezTo>
                      <a:cubicBezTo>
                        <a:pt x="162782" y="60579"/>
                        <a:pt x="183070" y="0"/>
                        <a:pt x="241554" y="0"/>
                      </a:cubicBezTo>
                      <a:cubicBezTo>
                        <a:pt x="300038" y="0"/>
                        <a:pt x="320421" y="60579"/>
                        <a:pt x="335185" y="104870"/>
                      </a:cubicBezTo>
                      <a:cubicBezTo>
                        <a:pt x="336137" y="107823"/>
                        <a:pt x="337280" y="111157"/>
                        <a:pt x="338519" y="114776"/>
                      </a:cubicBezTo>
                      <a:cubicBezTo>
                        <a:pt x="339757" y="111252"/>
                        <a:pt x="340900" y="107918"/>
                        <a:pt x="341852" y="104965"/>
                      </a:cubicBezTo>
                      <a:cubicBezTo>
                        <a:pt x="356711" y="60674"/>
                        <a:pt x="377000" y="95"/>
                        <a:pt x="435483" y="95"/>
                      </a:cubicBezTo>
                      <a:cubicBezTo>
                        <a:pt x="493967" y="95"/>
                        <a:pt x="514350" y="60674"/>
                        <a:pt x="529114" y="104965"/>
                      </a:cubicBezTo>
                      <a:cubicBezTo>
                        <a:pt x="530161" y="107918"/>
                        <a:pt x="531305" y="111347"/>
                        <a:pt x="532448" y="114967"/>
                      </a:cubicBezTo>
                      <a:cubicBezTo>
                        <a:pt x="533686" y="111347"/>
                        <a:pt x="534829" y="108013"/>
                        <a:pt x="535781" y="104965"/>
                      </a:cubicBezTo>
                      <a:cubicBezTo>
                        <a:pt x="550640" y="60674"/>
                        <a:pt x="570928" y="95"/>
                        <a:pt x="629412" y="95"/>
                      </a:cubicBezTo>
                      <a:cubicBezTo>
                        <a:pt x="655701" y="95"/>
                        <a:pt x="677037" y="21431"/>
                        <a:pt x="677037" y="47720"/>
                      </a:cubicBezTo>
                      <a:cubicBezTo>
                        <a:pt x="677037" y="69628"/>
                        <a:pt x="662178" y="88106"/>
                        <a:pt x="642080" y="93631"/>
                      </a:cubicBezTo>
                      <a:cubicBezTo>
                        <a:pt x="636842" y="102965"/>
                        <a:pt x="630269" y="122682"/>
                        <a:pt x="626078" y="135160"/>
                      </a:cubicBezTo>
                      <a:cubicBezTo>
                        <a:pt x="611219" y="179451"/>
                        <a:pt x="590931" y="240030"/>
                        <a:pt x="532352" y="2400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72" name="자유형: 도형 71">
                  <a:extLst>
                    <a:ext uri="{FF2B5EF4-FFF2-40B4-BE49-F238E27FC236}">
                      <a16:creationId xmlns:a16="http://schemas.microsoft.com/office/drawing/2014/main" id="{DF74AEA3-2547-FA8C-8356-978858512141}"/>
                    </a:ext>
                  </a:extLst>
                </p:cNvPr>
                <p:cNvSpPr/>
                <p:nvPr/>
              </p:nvSpPr>
              <p:spPr>
                <a:xfrm>
                  <a:off x="3879913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73" name="자유형: 도형 72">
                  <a:extLst>
                    <a:ext uri="{FF2B5EF4-FFF2-40B4-BE49-F238E27FC236}">
                      <a16:creationId xmlns:a16="http://schemas.microsoft.com/office/drawing/2014/main" id="{D4B8721F-FC73-B666-0E85-7F95FD88DCDC}"/>
                    </a:ext>
                  </a:extLst>
                </p:cNvPr>
                <p:cNvSpPr/>
                <p:nvPr/>
              </p:nvSpPr>
              <p:spPr>
                <a:xfrm>
                  <a:off x="4593335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E2C3DDF-0BAB-BAFB-BC31-8780ABC0536B}"/>
                </a:ext>
              </a:extLst>
            </p:cNvPr>
            <p:cNvSpPr txBox="1"/>
            <p:nvPr/>
          </p:nvSpPr>
          <p:spPr>
            <a:xfrm>
              <a:off x="770158" y="4493426"/>
              <a:ext cx="3476914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 평가 방향과 방법</a:t>
              </a:r>
            </a:p>
          </p:txBody>
        </p:sp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9A15DBF3-A705-5201-A641-5146931BA8DA}"/>
                </a:ext>
              </a:extLst>
            </p:cNvPr>
            <p:cNvSpPr/>
            <p:nvPr/>
          </p:nvSpPr>
          <p:spPr>
            <a:xfrm>
              <a:off x="457962" y="4817722"/>
              <a:ext cx="8228076" cy="1350876"/>
            </a:xfrm>
            <a:prstGeom prst="roundRect">
              <a:avLst>
                <a:gd name="adj" fmla="val 5871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BAAFE67C-DD42-B1BD-1A22-3FDC3E2919BE}"/>
                </a:ext>
              </a:extLst>
            </p:cNvPr>
            <p:cNvGrpSpPr/>
            <p:nvPr/>
          </p:nvGrpSpPr>
          <p:grpSpPr>
            <a:xfrm>
              <a:off x="629974" y="5048100"/>
              <a:ext cx="7665424" cy="400110"/>
              <a:chOff x="660454" y="1862612"/>
              <a:chExt cx="7665424" cy="400110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53F60AC-45AA-07EA-E2EC-14F1B05F983C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44274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다양한 디지털 도구를 활용할 수 있으나 학생이 디지털 도구 활용의 미숙으로 인해 평가에 불이익을 받지 않도록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도구의 사용법을 익히는 데 부담을 최소화하거나 충분히 익힐 수 있는 기회를 제공</a:t>
                </a:r>
              </a:p>
            </p:txBody>
          </p: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C1D92649-D4D9-594E-75B8-48988F9D5A4D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58" name="Freeform 5">
                  <a:extLst>
                    <a:ext uri="{FF2B5EF4-FFF2-40B4-BE49-F238E27FC236}">
                      <a16:creationId xmlns:a16="http://schemas.microsoft.com/office/drawing/2014/main" id="{7C0CCDD2-BEBC-B057-AA71-D3F27137019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" name="Freeform 7">
                  <a:extLst>
                    <a:ext uri="{FF2B5EF4-FFF2-40B4-BE49-F238E27FC236}">
                      <a16:creationId xmlns:a16="http://schemas.microsoft.com/office/drawing/2014/main" id="{0CDE1119-0B07-5DA7-E3A6-DD05599D1AA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34150153-08E7-0625-7B64-62AB760E2CED}"/>
                </a:ext>
              </a:extLst>
            </p:cNvPr>
            <p:cNvGrpSpPr/>
            <p:nvPr/>
          </p:nvGrpSpPr>
          <p:grpSpPr>
            <a:xfrm>
              <a:off x="629974" y="5557850"/>
              <a:ext cx="7408944" cy="400110"/>
              <a:chOff x="660454" y="1862612"/>
              <a:chExt cx="7408944" cy="400110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23A0FD6-490D-96F8-76AB-64105995FF0E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18626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모둠별 프로젝트 활동의 과정 및 성과물에 대해 전반적으로 평가할 뿐 아니라 협업 및 발표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토론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의사 소통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협력적 태도 등을 합리적으로 평가할 수 있도록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구체적이고 객관적인 평가기준과 체크리스트를 마련</a:t>
                </a:r>
              </a:p>
            </p:txBody>
          </p: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1A15626F-80C2-1E39-635C-BA21313DFDEF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54" name="Freeform 5">
                  <a:extLst>
                    <a:ext uri="{FF2B5EF4-FFF2-40B4-BE49-F238E27FC236}">
                      <a16:creationId xmlns:a16="http://schemas.microsoft.com/office/drawing/2014/main" id="{B67C28A4-95A4-6DED-A59D-56961BFB9AD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Freeform 7">
                  <a:extLst>
                    <a:ext uri="{FF2B5EF4-FFF2-40B4-BE49-F238E27FC236}">
                      <a16:creationId xmlns:a16="http://schemas.microsoft.com/office/drawing/2014/main" id="{E71B5F60-ED81-5140-B38E-57003E9E38F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9E320DDD-3B26-3200-B9D3-0C65A10F2A16}"/>
              </a:ext>
            </a:extLst>
          </p:cNvPr>
          <p:cNvGrpSpPr/>
          <p:nvPr/>
        </p:nvGrpSpPr>
        <p:grpSpPr>
          <a:xfrm>
            <a:off x="400478" y="1193339"/>
            <a:ext cx="8290416" cy="2950036"/>
            <a:chOff x="400478" y="1193339"/>
            <a:chExt cx="8290416" cy="2950036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D9C08B6A-8CF5-E248-B22D-43BCD1D3CF84}"/>
                </a:ext>
              </a:extLst>
            </p:cNvPr>
            <p:cNvSpPr/>
            <p:nvPr/>
          </p:nvSpPr>
          <p:spPr>
            <a:xfrm>
              <a:off x="573690" y="1193339"/>
              <a:ext cx="315673" cy="315673"/>
            </a:xfrm>
            <a:custGeom>
              <a:avLst/>
              <a:gdLst>
                <a:gd name="connsiteX0" fmla="*/ 1419225 w 1419224"/>
                <a:gd name="connsiteY0" fmla="*/ 709613 h 1419225"/>
                <a:gd name="connsiteX1" fmla="*/ 709613 w 1419224"/>
                <a:gd name="connsiteY1" fmla="*/ 1419225 h 1419225"/>
                <a:gd name="connsiteX2" fmla="*/ 0 w 1419224"/>
                <a:gd name="connsiteY2" fmla="*/ 709613 h 1419225"/>
                <a:gd name="connsiteX3" fmla="*/ 709613 w 1419224"/>
                <a:gd name="connsiteY3" fmla="*/ 0 h 1419225"/>
                <a:gd name="connsiteX4" fmla="*/ 1419225 w 1419224"/>
                <a:gd name="connsiteY4" fmla="*/ 709613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24" h="1419225">
                  <a:moveTo>
                    <a:pt x="1419225" y="709613"/>
                  </a:moveTo>
                  <a:cubicBezTo>
                    <a:pt x="1419225" y="1101566"/>
                    <a:pt x="1101471" y="1419225"/>
                    <a:pt x="709613" y="1419225"/>
                  </a:cubicBezTo>
                  <a:cubicBezTo>
                    <a:pt x="317754" y="1419225"/>
                    <a:pt x="0" y="1101566"/>
                    <a:pt x="0" y="709613"/>
                  </a:cubicBezTo>
                  <a:cubicBezTo>
                    <a:pt x="0" y="317659"/>
                    <a:pt x="317754" y="0"/>
                    <a:pt x="709613" y="0"/>
                  </a:cubicBezTo>
                  <a:cubicBezTo>
                    <a:pt x="1101471" y="0"/>
                    <a:pt x="1419225" y="317754"/>
                    <a:pt x="1419225" y="709613"/>
                  </a:cubicBezTo>
                  <a:close/>
                </a:path>
              </a:pathLst>
            </a:custGeom>
            <a:solidFill>
              <a:srgbClr val="ACCAF6">
                <a:alpha val="26667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1A7BE768-3624-A0AD-B8B2-68C881110922}"/>
                </a:ext>
              </a:extLst>
            </p:cNvPr>
            <p:cNvSpPr/>
            <p:nvPr/>
          </p:nvSpPr>
          <p:spPr>
            <a:xfrm flipH="1">
              <a:off x="586558" y="1358968"/>
              <a:ext cx="8104336" cy="534237"/>
            </a:xfrm>
            <a:prstGeom prst="round2SameRect">
              <a:avLst>
                <a:gd name="adj1" fmla="val 11464"/>
                <a:gd name="adj2" fmla="val 0"/>
              </a:avLst>
            </a:prstGeom>
            <a:gradFill>
              <a:gsLst>
                <a:gs pos="8000">
                  <a:srgbClr val="3B6DD5"/>
                </a:gs>
                <a:gs pos="100000">
                  <a:srgbClr val="825BC1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latinLnBrk="1"/>
              <a:endParaRPr lang="ko-KR" altLang="en-US" sz="1800" kern="1200" dirty="0">
                <a:solidFill>
                  <a:schemeClr val="bg1"/>
                </a:solidFill>
                <a:latin typeface="+mj-lt"/>
                <a:cs typeface="Arial"/>
              </a:endParaRPr>
            </a:p>
          </p:txBody>
        </p:sp>
        <p:grpSp>
          <p:nvGrpSpPr>
            <p:cNvPr id="12" name="그래픽 208">
              <a:extLst>
                <a:ext uri="{FF2B5EF4-FFF2-40B4-BE49-F238E27FC236}">
                  <a16:creationId xmlns:a16="http://schemas.microsoft.com/office/drawing/2014/main" id="{173C363B-4494-6CBF-CBC4-DF0AD5C5F24A}"/>
                </a:ext>
              </a:extLst>
            </p:cNvPr>
            <p:cNvGrpSpPr/>
            <p:nvPr/>
          </p:nvGrpSpPr>
          <p:grpSpPr>
            <a:xfrm>
              <a:off x="400478" y="1248517"/>
              <a:ext cx="314403" cy="474653"/>
              <a:chOff x="3643310" y="2509361"/>
              <a:chExt cx="1413514" cy="2133981"/>
            </a:xfrm>
          </p:grpSpPr>
          <p:grpSp>
            <p:nvGrpSpPr>
              <p:cNvPr id="31" name="그래픽 208">
                <a:extLst>
                  <a:ext uri="{FF2B5EF4-FFF2-40B4-BE49-F238E27FC236}">
                    <a16:creationId xmlns:a16="http://schemas.microsoft.com/office/drawing/2014/main" id="{DF98422A-EB67-B40C-3756-CCE742BE3C79}"/>
                  </a:ext>
                </a:extLst>
              </p:cNvPr>
              <p:cNvGrpSpPr/>
              <p:nvPr/>
            </p:nvGrpSpPr>
            <p:grpSpPr>
              <a:xfrm>
                <a:off x="3643310" y="2509361"/>
                <a:ext cx="1413514" cy="1577816"/>
                <a:chOff x="3643310" y="2509361"/>
                <a:chExt cx="1413514" cy="1577816"/>
              </a:xfrm>
            </p:grpSpPr>
            <p:sp>
              <p:nvSpPr>
                <p:cNvPr id="39" name="자유형: 도형 38">
                  <a:extLst>
                    <a:ext uri="{FF2B5EF4-FFF2-40B4-BE49-F238E27FC236}">
                      <a16:creationId xmlns:a16="http://schemas.microsoft.com/office/drawing/2014/main" id="{70F843F4-1C23-B2FD-3300-47C175031BA4}"/>
                    </a:ext>
                  </a:extLst>
                </p:cNvPr>
                <p:cNvSpPr/>
                <p:nvPr/>
              </p:nvSpPr>
              <p:spPr>
                <a:xfrm>
                  <a:off x="3690935" y="2556983"/>
                  <a:ext cx="1318265" cy="1482569"/>
                </a:xfrm>
                <a:custGeom>
                  <a:avLst/>
                  <a:gdLst>
                    <a:gd name="connsiteX0" fmla="*/ 661037 w 1318265"/>
                    <a:gd name="connsiteY0" fmla="*/ 3 h 1482569"/>
                    <a:gd name="connsiteX1" fmla="*/ 2 w 1318265"/>
                    <a:gd name="connsiteY1" fmla="*/ 657133 h 1482569"/>
                    <a:gd name="connsiteX2" fmla="*/ 138972 w 1318265"/>
                    <a:gd name="connsiteY2" fmla="*/ 1048515 h 1482569"/>
                    <a:gd name="connsiteX3" fmla="*/ 278989 w 1318265"/>
                    <a:gd name="connsiteY3" fmla="*/ 1439421 h 1482569"/>
                    <a:gd name="connsiteX4" fmla="*/ 324709 w 1318265"/>
                    <a:gd name="connsiteY4" fmla="*/ 1482569 h 1482569"/>
                    <a:gd name="connsiteX5" fmla="*/ 988221 w 1318265"/>
                    <a:gd name="connsiteY5" fmla="*/ 1482569 h 1482569"/>
                    <a:gd name="connsiteX6" fmla="*/ 1033369 w 1318265"/>
                    <a:gd name="connsiteY6" fmla="*/ 1445326 h 1482569"/>
                    <a:gd name="connsiteX7" fmla="*/ 1034226 w 1318265"/>
                    <a:gd name="connsiteY7" fmla="*/ 1445326 h 1482569"/>
                    <a:gd name="connsiteX8" fmla="*/ 1177006 w 1318265"/>
                    <a:gd name="connsiteY8" fmla="*/ 1051658 h 1482569"/>
                    <a:gd name="connsiteX9" fmla="*/ 1318262 w 1318265"/>
                    <a:gd name="connsiteY9" fmla="*/ 661133 h 1482569"/>
                    <a:gd name="connsiteX10" fmla="*/ 661132 w 1318265"/>
                    <a:gd name="connsiteY10" fmla="*/ 3 h 1482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18265" h="1482569">
                      <a:moveTo>
                        <a:pt x="661037" y="3"/>
                      </a:moveTo>
                      <a:cubicBezTo>
                        <a:pt x="297087" y="-1045"/>
                        <a:pt x="1145" y="293182"/>
                        <a:pt x="2" y="657133"/>
                      </a:cubicBezTo>
                      <a:cubicBezTo>
                        <a:pt x="-570" y="859729"/>
                        <a:pt x="138972" y="1048515"/>
                        <a:pt x="138972" y="1048515"/>
                      </a:cubicBezTo>
                      <a:cubicBezTo>
                        <a:pt x="201741" y="1129573"/>
                        <a:pt x="255843" y="1319596"/>
                        <a:pt x="278989" y="1439421"/>
                      </a:cubicBezTo>
                      <a:cubicBezTo>
                        <a:pt x="280513" y="1463424"/>
                        <a:pt x="300325" y="1482569"/>
                        <a:pt x="324709" y="1482569"/>
                      </a:cubicBezTo>
                      <a:lnTo>
                        <a:pt x="988221" y="1482569"/>
                      </a:lnTo>
                      <a:cubicBezTo>
                        <a:pt x="1010509" y="1482569"/>
                        <a:pt x="1029178" y="1466472"/>
                        <a:pt x="1033369" y="1445326"/>
                      </a:cubicBezTo>
                      <a:lnTo>
                        <a:pt x="1034226" y="1445326"/>
                      </a:lnTo>
                      <a:cubicBezTo>
                        <a:pt x="1057753" y="1325311"/>
                        <a:pt x="1113093" y="1133097"/>
                        <a:pt x="1177006" y="1051658"/>
                      </a:cubicBezTo>
                      <a:cubicBezTo>
                        <a:pt x="1177006" y="1051658"/>
                        <a:pt x="1317690" y="863825"/>
                        <a:pt x="1318262" y="661133"/>
                      </a:cubicBezTo>
                      <a:cubicBezTo>
                        <a:pt x="1319405" y="297183"/>
                        <a:pt x="1025178" y="1146"/>
                        <a:pt x="661132" y="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7B9FB"/>
                    </a:gs>
                    <a:gs pos="100000">
                      <a:srgbClr val="3B9DF8"/>
                    </a:gs>
                  </a:gsLst>
                  <a:lin ang="2732974" scaled="1"/>
                </a:gra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40" name="자유형: 도형 39">
                  <a:extLst>
                    <a:ext uri="{FF2B5EF4-FFF2-40B4-BE49-F238E27FC236}">
                      <a16:creationId xmlns:a16="http://schemas.microsoft.com/office/drawing/2014/main" id="{B0D3B565-DB16-3E56-AF8B-F77C15964983}"/>
                    </a:ext>
                  </a:extLst>
                </p:cNvPr>
                <p:cNvSpPr/>
                <p:nvPr/>
              </p:nvSpPr>
              <p:spPr>
                <a:xfrm>
                  <a:off x="3643310" y="2509361"/>
                  <a:ext cx="1413514" cy="1577816"/>
                </a:xfrm>
                <a:custGeom>
                  <a:avLst/>
                  <a:gdLst>
                    <a:gd name="connsiteX0" fmla="*/ 1035845 w 1413514"/>
                    <a:gd name="connsiteY0" fmla="*/ 1577816 h 1577816"/>
                    <a:gd name="connsiteX1" fmla="*/ 372334 w 1413514"/>
                    <a:gd name="connsiteY1" fmla="*/ 1577816 h 1577816"/>
                    <a:gd name="connsiteX2" fmla="*/ 279370 w 1413514"/>
                    <a:gd name="connsiteY2" fmla="*/ 1493615 h 1577816"/>
                    <a:gd name="connsiteX3" fmla="*/ 148973 w 1413514"/>
                    <a:gd name="connsiteY3" fmla="*/ 1125284 h 1577816"/>
                    <a:gd name="connsiteX4" fmla="*/ 148306 w 1413514"/>
                    <a:gd name="connsiteY4" fmla="*/ 1124426 h 1577816"/>
                    <a:gd name="connsiteX5" fmla="*/ 2 w 1413514"/>
                    <a:gd name="connsiteY5" fmla="*/ 704660 h 1577816"/>
                    <a:gd name="connsiteX6" fmla="*/ 706757 w 1413514"/>
                    <a:gd name="connsiteY6" fmla="*/ 0 h 1577816"/>
                    <a:gd name="connsiteX7" fmla="*/ 708852 w 1413514"/>
                    <a:gd name="connsiteY7" fmla="*/ 0 h 1577816"/>
                    <a:gd name="connsiteX8" fmla="*/ 1413512 w 1413514"/>
                    <a:gd name="connsiteY8" fmla="*/ 708851 h 1577816"/>
                    <a:gd name="connsiteX9" fmla="*/ 1262731 w 1413514"/>
                    <a:gd name="connsiteY9" fmla="*/ 1127760 h 1577816"/>
                    <a:gd name="connsiteX10" fmla="*/ 1262064 w 1413514"/>
                    <a:gd name="connsiteY10" fmla="*/ 1128617 h 1577816"/>
                    <a:gd name="connsiteX11" fmla="*/ 1128524 w 1413514"/>
                    <a:gd name="connsiteY11" fmla="*/ 1501997 h 1577816"/>
                    <a:gd name="connsiteX12" fmla="*/ 1124428 w 1413514"/>
                    <a:gd name="connsiteY12" fmla="*/ 1513999 h 1577816"/>
                    <a:gd name="connsiteX13" fmla="*/ 1035750 w 1413514"/>
                    <a:gd name="connsiteY13" fmla="*/ 1577721 h 1577816"/>
                    <a:gd name="connsiteX14" fmla="*/ 374048 w 1413514"/>
                    <a:gd name="connsiteY14" fmla="*/ 1482566 h 1577816"/>
                    <a:gd name="connsiteX15" fmla="*/ 1034417 w 1413514"/>
                    <a:gd name="connsiteY15" fmla="*/ 1482566 h 1577816"/>
                    <a:gd name="connsiteX16" fmla="*/ 1036893 w 1413514"/>
                    <a:gd name="connsiteY16" fmla="*/ 1474851 h 1577816"/>
                    <a:gd name="connsiteX17" fmla="*/ 1186721 w 1413514"/>
                    <a:gd name="connsiteY17" fmla="*/ 1070515 h 1577816"/>
                    <a:gd name="connsiteX18" fmla="*/ 1318262 w 1413514"/>
                    <a:gd name="connsiteY18" fmla="*/ 708660 h 1577816"/>
                    <a:gd name="connsiteX19" fmla="*/ 708566 w 1413514"/>
                    <a:gd name="connsiteY19" fmla="*/ 95345 h 1577816"/>
                    <a:gd name="connsiteX20" fmla="*/ 706757 w 1413514"/>
                    <a:gd name="connsiteY20" fmla="*/ 95345 h 1577816"/>
                    <a:gd name="connsiteX21" fmla="*/ 95252 w 1413514"/>
                    <a:gd name="connsiteY21" fmla="*/ 705041 h 1577816"/>
                    <a:gd name="connsiteX22" fmla="*/ 224696 w 1413514"/>
                    <a:gd name="connsiteY22" fmla="*/ 1067657 h 1577816"/>
                    <a:gd name="connsiteX23" fmla="*/ 373382 w 1413514"/>
                    <a:gd name="connsiteY23" fmla="*/ 1478090 h 1577816"/>
                    <a:gd name="connsiteX24" fmla="*/ 374048 w 1413514"/>
                    <a:gd name="connsiteY24" fmla="*/ 1482662 h 1577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413514" h="1577816">
                      <a:moveTo>
                        <a:pt x="1035845" y="1577816"/>
                      </a:moveTo>
                      <a:lnTo>
                        <a:pt x="372334" y="1577816"/>
                      </a:lnTo>
                      <a:cubicBezTo>
                        <a:pt x="324328" y="1577816"/>
                        <a:pt x="284228" y="1541145"/>
                        <a:pt x="279370" y="1493615"/>
                      </a:cubicBezTo>
                      <a:cubicBezTo>
                        <a:pt x="253271" y="1360265"/>
                        <a:pt x="200408" y="1191673"/>
                        <a:pt x="148973" y="1125284"/>
                      </a:cubicBezTo>
                      <a:cubicBezTo>
                        <a:pt x="148782" y="1124998"/>
                        <a:pt x="148496" y="1124712"/>
                        <a:pt x="148306" y="1124426"/>
                      </a:cubicBezTo>
                      <a:cubicBezTo>
                        <a:pt x="142210" y="1116235"/>
                        <a:pt x="-570" y="920591"/>
                        <a:pt x="2" y="704660"/>
                      </a:cubicBezTo>
                      <a:cubicBezTo>
                        <a:pt x="1240" y="316135"/>
                        <a:pt x="318232" y="0"/>
                        <a:pt x="706757" y="0"/>
                      </a:cubicBezTo>
                      <a:lnTo>
                        <a:pt x="708852" y="0"/>
                      </a:lnTo>
                      <a:cubicBezTo>
                        <a:pt x="1098520" y="1143"/>
                        <a:pt x="1414655" y="319183"/>
                        <a:pt x="1413512" y="708851"/>
                      </a:cubicBezTo>
                      <a:cubicBezTo>
                        <a:pt x="1412845" y="924782"/>
                        <a:pt x="1268922" y="1119569"/>
                        <a:pt x="1262731" y="1127760"/>
                      </a:cubicBezTo>
                      <a:cubicBezTo>
                        <a:pt x="1262541" y="1128046"/>
                        <a:pt x="1262255" y="1128332"/>
                        <a:pt x="1262064" y="1128617"/>
                      </a:cubicBezTo>
                      <a:cubicBezTo>
                        <a:pt x="1209296" y="1195864"/>
                        <a:pt x="1154908" y="1367409"/>
                        <a:pt x="1128524" y="1501997"/>
                      </a:cubicBezTo>
                      <a:cubicBezTo>
                        <a:pt x="1127667" y="1506284"/>
                        <a:pt x="1126333" y="1510284"/>
                        <a:pt x="1124428" y="1513999"/>
                      </a:cubicBezTo>
                      <a:cubicBezTo>
                        <a:pt x="1111760" y="1551527"/>
                        <a:pt x="1076232" y="1577721"/>
                        <a:pt x="1035750" y="1577721"/>
                      </a:cubicBezTo>
                      <a:close/>
                      <a:moveTo>
                        <a:pt x="374048" y="1482566"/>
                      </a:moveTo>
                      <a:lnTo>
                        <a:pt x="1034417" y="1482566"/>
                      </a:lnTo>
                      <a:cubicBezTo>
                        <a:pt x="1034988" y="1479899"/>
                        <a:pt x="1035845" y="1477328"/>
                        <a:pt x="1036893" y="1474851"/>
                      </a:cubicBezTo>
                      <a:cubicBezTo>
                        <a:pt x="1059468" y="1363885"/>
                        <a:pt x="1114332" y="1163288"/>
                        <a:pt x="1186721" y="1070515"/>
                      </a:cubicBezTo>
                      <a:cubicBezTo>
                        <a:pt x="1192722" y="1062323"/>
                        <a:pt x="1317690" y="889064"/>
                        <a:pt x="1318262" y="708660"/>
                      </a:cubicBezTo>
                      <a:cubicBezTo>
                        <a:pt x="1319309" y="371475"/>
                        <a:pt x="1045752" y="96298"/>
                        <a:pt x="708566" y="95345"/>
                      </a:cubicBezTo>
                      <a:lnTo>
                        <a:pt x="706757" y="95345"/>
                      </a:lnTo>
                      <a:cubicBezTo>
                        <a:pt x="370619" y="95345"/>
                        <a:pt x="96299" y="368808"/>
                        <a:pt x="95252" y="705041"/>
                      </a:cubicBezTo>
                      <a:cubicBezTo>
                        <a:pt x="94775" y="885158"/>
                        <a:pt x="218505" y="1058990"/>
                        <a:pt x="224696" y="1067657"/>
                      </a:cubicBezTo>
                      <a:cubicBezTo>
                        <a:pt x="297658" y="1162431"/>
                        <a:pt x="352522" y="1370076"/>
                        <a:pt x="373382" y="1478090"/>
                      </a:cubicBezTo>
                      <a:cubicBezTo>
                        <a:pt x="373667" y="1479613"/>
                        <a:pt x="373858" y="1481138"/>
                        <a:pt x="374048" y="1482662"/>
                      </a:cubicBez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2" name="그래픽 208">
                <a:extLst>
                  <a:ext uri="{FF2B5EF4-FFF2-40B4-BE49-F238E27FC236}">
                    <a16:creationId xmlns:a16="http://schemas.microsoft.com/office/drawing/2014/main" id="{B3FEAE13-0AF4-4D34-BF76-09D636DE6A6B}"/>
                  </a:ext>
                </a:extLst>
              </p:cNvPr>
              <p:cNvGrpSpPr/>
              <p:nvPr/>
            </p:nvGrpSpPr>
            <p:grpSpPr>
              <a:xfrm>
                <a:off x="3876143" y="3992022"/>
                <a:ext cx="942512" cy="651319"/>
                <a:chOff x="3876143" y="3992022"/>
                <a:chExt cx="942512" cy="651319"/>
              </a:xfrm>
            </p:grpSpPr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5BD0EE03-07F0-F471-D50F-1D88BE30B4FE}"/>
                    </a:ext>
                  </a:extLst>
                </p:cNvPr>
                <p:cNvSpPr/>
                <p:nvPr/>
              </p:nvSpPr>
              <p:spPr>
                <a:xfrm>
                  <a:off x="3923701" y="4039457"/>
                  <a:ext cx="847301" cy="556164"/>
                </a:xfrm>
                <a:custGeom>
                  <a:avLst/>
                  <a:gdLst>
                    <a:gd name="connsiteX0" fmla="*/ 831940 w 847301"/>
                    <a:gd name="connsiteY0" fmla="*/ 510159 h 556164"/>
                    <a:gd name="connsiteX1" fmla="*/ 784410 w 847301"/>
                    <a:gd name="connsiteY1" fmla="*/ 556165 h 556164"/>
                    <a:gd name="connsiteX2" fmla="*/ 62892 w 847301"/>
                    <a:gd name="connsiteY2" fmla="*/ 556165 h 556164"/>
                    <a:gd name="connsiteX3" fmla="*/ 15362 w 847301"/>
                    <a:gd name="connsiteY3" fmla="*/ 510159 h 556164"/>
                    <a:gd name="connsiteX4" fmla="*/ 27 w 847301"/>
                    <a:gd name="connsiteY4" fmla="*/ 46006 h 556164"/>
                    <a:gd name="connsiteX5" fmla="*/ 44508 w 847301"/>
                    <a:gd name="connsiteY5" fmla="*/ 0 h 556164"/>
                    <a:gd name="connsiteX6" fmla="*/ 802794 w 847301"/>
                    <a:gd name="connsiteY6" fmla="*/ 0 h 556164"/>
                    <a:gd name="connsiteX7" fmla="*/ 847275 w 847301"/>
                    <a:gd name="connsiteY7" fmla="*/ 46006 h 556164"/>
                    <a:gd name="connsiteX8" fmla="*/ 831940 w 847301"/>
                    <a:gd name="connsiteY8" fmla="*/ 510159 h 556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7301" h="556164">
                      <a:moveTo>
                        <a:pt x="831940" y="510159"/>
                      </a:moveTo>
                      <a:cubicBezTo>
                        <a:pt x="831083" y="535400"/>
                        <a:pt x="809747" y="556165"/>
                        <a:pt x="784410" y="556165"/>
                      </a:cubicBezTo>
                      <a:lnTo>
                        <a:pt x="62892" y="556165"/>
                      </a:lnTo>
                      <a:cubicBezTo>
                        <a:pt x="37555" y="556165"/>
                        <a:pt x="16219" y="535496"/>
                        <a:pt x="15362" y="510159"/>
                      </a:cubicBezTo>
                      <a:lnTo>
                        <a:pt x="27" y="46006"/>
                      </a:lnTo>
                      <a:cubicBezTo>
                        <a:pt x="-831" y="20765"/>
                        <a:pt x="19172" y="0"/>
                        <a:pt x="44508" y="0"/>
                      </a:cubicBezTo>
                      <a:lnTo>
                        <a:pt x="802794" y="0"/>
                      </a:lnTo>
                      <a:cubicBezTo>
                        <a:pt x="828035" y="0"/>
                        <a:pt x="848133" y="20669"/>
                        <a:pt x="847275" y="46006"/>
                      </a:cubicBezTo>
                      <a:lnTo>
                        <a:pt x="831940" y="5101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2EB40665-54F3-C63B-6353-E07A4D20CBBE}"/>
                    </a:ext>
                  </a:extLst>
                </p:cNvPr>
                <p:cNvSpPr/>
                <p:nvPr/>
              </p:nvSpPr>
              <p:spPr>
                <a:xfrm>
                  <a:off x="3876143" y="3992022"/>
                  <a:ext cx="942512" cy="651319"/>
                </a:xfrm>
                <a:custGeom>
                  <a:avLst/>
                  <a:gdLst>
                    <a:gd name="connsiteX0" fmla="*/ 831968 w 942512"/>
                    <a:gd name="connsiteY0" fmla="*/ 651224 h 651319"/>
                    <a:gd name="connsiteX1" fmla="*/ 110449 w 942512"/>
                    <a:gd name="connsiteY1" fmla="*/ 651224 h 651319"/>
                    <a:gd name="connsiteX2" fmla="*/ 15390 w 942512"/>
                    <a:gd name="connsiteY2" fmla="*/ 559213 h 651319"/>
                    <a:gd name="connsiteX3" fmla="*/ 55 w 942512"/>
                    <a:gd name="connsiteY3" fmla="*/ 95155 h 651319"/>
                    <a:gd name="connsiteX4" fmla="*/ 25867 w 942512"/>
                    <a:gd name="connsiteY4" fmla="*/ 28004 h 651319"/>
                    <a:gd name="connsiteX5" fmla="*/ 92066 w 942512"/>
                    <a:gd name="connsiteY5" fmla="*/ 0 h 651319"/>
                    <a:gd name="connsiteX6" fmla="*/ 850352 w 942512"/>
                    <a:gd name="connsiteY6" fmla="*/ 0 h 651319"/>
                    <a:gd name="connsiteX7" fmla="*/ 916646 w 942512"/>
                    <a:gd name="connsiteY7" fmla="*/ 28004 h 651319"/>
                    <a:gd name="connsiteX8" fmla="*/ 942458 w 942512"/>
                    <a:gd name="connsiteY8" fmla="*/ 95155 h 651319"/>
                    <a:gd name="connsiteX9" fmla="*/ 927123 w 942512"/>
                    <a:gd name="connsiteY9" fmla="*/ 559308 h 651319"/>
                    <a:gd name="connsiteX10" fmla="*/ 832064 w 942512"/>
                    <a:gd name="connsiteY10" fmla="*/ 651320 h 651319"/>
                    <a:gd name="connsiteX11" fmla="*/ 95305 w 942512"/>
                    <a:gd name="connsiteY11" fmla="*/ 95155 h 651319"/>
                    <a:gd name="connsiteX12" fmla="*/ 110545 w 942512"/>
                    <a:gd name="connsiteY12" fmla="*/ 556070 h 651319"/>
                    <a:gd name="connsiteX13" fmla="*/ 831587 w 942512"/>
                    <a:gd name="connsiteY13" fmla="*/ 556070 h 651319"/>
                    <a:gd name="connsiteX14" fmla="*/ 847113 w 942512"/>
                    <a:gd name="connsiteY14" fmla="*/ 95155 h 651319"/>
                    <a:gd name="connsiteX15" fmla="*/ 95305 w 942512"/>
                    <a:gd name="connsiteY15" fmla="*/ 95155 h 651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942512" h="651319">
                      <a:moveTo>
                        <a:pt x="831968" y="651224"/>
                      </a:moveTo>
                      <a:lnTo>
                        <a:pt x="110449" y="651224"/>
                      </a:lnTo>
                      <a:cubicBezTo>
                        <a:pt x="59681" y="651224"/>
                        <a:pt x="17009" y="609981"/>
                        <a:pt x="15390" y="559213"/>
                      </a:cubicBezTo>
                      <a:lnTo>
                        <a:pt x="55" y="95155"/>
                      </a:lnTo>
                      <a:cubicBezTo>
                        <a:pt x="-803" y="69913"/>
                        <a:pt x="8437" y="46101"/>
                        <a:pt x="25867" y="28004"/>
                      </a:cubicBezTo>
                      <a:cubicBezTo>
                        <a:pt x="43298" y="9906"/>
                        <a:pt x="66825" y="0"/>
                        <a:pt x="92066" y="0"/>
                      </a:cubicBezTo>
                      <a:lnTo>
                        <a:pt x="850352" y="0"/>
                      </a:lnTo>
                      <a:cubicBezTo>
                        <a:pt x="875593" y="0"/>
                        <a:pt x="899119" y="9906"/>
                        <a:pt x="916646" y="28004"/>
                      </a:cubicBezTo>
                      <a:cubicBezTo>
                        <a:pt x="934076" y="46101"/>
                        <a:pt x="943316" y="69913"/>
                        <a:pt x="942458" y="95155"/>
                      </a:cubicBezTo>
                      <a:lnTo>
                        <a:pt x="927123" y="559308"/>
                      </a:lnTo>
                      <a:cubicBezTo>
                        <a:pt x="925408" y="610076"/>
                        <a:pt x="882737" y="651320"/>
                        <a:pt x="832064" y="651320"/>
                      </a:cubicBezTo>
                      <a:close/>
                      <a:moveTo>
                        <a:pt x="95305" y="95155"/>
                      </a:moveTo>
                      <a:lnTo>
                        <a:pt x="110545" y="556070"/>
                      </a:lnTo>
                      <a:lnTo>
                        <a:pt x="831587" y="556070"/>
                      </a:lnTo>
                      <a:cubicBezTo>
                        <a:pt x="831587" y="556070"/>
                        <a:pt x="847113" y="95155"/>
                        <a:pt x="847113" y="95155"/>
                      </a:cubicBezTo>
                      <a:lnTo>
                        <a:pt x="95305" y="95155"/>
                      </a:lnTo>
                      <a:close/>
                    </a:path>
                  </a:pathLst>
                </a:custGeom>
                <a:solidFill>
                  <a:srgbClr val="2655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33" name="그래픽 208">
                <a:extLst>
                  <a:ext uri="{FF2B5EF4-FFF2-40B4-BE49-F238E27FC236}">
                    <a16:creationId xmlns:a16="http://schemas.microsoft.com/office/drawing/2014/main" id="{EFCF6F36-14D3-4997-D28A-19F04096BA00}"/>
                  </a:ext>
                </a:extLst>
              </p:cNvPr>
              <p:cNvGrpSpPr/>
              <p:nvPr/>
            </p:nvGrpSpPr>
            <p:grpSpPr>
              <a:xfrm>
                <a:off x="3879913" y="3256216"/>
                <a:ext cx="940212" cy="240029"/>
                <a:chOff x="3879913" y="3256216"/>
                <a:chExt cx="940212" cy="240029"/>
              </a:xfrm>
              <a:solidFill>
                <a:srgbClr val="FFFFFF"/>
              </a:solidFill>
            </p:grpSpPr>
            <p:sp>
              <p:nvSpPr>
                <p:cNvPr id="34" name="자유형: 도형 33">
                  <a:extLst>
                    <a:ext uri="{FF2B5EF4-FFF2-40B4-BE49-F238E27FC236}">
                      <a16:creationId xmlns:a16="http://schemas.microsoft.com/office/drawing/2014/main" id="{271135FE-2728-AD89-595F-D299F6441B32}"/>
                    </a:ext>
                  </a:extLst>
                </p:cNvPr>
                <p:cNvSpPr/>
                <p:nvPr/>
              </p:nvSpPr>
              <p:spPr>
                <a:xfrm>
                  <a:off x="4011453" y="3256216"/>
                  <a:ext cx="677037" cy="240029"/>
                </a:xfrm>
                <a:custGeom>
                  <a:avLst/>
                  <a:gdLst>
                    <a:gd name="connsiteX0" fmla="*/ 532543 w 677037"/>
                    <a:gd name="connsiteY0" fmla="*/ 240030 h 240029"/>
                    <a:gd name="connsiteX1" fmla="*/ 438817 w 677037"/>
                    <a:gd name="connsiteY1" fmla="*/ 135160 h 240029"/>
                    <a:gd name="connsiteX2" fmla="*/ 435483 w 677037"/>
                    <a:gd name="connsiteY2" fmla="*/ 125254 h 240029"/>
                    <a:gd name="connsiteX3" fmla="*/ 432149 w 677037"/>
                    <a:gd name="connsiteY3" fmla="*/ 135160 h 240029"/>
                    <a:gd name="connsiteX4" fmla="*/ 338519 w 677037"/>
                    <a:gd name="connsiteY4" fmla="*/ 240030 h 240029"/>
                    <a:gd name="connsiteX5" fmla="*/ 244888 w 677037"/>
                    <a:gd name="connsiteY5" fmla="*/ 135160 h 240029"/>
                    <a:gd name="connsiteX6" fmla="*/ 241554 w 677037"/>
                    <a:gd name="connsiteY6" fmla="*/ 125349 h 240029"/>
                    <a:gd name="connsiteX7" fmla="*/ 238220 w 677037"/>
                    <a:gd name="connsiteY7" fmla="*/ 135160 h 240029"/>
                    <a:gd name="connsiteX8" fmla="*/ 144590 w 677037"/>
                    <a:gd name="connsiteY8" fmla="*/ 240030 h 240029"/>
                    <a:gd name="connsiteX9" fmla="*/ 50959 w 677037"/>
                    <a:gd name="connsiteY9" fmla="*/ 135160 h 240029"/>
                    <a:gd name="connsiteX10" fmla="*/ 34957 w 677037"/>
                    <a:gd name="connsiteY10" fmla="*/ 93536 h 240029"/>
                    <a:gd name="connsiteX11" fmla="*/ 0 w 677037"/>
                    <a:gd name="connsiteY11" fmla="*/ 47625 h 240029"/>
                    <a:gd name="connsiteX12" fmla="*/ 47625 w 677037"/>
                    <a:gd name="connsiteY12" fmla="*/ 0 h 240029"/>
                    <a:gd name="connsiteX13" fmla="*/ 141256 w 677037"/>
                    <a:gd name="connsiteY13" fmla="*/ 104870 h 240029"/>
                    <a:gd name="connsiteX14" fmla="*/ 144590 w 677037"/>
                    <a:gd name="connsiteY14" fmla="*/ 114681 h 240029"/>
                    <a:gd name="connsiteX15" fmla="*/ 147923 w 677037"/>
                    <a:gd name="connsiteY15" fmla="*/ 104870 h 240029"/>
                    <a:gd name="connsiteX16" fmla="*/ 241554 w 677037"/>
                    <a:gd name="connsiteY16" fmla="*/ 0 h 240029"/>
                    <a:gd name="connsiteX17" fmla="*/ 335185 w 677037"/>
                    <a:gd name="connsiteY17" fmla="*/ 104870 h 240029"/>
                    <a:gd name="connsiteX18" fmla="*/ 338519 w 677037"/>
                    <a:gd name="connsiteY18" fmla="*/ 114776 h 240029"/>
                    <a:gd name="connsiteX19" fmla="*/ 341852 w 677037"/>
                    <a:gd name="connsiteY19" fmla="*/ 104965 h 240029"/>
                    <a:gd name="connsiteX20" fmla="*/ 435483 w 677037"/>
                    <a:gd name="connsiteY20" fmla="*/ 95 h 240029"/>
                    <a:gd name="connsiteX21" fmla="*/ 529114 w 677037"/>
                    <a:gd name="connsiteY21" fmla="*/ 104965 h 240029"/>
                    <a:gd name="connsiteX22" fmla="*/ 532448 w 677037"/>
                    <a:gd name="connsiteY22" fmla="*/ 114967 h 240029"/>
                    <a:gd name="connsiteX23" fmla="*/ 535781 w 677037"/>
                    <a:gd name="connsiteY23" fmla="*/ 104965 h 240029"/>
                    <a:gd name="connsiteX24" fmla="*/ 629412 w 677037"/>
                    <a:gd name="connsiteY24" fmla="*/ 95 h 240029"/>
                    <a:gd name="connsiteX25" fmla="*/ 677037 w 677037"/>
                    <a:gd name="connsiteY25" fmla="*/ 47720 h 240029"/>
                    <a:gd name="connsiteX26" fmla="*/ 642080 w 677037"/>
                    <a:gd name="connsiteY26" fmla="*/ 93631 h 240029"/>
                    <a:gd name="connsiteX27" fmla="*/ 626078 w 677037"/>
                    <a:gd name="connsiteY27" fmla="*/ 135160 h 240029"/>
                    <a:gd name="connsiteX28" fmla="*/ 532352 w 677037"/>
                    <a:gd name="connsiteY28" fmla="*/ 240030 h 2400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677037" h="240029">
                      <a:moveTo>
                        <a:pt x="532543" y="240030"/>
                      </a:moveTo>
                      <a:cubicBezTo>
                        <a:pt x="473964" y="240030"/>
                        <a:pt x="453676" y="179451"/>
                        <a:pt x="438817" y="135160"/>
                      </a:cubicBezTo>
                      <a:cubicBezTo>
                        <a:pt x="437864" y="132207"/>
                        <a:pt x="436721" y="128873"/>
                        <a:pt x="435483" y="125254"/>
                      </a:cubicBezTo>
                      <a:cubicBezTo>
                        <a:pt x="434245" y="128778"/>
                        <a:pt x="433102" y="132207"/>
                        <a:pt x="432149" y="135160"/>
                      </a:cubicBezTo>
                      <a:cubicBezTo>
                        <a:pt x="417290" y="179451"/>
                        <a:pt x="397002" y="240030"/>
                        <a:pt x="338519" y="240030"/>
                      </a:cubicBezTo>
                      <a:cubicBezTo>
                        <a:pt x="280035" y="240030"/>
                        <a:pt x="259652" y="179451"/>
                        <a:pt x="244888" y="135160"/>
                      </a:cubicBezTo>
                      <a:cubicBezTo>
                        <a:pt x="243935" y="132207"/>
                        <a:pt x="242792" y="128873"/>
                        <a:pt x="241554" y="125349"/>
                      </a:cubicBezTo>
                      <a:cubicBezTo>
                        <a:pt x="240316" y="128873"/>
                        <a:pt x="239268" y="132207"/>
                        <a:pt x="238220" y="135160"/>
                      </a:cubicBezTo>
                      <a:cubicBezTo>
                        <a:pt x="223361" y="179451"/>
                        <a:pt x="203073" y="240030"/>
                        <a:pt x="144590" y="240030"/>
                      </a:cubicBezTo>
                      <a:cubicBezTo>
                        <a:pt x="86106" y="240030"/>
                        <a:pt x="65818" y="179451"/>
                        <a:pt x="50959" y="135160"/>
                      </a:cubicBezTo>
                      <a:cubicBezTo>
                        <a:pt x="46768" y="122682"/>
                        <a:pt x="40195" y="102965"/>
                        <a:pt x="34957" y="93536"/>
                      </a:cubicBezTo>
                      <a:cubicBezTo>
                        <a:pt x="14764" y="88011"/>
                        <a:pt x="0" y="69533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cubicBezTo>
                        <a:pt x="106108" y="0"/>
                        <a:pt x="126397" y="60579"/>
                        <a:pt x="141256" y="104870"/>
                      </a:cubicBezTo>
                      <a:cubicBezTo>
                        <a:pt x="142208" y="107823"/>
                        <a:pt x="143351" y="111157"/>
                        <a:pt x="144590" y="114681"/>
                      </a:cubicBezTo>
                      <a:cubicBezTo>
                        <a:pt x="145828" y="111157"/>
                        <a:pt x="146971" y="107823"/>
                        <a:pt x="147923" y="104870"/>
                      </a:cubicBezTo>
                      <a:cubicBezTo>
                        <a:pt x="162782" y="60579"/>
                        <a:pt x="183070" y="0"/>
                        <a:pt x="241554" y="0"/>
                      </a:cubicBezTo>
                      <a:cubicBezTo>
                        <a:pt x="300038" y="0"/>
                        <a:pt x="320421" y="60579"/>
                        <a:pt x="335185" y="104870"/>
                      </a:cubicBezTo>
                      <a:cubicBezTo>
                        <a:pt x="336137" y="107823"/>
                        <a:pt x="337280" y="111157"/>
                        <a:pt x="338519" y="114776"/>
                      </a:cubicBezTo>
                      <a:cubicBezTo>
                        <a:pt x="339757" y="111252"/>
                        <a:pt x="340900" y="107918"/>
                        <a:pt x="341852" y="104965"/>
                      </a:cubicBezTo>
                      <a:cubicBezTo>
                        <a:pt x="356711" y="60674"/>
                        <a:pt x="377000" y="95"/>
                        <a:pt x="435483" y="95"/>
                      </a:cubicBezTo>
                      <a:cubicBezTo>
                        <a:pt x="493967" y="95"/>
                        <a:pt x="514350" y="60674"/>
                        <a:pt x="529114" y="104965"/>
                      </a:cubicBezTo>
                      <a:cubicBezTo>
                        <a:pt x="530161" y="107918"/>
                        <a:pt x="531305" y="111347"/>
                        <a:pt x="532448" y="114967"/>
                      </a:cubicBezTo>
                      <a:cubicBezTo>
                        <a:pt x="533686" y="111347"/>
                        <a:pt x="534829" y="108013"/>
                        <a:pt x="535781" y="104965"/>
                      </a:cubicBezTo>
                      <a:cubicBezTo>
                        <a:pt x="550640" y="60674"/>
                        <a:pt x="570928" y="95"/>
                        <a:pt x="629412" y="95"/>
                      </a:cubicBezTo>
                      <a:cubicBezTo>
                        <a:pt x="655701" y="95"/>
                        <a:pt x="677037" y="21431"/>
                        <a:pt x="677037" y="47720"/>
                      </a:cubicBezTo>
                      <a:cubicBezTo>
                        <a:pt x="677037" y="69628"/>
                        <a:pt x="662178" y="88106"/>
                        <a:pt x="642080" y="93631"/>
                      </a:cubicBezTo>
                      <a:cubicBezTo>
                        <a:pt x="636842" y="102965"/>
                        <a:pt x="630269" y="122682"/>
                        <a:pt x="626078" y="135160"/>
                      </a:cubicBezTo>
                      <a:cubicBezTo>
                        <a:pt x="611219" y="179451"/>
                        <a:pt x="590931" y="240030"/>
                        <a:pt x="532352" y="2400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5" name="자유형: 도형 34">
                  <a:extLst>
                    <a:ext uri="{FF2B5EF4-FFF2-40B4-BE49-F238E27FC236}">
                      <a16:creationId xmlns:a16="http://schemas.microsoft.com/office/drawing/2014/main" id="{D6F6D3A2-8B5B-0C4D-17FF-A5EA0936372A}"/>
                    </a:ext>
                  </a:extLst>
                </p:cNvPr>
                <p:cNvSpPr/>
                <p:nvPr/>
              </p:nvSpPr>
              <p:spPr>
                <a:xfrm>
                  <a:off x="3879913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36" name="자유형: 도형 35">
                  <a:extLst>
                    <a:ext uri="{FF2B5EF4-FFF2-40B4-BE49-F238E27FC236}">
                      <a16:creationId xmlns:a16="http://schemas.microsoft.com/office/drawing/2014/main" id="{57AE0A2F-F75C-87B7-221D-0354C4DDBB69}"/>
                    </a:ext>
                  </a:extLst>
                </p:cNvPr>
                <p:cNvSpPr/>
                <p:nvPr/>
              </p:nvSpPr>
              <p:spPr>
                <a:xfrm>
                  <a:off x="4593335" y="3256311"/>
                  <a:ext cx="226790" cy="95250"/>
                </a:xfrm>
                <a:custGeom>
                  <a:avLst/>
                  <a:gdLst>
                    <a:gd name="connsiteX0" fmla="*/ 179165 w 226790"/>
                    <a:gd name="connsiteY0" fmla="*/ 95250 h 95250"/>
                    <a:gd name="connsiteX1" fmla="*/ 47625 w 226790"/>
                    <a:gd name="connsiteY1" fmla="*/ 95250 h 95250"/>
                    <a:gd name="connsiteX2" fmla="*/ 0 w 226790"/>
                    <a:gd name="connsiteY2" fmla="*/ 47625 h 95250"/>
                    <a:gd name="connsiteX3" fmla="*/ 47625 w 226790"/>
                    <a:gd name="connsiteY3" fmla="*/ 0 h 95250"/>
                    <a:gd name="connsiteX4" fmla="*/ 179165 w 226790"/>
                    <a:gd name="connsiteY4" fmla="*/ 0 h 95250"/>
                    <a:gd name="connsiteX5" fmla="*/ 226790 w 226790"/>
                    <a:gd name="connsiteY5" fmla="*/ 47625 h 95250"/>
                    <a:gd name="connsiteX6" fmla="*/ 179165 w 226790"/>
                    <a:gd name="connsiteY6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790" h="95250">
                      <a:moveTo>
                        <a:pt x="179165" y="95250"/>
                      </a:moveTo>
                      <a:lnTo>
                        <a:pt x="47625" y="95250"/>
                      </a:lnTo>
                      <a:cubicBezTo>
                        <a:pt x="21336" y="95250"/>
                        <a:pt x="0" y="73914"/>
                        <a:pt x="0" y="47625"/>
                      </a:cubicBezTo>
                      <a:cubicBezTo>
                        <a:pt x="0" y="21336"/>
                        <a:pt x="21336" y="0"/>
                        <a:pt x="47625" y="0"/>
                      </a:cubicBezTo>
                      <a:lnTo>
                        <a:pt x="179165" y="0"/>
                      </a:lnTo>
                      <a:cubicBezTo>
                        <a:pt x="205454" y="0"/>
                        <a:pt x="226790" y="21336"/>
                        <a:pt x="226790" y="47625"/>
                      </a:cubicBezTo>
                      <a:cubicBezTo>
                        <a:pt x="226790" y="73914"/>
                        <a:pt x="205454" y="95250"/>
                        <a:pt x="179165" y="95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C91BD9-4B3F-A03A-1D84-3C9CD0E074A5}"/>
                </a:ext>
              </a:extLst>
            </p:cNvPr>
            <p:cNvSpPr txBox="1"/>
            <p:nvPr/>
          </p:nvSpPr>
          <p:spPr>
            <a:xfrm>
              <a:off x="770158" y="1402881"/>
              <a:ext cx="407323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 교수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학습 방향과 방법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8135B1EF-9B86-2337-126D-D34B09D5A01D}"/>
                </a:ext>
              </a:extLst>
            </p:cNvPr>
            <p:cNvSpPr/>
            <p:nvPr/>
          </p:nvSpPr>
          <p:spPr>
            <a:xfrm>
              <a:off x="457962" y="1723107"/>
              <a:ext cx="8228076" cy="2420268"/>
            </a:xfrm>
            <a:prstGeom prst="roundRect">
              <a:avLst>
                <a:gd name="adj" fmla="val 3828"/>
              </a:avLst>
            </a:prstGeom>
            <a:gradFill flip="none" rotWithShape="1">
              <a:gsLst>
                <a:gs pos="16000">
                  <a:srgbClr val="D5DCE3"/>
                </a:gs>
                <a:gs pos="100000">
                  <a:srgbClr val="F8F9FA"/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E817C60D-EA9D-A9F6-FE2A-F31B1EEB1171}"/>
                </a:ext>
              </a:extLst>
            </p:cNvPr>
            <p:cNvGrpSpPr/>
            <p:nvPr/>
          </p:nvGrpSpPr>
          <p:grpSpPr>
            <a:xfrm>
              <a:off x="629974" y="1885386"/>
              <a:ext cx="7578221" cy="2091419"/>
              <a:chOff x="629974" y="1885386"/>
              <a:chExt cx="7578221" cy="2091419"/>
            </a:xfrm>
          </p:grpSpPr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516C750C-6FDA-63C9-3426-9B71E32265FB}"/>
                  </a:ext>
                </a:extLst>
              </p:cNvPr>
              <p:cNvGrpSpPr/>
              <p:nvPr/>
            </p:nvGrpSpPr>
            <p:grpSpPr>
              <a:xfrm>
                <a:off x="629974" y="1885386"/>
                <a:ext cx="3900291" cy="200055"/>
                <a:chOff x="660454" y="1862612"/>
                <a:chExt cx="3900291" cy="200055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C28CD99-F205-CBBE-AEF7-33BFD37C440D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367761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컴퓨팅 사고력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디지털 문화 소양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인공지능 소양을 함양</a:t>
                  </a:r>
                </a:p>
              </p:txBody>
            </p: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EA43E19A-004D-4499-81DA-29CBCD6C2F83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29" name="Freeform 5">
                    <a:extLst>
                      <a:ext uri="{FF2B5EF4-FFF2-40B4-BE49-F238E27FC236}">
                        <a16:creationId xmlns:a16="http://schemas.microsoft.com/office/drawing/2014/main" id="{E6021EA5-2F89-710D-C5F7-2A4F3CA3F07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0" name="Freeform 7">
                    <a:extLst>
                      <a:ext uri="{FF2B5EF4-FFF2-40B4-BE49-F238E27FC236}">
                        <a16:creationId xmlns:a16="http://schemas.microsoft.com/office/drawing/2014/main" id="{CBBB42E1-967C-72E8-60CB-F7F6CD09699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4BA7F064-BF99-C583-0076-E5D241ECD285}"/>
                  </a:ext>
                </a:extLst>
              </p:cNvPr>
              <p:cNvGrpSpPr/>
              <p:nvPr/>
            </p:nvGrpSpPr>
            <p:grpSpPr>
              <a:xfrm>
                <a:off x="629974" y="2183637"/>
                <a:ext cx="3090454" cy="200055"/>
                <a:chOff x="660454" y="1862612"/>
                <a:chExt cx="3090454" cy="200055"/>
              </a:xfrm>
            </p:grpSpPr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6CA0846A-1798-148F-04C1-00CE4B598BE1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286777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학습자 맞춤형 교수 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학습을 통해 역량 함양</a:t>
                  </a:r>
                </a:p>
              </p:txBody>
            </p:sp>
            <p:grpSp>
              <p:nvGrpSpPr>
                <p:cNvPr id="82" name="그룹 81">
                  <a:extLst>
                    <a:ext uri="{FF2B5EF4-FFF2-40B4-BE49-F238E27FC236}">
                      <a16:creationId xmlns:a16="http://schemas.microsoft.com/office/drawing/2014/main" id="{5A325028-8A3E-B199-55EA-E1879A0D6ECC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83" name="Freeform 5">
                    <a:extLst>
                      <a:ext uri="{FF2B5EF4-FFF2-40B4-BE49-F238E27FC236}">
                        <a16:creationId xmlns:a16="http://schemas.microsoft.com/office/drawing/2014/main" id="{B797AE2C-9CE9-785F-621D-6BB7D676B04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4" name="Freeform 7">
                    <a:extLst>
                      <a:ext uri="{FF2B5EF4-FFF2-40B4-BE49-F238E27FC236}">
                        <a16:creationId xmlns:a16="http://schemas.microsoft.com/office/drawing/2014/main" id="{A85330A7-C2E1-0F66-4E8F-4BE404E57A4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D6D9D5FF-786B-1B99-C48F-DF92E1F30C30}"/>
                  </a:ext>
                </a:extLst>
              </p:cNvPr>
              <p:cNvGrpSpPr/>
              <p:nvPr/>
            </p:nvGrpSpPr>
            <p:grpSpPr>
              <a:xfrm>
                <a:off x="629974" y="2481888"/>
                <a:ext cx="7151822" cy="400110"/>
                <a:chOff x="660454" y="1862612"/>
                <a:chExt cx="7151822" cy="400110"/>
              </a:xfrm>
            </p:grpSpPr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643F6C1E-C4A7-1739-DB65-426A84D4912D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6929141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다양한 디지털 도구의 활용 등을 통해 디지털 도구에 대한 인지적 부담은 최소화하고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활용에 대한 경험은 </a:t>
                  </a:r>
                  <a:endParaRPr lang="en-US" altLang="ko-KR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높일 수 있도록 수업을 구성</a:t>
                  </a:r>
                </a:p>
              </p:txBody>
            </p:sp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3ABF7F09-DA16-CA77-6938-D95DF5080407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88" name="Freeform 5">
                    <a:extLst>
                      <a:ext uri="{FF2B5EF4-FFF2-40B4-BE49-F238E27FC236}">
                        <a16:creationId xmlns:a16="http://schemas.microsoft.com/office/drawing/2014/main" id="{10EB569E-40FC-C389-8A2B-79EAC21B509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9" name="Freeform 7">
                    <a:extLst>
                      <a:ext uri="{FF2B5EF4-FFF2-40B4-BE49-F238E27FC236}">
                        <a16:creationId xmlns:a16="http://schemas.microsoft.com/office/drawing/2014/main" id="{FF4ADFB1-CF52-2B4B-2C80-EFFCDE4A5E7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A08DE88B-2F88-2F9A-17CC-3ACDBFD30153}"/>
                  </a:ext>
                </a:extLst>
              </p:cNvPr>
              <p:cNvGrpSpPr/>
              <p:nvPr/>
            </p:nvGrpSpPr>
            <p:grpSpPr>
              <a:xfrm>
                <a:off x="629974" y="2980194"/>
                <a:ext cx="6476637" cy="200055"/>
                <a:chOff x="660454" y="1862612"/>
                <a:chExt cx="6476637" cy="200055"/>
              </a:xfrm>
            </p:grpSpPr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47F18848-6B24-6D9B-410A-4D33745F88F3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625395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교과 간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교과 내 영역 간의 연계성을 고려하여 학습 경험을 조직함으로써 융합적 사고력을 함양</a:t>
                  </a:r>
                </a:p>
              </p:txBody>
            </p:sp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42712444-8F56-1737-B04C-8B03E9D859E4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93" name="Freeform 5">
                    <a:extLst>
                      <a:ext uri="{FF2B5EF4-FFF2-40B4-BE49-F238E27FC236}">
                        <a16:creationId xmlns:a16="http://schemas.microsoft.com/office/drawing/2014/main" id="{98E3CE53-2553-8FDC-F4AD-5596C3CE13A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4" name="Freeform 7">
                    <a:extLst>
                      <a:ext uri="{FF2B5EF4-FFF2-40B4-BE49-F238E27FC236}">
                        <a16:creationId xmlns:a16="http://schemas.microsoft.com/office/drawing/2014/main" id="{86FC6B4E-40A6-F5FD-7023-434ABFB214B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01009EE9-4250-686D-7802-66CD9F9787C2}"/>
                  </a:ext>
                </a:extLst>
              </p:cNvPr>
              <p:cNvGrpSpPr/>
              <p:nvPr/>
            </p:nvGrpSpPr>
            <p:grpSpPr>
              <a:xfrm>
                <a:off x="629974" y="3278445"/>
                <a:ext cx="7098602" cy="200055"/>
                <a:chOff x="660454" y="1862612"/>
                <a:chExt cx="7098602" cy="200055"/>
              </a:xfrm>
            </p:grpSpPr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507FF5E9-AB48-126C-F4B3-53572B034954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687592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융합적 문제 해결이 단편적인 경험을 넘어 의미 있는 문제 해결이 되도록 함으로써 삶 속에서 학습의 전이</a:t>
                  </a:r>
                </a:p>
              </p:txBody>
            </p:sp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6D1463CA-80F3-42D2-FD81-25A4B0650BD5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98" name="Freeform 5">
                    <a:extLst>
                      <a:ext uri="{FF2B5EF4-FFF2-40B4-BE49-F238E27FC236}">
                        <a16:creationId xmlns:a16="http://schemas.microsoft.com/office/drawing/2014/main" id="{26DF35A8-141F-B7CA-C5CA-00953B7BD88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9" name="Freeform 7">
                    <a:extLst>
                      <a:ext uri="{FF2B5EF4-FFF2-40B4-BE49-F238E27FC236}">
                        <a16:creationId xmlns:a16="http://schemas.microsoft.com/office/drawing/2014/main" id="{457C97B8-5FF8-389C-2B5A-9139A7812CC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621008E5-71E9-D853-ED48-4AF51CFACA9D}"/>
                  </a:ext>
                </a:extLst>
              </p:cNvPr>
              <p:cNvGrpSpPr/>
              <p:nvPr/>
            </p:nvGrpSpPr>
            <p:grpSpPr>
              <a:xfrm>
                <a:off x="629974" y="3576695"/>
                <a:ext cx="7578221" cy="400110"/>
                <a:chOff x="660454" y="1862612"/>
                <a:chExt cx="7578221" cy="400110"/>
              </a:xfrm>
            </p:grpSpPr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A980D592-346A-59DD-3B23-930E16FDE8E0}"/>
                    </a:ext>
                  </a:extLst>
                </p:cNvPr>
                <p:cNvSpPr txBox="1"/>
                <p:nvPr/>
              </p:nvSpPr>
              <p:spPr>
                <a:xfrm>
                  <a:off x="883135" y="1862612"/>
                  <a:ext cx="7355540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협업 프로젝트 활동에서 학습 과정과 결과를 쉽게 공유할 수 있도록 공유 문서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메신저</a:t>
                  </a:r>
                  <a:r>
                    <a:rPr lang="en-US" altLang="ko-KR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이메일 등 디지털 기술을 </a:t>
                  </a:r>
                  <a:endParaRPr lang="en-US" altLang="ko-KR" sz="1300" spc="-1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300" spc="-1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적극적으로 활용 및 긍정적인 소통 안내</a:t>
                  </a:r>
                </a:p>
              </p:txBody>
            </p:sp>
            <p:grpSp>
              <p:nvGrpSpPr>
                <p:cNvPr id="102" name="그룹 101">
                  <a:extLst>
                    <a:ext uri="{FF2B5EF4-FFF2-40B4-BE49-F238E27FC236}">
                      <a16:creationId xmlns:a16="http://schemas.microsoft.com/office/drawing/2014/main" id="{CBF5F149-BCDA-2996-BA35-F361F486CFCE}"/>
                    </a:ext>
                  </a:extLst>
                </p:cNvPr>
                <p:cNvGrpSpPr/>
                <p:nvPr/>
              </p:nvGrpSpPr>
              <p:grpSpPr>
                <a:xfrm>
                  <a:off x="660454" y="1885783"/>
                  <a:ext cx="169189" cy="153713"/>
                  <a:chOff x="660454" y="1885784"/>
                  <a:chExt cx="169189" cy="153713"/>
                </a:xfrm>
                <a:solidFill>
                  <a:srgbClr val="3B6DD5"/>
                </a:solidFill>
              </p:grpSpPr>
              <p:sp>
                <p:nvSpPr>
                  <p:cNvPr id="103" name="Freeform 5">
                    <a:extLst>
                      <a:ext uri="{FF2B5EF4-FFF2-40B4-BE49-F238E27FC236}">
                        <a16:creationId xmlns:a16="http://schemas.microsoft.com/office/drawing/2014/main" id="{2CE30EDE-4617-61DF-D349-84D9DD8BD93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60454" y="1890605"/>
                    <a:ext cx="148839" cy="148892"/>
                  </a:xfrm>
                  <a:custGeom>
                    <a:avLst/>
                    <a:gdLst>
                      <a:gd name="T0" fmla="*/ 2479 w 2933"/>
                      <a:gd name="T1" fmla="*/ 2479 h 2934"/>
                      <a:gd name="T2" fmla="*/ 455 w 2933"/>
                      <a:gd name="T3" fmla="*/ 2479 h 2934"/>
                      <a:gd name="T4" fmla="*/ 455 w 2933"/>
                      <a:gd name="T5" fmla="*/ 455 h 2934"/>
                      <a:gd name="T6" fmla="*/ 2036 w 2933"/>
                      <a:gd name="T7" fmla="*/ 455 h 2934"/>
                      <a:gd name="T8" fmla="*/ 2491 w 2933"/>
                      <a:gd name="T9" fmla="*/ 0 h 2934"/>
                      <a:gd name="T10" fmla="*/ 0 w 2933"/>
                      <a:gd name="T11" fmla="*/ 0 h 2934"/>
                      <a:gd name="T12" fmla="*/ 0 w 2933"/>
                      <a:gd name="T13" fmla="*/ 2934 h 2934"/>
                      <a:gd name="T14" fmla="*/ 2933 w 2933"/>
                      <a:gd name="T15" fmla="*/ 2934 h 2934"/>
                      <a:gd name="T16" fmla="*/ 2933 w 2933"/>
                      <a:gd name="T17" fmla="*/ 1054 h 2934"/>
                      <a:gd name="T18" fmla="*/ 2479 w 2933"/>
                      <a:gd name="T19" fmla="*/ 1508 h 2934"/>
                      <a:gd name="T20" fmla="*/ 2479 w 2933"/>
                      <a:gd name="T21" fmla="*/ 2479 h 2934"/>
                      <a:gd name="T22" fmla="*/ 2479 w 2933"/>
                      <a:gd name="T23" fmla="*/ 2479 h 2934"/>
                      <a:gd name="T24" fmla="*/ 2479 w 2933"/>
                      <a:gd name="T25" fmla="*/ 2479 h 29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33" h="2934">
                        <a:moveTo>
                          <a:pt x="2479" y="2479"/>
                        </a:moveTo>
                        <a:lnTo>
                          <a:pt x="455" y="2479"/>
                        </a:lnTo>
                        <a:lnTo>
                          <a:pt x="455" y="455"/>
                        </a:lnTo>
                        <a:lnTo>
                          <a:pt x="2036" y="455"/>
                        </a:lnTo>
                        <a:lnTo>
                          <a:pt x="2491" y="0"/>
                        </a:lnTo>
                        <a:lnTo>
                          <a:pt x="0" y="0"/>
                        </a:lnTo>
                        <a:lnTo>
                          <a:pt x="0" y="2934"/>
                        </a:lnTo>
                        <a:lnTo>
                          <a:pt x="2933" y="2934"/>
                        </a:lnTo>
                        <a:lnTo>
                          <a:pt x="2933" y="1054"/>
                        </a:lnTo>
                        <a:lnTo>
                          <a:pt x="2479" y="1508"/>
                        </a:lnTo>
                        <a:lnTo>
                          <a:pt x="2479" y="2479"/>
                        </a:lnTo>
                        <a:close/>
                        <a:moveTo>
                          <a:pt x="2479" y="2479"/>
                        </a:moveTo>
                        <a:lnTo>
                          <a:pt x="2479" y="2479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4" name="Freeform 7">
                    <a:extLst>
                      <a:ext uri="{FF2B5EF4-FFF2-40B4-BE49-F238E27FC236}">
                        <a16:creationId xmlns:a16="http://schemas.microsoft.com/office/drawing/2014/main" id="{1FC2CB03-2D59-B386-C383-747C48F7FE9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2526" y="1885784"/>
                    <a:ext cx="137117" cy="114283"/>
                  </a:xfrm>
                  <a:custGeom>
                    <a:avLst/>
                    <a:gdLst>
                      <a:gd name="T0" fmla="*/ 320 w 2702"/>
                      <a:gd name="T1" fmla="*/ 1161 h 2252"/>
                      <a:gd name="T2" fmla="*/ 0 w 2702"/>
                      <a:gd name="T3" fmla="*/ 1480 h 2252"/>
                      <a:gd name="T4" fmla="*/ 772 w 2702"/>
                      <a:gd name="T5" fmla="*/ 2252 h 2252"/>
                      <a:gd name="T6" fmla="*/ 2702 w 2702"/>
                      <a:gd name="T7" fmla="*/ 322 h 2252"/>
                      <a:gd name="T8" fmla="*/ 2380 w 2702"/>
                      <a:gd name="T9" fmla="*/ 0 h 2252"/>
                      <a:gd name="T10" fmla="*/ 772 w 2702"/>
                      <a:gd name="T11" fmla="*/ 1610 h 2252"/>
                      <a:gd name="T12" fmla="*/ 320 w 2702"/>
                      <a:gd name="T13" fmla="*/ 1161 h 2252"/>
                      <a:gd name="T14" fmla="*/ 320 w 2702"/>
                      <a:gd name="T15" fmla="*/ 1161 h 2252"/>
                      <a:gd name="T16" fmla="*/ 320 w 2702"/>
                      <a:gd name="T17" fmla="*/ 1161 h 2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02" h="2252">
                        <a:moveTo>
                          <a:pt x="320" y="1161"/>
                        </a:moveTo>
                        <a:lnTo>
                          <a:pt x="0" y="1480"/>
                        </a:lnTo>
                        <a:lnTo>
                          <a:pt x="772" y="2252"/>
                        </a:lnTo>
                        <a:lnTo>
                          <a:pt x="2702" y="322"/>
                        </a:lnTo>
                        <a:lnTo>
                          <a:pt x="2380" y="0"/>
                        </a:lnTo>
                        <a:lnTo>
                          <a:pt x="772" y="1610"/>
                        </a:lnTo>
                        <a:lnTo>
                          <a:pt x="320" y="1161"/>
                        </a:lnTo>
                        <a:close/>
                        <a:moveTo>
                          <a:pt x="320" y="1161"/>
                        </a:moveTo>
                        <a:lnTo>
                          <a:pt x="320" y="1161"/>
                        </a:lnTo>
                        <a:close/>
                      </a:path>
                    </a:pathLst>
                  </a:custGeom>
                  <a:solidFill>
                    <a:srgbClr val="825BC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000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DC156A1C-7987-014B-9817-F67AB139B2F9}"/>
              </a:ext>
            </a:extLst>
          </p:cNvPr>
          <p:cNvSpPr txBox="1"/>
          <p:nvPr/>
        </p:nvSpPr>
        <p:spPr>
          <a:xfrm>
            <a:off x="466611" y="536298"/>
            <a:ext cx="5950347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소프트웨어와 생활 과목의 교수 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학습 및 평가</a:t>
            </a:r>
          </a:p>
        </p:txBody>
      </p: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A416A648-9C8F-13D6-9777-7552625F0794}"/>
              </a:ext>
            </a:extLst>
          </p:cNvPr>
          <p:cNvGrpSpPr/>
          <p:nvPr/>
        </p:nvGrpSpPr>
        <p:grpSpPr>
          <a:xfrm>
            <a:off x="468313" y="295332"/>
            <a:ext cx="1439067" cy="190957"/>
            <a:chOff x="144463" y="308032"/>
            <a:chExt cx="1439067" cy="190957"/>
          </a:xfrm>
        </p:grpSpPr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0EC6AFC8-99D1-D24B-63C8-759B8B68C8B3}"/>
                </a:ext>
              </a:extLst>
            </p:cNvPr>
            <p:cNvGrpSpPr/>
            <p:nvPr/>
          </p:nvGrpSpPr>
          <p:grpSpPr>
            <a:xfrm>
              <a:off x="144463" y="308032"/>
              <a:ext cx="1439067" cy="190957"/>
              <a:chOff x="-16919" y="983069"/>
              <a:chExt cx="3336474" cy="442734"/>
            </a:xfrm>
            <a:solidFill>
              <a:schemeClr val="lt1"/>
            </a:solidFill>
          </p:grpSpPr>
          <p:sp>
            <p:nvSpPr>
              <p:cNvPr id="112" name="사각형: 둥근 모서리 111">
                <a:extLst>
                  <a:ext uri="{FF2B5EF4-FFF2-40B4-BE49-F238E27FC236}">
                    <a16:creationId xmlns:a16="http://schemas.microsoft.com/office/drawing/2014/main" id="{87278996-D719-3D5B-9A86-876F7A84483B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사각형: 둥근 모서리 112">
                <a:extLst>
                  <a:ext uri="{FF2B5EF4-FFF2-40B4-BE49-F238E27FC236}">
                    <a16:creationId xmlns:a16="http://schemas.microsoft.com/office/drawing/2014/main" id="{4849C4D1-5722-3D29-B910-AC31B2A2173A}"/>
                  </a:ext>
                </a:extLst>
              </p:cNvPr>
              <p:cNvSpPr/>
              <p:nvPr/>
            </p:nvSpPr>
            <p:spPr>
              <a:xfrm>
                <a:off x="666366" y="983069"/>
                <a:ext cx="265318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자유형: 도형 113">
                <a:extLst>
                  <a:ext uri="{FF2B5EF4-FFF2-40B4-BE49-F238E27FC236}">
                    <a16:creationId xmlns:a16="http://schemas.microsoft.com/office/drawing/2014/main" id="{C647913E-966D-4C2E-42B7-BCB4998888DE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5" name="자유형: 도형 114">
                <a:extLst>
                  <a:ext uri="{FF2B5EF4-FFF2-40B4-BE49-F238E27FC236}">
                    <a16:creationId xmlns:a16="http://schemas.microsoft.com/office/drawing/2014/main" id="{A005DC8F-12A2-A721-F943-5AD60DCCFE47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7FF2C08-87E8-0BE5-4236-627AE3816DA0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Ⅶ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6A53E09-72DC-C0C2-42DD-0A61E424556D}"/>
                </a:ext>
              </a:extLst>
            </p:cNvPr>
            <p:cNvSpPr txBox="1"/>
            <p:nvPr/>
          </p:nvSpPr>
          <p:spPr>
            <a:xfrm>
              <a:off x="531068" y="326566"/>
              <a:ext cx="96500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소프트웨어와 생활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23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200EBCC-C56C-7AE7-C22F-056F4A59797F}"/>
              </a:ext>
            </a:extLst>
          </p:cNvPr>
          <p:cNvGrpSpPr/>
          <p:nvPr/>
        </p:nvGrpSpPr>
        <p:grpSpPr>
          <a:xfrm>
            <a:off x="574636" y="730254"/>
            <a:ext cx="7994729" cy="733072"/>
            <a:chOff x="574636" y="730254"/>
            <a:chExt cx="7994729" cy="73307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86C729-4F40-6AA1-F2D1-81A439104AE8}"/>
                </a:ext>
              </a:extLst>
            </p:cNvPr>
            <p:cNvSpPr txBox="1"/>
            <p:nvPr/>
          </p:nvSpPr>
          <p:spPr>
            <a:xfrm>
              <a:off x="6058402" y="730254"/>
              <a:ext cx="2284280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 정보과 교원연수자료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4CD00D6B-EF87-01FD-9C71-8D251C51E489}"/>
                </a:ext>
              </a:extLst>
            </p:cNvPr>
            <p:cNvGrpSpPr/>
            <p:nvPr/>
          </p:nvGrpSpPr>
          <p:grpSpPr>
            <a:xfrm>
              <a:off x="574636" y="931013"/>
              <a:ext cx="7994729" cy="532313"/>
              <a:chOff x="574636" y="931013"/>
              <a:chExt cx="7994729" cy="532313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B801785C-2C2B-B39C-D940-CE6A77EFDD4B}"/>
                  </a:ext>
                </a:extLst>
              </p:cNvPr>
              <p:cNvSpPr/>
              <p:nvPr/>
            </p:nvSpPr>
            <p:spPr>
              <a:xfrm>
                <a:off x="1396173" y="931013"/>
                <a:ext cx="7173192" cy="53231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717FE6D6-1E65-3D93-1755-94FA8DA0B057}"/>
                  </a:ext>
                </a:extLst>
              </p:cNvPr>
              <p:cNvSpPr/>
              <p:nvPr/>
            </p:nvSpPr>
            <p:spPr>
              <a:xfrm>
                <a:off x="1257936" y="1029343"/>
                <a:ext cx="200209" cy="167825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03569E20-AABC-D4D1-9342-0883DD582AC3}"/>
                  </a:ext>
                </a:extLst>
              </p:cNvPr>
              <p:cNvSpPr/>
              <p:nvPr/>
            </p:nvSpPr>
            <p:spPr>
              <a:xfrm>
                <a:off x="1257936" y="1197168"/>
                <a:ext cx="200209" cy="167825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4F0F5D7-0D17-2D42-53CE-F886090E648D}"/>
                  </a:ext>
                </a:extLst>
              </p:cNvPr>
              <p:cNvSpPr txBox="1"/>
              <p:nvPr/>
            </p:nvSpPr>
            <p:spPr>
              <a:xfrm>
                <a:off x="1652339" y="982679"/>
                <a:ext cx="20422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정보과학 과목</a:t>
                </a: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68D67047-2ECA-6A37-9189-461A5B824F97}"/>
                  </a:ext>
                </a:extLst>
              </p:cNvPr>
              <p:cNvSpPr/>
              <p:nvPr/>
            </p:nvSpPr>
            <p:spPr>
              <a:xfrm>
                <a:off x="574636" y="931013"/>
                <a:ext cx="782761" cy="532313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 w="12700">
                <a:noFill/>
              </a:ln>
              <a:effectLst>
                <a:outerShdw blurRad="63500" dist="635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1800" kern="1200" dirty="0">
                  <a:solidFill>
                    <a:prstClr val="white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6ACB416-68E2-C6AA-0D3C-9EB7CF39D249}"/>
                  </a:ext>
                </a:extLst>
              </p:cNvPr>
              <p:cNvSpPr txBox="1"/>
              <p:nvPr/>
            </p:nvSpPr>
            <p:spPr>
              <a:xfrm>
                <a:off x="787280" y="982679"/>
                <a:ext cx="357469" cy="4308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3B6DD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Ⅷ</a:t>
                </a:r>
                <a:endParaRPr lang="ko-KR" altLang="en-US" sz="2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C960433-F2E9-B90A-903A-D60121816E3A}"/>
              </a:ext>
            </a:extLst>
          </p:cNvPr>
          <p:cNvGrpSpPr/>
          <p:nvPr/>
        </p:nvGrpSpPr>
        <p:grpSpPr>
          <a:xfrm>
            <a:off x="812590" y="1763730"/>
            <a:ext cx="3355086" cy="1827927"/>
            <a:chOff x="812590" y="1763730"/>
            <a:chExt cx="3355086" cy="182792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D6C520-9CDA-512A-AF2D-BA31B4EE708F}"/>
                </a:ext>
              </a:extLst>
            </p:cNvPr>
            <p:cNvSpPr txBox="1"/>
            <p:nvPr/>
          </p:nvSpPr>
          <p:spPr>
            <a:xfrm>
              <a:off x="812590" y="1763730"/>
              <a:ext cx="267380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정보과학 과목의 성격과 목표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869B5B5-5BF5-DCBA-F5C9-D2D78F1D5654}"/>
                </a:ext>
              </a:extLst>
            </p:cNvPr>
            <p:cNvSpPr txBox="1"/>
            <p:nvPr/>
          </p:nvSpPr>
          <p:spPr>
            <a:xfrm>
              <a:off x="812590" y="2151462"/>
              <a:ext cx="267380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프로그래밍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영역의 내용 체계</a:t>
              </a:r>
              <a:endParaRPr lang="en-US" altLang="ko-KR" sz="1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3E0C8DF-3D26-CC54-443B-FD318BB10F5F}"/>
                </a:ext>
              </a:extLst>
            </p:cNvPr>
            <p:cNvSpPr txBox="1"/>
            <p:nvPr/>
          </p:nvSpPr>
          <p:spPr>
            <a:xfrm>
              <a:off x="812590" y="2539194"/>
              <a:ext cx="272510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데이터 구조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영역의 내용 체계</a:t>
              </a:r>
              <a:endParaRPr lang="en-US" altLang="ko-KR" sz="1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ED5C9EB-BE49-74DF-8F34-916813D3CE4B}"/>
                </a:ext>
              </a:extLst>
            </p:cNvPr>
            <p:cNvSpPr txBox="1"/>
            <p:nvPr/>
          </p:nvSpPr>
          <p:spPr>
            <a:xfrm>
              <a:off x="812590" y="2926926"/>
              <a:ext cx="246381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알고리즘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영역의 내용 체계</a:t>
              </a:r>
              <a:endParaRPr lang="en-US" altLang="ko-KR" sz="1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688D228-5055-49E4-5215-D9FA424037B7}"/>
                </a:ext>
              </a:extLst>
            </p:cNvPr>
            <p:cNvSpPr txBox="1"/>
            <p:nvPr/>
          </p:nvSpPr>
          <p:spPr>
            <a:xfrm>
              <a:off x="812590" y="3314658"/>
              <a:ext cx="3355086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정보과학 프로젝트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영역의 내용 체계</a:t>
              </a:r>
              <a:endParaRPr lang="en-US" altLang="ko-KR" sz="18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452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598043E-C7D7-4B09-2F3B-599B5EB5E0B0}"/>
              </a:ext>
            </a:extLst>
          </p:cNvPr>
          <p:cNvSpPr txBox="1"/>
          <p:nvPr/>
        </p:nvSpPr>
        <p:spPr>
          <a:xfrm>
            <a:off x="466611" y="536298"/>
            <a:ext cx="3717364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정보과학 과목의 성격과 목표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3F829805-4B05-918F-BA04-1C86DB351461}"/>
              </a:ext>
            </a:extLst>
          </p:cNvPr>
          <p:cNvGrpSpPr/>
          <p:nvPr/>
        </p:nvGrpSpPr>
        <p:grpSpPr>
          <a:xfrm>
            <a:off x="468313" y="295332"/>
            <a:ext cx="1708151" cy="190957"/>
            <a:chOff x="144463" y="308032"/>
            <a:chExt cx="1708151" cy="190957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A286AC7-953C-082B-440E-034AEE5DB01D}"/>
                </a:ext>
              </a:extLst>
            </p:cNvPr>
            <p:cNvGrpSpPr/>
            <p:nvPr/>
          </p:nvGrpSpPr>
          <p:grpSpPr>
            <a:xfrm>
              <a:off x="144463" y="308032"/>
              <a:ext cx="1708151" cy="190957"/>
              <a:chOff x="-16919" y="983069"/>
              <a:chExt cx="3960346" cy="442734"/>
            </a:xfrm>
            <a:solidFill>
              <a:schemeClr val="lt1"/>
            </a:solidFill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E1B0B5D8-89EB-EAE2-758C-8520DA841C00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97CAEC66-1222-F2F0-DBF3-435F5DCAF8AC}"/>
                  </a:ext>
                </a:extLst>
              </p:cNvPr>
              <p:cNvSpPr/>
              <p:nvPr/>
            </p:nvSpPr>
            <p:spPr>
              <a:xfrm>
                <a:off x="666368" y="983069"/>
                <a:ext cx="327705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85769B51-D230-3E1E-0732-6FBA64E96C1C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23961E61-19A8-B7EF-91FF-CD8E9F982820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69458E-7F68-4C6F-AFD4-F1A366B155D3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Ⅷ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2FB1E39-C444-4C42-6F68-56D1E9CFA204}"/>
                </a:ext>
              </a:extLst>
            </p:cNvPr>
            <p:cNvSpPr txBox="1"/>
            <p:nvPr/>
          </p:nvSpPr>
          <p:spPr>
            <a:xfrm>
              <a:off x="531068" y="326566"/>
              <a:ext cx="125675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정보과학 과목 </a:t>
              </a:r>
            </a:p>
          </p:txBody>
        </p: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EE48AD8C-352F-19B0-A6A3-E41D4263EC30}"/>
              </a:ext>
            </a:extLst>
          </p:cNvPr>
          <p:cNvGrpSpPr/>
          <p:nvPr/>
        </p:nvGrpSpPr>
        <p:grpSpPr>
          <a:xfrm>
            <a:off x="466611" y="1620833"/>
            <a:ext cx="8209076" cy="1925606"/>
            <a:chOff x="466611" y="1389094"/>
            <a:chExt cx="8209076" cy="1925606"/>
          </a:xfrm>
        </p:grpSpPr>
        <p:sp>
          <p:nvSpPr>
            <p:cNvPr id="70" name="사각형: 둥근 위쪽 모서리 69">
              <a:extLst>
                <a:ext uri="{FF2B5EF4-FFF2-40B4-BE49-F238E27FC236}">
                  <a16:creationId xmlns:a16="http://schemas.microsoft.com/office/drawing/2014/main" id="{EBD5C614-FF2D-83C6-0CC1-AE3A046E7945}"/>
                </a:ext>
              </a:extLst>
            </p:cNvPr>
            <p:cNvSpPr/>
            <p:nvPr/>
          </p:nvSpPr>
          <p:spPr>
            <a:xfrm rot="16200000">
              <a:off x="4291859" y="-2436154"/>
              <a:ext cx="558577" cy="8209074"/>
            </a:xfrm>
            <a:prstGeom prst="round2SameRect">
              <a:avLst>
                <a:gd name="adj1" fmla="val 50000"/>
                <a:gd name="adj2" fmla="val 16256"/>
              </a:avLst>
            </a:prstGeom>
            <a:gradFill>
              <a:gsLst>
                <a:gs pos="100000">
                  <a:srgbClr val="3B6DD5"/>
                </a:gs>
                <a:gs pos="0">
                  <a:srgbClr val="825BC1"/>
                </a:gs>
              </a:gsLst>
              <a:lin ang="5400000" scaled="0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200" dirty="0"/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4C2D944-B854-A447-1DEF-38D2EF852926}"/>
                </a:ext>
              </a:extLst>
            </p:cNvPr>
            <p:cNvSpPr/>
            <p:nvPr/>
          </p:nvSpPr>
          <p:spPr>
            <a:xfrm>
              <a:off x="1122127" y="1481330"/>
              <a:ext cx="7553560" cy="1833370"/>
            </a:xfrm>
            <a:prstGeom prst="roundRect">
              <a:avLst>
                <a:gd name="adj" fmla="val 5526"/>
              </a:avLst>
            </a:prstGeom>
            <a:gradFill flip="none" rotWithShape="1">
              <a:gsLst>
                <a:gs pos="100000">
                  <a:srgbClr val="D5DCE3"/>
                </a:gs>
                <a:gs pos="0">
                  <a:srgbClr val="F8F9FA"/>
                </a:gs>
              </a:gsLst>
              <a:lin ang="2700000" scaled="1"/>
              <a:tileRect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300" kern="1200" dirty="0">
                <a:solidFill>
                  <a:prstClr val="white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48EF7BF-F5E7-5C2F-84F5-4ECEA77DFEBD}"/>
                </a:ext>
              </a:extLst>
            </p:cNvPr>
            <p:cNvSpPr txBox="1"/>
            <p:nvPr/>
          </p:nvSpPr>
          <p:spPr>
            <a:xfrm>
              <a:off x="604648" y="1529884"/>
              <a:ext cx="43120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성격</a:t>
              </a:r>
              <a:endParaRPr lang="ko-KR" altLang="en-US" sz="16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51" name="그룹 150">
              <a:extLst>
                <a:ext uri="{FF2B5EF4-FFF2-40B4-BE49-F238E27FC236}">
                  <a16:creationId xmlns:a16="http://schemas.microsoft.com/office/drawing/2014/main" id="{98C46031-FB2C-0F89-F84A-206ACFEFCF08}"/>
                </a:ext>
              </a:extLst>
            </p:cNvPr>
            <p:cNvGrpSpPr/>
            <p:nvPr/>
          </p:nvGrpSpPr>
          <p:grpSpPr>
            <a:xfrm>
              <a:off x="1249065" y="1664560"/>
              <a:ext cx="6595416" cy="1466910"/>
              <a:chOff x="1249065" y="1632810"/>
              <a:chExt cx="6595416" cy="1466910"/>
            </a:xfrm>
          </p:grpSpPr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0285A4F1-AB06-F385-2BC5-F0771818C700}"/>
                  </a:ext>
                </a:extLst>
              </p:cNvPr>
              <p:cNvGrpSpPr/>
              <p:nvPr/>
            </p:nvGrpSpPr>
            <p:grpSpPr>
              <a:xfrm>
                <a:off x="1249065" y="1632810"/>
                <a:ext cx="5704147" cy="200055"/>
                <a:chOff x="1249065" y="1604851"/>
                <a:chExt cx="5704147" cy="200055"/>
              </a:xfrm>
            </p:grpSpPr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C619A7DF-4971-90B7-A99B-01DD342091DF}"/>
                    </a:ext>
                  </a:extLst>
                </p:cNvPr>
                <p:cNvSpPr txBox="1"/>
                <p:nvPr/>
              </p:nvSpPr>
              <p:spPr>
                <a:xfrm>
                  <a:off x="1450102" y="1604851"/>
                  <a:ext cx="550311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 분석</a:t>
                  </a:r>
                  <a:r>
                    <a:rPr lang="en-US" altLang="ko-KR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데이터 구조</a:t>
                  </a:r>
                  <a:r>
                    <a:rPr lang="en-US" altLang="ko-KR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알고리즘 설계가 프로그래밍을 통해 구체화되는 과정 경험</a:t>
                  </a:r>
                </a:p>
              </p:txBody>
            </p:sp>
            <p:sp>
              <p:nvSpPr>
                <p:cNvPr id="82" name="자유형: 도형 81">
                  <a:extLst>
                    <a:ext uri="{FF2B5EF4-FFF2-40B4-BE49-F238E27FC236}">
                      <a16:creationId xmlns:a16="http://schemas.microsoft.com/office/drawing/2014/main" id="{ABDB8FF3-294D-5501-6EC5-79384F379B05}"/>
                    </a:ext>
                  </a:extLst>
                </p:cNvPr>
                <p:cNvSpPr/>
                <p:nvPr/>
              </p:nvSpPr>
              <p:spPr>
                <a:xfrm>
                  <a:off x="1249065" y="1625892"/>
                  <a:ext cx="157972" cy="157972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6C738C94-9E82-0FE2-56F1-C68B5A519CF3}"/>
                  </a:ext>
                </a:extLst>
              </p:cNvPr>
              <p:cNvGrpSpPr/>
              <p:nvPr/>
            </p:nvGrpSpPr>
            <p:grpSpPr>
              <a:xfrm>
                <a:off x="1249065" y="1988410"/>
                <a:ext cx="4455407" cy="200055"/>
                <a:chOff x="1249065" y="1909651"/>
                <a:chExt cx="4455407" cy="200055"/>
              </a:xfrm>
            </p:grpSpPr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2B87BADB-F40F-D81C-9C55-FC1CDD05CF9A}"/>
                    </a:ext>
                  </a:extLst>
                </p:cNvPr>
                <p:cNvSpPr txBox="1"/>
                <p:nvPr/>
              </p:nvSpPr>
              <p:spPr>
                <a:xfrm>
                  <a:off x="1450102" y="1909651"/>
                  <a:ext cx="425437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대학의 소프트웨어 관련 다양한 전공과 연계되는 기초 지식 습득</a:t>
                  </a:r>
                </a:p>
              </p:txBody>
            </p:sp>
            <p:sp>
              <p:nvSpPr>
                <p:cNvPr id="119" name="자유형: 도형 118">
                  <a:extLst>
                    <a:ext uri="{FF2B5EF4-FFF2-40B4-BE49-F238E27FC236}">
                      <a16:creationId xmlns:a16="http://schemas.microsoft.com/office/drawing/2014/main" id="{AED99AF4-9145-93D8-1746-83A3944DEE2A}"/>
                    </a:ext>
                  </a:extLst>
                </p:cNvPr>
                <p:cNvSpPr/>
                <p:nvPr/>
              </p:nvSpPr>
              <p:spPr>
                <a:xfrm>
                  <a:off x="1249065" y="1930692"/>
                  <a:ext cx="157972" cy="157972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8" name="그룹 127">
                <a:extLst>
                  <a:ext uri="{FF2B5EF4-FFF2-40B4-BE49-F238E27FC236}">
                    <a16:creationId xmlns:a16="http://schemas.microsoft.com/office/drawing/2014/main" id="{E165EC49-5C01-4E87-B8B4-78A0144CEA63}"/>
                  </a:ext>
                </a:extLst>
              </p:cNvPr>
              <p:cNvGrpSpPr/>
              <p:nvPr/>
            </p:nvGrpSpPr>
            <p:grpSpPr>
              <a:xfrm>
                <a:off x="1249065" y="2344010"/>
                <a:ext cx="3237125" cy="200055"/>
                <a:chOff x="1249065" y="2214451"/>
                <a:chExt cx="3237125" cy="200055"/>
              </a:xfrm>
            </p:grpSpPr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913CDE45-C325-01E0-EE13-0530D753EA92}"/>
                    </a:ext>
                  </a:extLst>
                </p:cNvPr>
                <p:cNvSpPr txBox="1"/>
                <p:nvPr/>
              </p:nvSpPr>
              <p:spPr>
                <a:xfrm>
                  <a:off x="1450102" y="2214451"/>
                  <a:ext cx="3036088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컴퓨팅 기반의 심도 있는 문제 해결 역량 함양</a:t>
                  </a:r>
                </a:p>
              </p:txBody>
            </p:sp>
            <p:sp>
              <p:nvSpPr>
                <p:cNvPr id="122" name="자유형: 도형 121">
                  <a:extLst>
                    <a:ext uri="{FF2B5EF4-FFF2-40B4-BE49-F238E27FC236}">
                      <a16:creationId xmlns:a16="http://schemas.microsoft.com/office/drawing/2014/main" id="{C2BA8F6E-8284-4A96-DE71-8C23BF22EADC}"/>
                    </a:ext>
                  </a:extLst>
                </p:cNvPr>
                <p:cNvSpPr/>
                <p:nvPr/>
              </p:nvSpPr>
              <p:spPr>
                <a:xfrm>
                  <a:off x="1249065" y="2235492"/>
                  <a:ext cx="157972" cy="157972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9" name="그룹 128">
                <a:extLst>
                  <a:ext uri="{FF2B5EF4-FFF2-40B4-BE49-F238E27FC236}">
                    <a16:creationId xmlns:a16="http://schemas.microsoft.com/office/drawing/2014/main" id="{44FFF8EB-2A29-8B20-203E-38D49C083B54}"/>
                  </a:ext>
                </a:extLst>
              </p:cNvPr>
              <p:cNvGrpSpPr/>
              <p:nvPr/>
            </p:nvGrpSpPr>
            <p:grpSpPr>
              <a:xfrm>
                <a:off x="1249065" y="2699610"/>
                <a:ext cx="6595416" cy="400110"/>
                <a:chOff x="1249065" y="2519251"/>
                <a:chExt cx="6595416" cy="400110"/>
              </a:xfrm>
            </p:grpSpPr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0EB10128-2C99-7736-EC1F-9D4B64838F7E}"/>
                    </a:ext>
                  </a:extLst>
                </p:cNvPr>
                <p:cNvSpPr txBox="1"/>
                <p:nvPr/>
              </p:nvSpPr>
              <p:spPr>
                <a:xfrm>
                  <a:off x="1450102" y="2519251"/>
                  <a:ext cx="6394379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>
                    <a:defRPr lang="ko-KR"/>
                  </a:defPPr>
                  <a:lvl1pPr>
                    <a:defRPr sz="105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defRPr>
                  </a:lvl1pPr>
                </a:lstStyle>
                <a:p>
                  <a:r>
                    <a:rPr lang="ko-KR" altLang="en-US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이를 통해</a:t>
                  </a:r>
                  <a:r>
                    <a:rPr lang="en-US" altLang="ko-KR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실세계 및 타 학문 분야의 문제를 융합적이고 창의적으로 해결할 수 있는 역량을 갖춘 </a:t>
                  </a:r>
                  <a:endParaRPr lang="en-US" altLang="ko-KR" sz="13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3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디지털 민주시민으로 성장</a:t>
                  </a:r>
                </a:p>
              </p:txBody>
            </p:sp>
            <p:sp>
              <p:nvSpPr>
                <p:cNvPr id="125" name="자유형: 도형 124">
                  <a:extLst>
                    <a:ext uri="{FF2B5EF4-FFF2-40B4-BE49-F238E27FC236}">
                      <a16:creationId xmlns:a16="http://schemas.microsoft.com/office/drawing/2014/main" id="{048564B9-D831-19E4-FC77-2363FAD1FBF0}"/>
                    </a:ext>
                  </a:extLst>
                </p:cNvPr>
                <p:cNvSpPr/>
                <p:nvPr/>
              </p:nvSpPr>
              <p:spPr>
                <a:xfrm>
                  <a:off x="1249065" y="2540292"/>
                  <a:ext cx="157972" cy="157972"/>
                </a:xfrm>
                <a:custGeom>
                  <a:avLst/>
                  <a:gdLst>
                    <a:gd name="connsiteX0" fmla="*/ 84986 w 169971"/>
                    <a:gd name="connsiteY0" fmla="*/ 13507 h 169971"/>
                    <a:gd name="connsiteX1" fmla="*/ 19133 w 169971"/>
                    <a:gd name="connsiteY1" fmla="*/ 57187 h 169971"/>
                    <a:gd name="connsiteX2" fmla="*/ 14874 w 169971"/>
                    <a:gd name="connsiteY2" fmla="*/ 78231 h 169971"/>
                    <a:gd name="connsiteX3" fmla="*/ 103557 w 169971"/>
                    <a:gd name="connsiteY3" fmla="*/ 78231 h 169971"/>
                    <a:gd name="connsiteX4" fmla="*/ 68055 w 169971"/>
                    <a:gd name="connsiteY4" fmla="*/ 42729 h 169971"/>
                    <a:gd name="connsiteX5" fmla="*/ 77600 w 169971"/>
                    <a:gd name="connsiteY5" fmla="*/ 33184 h 169971"/>
                    <a:gd name="connsiteX6" fmla="*/ 129425 w 169971"/>
                    <a:gd name="connsiteY6" fmla="*/ 84986 h 169971"/>
                    <a:gd name="connsiteX7" fmla="*/ 77600 w 169971"/>
                    <a:gd name="connsiteY7" fmla="*/ 136810 h 169971"/>
                    <a:gd name="connsiteX8" fmla="*/ 68055 w 169971"/>
                    <a:gd name="connsiteY8" fmla="*/ 127265 h 169971"/>
                    <a:gd name="connsiteX9" fmla="*/ 103562 w 169971"/>
                    <a:gd name="connsiteY9" fmla="*/ 91739 h 169971"/>
                    <a:gd name="connsiteX10" fmla="*/ 14874 w 169971"/>
                    <a:gd name="connsiteY10" fmla="*/ 91739 h 169971"/>
                    <a:gd name="connsiteX11" fmla="*/ 19133 w 169971"/>
                    <a:gd name="connsiteY11" fmla="*/ 112784 h 169971"/>
                    <a:gd name="connsiteX12" fmla="*/ 84986 w 169971"/>
                    <a:gd name="connsiteY12" fmla="*/ 156464 h 169971"/>
                    <a:gd name="connsiteX13" fmla="*/ 156463 w 169971"/>
                    <a:gd name="connsiteY13" fmla="*/ 84986 h 169971"/>
                    <a:gd name="connsiteX14" fmla="*/ 84986 w 169971"/>
                    <a:gd name="connsiteY14" fmla="*/ 13507 h 169971"/>
                    <a:gd name="connsiteX15" fmla="*/ 84986 w 169971"/>
                    <a:gd name="connsiteY15" fmla="*/ 0 h 169971"/>
                    <a:gd name="connsiteX16" fmla="*/ 169971 w 169971"/>
                    <a:gd name="connsiteY16" fmla="*/ 84986 h 169971"/>
                    <a:gd name="connsiteX17" fmla="*/ 84986 w 169971"/>
                    <a:gd name="connsiteY17" fmla="*/ 169971 h 169971"/>
                    <a:gd name="connsiteX18" fmla="*/ 0 w 169971"/>
                    <a:gd name="connsiteY18" fmla="*/ 84986 h 169971"/>
                    <a:gd name="connsiteX19" fmla="*/ 84986 w 169971"/>
                    <a:gd name="connsiteY19" fmla="*/ 0 h 169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9971" h="169971">
                      <a:moveTo>
                        <a:pt x="84986" y="13507"/>
                      </a:moveTo>
                      <a:cubicBezTo>
                        <a:pt x="55421" y="13507"/>
                        <a:pt x="29997" y="31540"/>
                        <a:pt x="19133" y="57187"/>
                      </a:cubicBezTo>
                      <a:lnTo>
                        <a:pt x="14874" y="78231"/>
                      </a:lnTo>
                      <a:lnTo>
                        <a:pt x="103557" y="78231"/>
                      </a:lnTo>
                      <a:lnTo>
                        <a:pt x="68055" y="42729"/>
                      </a:lnTo>
                      <a:lnTo>
                        <a:pt x="77600" y="33184"/>
                      </a:lnTo>
                      <a:lnTo>
                        <a:pt x="129425" y="84986"/>
                      </a:lnTo>
                      <a:lnTo>
                        <a:pt x="77600" y="136810"/>
                      </a:lnTo>
                      <a:lnTo>
                        <a:pt x="68055" y="127265"/>
                      </a:lnTo>
                      <a:lnTo>
                        <a:pt x="103562" y="91739"/>
                      </a:lnTo>
                      <a:lnTo>
                        <a:pt x="14874" y="91739"/>
                      </a:lnTo>
                      <a:lnTo>
                        <a:pt x="19133" y="112784"/>
                      </a:lnTo>
                      <a:cubicBezTo>
                        <a:pt x="29997" y="138431"/>
                        <a:pt x="55421" y="156464"/>
                        <a:pt x="84986" y="156464"/>
                      </a:cubicBezTo>
                      <a:cubicBezTo>
                        <a:pt x="124405" y="156464"/>
                        <a:pt x="156463" y="124406"/>
                        <a:pt x="156463" y="84986"/>
                      </a:cubicBezTo>
                      <a:cubicBezTo>
                        <a:pt x="156463" y="45588"/>
                        <a:pt x="124383" y="13507"/>
                        <a:pt x="84986" y="13507"/>
                      </a:cubicBezTo>
                      <a:close/>
                      <a:moveTo>
                        <a:pt x="84986" y="0"/>
                      </a:moveTo>
                      <a:cubicBezTo>
                        <a:pt x="131857" y="0"/>
                        <a:pt x="169971" y="38114"/>
                        <a:pt x="169971" y="84986"/>
                      </a:cubicBezTo>
                      <a:cubicBezTo>
                        <a:pt x="169971" y="131857"/>
                        <a:pt x="131834" y="169971"/>
                        <a:pt x="84986" y="169971"/>
                      </a:cubicBezTo>
                      <a:cubicBezTo>
                        <a:pt x="38114" y="169971"/>
                        <a:pt x="0" y="131857"/>
                        <a:pt x="0" y="84986"/>
                      </a:cubicBezTo>
                      <a:cubicBezTo>
                        <a:pt x="0" y="38114"/>
                        <a:pt x="38114" y="0"/>
                        <a:pt x="84986" y="0"/>
                      </a:cubicBez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ko-KR" altLang="en-US" sz="1300" b="1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93" name="그룹 192">
            <a:extLst>
              <a:ext uri="{FF2B5EF4-FFF2-40B4-BE49-F238E27FC236}">
                <a16:creationId xmlns:a16="http://schemas.microsoft.com/office/drawing/2014/main" id="{52EB1E68-317A-A93C-EFF7-EFFB5313797D}"/>
              </a:ext>
            </a:extLst>
          </p:cNvPr>
          <p:cNvGrpSpPr/>
          <p:nvPr/>
        </p:nvGrpSpPr>
        <p:grpSpPr>
          <a:xfrm>
            <a:off x="466611" y="3941029"/>
            <a:ext cx="8209076" cy="1663720"/>
            <a:chOff x="466611" y="3851255"/>
            <a:chExt cx="8209076" cy="1663720"/>
          </a:xfrm>
        </p:grpSpPr>
        <p:sp>
          <p:nvSpPr>
            <p:cNvPr id="154" name="사각형: 둥근 위쪽 모서리 153">
              <a:extLst>
                <a:ext uri="{FF2B5EF4-FFF2-40B4-BE49-F238E27FC236}">
                  <a16:creationId xmlns:a16="http://schemas.microsoft.com/office/drawing/2014/main" id="{C0A01516-4B6B-86AA-EF5C-695A38C026BD}"/>
                </a:ext>
              </a:extLst>
            </p:cNvPr>
            <p:cNvSpPr/>
            <p:nvPr/>
          </p:nvSpPr>
          <p:spPr>
            <a:xfrm rot="16200000">
              <a:off x="4291859" y="26007"/>
              <a:ext cx="558577" cy="8209074"/>
            </a:xfrm>
            <a:prstGeom prst="round2SameRect">
              <a:avLst>
                <a:gd name="adj1" fmla="val 50000"/>
                <a:gd name="adj2" fmla="val 16256"/>
              </a:avLst>
            </a:prstGeom>
            <a:gradFill>
              <a:gsLst>
                <a:gs pos="100000">
                  <a:srgbClr val="3B6DD5"/>
                </a:gs>
                <a:gs pos="0">
                  <a:srgbClr val="825BC1"/>
                </a:gs>
              </a:gsLst>
              <a:lin ang="5400000" scaled="0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200" dirty="0"/>
            </a:p>
          </p:txBody>
        </p:sp>
        <p:sp>
          <p:nvSpPr>
            <p:cNvPr id="155" name="사각형: 둥근 모서리 154">
              <a:extLst>
                <a:ext uri="{FF2B5EF4-FFF2-40B4-BE49-F238E27FC236}">
                  <a16:creationId xmlns:a16="http://schemas.microsoft.com/office/drawing/2014/main" id="{1FE5D77C-2B08-B192-7C36-7939F271F506}"/>
                </a:ext>
              </a:extLst>
            </p:cNvPr>
            <p:cNvSpPr/>
            <p:nvPr/>
          </p:nvSpPr>
          <p:spPr>
            <a:xfrm>
              <a:off x="1122127" y="3943491"/>
              <a:ext cx="7553560" cy="1571484"/>
            </a:xfrm>
            <a:prstGeom prst="roundRect">
              <a:avLst>
                <a:gd name="adj" fmla="val 5526"/>
              </a:avLst>
            </a:prstGeom>
            <a:gradFill flip="none" rotWithShape="1">
              <a:gsLst>
                <a:gs pos="100000">
                  <a:srgbClr val="D5DCE3"/>
                </a:gs>
                <a:gs pos="0">
                  <a:srgbClr val="F8F9FA"/>
                </a:gs>
              </a:gsLst>
              <a:lin ang="2700000" scaled="1"/>
              <a:tileRect/>
            </a:gradFill>
            <a:ln w="15875">
              <a:solidFill>
                <a:schemeClr val="bg1"/>
              </a:solidFill>
            </a:ln>
            <a:effectLst>
              <a:outerShdw blurRad="63500" dist="63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300" kern="1200" dirty="0">
                <a:solidFill>
                  <a:prstClr val="white"/>
                </a:solidFill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96D941DF-794E-89D2-8D82-8D0193C2F6DD}"/>
                </a:ext>
              </a:extLst>
            </p:cNvPr>
            <p:cNvSpPr txBox="1"/>
            <p:nvPr/>
          </p:nvSpPr>
          <p:spPr>
            <a:xfrm>
              <a:off x="604648" y="3992045"/>
              <a:ext cx="43120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</a:t>
              </a:r>
              <a:endParaRPr lang="ko-KR" altLang="en-US" sz="16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92" name="그룹 191">
              <a:extLst>
                <a:ext uri="{FF2B5EF4-FFF2-40B4-BE49-F238E27FC236}">
                  <a16:creationId xmlns:a16="http://schemas.microsoft.com/office/drawing/2014/main" id="{4E6D345D-D979-8F4F-8ABD-5A6F7B0F54F7}"/>
                </a:ext>
              </a:extLst>
            </p:cNvPr>
            <p:cNvGrpSpPr/>
            <p:nvPr/>
          </p:nvGrpSpPr>
          <p:grpSpPr>
            <a:xfrm>
              <a:off x="1251955" y="4129143"/>
              <a:ext cx="5557371" cy="1200180"/>
              <a:chOff x="1251955" y="4097950"/>
              <a:chExt cx="5557371" cy="1200180"/>
            </a:xfrm>
          </p:grpSpPr>
          <p:grpSp>
            <p:nvGrpSpPr>
              <p:cNvPr id="176" name="그룹 175">
                <a:extLst>
                  <a:ext uri="{FF2B5EF4-FFF2-40B4-BE49-F238E27FC236}">
                    <a16:creationId xmlns:a16="http://schemas.microsoft.com/office/drawing/2014/main" id="{FCD74D92-E919-6B06-A5B9-60EAB14461E3}"/>
                  </a:ext>
                </a:extLst>
              </p:cNvPr>
              <p:cNvGrpSpPr/>
              <p:nvPr/>
            </p:nvGrpSpPr>
            <p:grpSpPr>
              <a:xfrm>
                <a:off x="1251955" y="4097950"/>
                <a:ext cx="5257609" cy="200055"/>
                <a:chOff x="1251955" y="4126525"/>
                <a:chExt cx="5257609" cy="200055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14BCA783-5F02-C28B-38A2-A33BB5CC6852}"/>
                    </a:ext>
                  </a:extLst>
                </p:cNvPr>
                <p:cNvSpPr txBox="1"/>
                <p:nvPr/>
              </p:nvSpPr>
              <p:spPr>
                <a:xfrm>
                  <a:off x="1456899" y="4126525"/>
                  <a:ext cx="505266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 해결 프로그래밍을 통해 정확하고 효율적인 소프트웨어 개발 능력 신장</a:t>
                  </a:r>
                </a:p>
              </p:txBody>
            </p:sp>
            <p:grpSp>
              <p:nvGrpSpPr>
                <p:cNvPr id="174" name="그룹 173">
                  <a:extLst>
                    <a:ext uri="{FF2B5EF4-FFF2-40B4-BE49-F238E27FC236}">
                      <a16:creationId xmlns:a16="http://schemas.microsoft.com/office/drawing/2014/main" id="{3D516F2C-499B-C3C7-AA69-171DA33BF1AB}"/>
                    </a:ext>
                  </a:extLst>
                </p:cNvPr>
                <p:cNvGrpSpPr/>
                <p:nvPr/>
              </p:nvGrpSpPr>
              <p:grpSpPr>
                <a:xfrm>
                  <a:off x="1251955" y="4150171"/>
                  <a:ext cx="152776" cy="152776"/>
                  <a:chOff x="1153649" y="3566375"/>
                  <a:chExt cx="211602" cy="211602"/>
                </a:xfrm>
              </p:grpSpPr>
              <p:sp>
                <p:nvSpPr>
                  <p:cNvPr id="171" name="타원 170">
                    <a:extLst>
                      <a:ext uri="{FF2B5EF4-FFF2-40B4-BE49-F238E27FC236}">
                        <a16:creationId xmlns:a16="http://schemas.microsoft.com/office/drawing/2014/main" id="{50DC60AB-D385-8A4D-B47F-63056A4A2DAD}"/>
                      </a:ext>
                    </a:extLst>
                  </p:cNvPr>
                  <p:cNvSpPr/>
                  <p:nvPr/>
                </p:nvSpPr>
                <p:spPr>
                  <a:xfrm>
                    <a:off x="1153649" y="3566375"/>
                    <a:ext cx="211602" cy="211602"/>
                  </a:xfrm>
                  <a:prstGeom prst="ellipse">
                    <a:avLst/>
                  </a:prstGeom>
                  <a:noFill/>
                  <a:ln w="12700">
                    <a:solidFill>
                      <a:srgbClr val="825BC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72" name="TextBox 171">
                    <a:extLst>
                      <a:ext uri="{FF2B5EF4-FFF2-40B4-BE49-F238E27FC236}">
                        <a16:creationId xmlns:a16="http://schemas.microsoft.com/office/drawing/2014/main" id="{8A8F644D-7694-6048-210B-9A19F1F26C39}"/>
                      </a:ext>
                    </a:extLst>
                  </p:cNvPr>
                  <p:cNvSpPr txBox="1"/>
                  <p:nvPr/>
                </p:nvSpPr>
                <p:spPr>
                  <a:xfrm>
                    <a:off x="1210605" y="3576258"/>
                    <a:ext cx="97690" cy="19182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25BC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1</a:t>
                    </a:r>
                    <a:endParaRPr lang="ko-KR" altLang="en-US" sz="9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25BC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177" name="그룹 176">
                <a:extLst>
                  <a:ext uri="{FF2B5EF4-FFF2-40B4-BE49-F238E27FC236}">
                    <a16:creationId xmlns:a16="http://schemas.microsoft.com/office/drawing/2014/main" id="{CE345711-2F2C-1902-BF46-B760AF2466B7}"/>
                  </a:ext>
                </a:extLst>
              </p:cNvPr>
              <p:cNvGrpSpPr/>
              <p:nvPr/>
            </p:nvGrpSpPr>
            <p:grpSpPr>
              <a:xfrm>
                <a:off x="1251955" y="4431325"/>
                <a:ext cx="4953039" cy="200055"/>
                <a:chOff x="1251955" y="4126525"/>
                <a:chExt cx="4953039" cy="200055"/>
              </a:xfrm>
            </p:grpSpPr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D1CC6D3E-E46F-5F88-1937-78A3A8602D75}"/>
                    </a:ext>
                  </a:extLst>
                </p:cNvPr>
                <p:cNvSpPr txBox="1"/>
                <p:nvPr/>
              </p:nvSpPr>
              <p:spPr>
                <a:xfrm>
                  <a:off x="1456899" y="4126525"/>
                  <a:ext cx="474809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효율적인 문제 해결을 위한 데이터 구조화의 가치를 파악하는 태도 함양</a:t>
                  </a:r>
                </a:p>
              </p:txBody>
            </p:sp>
            <p:grpSp>
              <p:nvGrpSpPr>
                <p:cNvPr id="179" name="그룹 178">
                  <a:extLst>
                    <a:ext uri="{FF2B5EF4-FFF2-40B4-BE49-F238E27FC236}">
                      <a16:creationId xmlns:a16="http://schemas.microsoft.com/office/drawing/2014/main" id="{50357B48-3D76-0AB1-085A-207BDC5FC04C}"/>
                    </a:ext>
                  </a:extLst>
                </p:cNvPr>
                <p:cNvGrpSpPr/>
                <p:nvPr/>
              </p:nvGrpSpPr>
              <p:grpSpPr>
                <a:xfrm>
                  <a:off x="1251955" y="4150171"/>
                  <a:ext cx="152776" cy="152776"/>
                  <a:chOff x="1153649" y="3566375"/>
                  <a:chExt cx="211602" cy="211602"/>
                </a:xfrm>
              </p:grpSpPr>
              <p:sp>
                <p:nvSpPr>
                  <p:cNvPr id="180" name="타원 179">
                    <a:extLst>
                      <a:ext uri="{FF2B5EF4-FFF2-40B4-BE49-F238E27FC236}">
                        <a16:creationId xmlns:a16="http://schemas.microsoft.com/office/drawing/2014/main" id="{4E027AA3-4089-8931-5AEC-5F0FC39DD68E}"/>
                      </a:ext>
                    </a:extLst>
                  </p:cNvPr>
                  <p:cNvSpPr/>
                  <p:nvPr/>
                </p:nvSpPr>
                <p:spPr>
                  <a:xfrm>
                    <a:off x="1153649" y="3566375"/>
                    <a:ext cx="211602" cy="211602"/>
                  </a:xfrm>
                  <a:prstGeom prst="ellipse">
                    <a:avLst/>
                  </a:prstGeom>
                  <a:noFill/>
                  <a:ln w="12700">
                    <a:solidFill>
                      <a:srgbClr val="825BC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81" name="TextBox 180">
                    <a:extLst>
                      <a:ext uri="{FF2B5EF4-FFF2-40B4-BE49-F238E27FC236}">
                        <a16:creationId xmlns:a16="http://schemas.microsoft.com/office/drawing/2014/main" id="{4DB3F33F-38E5-BF14-B4BA-E9B0565F848F}"/>
                      </a:ext>
                    </a:extLst>
                  </p:cNvPr>
                  <p:cNvSpPr txBox="1"/>
                  <p:nvPr/>
                </p:nvSpPr>
                <p:spPr>
                  <a:xfrm>
                    <a:off x="1209494" y="3576257"/>
                    <a:ext cx="99912" cy="19182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25BC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9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25BC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182" name="그룹 181">
                <a:extLst>
                  <a:ext uri="{FF2B5EF4-FFF2-40B4-BE49-F238E27FC236}">
                    <a16:creationId xmlns:a16="http://schemas.microsoft.com/office/drawing/2014/main" id="{97999EA2-8B42-9625-04E3-7CE456024606}"/>
                  </a:ext>
                </a:extLst>
              </p:cNvPr>
              <p:cNvGrpSpPr/>
              <p:nvPr/>
            </p:nvGrpSpPr>
            <p:grpSpPr>
              <a:xfrm>
                <a:off x="1251955" y="4764700"/>
                <a:ext cx="5557371" cy="200055"/>
                <a:chOff x="1251955" y="4126525"/>
                <a:chExt cx="5557371" cy="200055"/>
              </a:xfrm>
            </p:grpSpPr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4D8966ED-4740-7AB8-11DF-535E6904C5D9}"/>
                    </a:ext>
                  </a:extLst>
                </p:cNvPr>
                <p:cNvSpPr txBox="1"/>
                <p:nvPr/>
              </p:nvSpPr>
              <p:spPr>
                <a:xfrm>
                  <a:off x="1456899" y="4126525"/>
                  <a:ext cx="5352427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실생활 및 다양한 학문 분야의 문제 해결을 위한 알고리즘 설계 및 구현 능력 신장</a:t>
                  </a:r>
                </a:p>
              </p:txBody>
            </p:sp>
            <p:grpSp>
              <p:nvGrpSpPr>
                <p:cNvPr id="184" name="그룹 183">
                  <a:extLst>
                    <a:ext uri="{FF2B5EF4-FFF2-40B4-BE49-F238E27FC236}">
                      <a16:creationId xmlns:a16="http://schemas.microsoft.com/office/drawing/2014/main" id="{C0599ED6-50AA-099B-D1AA-18A641AA54C9}"/>
                    </a:ext>
                  </a:extLst>
                </p:cNvPr>
                <p:cNvGrpSpPr/>
                <p:nvPr/>
              </p:nvGrpSpPr>
              <p:grpSpPr>
                <a:xfrm>
                  <a:off x="1251955" y="4150171"/>
                  <a:ext cx="152776" cy="152776"/>
                  <a:chOff x="1153649" y="3566375"/>
                  <a:chExt cx="211602" cy="211602"/>
                </a:xfrm>
              </p:grpSpPr>
              <p:sp>
                <p:nvSpPr>
                  <p:cNvPr id="185" name="타원 184">
                    <a:extLst>
                      <a:ext uri="{FF2B5EF4-FFF2-40B4-BE49-F238E27FC236}">
                        <a16:creationId xmlns:a16="http://schemas.microsoft.com/office/drawing/2014/main" id="{BC6C69CE-6732-42FC-A464-E65F26056F7B}"/>
                      </a:ext>
                    </a:extLst>
                  </p:cNvPr>
                  <p:cNvSpPr/>
                  <p:nvPr/>
                </p:nvSpPr>
                <p:spPr>
                  <a:xfrm>
                    <a:off x="1153649" y="3566375"/>
                    <a:ext cx="211602" cy="211602"/>
                  </a:xfrm>
                  <a:prstGeom prst="ellipse">
                    <a:avLst/>
                  </a:prstGeom>
                  <a:noFill/>
                  <a:ln w="12700">
                    <a:solidFill>
                      <a:srgbClr val="825BC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86" name="TextBox 185">
                    <a:extLst>
                      <a:ext uri="{FF2B5EF4-FFF2-40B4-BE49-F238E27FC236}">
                        <a16:creationId xmlns:a16="http://schemas.microsoft.com/office/drawing/2014/main" id="{E9FDD0BE-78D3-F4B8-EFFA-6AEA6457703E}"/>
                      </a:ext>
                    </a:extLst>
                  </p:cNvPr>
                  <p:cNvSpPr txBox="1"/>
                  <p:nvPr/>
                </p:nvSpPr>
                <p:spPr>
                  <a:xfrm>
                    <a:off x="1209494" y="3576257"/>
                    <a:ext cx="99912" cy="19182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25BC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9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25BC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187" name="그룹 186">
                <a:extLst>
                  <a:ext uri="{FF2B5EF4-FFF2-40B4-BE49-F238E27FC236}">
                    <a16:creationId xmlns:a16="http://schemas.microsoft.com/office/drawing/2014/main" id="{C17FB4EA-B510-F78B-6A05-BCD839EA31FF}"/>
                  </a:ext>
                </a:extLst>
              </p:cNvPr>
              <p:cNvGrpSpPr/>
              <p:nvPr/>
            </p:nvGrpSpPr>
            <p:grpSpPr>
              <a:xfrm>
                <a:off x="1251955" y="5098075"/>
                <a:ext cx="5257609" cy="200055"/>
                <a:chOff x="1251955" y="4126525"/>
                <a:chExt cx="5257609" cy="200055"/>
              </a:xfrm>
            </p:grpSpPr>
            <p:sp>
              <p:nvSpPr>
                <p:cNvPr id="188" name="TextBox 187">
                  <a:extLst>
                    <a:ext uri="{FF2B5EF4-FFF2-40B4-BE49-F238E27FC236}">
                      <a16:creationId xmlns:a16="http://schemas.microsoft.com/office/drawing/2014/main" id="{A76DC64A-5ADA-98D2-FEEE-1B3179FD6D56}"/>
                    </a:ext>
                  </a:extLst>
                </p:cNvPr>
                <p:cNvSpPr txBox="1"/>
                <p:nvPr/>
              </p:nvSpPr>
              <p:spPr>
                <a:xfrm>
                  <a:off x="1456899" y="4126525"/>
                  <a:ext cx="505266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타 학문 분야의 문제 해결을 위한 융합적 설계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새로운 방법론 활용 능력 신장</a:t>
                  </a:r>
                </a:p>
              </p:txBody>
            </p:sp>
            <p:grpSp>
              <p:nvGrpSpPr>
                <p:cNvPr id="189" name="그룹 188">
                  <a:extLst>
                    <a:ext uri="{FF2B5EF4-FFF2-40B4-BE49-F238E27FC236}">
                      <a16:creationId xmlns:a16="http://schemas.microsoft.com/office/drawing/2014/main" id="{9FC2925B-BA30-A3D2-FC97-9499AF2F7E1C}"/>
                    </a:ext>
                  </a:extLst>
                </p:cNvPr>
                <p:cNvGrpSpPr/>
                <p:nvPr/>
              </p:nvGrpSpPr>
              <p:grpSpPr>
                <a:xfrm>
                  <a:off x="1251955" y="4150171"/>
                  <a:ext cx="152776" cy="152776"/>
                  <a:chOff x="1153649" y="3566375"/>
                  <a:chExt cx="211602" cy="211602"/>
                </a:xfrm>
              </p:grpSpPr>
              <p:sp>
                <p:nvSpPr>
                  <p:cNvPr id="190" name="타원 189">
                    <a:extLst>
                      <a:ext uri="{FF2B5EF4-FFF2-40B4-BE49-F238E27FC236}">
                        <a16:creationId xmlns:a16="http://schemas.microsoft.com/office/drawing/2014/main" id="{4B931EBD-652F-16F4-5134-E0D839F0B4F2}"/>
                      </a:ext>
                    </a:extLst>
                  </p:cNvPr>
                  <p:cNvSpPr/>
                  <p:nvPr/>
                </p:nvSpPr>
                <p:spPr>
                  <a:xfrm>
                    <a:off x="1153649" y="3566375"/>
                    <a:ext cx="211602" cy="211602"/>
                  </a:xfrm>
                  <a:prstGeom prst="ellipse">
                    <a:avLst/>
                  </a:prstGeom>
                  <a:noFill/>
                  <a:ln w="12700">
                    <a:solidFill>
                      <a:srgbClr val="825BC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 b="1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1" name="TextBox 190">
                    <a:extLst>
                      <a:ext uri="{FF2B5EF4-FFF2-40B4-BE49-F238E27FC236}">
                        <a16:creationId xmlns:a16="http://schemas.microsoft.com/office/drawing/2014/main" id="{518B7708-6AE3-9742-FAEB-C566D6177E65}"/>
                      </a:ext>
                    </a:extLst>
                  </p:cNvPr>
                  <p:cNvSpPr txBox="1"/>
                  <p:nvPr/>
                </p:nvSpPr>
                <p:spPr>
                  <a:xfrm>
                    <a:off x="1209494" y="3576257"/>
                    <a:ext cx="99912" cy="19182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9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825BC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4</a:t>
                    </a:r>
                    <a:endParaRPr lang="ko-KR" altLang="en-US" sz="9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825BC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62342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0A94AF4E-F40E-E001-C71B-6B6F88DB70E9}"/>
              </a:ext>
            </a:extLst>
          </p:cNvPr>
          <p:cNvGrpSpPr/>
          <p:nvPr/>
        </p:nvGrpSpPr>
        <p:grpSpPr>
          <a:xfrm>
            <a:off x="466607" y="3086011"/>
            <a:ext cx="8219431" cy="822959"/>
            <a:chOff x="466607" y="3086011"/>
            <a:chExt cx="8219431" cy="822959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61478613-BFC4-EA71-6DE0-42E5F4C3E23C}"/>
                </a:ext>
              </a:extLst>
            </p:cNvPr>
            <p:cNvGrpSpPr/>
            <p:nvPr/>
          </p:nvGrpSpPr>
          <p:grpSpPr>
            <a:xfrm flipH="1">
              <a:off x="466607" y="3086011"/>
              <a:ext cx="3658859" cy="493776"/>
              <a:chOff x="5402393" y="1290198"/>
              <a:chExt cx="3273296" cy="441743"/>
            </a:xfrm>
          </p:grpSpPr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B3807867-A59B-BDBC-5F23-C5414B826230}"/>
                  </a:ext>
                </a:extLst>
              </p:cNvPr>
              <p:cNvGrpSpPr/>
              <p:nvPr/>
            </p:nvGrpSpPr>
            <p:grpSpPr>
              <a:xfrm flipH="1">
                <a:off x="5402393" y="1290198"/>
                <a:ext cx="3273296" cy="441743"/>
                <a:chOff x="466608" y="1290198"/>
                <a:chExt cx="3237783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74" name="사각형: 둥근 위쪽 모서리 73">
                  <a:extLst>
                    <a:ext uri="{FF2B5EF4-FFF2-40B4-BE49-F238E27FC236}">
                      <a16:creationId xmlns:a16="http://schemas.microsoft.com/office/drawing/2014/main" id="{74309F2B-81C8-BC2C-2ABC-3BEE22F18053}"/>
                    </a:ext>
                  </a:extLst>
                </p:cNvPr>
                <p:cNvSpPr/>
                <p:nvPr/>
              </p:nvSpPr>
              <p:spPr>
                <a:xfrm flipH="1">
                  <a:off x="466608" y="1290198"/>
                  <a:ext cx="2629897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7172F46B-59B7-F08E-47B8-374095E0348A}"/>
                    </a:ext>
                  </a:extLst>
                </p:cNvPr>
                <p:cNvSpPr/>
                <p:nvPr/>
              </p:nvSpPr>
              <p:spPr>
                <a:xfrm flipH="1">
                  <a:off x="2669657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82E9811-3C96-89F0-F39B-798502CA0E69}"/>
                  </a:ext>
                </a:extLst>
              </p:cNvPr>
              <p:cNvSpPr txBox="1"/>
              <p:nvPr/>
            </p:nvSpPr>
            <p:spPr>
              <a:xfrm>
                <a:off x="6173654" y="1336860"/>
                <a:ext cx="2392049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프로그래밍 영역의 내용 요소</a:t>
                </a:r>
              </a:p>
            </p:txBody>
          </p:sp>
        </p:grp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0E69F0D-F9BB-8981-F0CF-3B16CF10A8E0}"/>
                </a:ext>
              </a:extLst>
            </p:cNvPr>
            <p:cNvSpPr/>
            <p:nvPr/>
          </p:nvSpPr>
          <p:spPr>
            <a:xfrm>
              <a:off x="466610" y="3464903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C8D220E-FE28-D1F1-FFCB-F747193D38B1}"/>
                </a:ext>
              </a:extLst>
            </p:cNvPr>
            <p:cNvSpPr/>
            <p:nvPr/>
          </p:nvSpPr>
          <p:spPr>
            <a:xfrm>
              <a:off x="466610" y="3464903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54A3A98-3DA7-01CF-24DD-0BF899390C7C}"/>
              </a:ext>
            </a:extLst>
          </p:cNvPr>
          <p:cNvSpPr txBox="1"/>
          <p:nvPr/>
        </p:nvSpPr>
        <p:spPr>
          <a:xfrm>
            <a:off x="466611" y="536298"/>
            <a:ext cx="3717364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프로그래밍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영역의 내용 체계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A5F3414-4ACF-F5E5-31E4-555EA09EEE16}"/>
              </a:ext>
            </a:extLst>
          </p:cNvPr>
          <p:cNvGrpSpPr/>
          <p:nvPr/>
        </p:nvGrpSpPr>
        <p:grpSpPr>
          <a:xfrm>
            <a:off x="468313" y="295332"/>
            <a:ext cx="1708151" cy="190957"/>
            <a:chOff x="144463" y="308032"/>
            <a:chExt cx="1708151" cy="190957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82569D20-7002-63B1-50AE-3E921FD24DCC}"/>
                </a:ext>
              </a:extLst>
            </p:cNvPr>
            <p:cNvGrpSpPr/>
            <p:nvPr/>
          </p:nvGrpSpPr>
          <p:grpSpPr>
            <a:xfrm>
              <a:off x="144463" y="308032"/>
              <a:ext cx="1708151" cy="190957"/>
              <a:chOff x="-16919" y="983069"/>
              <a:chExt cx="3960346" cy="442734"/>
            </a:xfrm>
            <a:solidFill>
              <a:schemeClr val="lt1"/>
            </a:solidFill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DE4BBFA9-5BC0-0224-7323-C0406A065C8D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FB203C41-5B92-8C2B-4FD1-DF192F37A72B}"/>
                  </a:ext>
                </a:extLst>
              </p:cNvPr>
              <p:cNvSpPr/>
              <p:nvPr/>
            </p:nvSpPr>
            <p:spPr>
              <a:xfrm>
                <a:off x="666368" y="983069"/>
                <a:ext cx="327705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4DC2DAA9-668C-5964-9D4E-82CDD9690360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164252D1-DA05-5E61-27DF-45FBFA949416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796C76-C529-FEE0-C0CA-9F7AE025D389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Ⅷ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58A960-2E78-5A6C-9116-A3A86F8AC7E0}"/>
                </a:ext>
              </a:extLst>
            </p:cNvPr>
            <p:cNvSpPr txBox="1"/>
            <p:nvPr/>
          </p:nvSpPr>
          <p:spPr>
            <a:xfrm>
              <a:off x="531068" y="326566"/>
              <a:ext cx="125675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정보과학 과목 </a:t>
              </a:r>
            </a:p>
          </p:txBody>
        </p:sp>
      </p:grp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40F1FD3C-8782-76EB-44D4-9C9DA0944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004103"/>
              </p:ext>
            </p:extLst>
          </p:nvPr>
        </p:nvGraphicFramePr>
        <p:xfrm>
          <a:off x="466610" y="3464903"/>
          <a:ext cx="8209078" cy="2701725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40791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680116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436981">
                <a:tc>
                  <a:txBody>
                    <a:bodyPr/>
                    <a:lstStyle/>
                    <a:p>
                      <a:pPr marR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754655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함수 정의와 호출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재귀관계와 재귀함수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754655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매개변수를 활용한 함수 프로그램 작성하기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해결을 위한 재귀관계 파악 및 재귀함수 구현하기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754655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재귀구조의 가치를 이해하고 적극적으로 활용하는 자세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해결에 새로운 아이디어를 적용하는 자세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F24A22E0-6E59-957F-F9F9-5E9E84EAA6CE}"/>
              </a:ext>
            </a:extLst>
          </p:cNvPr>
          <p:cNvGrpSpPr/>
          <p:nvPr/>
        </p:nvGrpSpPr>
        <p:grpSpPr>
          <a:xfrm>
            <a:off x="457962" y="1197865"/>
            <a:ext cx="8228076" cy="1581364"/>
            <a:chOff x="457962" y="1197865"/>
            <a:chExt cx="8228076" cy="1581364"/>
          </a:xfrm>
        </p:grpSpPr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38F7F5AC-78CA-942D-1C0D-4CC189204FAD}"/>
                </a:ext>
              </a:extLst>
            </p:cNvPr>
            <p:cNvGrpSpPr/>
            <p:nvPr/>
          </p:nvGrpSpPr>
          <p:grpSpPr>
            <a:xfrm flipH="1">
              <a:off x="466607" y="1197865"/>
              <a:ext cx="3658859" cy="493776"/>
              <a:chOff x="5402393" y="1290198"/>
              <a:chExt cx="3273296" cy="441743"/>
            </a:xfrm>
          </p:grpSpPr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426693FE-85D6-791F-8377-EFA2E7B6D38E}"/>
                  </a:ext>
                </a:extLst>
              </p:cNvPr>
              <p:cNvGrpSpPr/>
              <p:nvPr/>
            </p:nvGrpSpPr>
            <p:grpSpPr>
              <a:xfrm flipH="1">
                <a:off x="5402393" y="1290198"/>
                <a:ext cx="3273296" cy="441743"/>
                <a:chOff x="466608" y="1290198"/>
                <a:chExt cx="3237783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103" name="사각형: 둥근 위쪽 모서리 102">
                  <a:extLst>
                    <a:ext uri="{FF2B5EF4-FFF2-40B4-BE49-F238E27FC236}">
                      <a16:creationId xmlns:a16="http://schemas.microsoft.com/office/drawing/2014/main" id="{3B1EC727-D5E7-CEAF-6855-CED40F7D1B68}"/>
                    </a:ext>
                  </a:extLst>
                </p:cNvPr>
                <p:cNvSpPr/>
                <p:nvPr/>
              </p:nvSpPr>
              <p:spPr>
                <a:xfrm flipH="1">
                  <a:off x="466608" y="1290198"/>
                  <a:ext cx="2629897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104" name="자유형: 도형 103">
                  <a:extLst>
                    <a:ext uri="{FF2B5EF4-FFF2-40B4-BE49-F238E27FC236}">
                      <a16:creationId xmlns:a16="http://schemas.microsoft.com/office/drawing/2014/main" id="{EB7E2822-30D7-2898-93F1-5969344D43FC}"/>
                    </a:ext>
                  </a:extLst>
                </p:cNvPr>
                <p:cNvSpPr/>
                <p:nvPr/>
              </p:nvSpPr>
              <p:spPr>
                <a:xfrm flipH="1">
                  <a:off x="2669657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18BF54F3-1997-B59B-73B4-2279E31AA02B}"/>
                  </a:ext>
                </a:extLst>
              </p:cNvPr>
              <p:cNvSpPr txBox="1"/>
              <p:nvPr/>
            </p:nvSpPr>
            <p:spPr>
              <a:xfrm>
                <a:off x="5797927" y="1336860"/>
                <a:ext cx="2767778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프로그래밍 영역의 핵심 아이디어</a:t>
                </a:r>
              </a:p>
            </p:txBody>
          </p:sp>
        </p:grp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ECC122EA-4A2F-3FB4-4A67-626D1CAA6F09}"/>
                </a:ext>
              </a:extLst>
            </p:cNvPr>
            <p:cNvSpPr/>
            <p:nvPr/>
          </p:nvSpPr>
          <p:spPr>
            <a:xfrm>
              <a:off x="457962" y="1580326"/>
              <a:ext cx="8228076" cy="1198903"/>
            </a:xfrm>
            <a:prstGeom prst="roundRect">
              <a:avLst>
                <a:gd name="adj" fmla="val 6727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12004329-B832-389D-24DE-5859734670F3}"/>
                </a:ext>
              </a:extLst>
            </p:cNvPr>
            <p:cNvGrpSpPr/>
            <p:nvPr/>
          </p:nvGrpSpPr>
          <p:grpSpPr>
            <a:xfrm>
              <a:off x="629974" y="2479386"/>
              <a:ext cx="6068833" cy="200055"/>
              <a:chOff x="660454" y="1862612"/>
              <a:chExt cx="6068833" cy="200055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3A1E7DA0-D536-C480-AED8-B43908283B32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584615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프로그램 개발은 협력이 필요하며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공유하는 문화를 통해 더 좋은 프로그램이 개발된다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D2C696FE-B0DE-1FFA-2F7C-B4C65BD04182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94" name="Freeform 5">
                  <a:extLst>
                    <a:ext uri="{FF2B5EF4-FFF2-40B4-BE49-F238E27FC236}">
                      <a16:creationId xmlns:a16="http://schemas.microsoft.com/office/drawing/2014/main" id="{8EF2B3C5-A005-99B7-CB12-2BB5DBE9DE1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5" name="Freeform 7">
                  <a:extLst>
                    <a:ext uri="{FF2B5EF4-FFF2-40B4-BE49-F238E27FC236}">
                      <a16:creationId xmlns:a16="http://schemas.microsoft.com/office/drawing/2014/main" id="{19D23541-ED86-01C6-F3D1-77A037FE4BE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169197D0-FCE7-7A8C-0892-7B901A5366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197996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1EC0F093-2FFB-8630-9513-719332CF2A61}"/>
                </a:ext>
              </a:extLst>
            </p:cNvPr>
            <p:cNvGrpSpPr/>
            <p:nvPr/>
          </p:nvGrpSpPr>
          <p:grpSpPr>
            <a:xfrm>
              <a:off x="629974" y="2079751"/>
              <a:ext cx="6604236" cy="200055"/>
              <a:chOff x="660454" y="1862612"/>
              <a:chExt cx="6604236" cy="200055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D76A01A-B76D-B000-8A1A-3505C581D662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381555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효율적인 프로그래밍을 가능하게 하는 함수는 프로그램의 간결화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재사용성 측면에서 활용된다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8D928FE4-6592-2B58-EBE0-B80C26EF0C7D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90" name="Freeform 5">
                  <a:extLst>
                    <a:ext uri="{FF2B5EF4-FFF2-40B4-BE49-F238E27FC236}">
                      <a16:creationId xmlns:a16="http://schemas.microsoft.com/office/drawing/2014/main" id="{E5D934E4-E2A8-6018-9DE1-EC79A3DBB53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1" name="Freeform 7">
                  <a:extLst>
                    <a:ext uri="{FF2B5EF4-FFF2-40B4-BE49-F238E27FC236}">
                      <a16:creationId xmlns:a16="http://schemas.microsoft.com/office/drawing/2014/main" id="{2E750CFF-3428-B6E6-25A3-3EC9B471F2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D363EF24-4233-D5B6-9096-1E9103366E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37959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BD3ECC76-1056-E4B9-8502-340F30AFF712}"/>
                </a:ext>
              </a:extLst>
            </p:cNvPr>
            <p:cNvGrpSpPr/>
            <p:nvPr/>
          </p:nvGrpSpPr>
          <p:grpSpPr>
            <a:xfrm>
              <a:off x="629974" y="1680116"/>
              <a:ext cx="5672891" cy="200055"/>
              <a:chOff x="660454" y="1862612"/>
              <a:chExt cx="5672891" cy="20005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8CB88BA-99B2-A03B-B784-E12960E191CF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5450210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프로그래밍을 통한 자동화는 다양한 학문 분야의 문제를 해결하는 데 도움을 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1282A889-2F66-24C8-142F-3A0886F8BDDF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86" name="Freeform 5">
                  <a:extLst>
                    <a:ext uri="{FF2B5EF4-FFF2-40B4-BE49-F238E27FC236}">
                      <a16:creationId xmlns:a16="http://schemas.microsoft.com/office/drawing/2014/main" id="{71774F2F-7622-3C04-6D7B-00E2B770458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7" name="Freeform 7">
                  <a:extLst>
                    <a:ext uri="{FF2B5EF4-FFF2-40B4-BE49-F238E27FC236}">
                      <a16:creationId xmlns:a16="http://schemas.microsoft.com/office/drawing/2014/main" id="{644A9E0D-2D1B-A95E-507A-E56A2FD9A7C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3209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B2571932-D732-8102-930F-32D93CCB9C11}"/>
              </a:ext>
            </a:extLst>
          </p:cNvPr>
          <p:cNvGrpSpPr/>
          <p:nvPr/>
        </p:nvGrpSpPr>
        <p:grpSpPr>
          <a:xfrm>
            <a:off x="466607" y="2674531"/>
            <a:ext cx="8219431" cy="822959"/>
            <a:chOff x="466607" y="2674531"/>
            <a:chExt cx="8219431" cy="822959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EF9C2A50-4C83-4C93-1005-8D04104BBE3E}"/>
                </a:ext>
              </a:extLst>
            </p:cNvPr>
            <p:cNvGrpSpPr/>
            <p:nvPr/>
          </p:nvGrpSpPr>
          <p:grpSpPr>
            <a:xfrm flipH="1">
              <a:off x="466607" y="2674531"/>
              <a:ext cx="3658859" cy="493776"/>
              <a:chOff x="5402393" y="1290198"/>
              <a:chExt cx="3273296" cy="441743"/>
            </a:xfrm>
          </p:grpSpPr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4789EF22-3EE4-929A-89A1-DAA2117C5B94}"/>
                  </a:ext>
                </a:extLst>
              </p:cNvPr>
              <p:cNvGrpSpPr/>
              <p:nvPr/>
            </p:nvGrpSpPr>
            <p:grpSpPr>
              <a:xfrm flipH="1">
                <a:off x="5402393" y="1290198"/>
                <a:ext cx="3273296" cy="441743"/>
                <a:chOff x="466608" y="1290198"/>
                <a:chExt cx="3237783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12" name="사각형: 둥근 위쪽 모서리 11">
                  <a:extLst>
                    <a:ext uri="{FF2B5EF4-FFF2-40B4-BE49-F238E27FC236}">
                      <a16:creationId xmlns:a16="http://schemas.microsoft.com/office/drawing/2014/main" id="{70898DDA-5E81-C520-D334-0D2611756D92}"/>
                    </a:ext>
                  </a:extLst>
                </p:cNvPr>
                <p:cNvSpPr/>
                <p:nvPr/>
              </p:nvSpPr>
              <p:spPr>
                <a:xfrm flipH="1">
                  <a:off x="466608" y="1290198"/>
                  <a:ext cx="2629897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15" name="자유형: 도형 14">
                  <a:extLst>
                    <a:ext uri="{FF2B5EF4-FFF2-40B4-BE49-F238E27FC236}">
                      <a16:creationId xmlns:a16="http://schemas.microsoft.com/office/drawing/2014/main" id="{8CE0C749-6FF7-6C1C-6148-C38C971C241F}"/>
                    </a:ext>
                  </a:extLst>
                </p:cNvPr>
                <p:cNvSpPr/>
                <p:nvPr/>
              </p:nvSpPr>
              <p:spPr>
                <a:xfrm flipH="1">
                  <a:off x="2669657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1DE5167-4B89-030F-BB82-A804E1E9DF4F}"/>
                  </a:ext>
                </a:extLst>
              </p:cNvPr>
              <p:cNvSpPr txBox="1"/>
              <p:nvPr/>
            </p:nvSpPr>
            <p:spPr>
              <a:xfrm>
                <a:off x="6081874" y="1336860"/>
                <a:ext cx="2483830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 구조 영역의 내용 요소</a:t>
                </a:r>
              </a:p>
            </p:txBody>
          </p:sp>
        </p:grp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BCF0463-C185-7CC1-B723-13B2EC36C0B9}"/>
                </a:ext>
              </a:extLst>
            </p:cNvPr>
            <p:cNvSpPr/>
            <p:nvPr/>
          </p:nvSpPr>
          <p:spPr>
            <a:xfrm>
              <a:off x="466610" y="3053423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02DE796-946F-1071-991F-EC365B07142C}"/>
                </a:ext>
              </a:extLst>
            </p:cNvPr>
            <p:cNvSpPr/>
            <p:nvPr/>
          </p:nvSpPr>
          <p:spPr>
            <a:xfrm>
              <a:off x="466610" y="3053423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CB5CE5E-15C7-BF67-92BE-2178D70B32DD}"/>
              </a:ext>
            </a:extLst>
          </p:cNvPr>
          <p:cNvSpPr txBox="1"/>
          <p:nvPr/>
        </p:nvSpPr>
        <p:spPr>
          <a:xfrm>
            <a:off x="466611" y="536298"/>
            <a:ext cx="378949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데이터 구조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영역의 내용 체계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571F251D-1382-5844-5771-F5CAF90CBED0}"/>
              </a:ext>
            </a:extLst>
          </p:cNvPr>
          <p:cNvGrpSpPr/>
          <p:nvPr/>
        </p:nvGrpSpPr>
        <p:grpSpPr>
          <a:xfrm>
            <a:off x="468313" y="295332"/>
            <a:ext cx="1708151" cy="190957"/>
            <a:chOff x="144463" y="308032"/>
            <a:chExt cx="1708151" cy="190957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24271999-6882-F699-DA82-0D29A8CED1AA}"/>
                </a:ext>
              </a:extLst>
            </p:cNvPr>
            <p:cNvGrpSpPr/>
            <p:nvPr/>
          </p:nvGrpSpPr>
          <p:grpSpPr>
            <a:xfrm>
              <a:off x="144463" y="308032"/>
              <a:ext cx="1708151" cy="190957"/>
              <a:chOff x="-16919" y="983069"/>
              <a:chExt cx="3960346" cy="442734"/>
            </a:xfrm>
            <a:solidFill>
              <a:schemeClr val="lt1"/>
            </a:solidFill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3970CDD2-D9E7-48AC-D4D2-ABB9040BE376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9276B091-2E7C-3E1D-1E4C-16B58A99B138}"/>
                  </a:ext>
                </a:extLst>
              </p:cNvPr>
              <p:cNvSpPr/>
              <p:nvPr/>
            </p:nvSpPr>
            <p:spPr>
              <a:xfrm>
                <a:off x="666368" y="983069"/>
                <a:ext cx="327705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B7722021-AA53-696C-3C84-23969AFCAC68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679585E2-8418-73DA-9F4D-1CDB700EE271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469D234-D262-9790-F26B-9651FE696EEB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Ⅷ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5374C2-151A-B321-E395-D84179EC9B2A}"/>
                </a:ext>
              </a:extLst>
            </p:cNvPr>
            <p:cNvSpPr txBox="1"/>
            <p:nvPr/>
          </p:nvSpPr>
          <p:spPr>
            <a:xfrm>
              <a:off x="531068" y="326566"/>
              <a:ext cx="125675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정보과학 과목 </a:t>
              </a:r>
            </a:p>
          </p:txBody>
        </p:sp>
      </p:grp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A2690E53-4334-E2CE-4C1F-E74C43F0D2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005448"/>
              </p:ext>
            </p:extLst>
          </p:nvPr>
        </p:nvGraphicFramePr>
        <p:xfrm>
          <a:off x="466610" y="3053423"/>
          <a:ext cx="8209078" cy="3114834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40791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680116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435352">
                <a:tc>
                  <a:txBody>
                    <a:bodyPr/>
                    <a:lstStyle/>
                    <a:p>
                      <a:pPr marR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68140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스택과 큐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트리와 그래프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1314266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순차적인 데이터 구조를 이용하여 스택</a:t>
                      </a:r>
                      <a:r>
                        <a:rPr lang="en-US" altLang="ko-KR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큐 구현하기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스택</a:t>
                      </a:r>
                      <a:r>
                        <a:rPr lang="en-US" altLang="ko-KR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큐를 활용하여 해결할 수 있는 문제 탐색하기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인접행렬과 인접리스트로 트리</a:t>
                      </a:r>
                      <a:r>
                        <a:rPr lang="en-US" altLang="ko-KR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그래프 구현하기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트리</a:t>
                      </a:r>
                      <a:r>
                        <a:rPr lang="en-US" altLang="ko-KR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그래프를 활용하여 해결할 수 있는 문제 탐색하기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681404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데이터 구조화를 통해 문제를 해결하는 태도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효율적 문제 해결을 위한 데이터 구조화의 중요성 인식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grpSp>
        <p:nvGrpSpPr>
          <p:cNvPr id="54" name="그룹 53">
            <a:extLst>
              <a:ext uri="{FF2B5EF4-FFF2-40B4-BE49-F238E27FC236}">
                <a16:creationId xmlns:a16="http://schemas.microsoft.com/office/drawing/2014/main" id="{19094D2E-1005-26CE-ADE8-04A4844B943D}"/>
              </a:ext>
            </a:extLst>
          </p:cNvPr>
          <p:cNvGrpSpPr/>
          <p:nvPr/>
        </p:nvGrpSpPr>
        <p:grpSpPr>
          <a:xfrm>
            <a:off x="457962" y="1197865"/>
            <a:ext cx="8228076" cy="1179450"/>
            <a:chOff x="457962" y="1197865"/>
            <a:chExt cx="8228076" cy="1179450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6D210D47-C555-5798-215E-1A2A8E0DE0A2}"/>
                </a:ext>
              </a:extLst>
            </p:cNvPr>
            <p:cNvGrpSpPr/>
            <p:nvPr/>
          </p:nvGrpSpPr>
          <p:grpSpPr>
            <a:xfrm flipH="1">
              <a:off x="466607" y="1197865"/>
              <a:ext cx="3658859" cy="493776"/>
              <a:chOff x="5402393" y="1290198"/>
              <a:chExt cx="3273296" cy="441743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7EA21E73-368E-E8C6-591C-2439B7745825}"/>
                  </a:ext>
                </a:extLst>
              </p:cNvPr>
              <p:cNvGrpSpPr/>
              <p:nvPr/>
            </p:nvGrpSpPr>
            <p:grpSpPr>
              <a:xfrm flipH="1">
                <a:off x="5402393" y="1290198"/>
                <a:ext cx="3273296" cy="441743"/>
                <a:chOff x="466608" y="1290198"/>
                <a:chExt cx="3237783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50" name="사각형: 둥근 위쪽 모서리 49">
                  <a:extLst>
                    <a:ext uri="{FF2B5EF4-FFF2-40B4-BE49-F238E27FC236}">
                      <a16:creationId xmlns:a16="http://schemas.microsoft.com/office/drawing/2014/main" id="{B7EDFBB3-75C5-FDCF-2B75-105BFD1165C0}"/>
                    </a:ext>
                  </a:extLst>
                </p:cNvPr>
                <p:cNvSpPr/>
                <p:nvPr/>
              </p:nvSpPr>
              <p:spPr>
                <a:xfrm flipH="1">
                  <a:off x="466608" y="1290198"/>
                  <a:ext cx="2629897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72B25199-A545-1D3B-2BA5-6F291B4617AC}"/>
                    </a:ext>
                  </a:extLst>
                </p:cNvPr>
                <p:cNvSpPr/>
                <p:nvPr/>
              </p:nvSpPr>
              <p:spPr>
                <a:xfrm flipH="1">
                  <a:off x="2669657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26F060B-8DB0-EF34-27E1-F9A4A1AA9CB0}"/>
                  </a:ext>
                </a:extLst>
              </p:cNvPr>
              <p:cNvSpPr txBox="1"/>
              <p:nvPr/>
            </p:nvSpPr>
            <p:spPr>
              <a:xfrm>
                <a:off x="5752036" y="1336860"/>
                <a:ext cx="2813669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 구조 영역의 핵심 아이디어</a:t>
                </a:r>
              </a:p>
            </p:txBody>
          </p:sp>
        </p:grpSp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E30C756B-A3B7-FE69-59EA-8CC91548E876}"/>
                </a:ext>
              </a:extLst>
            </p:cNvPr>
            <p:cNvSpPr/>
            <p:nvPr/>
          </p:nvSpPr>
          <p:spPr>
            <a:xfrm>
              <a:off x="457962" y="1580326"/>
              <a:ext cx="8228076" cy="796989"/>
            </a:xfrm>
            <a:prstGeom prst="roundRect">
              <a:avLst>
                <a:gd name="adj" fmla="val 10611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98DC1229-0666-6733-CABC-379E877277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197996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B8EC84C1-4B28-2343-A69A-B7A3DA4513CD}"/>
                </a:ext>
              </a:extLst>
            </p:cNvPr>
            <p:cNvGrpSpPr/>
            <p:nvPr/>
          </p:nvGrpSpPr>
          <p:grpSpPr>
            <a:xfrm>
              <a:off x="629974" y="2079751"/>
              <a:ext cx="7287115" cy="200055"/>
              <a:chOff x="660454" y="1862612"/>
              <a:chExt cx="7287115" cy="200055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DA84A15-8089-7A30-3490-B2747AB53FF7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064434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데이터들의 관계를 파악하고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특성에 맞도록 구조화하는 것은 문제를 효율적으로 해결하는 데 도움을 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57FA0E2F-481F-8FE2-A749-AC862657C180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42" name="Freeform 5">
                  <a:extLst>
                    <a:ext uri="{FF2B5EF4-FFF2-40B4-BE49-F238E27FC236}">
                      <a16:creationId xmlns:a16="http://schemas.microsoft.com/office/drawing/2014/main" id="{6615C6FC-8E92-2E4F-281D-3BAA3E23FA6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Freeform 7">
                  <a:extLst>
                    <a:ext uri="{FF2B5EF4-FFF2-40B4-BE49-F238E27FC236}">
                      <a16:creationId xmlns:a16="http://schemas.microsoft.com/office/drawing/2014/main" id="{1A3AB34A-5D3A-4D66-DF2F-C60717BAAF1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8BEE7723-D663-50B6-F50C-0CC47F44E46D}"/>
                </a:ext>
              </a:extLst>
            </p:cNvPr>
            <p:cNvGrpSpPr/>
            <p:nvPr/>
          </p:nvGrpSpPr>
          <p:grpSpPr>
            <a:xfrm>
              <a:off x="629974" y="1680116"/>
              <a:ext cx="4722311" cy="200055"/>
              <a:chOff x="660454" y="1862612"/>
              <a:chExt cx="4722311" cy="200055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BC6D820-A040-342B-55F8-B6CA6BABA29B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4499630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문제에 따라 해결에 적합한 데이터 구조를 선택하는 것이 중요하다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 </a:t>
                </a:r>
              </a:p>
            </p:txBody>
          </p: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B3C14183-CAC0-7008-824D-256D37CDACD9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38" name="Freeform 5">
                  <a:extLst>
                    <a:ext uri="{FF2B5EF4-FFF2-40B4-BE49-F238E27FC236}">
                      <a16:creationId xmlns:a16="http://schemas.microsoft.com/office/drawing/2014/main" id="{200B9A1D-916A-2FA7-EE2A-B0B93387614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Freeform 7">
                  <a:extLst>
                    <a:ext uri="{FF2B5EF4-FFF2-40B4-BE49-F238E27FC236}">
                      <a16:creationId xmlns:a16="http://schemas.microsoft.com/office/drawing/2014/main" id="{F3CED9A7-C5E3-23C5-397E-BA4E69FD51F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9497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58B0DA3-54DE-7B40-2756-27C52E991D7E}"/>
              </a:ext>
            </a:extLst>
          </p:cNvPr>
          <p:cNvGrpSpPr/>
          <p:nvPr/>
        </p:nvGrpSpPr>
        <p:grpSpPr>
          <a:xfrm>
            <a:off x="466607" y="3086011"/>
            <a:ext cx="8219431" cy="822959"/>
            <a:chOff x="466607" y="3086011"/>
            <a:chExt cx="8219431" cy="822959"/>
          </a:xfrm>
        </p:grpSpPr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7B7B2D44-2EA6-93E6-EA9B-03A264FC64CA}"/>
                </a:ext>
              </a:extLst>
            </p:cNvPr>
            <p:cNvGrpSpPr/>
            <p:nvPr/>
          </p:nvGrpSpPr>
          <p:grpSpPr>
            <a:xfrm flipH="1">
              <a:off x="466607" y="3086011"/>
              <a:ext cx="3658859" cy="493776"/>
              <a:chOff x="5402393" y="1290198"/>
              <a:chExt cx="3273296" cy="441743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944DDE71-64C8-DC8A-3375-CD94EF911DD7}"/>
                  </a:ext>
                </a:extLst>
              </p:cNvPr>
              <p:cNvGrpSpPr/>
              <p:nvPr/>
            </p:nvGrpSpPr>
            <p:grpSpPr>
              <a:xfrm flipH="1">
                <a:off x="5402393" y="1290198"/>
                <a:ext cx="3273296" cy="441743"/>
                <a:chOff x="466608" y="1290198"/>
                <a:chExt cx="3237783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49" name="사각형: 둥근 위쪽 모서리 48">
                  <a:extLst>
                    <a:ext uri="{FF2B5EF4-FFF2-40B4-BE49-F238E27FC236}">
                      <a16:creationId xmlns:a16="http://schemas.microsoft.com/office/drawing/2014/main" id="{AC1D81B8-4BDE-1A90-562C-1AD2CC5A824F}"/>
                    </a:ext>
                  </a:extLst>
                </p:cNvPr>
                <p:cNvSpPr/>
                <p:nvPr/>
              </p:nvSpPr>
              <p:spPr>
                <a:xfrm flipH="1">
                  <a:off x="466608" y="1290198"/>
                  <a:ext cx="2629897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41B118CD-1168-AE73-F61F-CBD879EDCA04}"/>
                    </a:ext>
                  </a:extLst>
                </p:cNvPr>
                <p:cNvSpPr/>
                <p:nvPr/>
              </p:nvSpPr>
              <p:spPr>
                <a:xfrm flipH="1">
                  <a:off x="2669657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0351E31-733B-5560-8CCF-43E798E5E3B1}"/>
                  </a:ext>
                </a:extLst>
              </p:cNvPr>
              <p:cNvSpPr txBox="1"/>
              <p:nvPr/>
            </p:nvSpPr>
            <p:spPr>
              <a:xfrm>
                <a:off x="6361521" y="1336860"/>
                <a:ext cx="2204184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알고리즘 영역의 내용 요소</a:t>
                </a:r>
              </a:p>
            </p:txBody>
          </p:sp>
        </p:grp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93509EC-96C7-A793-82B0-5E570F470F83}"/>
                </a:ext>
              </a:extLst>
            </p:cNvPr>
            <p:cNvSpPr/>
            <p:nvPr/>
          </p:nvSpPr>
          <p:spPr>
            <a:xfrm>
              <a:off x="466610" y="3464903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015C841-0BEA-8047-4E4F-881D1E6336AD}"/>
                </a:ext>
              </a:extLst>
            </p:cNvPr>
            <p:cNvSpPr/>
            <p:nvPr/>
          </p:nvSpPr>
          <p:spPr>
            <a:xfrm>
              <a:off x="466610" y="3464903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247CF7A-17DB-DA81-AB03-2602CA9963CF}"/>
              </a:ext>
            </a:extLst>
          </p:cNvPr>
          <p:cNvSpPr txBox="1"/>
          <p:nvPr/>
        </p:nvSpPr>
        <p:spPr>
          <a:xfrm>
            <a:off x="466611" y="536298"/>
            <a:ext cx="3425618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알고리즘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영역의 내용 체계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CDF3DB6-92A1-566C-DEB4-5C0901CD2EC2}"/>
              </a:ext>
            </a:extLst>
          </p:cNvPr>
          <p:cNvGrpSpPr/>
          <p:nvPr/>
        </p:nvGrpSpPr>
        <p:grpSpPr>
          <a:xfrm>
            <a:off x="468313" y="295332"/>
            <a:ext cx="1708151" cy="190957"/>
            <a:chOff x="144463" y="308032"/>
            <a:chExt cx="1708151" cy="190957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6D5A922A-506A-5AED-4ED2-5916D7A4AA1D}"/>
                </a:ext>
              </a:extLst>
            </p:cNvPr>
            <p:cNvGrpSpPr/>
            <p:nvPr/>
          </p:nvGrpSpPr>
          <p:grpSpPr>
            <a:xfrm>
              <a:off x="144463" y="308032"/>
              <a:ext cx="1708151" cy="190957"/>
              <a:chOff x="-16919" y="983069"/>
              <a:chExt cx="3960346" cy="442734"/>
            </a:xfrm>
            <a:solidFill>
              <a:schemeClr val="lt1"/>
            </a:solidFill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AE9DC3D9-77F9-B9A3-4960-827A4F40C25A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84D885ED-2C4C-64C6-E75A-1CD277A5C219}"/>
                  </a:ext>
                </a:extLst>
              </p:cNvPr>
              <p:cNvSpPr/>
              <p:nvPr/>
            </p:nvSpPr>
            <p:spPr>
              <a:xfrm>
                <a:off x="666368" y="983069"/>
                <a:ext cx="327705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FA7D0116-1231-183C-2CE3-4688849076C8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C81C649D-F9D6-7C71-C2AA-51A90DAC48A5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BF195A-F7C9-B1C0-B960-0F490A035624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Ⅷ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CBEF8DB-E642-9C56-50E7-F431DB40053D}"/>
                </a:ext>
              </a:extLst>
            </p:cNvPr>
            <p:cNvSpPr txBox="1"/>
            <p:nvPr/>
          </p:nvSpPr>
          <p:spPr>
            <a:xfrm>
              <a:off x="531068" y="326566"/>
              <a:ext cx="125675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정보과학 과목 </a:t>
              </a:r>
            </a:p>
          </p:txBody>
        </p:sp>
      </p:grpSp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A578BFBB-AE59-A58C-0D1D-9EAE37E44F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932982"/>
              </p:ext>
            </p:extLst>
          </p:nvPr>
        </p:nvGraphicFramePr>
        <p:xfrm>
          <a:off x="466610" y="3464905"/>
          <a:ext cx="8209078" cy="2703559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40791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680116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435146">
                <a:tc>
                  <a:txBody>
                    <a:bodyPr/>
                    <a:lstStyle/>
                    <a:p>
                      <a:pPr marR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844539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탐색기반 알고리즘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관계기반 알고리즘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알고리즘 복잡도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844539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상태 공간을 탐색하고</a:t>
                      </a:r>
                      <a:r>
                        <a:rPr lang="en-US" altLang="ko-KR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알고리즘 설계하기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문제를 분해하고</a:t>
                      </a:r>
                      <a:r>
                        <a:rPr lang="en-US" altLang="ko-KR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모델링하기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빅오 표기법으로 알고리즘 성능 비교하기 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576721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 상황에 적절한 알고리즘을 적용하는 유연한 태도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정량적인 분석을 통해 알고리즘의 성능을 객관적으로 평가하는 자세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  <p:grpSp>
        <p:nvGrpSpPr>
          <p:cNvPr id="54" name="그룹 53">
            <a:extLst>
              <a:ext uri="{FF2B5EF4-FFF2-40B4-BE49-F238E27FC236}">
                <a16:creationId xmlns:a16="http://schemas.microsoft.com/office/drawing/2014/main" id="{0265AC73-A9A6-7975-11C3-8B41D5083EFB}"/>
              </a:ext>
            </a:extLst>
          </p:cNvPr>
          <p:cNvGrpSpPr/>
          <p:nvPr/>
        </p:nvGrpSpPr>
        <p:grpSpPr>
          <a:xfrm>
            <a:off x="457962" y="1197865"/>
            <a:ext cx="8228076" cy="1581364"/>
            <a:chOff x="457962" y="1197865"/>
            <a:chExt cx="8228076" cy="1581364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46585CE4-6C94-EED3-1CB8-038938E3A2D1}"/>
                </a:ext>
              </a:extLst>
            </p:cNvPr>
            <p:cNvGrpSpPr/>
            <p:nvPr/>
          </p:nvGrpSpPr>
          <p:grpSpPr>
            <a:xfrm flipH="1">
              <a:off x="466607" y="1197865"/>
              <a:ext cx="3658859" cy="493776"/>
              <a:chOff x="5402393" y="1290198"/>
              <a:chExt cx="3273296" cy="441743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28E4DF75-E45E-196F-96C6-E5C8EC4F766A}"/>
                  </a:ext>
                </a:extLst>
              </p:cNvPr>
              <p:cNvGrpSpPr/>
              <p:nvPr/>
            </p:nvGrpSpPr>
            <p:grpSpPr>
              <a:xfrm flipH="1">
                <a:off x="5402393" y="1290198"/>
                <a:ext cx="3273296" cy="441743"/>
                <a:chOff x="466608" y="1290198"/>
                <a:chExt cx="3237783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76" name="사각형: 둥근 위쪽 모서리 75">
                  <a:extLst>
                    <a:ext uri="{FF2B5EF4-FFF2-40B4-BE49-F238E27FC236}">
                      <a16:creationId xmlns:a16="http://schemas.microsoft.com/office/drawing/2014/main" id="{0DF5443C-4FDA-2118-64E1-8660A7B06BF3}"/>
                    </a:ext>
                  </a:extLst>
                </p:cNvPr>
                <p:cNvSpPr/>
                <p:nvPr/>
              </p:nvSpPr>
              <p:spPr>
                <a:xfrm flipH="1">
                  <a:off x="466608" y="1290198"/>
                  <a:ext cx="2629897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77" name="자유형: 도형 76">
                  <a:extLst>
                    <a:ext uri="{FF2B5EF4-FFF2-40B4-BE49-F238E27FC236}">
                      <a16:creationId xmlns:a16="http://schemas.microsoft.com/office/drawing/2014/main" id="{55762323-03E6-C57E-42B0-753B24D9F5C1}"/>
                    </a:ext>
                  </a:extLst>
                </p:cNvPr>
                <p:cNvSpPr/>
                <p:nvPr/>
              </p:nvSpPr>
              <p:spPr>
                <a:xfrm flipH="1">
                  <a:off x="2669657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71AEFF8-CBE9-0359-20F0-411A1F4CE8AD}"/>
                  </a:ext>
                </a:extLst>
              </p:cNvPr>
              <p:cNvSpPr txBox="1"/>
              <p:nvPr/>
            </p:nvSpPr>
            <p:spPr>
              <a:xfrm>
                <a:off x="5985792" y="1336860"/>
                <a:ext cx="2579914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알고리즘 영역의 핵심 아이디어</a:t>
                </a:r>
              </a:p>
            </p:txBody>
          </p:sp>
        </p:grp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43BBE53F-330C-E099-10C2-1E605368B7F9}"/>
                </a:ext>
              </a:extLst>
            </p:cNvPr>
            <p:cNvSpPr/>
            <p:nvPr/>
          </p:nvSpPr>
          <p:spPr>
            <a:xfrm>
              <a:off x="457962" y="1580326"/>
              <a:ext cx="8228076" cy="1198903"/>
            </a:xfrm>
            <a:prstGeom prst="roundRect">
              <a:avLst>
                <a:gd name="adj" fmla="val 6727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DDD3A320-AEE7-302A-55C1-59F1C93AD103}"/>
                </a:ext>
              </a:extLst>
            </p:cNvPr>
            <p:cNvGrpSpPr/>
            <p:nvPr/>
          </p:nvGrpSpPr>
          <p:grpSpPr>
            <a:xfrm>
              <a:off x="629974" y="2479386"/>
              <a:ext cx="5105428" cy="200055"/>
              <a:chOff x="660454" y="1862612"/>
              <a:chExt cx="5105428" cy="200055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9A511B0-EBAE-19A8-1089-2CC7E428FFD4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4882747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알고리즘 효율을 개선하기 위해 알고리즘의 성능을 정량적으로 분석한다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B8278DC4-33FD-E188-A54E-CE647B960739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72" name="Freeform 5">
                  <a:extLst>
                    <a:ext uri="{FF2B5EF4-FFF2-40B4-BE49-F238E27FC236}">
                      <a16:creationId xmlns:a16="http://schemas.microsoft.com/office/drawing/2014/main" id="{28DB982D-1A3E-737F-3DAE-703079194FC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" name="Freeform 7">
                  <a:extLst>
                    <a:ext uri="{FF2B5EF4-FFF2-40B4-BE49-F238E27FC236}">
                      <a16:creationId xmlns:a16="http://schemas.microsoft.com/office/drawing/2014/main" id="{B0590209-9A1F-2023-5518-1FF0CCC5930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8FDB625-D22E-5340-BDD3-A96C76B482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197996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E7B4D25F-8074-E6B2-762C-0255C6A9EC85}"/>
                </a:ext>
              </a:extLst>
            </p:cNvPr>
            <p:cNvGrpSpPr/>
            <p:nvPr/>
          </p:nvGrpSpPr>
          <p:grpSpPr>
            <a:xfrm>
              <a:off x="629974" y="2079751"/>
              <a:ext cx="6434318" cy="200055"/>
              <a:chOff x="660454" y="1862612"/>
              <a:chExt cx="6434318" cy="200055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FD54DEA2-7660-672F-C751-16E34BB2FA37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211637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문제를 효율적으로 해결하기 위해서는 적합한 알고리즘 설계 전략을 선택하는 것이 중요하다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CEF5821A-3037-9FCD-67F4-778193B3F26E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68" name="Freeform 5">
                  <a:extLst>
                    <a:ext uri="{FF2B5EF4-FFF2-40B4-BE49-F238E27FC236}">
                      <a16:creationId xmlns:a16="http://schemas.microsoft.com/office/drawing/2014/main" id="{676DDD50-C74D-BF74-8A0A-7BA0743762B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" name="Freeform 7">
                  <a:extLst>
                    <a:ext uri="{FF2B5EF4-FFF2-40B4-BE49-F238E27FC236}">
                      <a16:creationId xmlns:a16="http://schemas.microsoft.com/office/drawing/2014/main" id="{CC2AF70D-A4EA-457F-2518-FD12FA0C2B3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2E9967F6-D19B-5829-BE98-A562363A81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2379596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1BED4627-97F0-5302-592A-7FDE33E948B9}"/>
                </a:ext>
              </a:extLst>
            </p:cNvPr>
            <p:cNvGrpSpPr/>
            <p:nvPr/>
          </p:nvGrpSpPr>
          <p:grpSpPr>
            <a:xfrm>
              <a:off x="629974" y="1680116"/>
              <a:ext cx="7154066" cy="200055"/>
              <a:chOff x="660454" y="1862612"/>
              <a:chExt cx="7154066" cy="200055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638C63F-521B-D50C-01C6-FC2F9F5EC93E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931385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자동화를 고려해 설계된 알고리즘은 컴퓨터가 이해할 수 있는 언어로 구현되어 문제 해결에 도움을 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BAE26CD7-8A36-FFFC-F9BA-B158029DF2AF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64" name="Freeform 5">
                  <a:extLst>
                    <a:ext uri="{FF2B5EF4-FFF2-40B4-BE49-F238E27FC236}">
                      <a16:creationId xmlns:a16="http://schemas.microsoft.com/office/drawing/2014/main" id="{60C527B0-6352-F1E5-DAD9-D96C01A883E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" name="Freeform 7">
                  <a:extLst>
                    <a:ext uri="{FF2B5EF4-FFF2-40B4-BE49-F238E27FC236}">
                      <a16:creationId xmlns:a16="http://schemas.microsoft.com/office/drawing/2014/main" id="{03E6B556-6C2C-4ACE-8770-2992E2A8B62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464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70F1014-6122-9268-A936-D248CE608AE6}"/>
              </a:ext>
            </a:extLst>
          </p:cNvPr>
          <p:cNvGrpSpPr/>
          <p:nvPr/>
        </p:nvGrpSpPr>
        <p:grpSpPr>
          <a:xfrm>
            <a:off x="466607" y="2919555"/>
            <a:ext cx="8219431" cy="822961"/>
            <a:chOff x="466607" y="2919555"/>
            <a:chExt cx="8219431" cy="822961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FD0AEC18-E696-7FBE-A155-4B56A7B6DBA2}"/>
                </a:ext>
              </a:extLst>
            </p:cNvPr>
            <p:cNvGrpSpPr/>
            <p:nvPr/>
          </p:nvGrpSpPr>
          <p:grpSpPr>
            <a:xfrm flipH="1">
              <a:off x="466607" y="2919555"/>
              <a:ext cx="4400005" cy="493776"/>
              <a:chOff x="4739348" y="1290198"/>
              <a:chExt cx="3936342" cy="441743"/>
            </a:xfrm>
          </p:grpSpPr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464458EA-92C2-6833-C95B-ADC53947E179}"/>
                  </a:ext>
                </a:extLst>
              </p:cNvPr>
              <p:cNvGrpSpPr/>
              <p:nvPr/>
            </p:nvGrpSpPr>
            <p:grpSpPr>
              <a:xfrm flipH="1">
                <a:off x="4739348" y="1290198"/>
                <a:ext cx="3936342" cy="441743"/>
                <a:chOff x="466607" y="1290198"/>
                <a:chExt cx="3893635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23" name="사각형: 둥근 위쪽 모서리 22">
                  <a:extLst>
                    <a:ext uri="{FF2B5EF4-FFF2-40B4-BE49-F238E27FC236}">
                      <a16:creationId xmlns:a16="http://schemas.microsoft.com/office/drawing/2014/main" id="{0E79E4B7-3BD7-0D2E-5F05-5A26AEDCCE75}"/>
                    </a:ext>
                  </a:extLst>
                </p:cNvPr>
                <p:cNvSpPr/>
                <p:nvPr/>
              </p:nvSpPr>
              <p:spPr>
                <a:xfrm flipH="1">
                  <a:off x="466607" y="1290198"/>
                  <a:ext cx="3215567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1366FF0F-6BEF-4D5E-6A9D-61A4FE18200F}"/>
                    </a:ext>
                  </a:extLst>
                </p:cNvPr>
                <p:cNvSpPr/>
                <p:nvPr/>
              </p:nvSpPr>
              <p:spPr>
                <a:xfrm flipH="1">
                  <a:off x="3325508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10EDF4-BC81-A4DA-E818-66DE369DEC37}"/>
                  </a:ext>
                </a:extLst>
              </p:cNvPr>
              <p:cNvSpPr txBox="1"/>
              <p:nvPr/>
            </p:nvSpPr>
            <p:spPr>
              <a:xfrm>
                <a:off x="5564171" y="1336860"/>
                <a:ext cx="3001534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정보과학 프로젝트 영역의 내용 요소</a:t>
                </a:r>
              </a:p>
            </p:txBody>
          </p:sp>
        </p:grp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5A0812B-3B0E-6BD0-5186-B94877D13501}"/>
                </a:ext>
              </a:extLst>
            </p:cNvPr>
            <p:cNvSpPr/>
            <p:nvPr/>
          </p:nvSpPr>
          <p:spPr>
            <a:xfrm>
              <a:off x="466610" y="3298449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EA3CA67-4513-E7D3-0824-4BF43AC70A40}"/>
                </a:ext>
              </a:extLst>
            </p:cNvPr>
            <p:cNvSpPr/>
            <p:nvPr/>
          </p:nvSpPr>
          <p:spPr>
            <a:xfrm>
              <a:off x="466610" y="3298449"/>
              <a:ext cx="8219428" cy="444067"/>
            </a:xfrm>
            <a:prstGeom prst="rect">
              <a:avLst/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0" scaled="0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0CAFEAE7-918C-DBE2-60DD-32689AD10C83}"/>
              </a:ext>
            </a:extLst>
          </p:cNvPr>
          <p:cNvGrpSpPr/>
          <p:nvPr/>
        </p:nvGrpSpPr>
        <p:grpSpPr>
          <a:xfrm>
            <a:off x="457962" y="1197865"/>
            <a:ext cx="8228076" cy="1411986"/>
            <a:chOff x="457962" y="1197865"/>
            <a:chExt cx="8228076" cy="1411986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D4F43C1E-7B2F-CD61-3F8A-423B3769483E}"/>
                </a:ext>
              </a:extLst>
            </p:cNvPr>
            <p:cNvGrpSpPr/>
            <p:nvPr/>
          </p:nvGrpSpPr>
          <p:grpSpPr>
            <a:xfrm flipH="1">
              <a:off x="466607" y="1197865"/>
              <a:ext cx="4400005" cy="493776"/>
              <a:chOff x="4739348" y="1290198"/>
              <a:chExt cx="3936342" cy="441743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6A94AE0E-1A20-FE0A-5514-55FF8D25F00B}"/>
                  </a:ext>
                </a:extLst>
              </p:cNvPr>
              <p:cNvGrpSpPr/>
              <p:nvPr/>
            </p:nvGrpSpPr>
            <p:grpSpPr>
              <a:xfrm flipH="1">
                <a:off x="4739348" y="1290198"/>
                <a:ext cx="3936342" cy="441743"/>
                <a:chOff x="466607" y="1290198"/>
                <a:chExt cx="3893635" cy="436950"/>
              </a:xfrm>
              <a:gradFill>
                <a:gsLst>
                  <a:gs pos="18000">
                    <a:srgbClr val="3B6DD5"/>
                  </a:gs>
                  <a:gs pos="100000">
                    <a:srgbClr val="825BC1"/>
                  </a:gs>
                </a:gsLst>
                <a:lin ang="0" scaled="0"/>
              </a:gradFill>
            </p:grpSpPr>
            <p:sp>
              <p:nvSpPr>
                <p:cNvPr id="50" name="사각형: 둥근 위쪽 모서리 49">
                  <a:extLst>
                    <a:ext uri="{FF2B5EF4-FFF2-40B4-BE49-F238E27FC236}">
                      <a16:creationId xmlns:a16="http://schemas.microsoft.com/office/drawing/2014/main" id="{E1AB9201-E5B3-3231-6CA7-BC3D1DE51BAB}"/>
                    </a:ext>
                  </a:extLst>
                </p:cNvPr>
                <p:cNvSpPr/>
                <p:nvPr/>
              </p:nvSpPr>
              <p:spPr>
                <a:xfrm flipH="1">
                  <a:off x="466607" y="1290198"/>
                  <a:ext cx="3215567" cy="436950"/>
                </a:xfrm>
                <a:prstGeom prst="round2SameRect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3A65A2DD-C547-B6D0-ABA3-074B8FB488C7}"/>
                    </a:ext>
                  </a:extLst>
                </p:cNvPr>
                <p:cNvSpPr/>
                <p:nvPr/>
              </p:nvSpPr>
              <p:spPr>
                <a:xfrm flipH="1">
                  <a:off x="3325508" y="1290199"/>
                  <a:ext cx="1034734" cy="337432"/>
                </a:xfrm>
                <a:custGeom>
                  <a:avLst/>
                  <a:gdLst>
                    <a:gd name="connsiteX0" fmla="*/ 1034734 w 1034734"/>
                    <a:gd name="connsiteY0" fmla="*/ 0 h 337432"/>
                    <a:gd name="connsiteX1" fmla="*/ 949036 w 1034734"/>
                    <a:gd name="connsiteY1" fmla="*/ 0 h 337432"/>
                    <a:gd name="connsiteX2" fmla="*/ 905484 w 1034734"/>
                    <a:gd name="connsiteY2" fmla="*/ 0 h 337432"/>
                    <a:gd name="connsiteX3" fmla="*/ 860406 w 1034734"/>
                    <a:gd name="connsiteY3" fmla="*/ 0 h 337432"/>
                    <a:gd name="connsiteX4" fmla="*/ 666957 w 1034734"/>
                    <a:gd name="connsiteY4" fmla="*/ 0 h 337432"/>
                    <a:gd name="connsiteX5" fmla="*/ 621878 w 1034734"/>
                    <a:gd name="connsiteY5" fmla="*/ 0 h 337432"/>
                    <a:gd name="connsiteX6" fmla="*/ 578325 w 1034734"/>
                    <a:gd name="connsiteY6" fmla="*/ 0 h 337432"/>
                    <a:gd name="connsiteX7" fmla="*/ 339798 w 1034734"/>
                    <a:gd name="connsiteY7" fmla="*/ 0 h 337432"/>
                    <a:gd name="connsiteX8" fmla="*/ 302593 w 1034734"/>
                    <a:gd name="connsiteY8" fmla="*/ 2465 h 337432"/>
                    <a:gd name="connsiteX9" fmla="*/ 282752 w 1034734"/>
                    <a:gd name="connsiteY9" fmla="*/ 4927 h 337432"/>
                    <a:gd name="connsiteX10" fmla="*/ 262910 w 1034734"/>
                    <a:gd name="connsiteY10" fmla="*/ 12314 h 337432"/>
                    <a:gd name="connsiteX11" fmla="*/ 243067 w 1034734"/>
                    <a:gd name="connsiteY11" fmla="*/ 22167 h 337432"/>
                    <a:gd name="connsiteX12" fmla="*/ 225705 w 1034734"/>
                    <a:gd name="connsiteY12" fmla="*/ 39409 h 337432"/>
                    <a:gd name="connsiteX13" fmla="*/ 208341 w 1034734"/>
                    <a:gd name="connsiteY13" fmla="*/ 61576 h 337432"/>
                    <a:gd name="connsiteX14" fmla="*/ 193462 w 1034734"/>
                    <a:gd name="connsiteY14" fmla="*/ 91133 h 337432"/>
                    <a:gd name="connsiteX15" fmla="*/ 176099 w 1034734"/>
                    <a:gd name="connsiteY15" fmla="*/ 130540 h 337432"/>
                    <a:gd name="connsiteX16" fmla="*/ 156258 w 1034734"/>
                    <a:gd name="connsiteY16" fmla="*/ 165022 h 337432"/>
                    <a:gd name="connsiteX17" fmla="*/ 138894 w 1034734"/>
                    <a:gd name="connsiteY17" fmla="*/ 197043 h 337432"/>
                    <a:gd name="connsiteX18" fmla="*/ 121533 w 1034734"/>
                    <a:gd name="connsiteY18" fmla="*/ 224135 h 337432"/>
                    <a:gd name="connsiteX19" fmla="*/ 104173 w 1034734"/>
                    <a:gd name="connsiteY19" fmla="*/ 246302 h 337432"/>
                    <a:gd name="connsiteX20" fmla="*/ 89291 w 1034734"/>
                    <a:gd name="connsiteY20" fmla="*/ 266004 h 337432"/>
                    <a:gd name="connsiteX21" fmla="*/ 59527 w 1034734"/>
                    <a:gd name="connsiteY21" fmla="*/ 298025 h 337432"/>
                    <a:gd name="connsiteX22" fmla="*/ 34724 w 1034734"/>
                    <a:gd name="connsiteY22" fmla="*/ 317730 h 337432"/>
                    <a:gd name="connsiteX23" fmla="*/ 14881 w 1034734"/>
                    <a:gd name="connsiteY23" fmla="*/ 330045 h 337432"/>
                    <a:gd name="connsiteX24" fmla="*/ 0 w 1034734"/>
                    <a:gd name="connsiteY24" fmla="*/ 337432 h 337432"/>
                    <a:gd name="connsiteX25" fmla="*/ 238527 w 1034734"/>
                    <a:gd name="connsiteY25" fmla="*/ 337432 h 337432"/>
                    <a:gd name="connsiteX26" fmla="*/ 282081 w 1034734"/>
                    <a:gd name="connsiteY26" fmla="*/ 337432 h 337432"/>
                    <a:gd name="connsiteX27" fmla="*/ 327159 w 1034734"/>
                    <a:gd name="connsiteY27" fmla="*/ 337432 h 337432"/>
                    <a:gd name="connsiteX28" fmla="*/ 520609 w 1034734"/>
                    <a:gd name="connsiteY28" fmla="*/ 337432 h 337432"/>
                    <a:gd name="connsiteX29" fmla="*/ 565687 w 1034734"/>
                    <a:gd name="connsiteY29" fmla="*/ 337432 h 337432"/>
                    <a:gd name="connsiteX30" fmla="*/ 609240 w 1034734"/>
                    <a:gd name="connsiteY30" fmla="*/ 337432 h 337432"/>
                    <a:gd name="connsiteX31" fmla="*/ 847768 w 1034734"/>
                    <a:gd name="connsiteY31" fmla="*/ 337432 h 337432"/>
                    <a:gd name="connsiteX32" fmla="*/ 1000246 w 1034734"/>
                    <a:gd name="connsiteY32" fmla="*/ 337432 h 337432"/>
                    <a:gd name="connsiteX33" fmla="*/ 1034734 w 1034734"/>
                    <a:gd name="connsiteY33" fmla="*/ 337432 h 3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034734" h="337432">
                      <a:moveTo>
                        <a:pt x="1034734" y="0"/>
                      </a:moveTo>
                      <a:lnTo>
                        <a:pt x="949036" y="0"/>
                      </a:lnTo>
                      <a:lnTo>
                        <a:pt x="905484" y="0"/>
                      </a:lnTo>
                      <a:lnTo>
                        <a:pt x="860406" y="0"/>
                      </a:lnTo>
                      <a:lnTo>
                        <a:pt x="666957" y="0"/>
                      </a:lnTo>
                      <a:lnTo>
                        <a:pt x="621878" y="0"/>
                      </a:lnTo>
                      <a:lnTo>
                        <a:pt x="578325" y="0"/>
                      </a:lnTo>
                      <a:lnTo>
                        <a:pt x="339798" y="0"/>
                      </a:lnTo>
                      <a:lnTo>
                        <a:pt x="302593" y="2465"/>
                      </a:lnTo>
                      <a:lnTo>
                        <a:pt x="282752" y="4927"/>
                      </a:lnTo>
                      <a:lnTo>
                        <a:pt x="262910" y="12314"/>
                      </a:lnTo>
                      <a:lnTo>
                        <a:pt x="243067" y="22167"/>
                      </a:lnTo>
                      <a:lnTo>
                        <a:pt x="225705" y="39409"/>
                      </a:lnTo>
                      <a:lnTo>
                        <a:pt x="208341" y="61576"/>
                      </a:lnTo>
                      <a:lnTo>
                        <a:pt x="193462" y="91133"/>
                      </a:lnTo>
                      <a:lnTo>
                        <a:pt x="176099" y="130540"/>
                      </a:lnTo>
                      <a:lnTo>
                        <a:pt x="156258" y="165022"/>
                      </a:lnTo>
                      <a:lnTo>
                        <a:pt x="138894" y="197043"/>
                      </a:lnTo>
                      <a:lnTo>
                        <a:pt x="121533" y="224135"/>
                      </a:lnTo>
                      <a:lnTo>
                        <a:pt x="104173" y="246302"/>
                      </a:lnTo>
                      <a:lnTo>
                        <a:pt x="89291" y="266004"/>
                      </a:lnTo>
                      <a:lnTo>
                        <a:pt x="59527" y="298025"/>
                      </a:lnTo>
                      <a:lnTo>
                        <a:pt x="34724" y="317730"/>
                      </a:lnTo>
                      <a:lnTo>
                        <a:pt x="14881" y="330045"/>
                      </a:lnTo>
                      <a:lnTo>
                        <a:pt x="0" y="337432"/>
                      </a:lnTo>
                      <a:lnTo>
                        <a:pt x="238527" y="337432"/>
                      </a:lnTo>
                      <a:lnTo>
                        <a:pt x="282081" y="337432"/>
                      </a:lnTo>
                      <a:lnTo>
                        <a:pt x="327159" y="337432"/>
                      </a:lnTo>
                      <a:lnTo>
                        <a:pt x="520609" y="337432"/>
                      </a:lnTo>
                      <a:lnTo>
                        <a:pt x="565687" y="337432"/>
                      </a:lnTo>
                      <a:lnTo>
                        <a:pt x="609240" y="337432"/>
                      </a:lnTo>
                      <a:lnTo>
                        <a:pt x="847768" y="337432"/>
                      </a:lnTo>
                      <a:lnTo>
                        <a:pt x="1000246" y="337432"/>
                      </a:lnTo>
                      <a:lnTo>
                        <a:pt x="1034734" y="3374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 latinLnBrk="1"/>
                  <a:endParaRPr lang="ko-KR" altLang="en-US" sz="2000" kern="1200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DF1ED52-CF8D-768E-A696-8B6D89063C8F}"/>
                  </a:ext>
                </a:extLst>
              </p:cNvPr>
              <p:cNvSpPr txBox="1"/>
              <p:nvPr/>
            </p:nvSpPr>
            <p:spPr>
              <a:xfrm>
                <a:off x="5188443" y="1336860"/>
                <a:ext cx="3377263" cy="2478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정보과학 프로젝트 영역의 핵심 아이디어</a:t>
                </a:r>
              </a:p>
            </p:txBody>
          </p:sp>
        </p:grpSp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D2FA91C6-E29F-5859-8E17-A3F6A25D0F6F}"/>
                </a:ext>
              </a:extLst>
            </p:cNvPr>
            <p:cNvSpPr/>
            <p:nvPr/>
          </p:nvSpPr>
          <p:spPr>
            <a:xfrm>
              <a:off x="457962" y="1580327"/>
              <a:ext cx="8228076" cy="1029524"/>
            </a:xfrm>
            <a:prstGeom prst="roundRect">
              <a:avLst>
                <a:gd name="adj" fmla="val 7961"/>
              </a:avLst>
            </a:prstGeom>
            <a:gradFill>
              <a:gsLst>
                <a:gs pos="0">
                  <a:srgbClr val="E8E1F4"/>
                </a:gs>
                <a:gs pos="100000">
                  <a:srgbClr val="CBDAED"/>
                </a:gs>
              </a:gsLst>
              <a:lin ang="2700000" scaled="1"/>
            </a:gra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1"/>
              <a:endParaRPr lang="ko-KR" altLang="en-US" sz="1600" kern="1200" dirty="0">
                <a:solidFill>
                  <a:prstClr val="white"/>
                </a:solidFill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5CD0BCB8-4562-5914-DB90-0ADBFC0D81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578" y="1979961"/>
              <a:ext cx="8120846" cy="0"/>
            </a:xfrm>
            <a:prstGeom prst="line">
              <a:avLst/>
            </a:prstGeom>
            <a:solidFill>
              <a:srgbClr val="825BC1">
                <a:alpha val="18000"/>
              </a:srgbClr>
            </a:solidFill>
            <a:ln w="12700">
              <a:solidFill>
                <a:schemeClr val="tx1">
                  <a:alpha val="2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1901A447-C3CE-8409-A825-E4928695ED9D}"/>
                </a:ext>
              </a:extLst>
            </p:cNvPr>
            <p:cNvGrpSpPr/>
            <p:nvPr/>
          </p:nvGrpSpPr>
          <p:grpSpPr>
            <a:xfrm>
              <a:off x="629974" y="2079751"/>
              <a:ext cx="7639776" cy="400110"/>
              <a:chOff x="660454" y="1862612"/>
              <a:chExt cx="7639776" cy="400110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CCCBC33-C07E-E35B-3369-44897F8CD680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741709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프로젝트를 수행할 때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오픈소스의 활용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수행된 프로젝트의 공유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다양한 사람들과의 협업 등은 더 좋은 사회를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만드는 데 도움을 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0C88A2C5-1AAB-211E-2B5F-E73E12706851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42" name="Freeform 5">
                  <a:extLst>
                    <a:ext uri="{FF2B5EF4-FFF2-40B4-BE49-F238E27FC236}">
                      <a16:creationId xmlns:a16="http://schemas.microsoft.com/office/drawing/2014/main" id="{160383C3-DB6E-EB54-23CC-DE7CE120ABF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Freeform 7">
                  <a:extLst>
                    <a:ext uri="{FF2B5EF4-FFF2-40B4-BE49-F238E27FC236}">
                      <a16:creationId xmlns:a16="http://schemas.microsoft.com/office/drawing/2014/main" id="{170F2520-1331-3171-2A8E-E5E2B1EB7DB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AF7FFDAF-7ECE-667E-993D-A7071443910A}"/>
                </a:ext>
              </a:extLst>
            </p:cNvPr>
            <p:cNvGrpSpPr/>
            <p:nvPr/>
          </p:nvGrpSpPr>
          <p:grpSpPr>
            <a:xfrm>
              <a:off x="629974" y="1680116"/>
              <a:ext cx="7154066" cy="200055"/>
              <a:chOff x="660454" y="1862612"/>
              <a:chExt cx="7154066" cy="200055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D13C274-1D5D-4D46-B571-E38111DBDA7D}"/>
                  </a:ext>
                </a:extLst>
              </p:cNvPr>
              <p:cNvSpPr txBox="1"/>
              <p:nvPr/>
            </p:nvSpPr>
            <p:spPr>
              <a:xfrm>
                <a:off x="883135" y="1862612"/>
                <a:ext cx="6931385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정보과학 프로젝트를 수행하는 것은 다양한 학문 분야의 문제를 컴퓨팅 관점에서 해결하는 데 필요하다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70B37AF4-00CE-C11A-1D64-0930EE54D26F}"/>
                  </a:ext>
                </a:extLst>
              </p:cNvPr>
              <p:cNvGrpSpPr/>
              <p:nvPr/>
            </p:nvGrpSpPr>
            <p:grpSpPr>
              <a:xfrm>
                <a:off x="660454" y="1885783"/>
                <a:ext cx="169189" cy="153713"/>
                <a:chOff x="660454" y="1885784"/>
                <a:chExt cx="169189" cy="153713"/>
              </a:xfrm>
              <a:solidFill>
                <a:srgbClr val="3B6DD5"/>
              </a:solidFill>
            </p:grpSpPr>
            <p:sp>
              <p:nvSpPr>
                <p:cNvPr id="38" name="Freeform 5">
                  <a:extLst>
                    <a:ext uri="{FF2B5EF4-FFF2-40B4-BE49-F238E27FC236}">
                      <a16:creationId xmlns:a16="http://schemas.microsoft.com/office/drawing/2014/main" id="{A123639F-D15D-F091-BEFA-07700BD624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0454" y="1890605"/>
                  <a:ext cx="148839" cy="148892"/>
                </a:xfrm>
                <a:custGeom>
                  <a:avLst/>
                  <a:gdLst>
                    <a:gd name="T0" fmla="*/ 2479 w 2933"/>
                    <a:gd name="T1" fmla="*/ 2479 h 2934"/>
                    <a:gd name="T2" fmla="*/ 455 w 2933"/>
                    <a:gd name="T3" fmla="*/ 2479 h 2934"/>
                    <a:gd name="T4" fmla="*/ 455 w 2933"/>
                    <a:gd name="T5" fmla="*/ 455 h 2934"/>
                    <a:gd name="T6" fmla="*/ 2036 w 2933"/>
                    <a:gd name="T7" fmla="*/ 455 h 2934"/>
                    <a:gd name="T8" fmla="*/ 2491 w 2933"/>
                    <a:gd name="T9" fmla="*/ 0 h 2934"/>
                    <a:gd name="T10" fmla="*/ 0 w 2933"/>
                    <a:gd name="T11" fmla="*/ 0 h 2934"/>
                    <a:gd name="T12" fmla="*/ 0 w 2933"/>
                    <a:gd name="T13" fmla="*/ 2934 h 2934"/>
                    <a:gd name="T14" fmla="*/ 2933 w 2933"/>
                    <a:gd name="T15" fmla="*/ 2934 h 2934"/>
                    <a:gd name="T16" fmla="*/ 2933 w 2933"/>
                    <a:gd name="T17" fmla="*/ 1054 h 2934"/>
                    <a:gd name="T18" fmla="*/ 2479 w 2933"/>
                    <a:gd name="T19" fmla="*/ 1508 h 2934"/>
                    <a:gd name="T20" fmla="*/ 2479 w 2933"/>
                    <a:gd name="T21" fmla="*/ 2479 h 2934"/>
                    <a:gd name="T22" fmla="*/ 2479 w 2933"/>
                    <a:gd name="T23" fmla="*/ 2479 h 2934"/>
                    <a:gd name="T24" fmla="*/ 2479 w 2933"/>
                    <a:gd name="T25" fmla="*/ 2479 h 29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33" h="2934">
                      <a:moveTo>
                        <a:pt x="2479" y="2479"/>
                      </a:moveTo>
                      <a:lnTo>
                        <a:pt x="455" y="2479"/>
                      </a:lnTo>
                      <a:lnTo>
                        <a:pt x="455" y="455"/>
                      </a:lnTo>
                      <a:lnTo>
                        <a:pt x="2036" y="455"/>
                      </a:lnTo>
                      <a:lnTo>
                        <a:pt x="2491" y="0"/>
                      </a:lnTo>
                      <a:lnTo>
                        <a:pt x="0" y="0"/>
                      </a:lnTo>
                      <a:lnTo>
                        <a:pt x="0" y="2934"/>
                      </a:lnTo>
                      <a:lnTo>
                        <a:pt x="2933" y="2934"/>
                      </a:lnTo>
                      <a:lnTo>
                        <a:pt x="2933" y="1054"/>
                      </a:lnTo>
                      <a:lnTo>
                        <a:pt x="2479" y="1508"/>
                      </a:lnTo>
                      <a:lnTo>
                        <a:pt x="2479" y="2479"/>
                      </a:lnTo>
                      <a:close/>
                      <a:moveTo>
                        <a:pt x="2479" y="2479"/>
                      </a:moveTo>
                      <a:lnTo>
                        <a:pt x="2479" y="2479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Freeform 7">
                  <a:extLst>
                    <a:ext uri="{FF2B5EF4-FFF2-40B4-BE49-F238E27FC236}">
                      <a16:creationId xmlns:a16="http://schemas.microsoft.com/office/drawing/2014/main" id="{779B4E53-A098-82FA-EAA1-221C6A6E139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526" y="1885784"/>
                  <a:ext cx="137117" cy="114283"/>
                </a:xfrm>
                <a:custGeom>
                  <a:avLst/>
                  <a:gdLst>
                    <a:gd name="T0" fmla="*/ 320 w 2702"/>
                    <a:gd name="T1" fmla="*/ 1161 h 2252"/>
                    <a:gd name="T2" fmla="*/ 0 w 2702"/>
                    <a:gd name="T3" fmla="*/ 1480 h 2252"/>
                    <a:gd name="T4" fmla="*/ 772 w 2702"/>
                    <a:gd name="T5" fmla="*/ 2252 h 2252"/>
                    <a:gd name="T6" fmla="*/ 2702 w 2702"/>
                    <a:gd name="T7" fmla="*/ 322 h 2252"/>
                    <a:gd name="T8" fmla="*/ 2380 w 2702"/>
                    <a:gd name="T9" fmla="*/ 0 h 2252"/>
                    <a:gd name="T10" fmla="*/ 772 w 2702"/>
                    <a:gd name="T11" fmla="*/ 1610 h 2252"/>
                    <a:gd name="T12" fmla="*/ 320 w 2702"/>
                    <a:gd name="T13" fmla="*/ 1161 h 2252"/>
                    <a:gd name="T14" fmla="*/ 320 w 2702"/>
                    <a:gd name="T15" fmla="*/ 1161 h 2252"/>
                    <a:gd name="T16" fmla="*/ 320 w 2702"/>
                    <a:gd name="T17" fmla="*/ 1161 h 2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02" h="2252">
                      <a:moveTo>
                        <a:pt x="320" y="1161"/>
                      </a:moveTo>
                      <a:lnTo>
                        <a:pt x="0" y="1480"/>
                      </a:lnTo>
                      <a:lnTo>
                        <a:pt x="772" y="2252"/>
                      </a:lnTo>
                      <a:lnTo>
                        <a:pt x="2702" y="322"/>
                      </a:lnTo>
                      <a:lnTo>
                        <a:pt x="2380" y="0"/>
                      </a:lnTo>
                      <a:lnTo>
                        <a:pt x="772" y="1610"/>
                      </a:lnTo>
                      <a:lnTo>
                        <a:pt x="320" y="1161"/>
                      </a:lnTo>
                      <a:close/>
                      <a:moveTo>
                        <a:pt x="320" y="1161"/>
                      </a:moveTo>
                      <a:lnTo>
                        <a:pt x="320" y="1161"/>
                      </a:lnTo>
                      <a:close/>
                    </a:path>
                  </a:pathLst>
                </a:custGeom>
                <a:solidFill>
                  <a:srgbClr val="825B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8822F3E-634A-E60C-A6BF-C7CADB8A9234}"/>
              </a:ext>
            </a:extLst>
          </p:cNvPr>
          <p:cNvSpPr txBox="1"/>
          <p:nvPr/>
        </p:nvSpPr>
        <p:spPr>
          <a:xfrm>
            <a:off x="466611" y="536298"/>
            <a:ext cx="4664739" cy="38472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정보과학 프로젝트</a:t>
            </a:r>
            <a:r>
              <a:rPr lang="en-US" altLang="ko-KR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ko-KR" altLang="en-US" sz="2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영역의 내용 체계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55AE85A-09F8-E8BB-88E3-2099416E46D6}"/>
              </a:ext>
            </a:extLst>
          </p:cNvPr>
          <p:cNvGrpSpPr/>
          <p:nvPr/>
        </p:nvGrpSpPr>
        <p:grpSpPr>
          <a:xfrm>
            <a:off x="468313" y="295332"/>
            <a:ext cx="1708151" cy="190957"/>
            <a:chOff x="144463" y="308032"/>
            <a:chExt cx="1708151" cy="190957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EDF2A6E8-EDC6-FB74-BC8C-7836E7E855D9}"/>
                </a:ext>
              </a:extLst>
            </p:cNvPr>
            <p:cNvGrpSpPr/>
            <p:nvPr/>
          </p:nvGrpSpPr>
          <p:grpSpPr>
            <a:xfrm>
              <a:off x="144463" y="308032"/>
              <a:ext cx="1708151" cy="190957"/>
              <a:chOff x="-16919" y="983069"/>
              <a:chExt cx="3960346" cy="442734"/>
            </a:xfrm>
            <a:solidFill>
              <a:schemeClr val="lt1"/>
            </a:solidFill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AC1CC660-FEAE-F3E0-D5BD-26B81702DB9E}"/>
                  </a:ext>
                </a:extLst>
              </p:cNvPr>
              <p:cNvSpPr/>
              <p:nvPr/>
            </p:nvSpPr>
            <p:spPr>
              <a:xfrm>
                <a:off x="-16919" y="983069"/>
                <a:ext cx="651035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D5223CB9-A81B-766C-79E5-2089E98661EC}"/>
                  </a:ext>
                </a:extLst>
              </p:cNvPr>
              <p:cNvSpPr/>
              <p:nvPr/>
            </p:nvSpPr>
            <p:spPr>
              <a:xfrm>
                <a:off x="666368" y="983069"/>
                <a:ext cx="3277059" cy="442734"/>
              </a:xfrm>
              <a:prstGeom prst="roundRect">
                <a:avLst>
                  <a:gd name="adj" fmla="val 50000"/>
                </a:avLst>
              </a:pr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378EE626-9CF7-CDB6-2C0F-1259C25A7A5B}"/>
                  </a:ext>
                </a:extLst>
              </p:cNvPr>
              <p:cNvSpPr/>
              <p:nvPr/>
            </p:nvSpPr>
            <p:spPr>
              <a:xfrm>
                <a:off x="549412" y="1064852"/>
                <a:ext cx="166517" cy="139583"/>
              </a:xfrm>
              <a:custGeom>
                <a:avLst/>
                <a:gdLst>
                  <a:gd name="connsiteX0" fmla="*/ 24098 w 128968"/>
                  <a:gd name="connsiteY0" fmla="*/ 0 h 108108"/>
                  <a:gd name="connsiteX1" fmla="*/ 128968 w 128968"/>
                  <a:gd name="connsiteY1" fmla="*/ 0 h 108108"/>
                  <a:gd name="connsiteX2" fmla="*/ 128968 w 128968"/>
                  <a:gd name="connsiteY2" fmla="*/ 108109 h 108108"/>
                  <a:gd name="connsiteX3" fmla="*/ 0 w 128968"/>
                  <a:gd name="connsiteY3" fmla="*/ 108109 h 108108"/>
                  <a:gd name="connsiteX4" fmla="*/ 24098 w 128968"/>
                  <a:gd name="connsiteY4" fmla="*/ 0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0"/>
                    </a:moveTo>
                    <a:cubicBezTo>
                      <a:pt x="24098" y="0"/>
                      <a:pt x="78010" y="65437"/>
                      <a:pt x="128968" y="0"/>
                    </a:cubicBezTo>
                    <a:lnTo>
                      <a:pt x="128968" y="108109"/>
                    </a:lnTo>
                    <a:lnTo>
                      <a:pt x="0" y="108109"/>
                    </a:lnTo>
                    <a:lnTo>
                      <a:pt x="240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06DEAE28-BDEB-4330-7A51-7AAE914C93DE}"/>
                  </a:ext>
                </a:extLst>
              </p:cNvPr>
              <p:cNvSpPr/>
              <p:nvPr/>
            </p:nvSpPr>
            <p:spPr>
              <a:xfrm>
                <a:off x="549412" y="1204435"/>
                <a:ext cx="166517" cy="139583"/>
              </a:xfrm>
              <a:custGeom>
                <a:avLst/>
                <a:gdLst>
                  <a:gd name="connsiteX0" fmla="*/ 24098 w 128968"/>
                  <a:gd name="connsiteY0" fmla="*/ 108109 h 108108"/>
                  <a:gd name="connsiteX1" fmla="*/ 128968 w 128968"/>
                  <a:gd name="connsiteY1" fmla="*/ 108109 h 108108"/>
                  <a:gd name="connsiteX2" fmla="*/ 128968 w 128968"/>
                  <a:gd name="connsiteY2" fmla="*/ 0 h 108108"/>
                  <a:gd name="connsiteX3" fmla="*/ 0 w 128968"/>
                  <a:gd name="connsiteY3" fmla="*/ 0 h 108108"/>
                  <a:gd name="connsiteX4" fmla="*/ 24098 w 128968"/>
                  <a:gd name="connsiteY4" fmla="*/ 108109 h 10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68" h="108108">
                    <a:moveTo>
                      <a:pt x="24098" y="108109"/>
                    </a:moveTo>
                    <a:cubicBezTo>
                      <a:pt x="24098" y="108109"/>
                      <a:pt x="78010" y="42672"/>
                      <a:pt x="128968" y="108109"/>
                    </a:cubicBezTo>
                    <a:lnTo>
                      <a:pt x="128968" y="0"/>
                    </a:lnTo>
                    <a:lnTo>
                      <a:pt x="0" y="0"/>
                    </a:lnTo>
                    <a:lnTo>
                      <a:pt x="24098" y="1081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059B02-C4EE-5F98-FB9F-EEF094506F92}"/>
                </a:ext>
              </a:extLst>
            </p:cNvPr>
            <p:cNvSpPr txBox="1"/>
            <p:nvPr/>
          </p:nvSpPr>
          <p:spPr>
            <a:xfrm>
              <a:off x="218852" y="326566"/>
              <a:ext cx="128240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Ⅷ</a:t>
              </a:r>
              <a:endPara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B6DD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35F18B-558B-E342-49F1-F1FB058D4EA9}"/>
                </a:ext>
              </a:extLst>
            </p:cNvPr>
            <p:cNvSpPr txBox="1"/>
            <p:nvPr/>
          </p:nvSpPr>
          <p:spPr>
            <a:xfrm>
              <a:off x="531068" y="326566"/>
              <a:ext cx="1256754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B6DD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고등학교 정보과학 과목 </a:t>
              </a:r>
            </a:p>
          </p:txBody>
        </p:sp>
      </p:grp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F23B8491-F887-A098-C07C-7EA1D7273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579891"/>
              </p:ext>
            </p:extLst>
          </p:nvPr>
        </p:nvGraphicFramePr>
        <p:xfrm>
          <a:off x="466610" y="3298449"/>
          <a:ext cx="8209078" cy="2869974"/>
        </p:xfrm>
        <a:graphic>
          <a:graphicData uri="http://schemas.openxmlformats.org/drawingml/2006/table">
            <a:tbl>
              <a:tblPr firstRow="1" bandRow="1">
                <a:tableStyleId>{0B168493-A37B-43D5-A0A4-FCB9E8F9409C}</a:tableStyleId>
              </a:tblPr>
              <a:tblGrid>
                <a:gridCol w="1407910">
                  <a:extLst>
                    <a:ext uri="{9D8B030D-6E8A-4147-A177-3AD203B41FA5}">
                      <a16:colId xmlns:a16="http://schemas.microsoft.com/office/drawing/2014/main" val="1607513025"/>
                    </a:ext>
                  </a:extLst>
                </a:gridCol>
                <a:gridCol w="6801168">
                  <a:extLst>
                    <a:ext uri="{9D8B030D-6E8A-4147-A177-3AD203B41FA5}">
                      <a16:colId xmlns:a16="http://schemas.microsoft.com/office/drawing/2014/main" val="3059336689"/>
                    </a:ext>
                  </a:extLst>
                </a:gridCol>
              </a:tblGrid>
              <a:tr h="435187">
                <a:tc>
                  <a:txBody>
                    <a:bodyPr/>
                    <a:lstStyle/>
                    <a:p>
                      <a:pPr marR="0" algn="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구분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R="0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2B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281945"/>
                  </a:ext>
                </a:extLst>
              </a:tr>
              <a:tr h="965752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지식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이해</a:t>
                      </a:r>
                      <a:endParaRPr lang="en-US" altLang="ko-KR" sz="1200" b="1" i="0" u="none" strike="noStrike" cap="none" spc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발견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프로젝트 설계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오픈소스와 공유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테스트와 디버깅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858595"/>
                  </a:ext>
                </a:extLst>
              </a:tr>
              <a:tr h="965752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과정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다양한 학문 분야에서 컴퓨터과학의 원리를 바탕으로 해결 가능한 문제 탐색하기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문제를 분석하고</a:t>
                      </a:r>
                      <a:r>
                        <a:rPr lang="en-US" altLang="ko-KR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문제 해결을 위한 프로젝트 설계하기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공유된 오픈소스를 활용하여 문제를 해결하는 프로그램 작성하기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프로젝트 산출물을 평가하고 공유하기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720"/>
                  </a:ext>
                </a:extLst>
              </a:tr>
              <a:tr h="500710">
                <a:tc>
                  <a:txBody>
                    <a:bodyPr/>
                    <a:lstStyle/>
                    <a:p>
                      <a:pPr marL="0" marR="0" indent="0" algn="ctr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E799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가치 </a:t>
                      </a:r>
                      <a:r>
                        <a:rPr lang="en-US" altLang="ko-KR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·</a:t>
                      </a:r>
                      <a:r>
                        <a:rPr lang="ko-KR" altLang="en-US" sz="1200" b="1" i="0" u="none" strike="noStrike" cap="none" spc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협력적으로 문제를 해결하고 공유하는 태도</a:t>
                      </a:r>
                    </a:p>
                    <a:p>
                      <a:pPr marL="100013" marR="0" indent="-100013" algn="l" rtl="0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D6CD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프로젝트를 수행하는 과정에서 윤리 문제 등 사회적 영향 인식</a:t>
                      </a:r>
                    </a:p>
                  </a:txBody>
                  <a:tcPr marL="144000" marR="72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5B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556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18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2902</TotalTime>
  <Words>17479</Words>
  <Application>Microsoft Office PowerPoint</Application>
  <PresentationFormat>화면 슬라이드 쇼(4:3)</PresentationFormat>
  <Paragraphs>2577</Paragraphs>
  <Slides>81</Slides>
  <Notes>71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81</vt:i4>
      </vt:variant>
    </vt:vector>
  </HeadingPairs>
  <TitlesOfParts>
    <vt:vector size="85" baseType="lpstr">
      <vt:lpstr>맑은 고딕</vt:lpstr>
      <vt:lpstr>엘리스 디지털배움체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liondesign  design team</cp:lastModifiedBy>
  <cp:revision>412</cp:revision>
  <dcterms:created xsi:type="dcterms:W3CDTF">2023-08-16T09:11:50Z</dcterms:created>
  <dcterms:modified xsi:type="dcterms:W3CDTF">2024-02-27T09:24:30Z</dcterms:modified>
</cp:coreProperties>
</file>